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71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A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3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9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6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9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4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9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7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9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3991" y="2728261"/>
            <a:ext cx="7884017" cy="25649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 smtClean="0">
                <a:ln/>
                <a:solidFill>
                  <a:srgbClr val="0070C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8000" b="1" dirty="0" smtClean="0">
                <a:ln/>
                <a:solidFill>
                  <a:srgbClr val="0070C0"/>
                </a:solidFill>
                <a:latin typeface="UTM Avo" panose="02040603050506020204" pitchFamily="18" charset="0"/>
              </a:rPr>
              <a:t>ĐẾN VỚI TIẾT HỌC</a:t>
            </a:r>
            <a:endParaRPr lang="en-US" sz="8000" b="1" dirty="0">
              <a:ln/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6" t="24795" r="15493" b="20092"/>
          <a:stretch/>
        </p:blipFill>
        <p:spPr>
          <a:xfrm>
            <a:off x="1425265" y="127149"/>
            <a:ext cx="9766476" cy="415384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6603" y="5152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cxnSp>
        <p:nvCxnSpPr>
          <p:cNvPr id="42" name="Straight Connector 41"/>
          <p:cNvCxnSpPr/>
          <p:nvPr/>
        </p:nvCxnSpPr>
        <p:spPr>
          <a:xfrm flipH="1">
            <a:off x="3092457" y="2818607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10184898" y="699254"/>
            <a:ext cx="195945" cy="391885"/>
            <a:chOff x="11234055" y="1094182"/>
            <a:chExt cx="126272" cy="329669"/>
          </a:xfrm>
        </p:grpSpPr>
        <p:cxnSp>
          <p:nvCxnSpPr>
            <p:cNvPr id="62" name="Straight Connector 61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2339779" y="1707424"/>
            <a:ext cx="195945" cy="391885"/>
            <a:chOff x="11234055" y="1094182"/>
            <a:chExt cx="126272" cy="329669"/>
          </a:xfrm>
        </p:grpSpPr>
        <p:cxnSp>
          <p:nvCxnSpPr>
            <p:cNvPr id="65" name="Straight Connector 64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6831241" y="1215514"/>
            <a:ext cx="195945" cy="391885"/>
            <a:chOff x="11234055" y="1094182"/>
            <a:chExt cx="126272" cy="329669"/>
          </a:xfrm>
        </p:grpSpPr>
        <p:cxnSp>
          <p:nvCxnSpPr>
            <p:cNvPr id="68" name="Straight Connector 67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5688691" y="2745664"/>
            <a:ext cx="195945" cy="391885"/>
            <a:chOff x="11234055" y="1094182"/>
            <a:chExt cx="126272" cy="329669"/>
          </a:xfrm>
        </p:grpSpPr>
        <p:cxnSp>
          <p:nvCxnSpPr>
            <p:cNvPr id="71" name="Straight Connector 7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8439243" y="2259622"/>
            <a:ext cx="195945" cy="391885"/>
            <a:chOff x="11234055" y="1094182"/>
            <a:chExt cx="126272" cy="329669"/>
          </a:xfrm>
        </p:grpSpPr>
        <p:cxnSp>
          <p:nvCxnSpPr>
            <p:cNvPr id="74" name="Straight Connector 73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4829317" y="2264800"/>
            <a:ext cx="195945" cy="391885"/>
            <a:chOff x="11234055" y="1094182"/>
            <a:chExt cx="126272" cy="329669"/>
          </a:xfrm>
        </p:grpSpPr>
        <p:cxnSp>
          <p:nvCxnSpPr>
            <p:cNvPr id="77" name="Straight Connector 76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" name="Straight Connector 78"/>
          <p:cNvCxnSpPr/>
          <p:nvPr/>
        </p:nvCxnSpPr>
        <p:spPr>
          <a:xfrm flipH="1">
            <a:off x="10638726" y="1293066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 79"/>
          <p:cNvGrpSpPr/>
          <p:nvPr/>
        </p:nvGrpSpPr>
        <p:grpSpPr>
          <a:xfrm>
            <a:off x="10049763" y="3254700"/>
            <a:ext cx="195945" cy="391885"/>
            <a:chOff x="11234055" y="1094182"/>
            <a:chExt cx="126272" cy="329669"/>
          </a:xfrm>
        </p:grpSpPr>
        <p:cxnSp>
          <p:nvCxnSpPr>
            <p:cNvPr id="81" name="Straight Connector 8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" name="Straight Connector 82"/>
          <p:cNvCxnSpPr/>
          <p:nvPr/>
        </p:nvCxnSpPr>
        <p:spPr>
          <a:xfrm flipH="1">
            <a:off x="3988630" y="781984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7361577" y="1793636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5238449" y="3337430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8" t="24794" r="20102" b="31708"/>
          <a:stretch/>
        </p:blipFill>
        <p:spPr>
          <a:xfrm>
            <a:off x="1472109" y="4280992"/>
            <a:ext cx="5889468" cy="257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251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61515" y="337397"/>
            <a:ext cx="446896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Luyện đọc từ ngữ</a:t>
            </a:r>
            <a:endParaRPr lang="en-US" sz="3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359286" y="1828800"/>
            <a:ext cx="3004457" cy="1554480"/>
            <a:chOff x="1593667" y="1737360"/>
            <a:chExt cx="3004457" cy="1554480"/>
          </a:xfrm>
        </p:grpSpPr>
        <p:sp>
          <p:nvSpPr>
            <p:cNvPr id="4" name="Cloud 3"/>
            <p:cNvSpPr/>
            <p:nvPr/>
          </p:nvSpPr>
          <p:spPr>
            <a:xfrm>
              <a:off x="1593667" y="1737360"/>
              <a:ext cx="3004457" cy="1554480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870164" y="2017983"/>
              <a:ext cx="254508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70C0"/>
                  </a:solidFill>
                  <a:latin typeface="UTM Avo" panose="02040603050506020204" pitchFamily="18" charset="0"/>
                </a:rPr>
                <a:t>ngựa tía</a:t>
              </a:r>
              <a:endParaRPr lang="en-US" sz="4400" dirty="0">
                <a:solidFill>
                  <a:srgbClr val="0070C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63587" y="4012926"/>
            <a:ext cx="3831772" cy="1666377"/>
            <a:chOff x="1593667" y="1737359"/>
            <a:chExt cx="3831772" cy="1666377"/>
          </a:xfrm>
        </p:grpSpPr>
        <p:sp>
          <p:nvSpPr>
            <p:cNvPr id="15" name="Cloud 14"/>
            <p:cNvSpPr/>
            <p:nvPr/>
          </p:nvSpPr>
          <p:spPr>
            <a:xfrm>
              <a:off x="1593667" y="1737359"/>
              <a:ext cx="3661956" cy="1666377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96289" y="2129878"/>
              <a:ext cx="35291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70C0"/>
                  </a:solidFill>
                  <a:latin typeface="UTM Avo" panose="02040603050506020204" pitchFamily="18" charset="0"/>
                </a:rPr>
                <a:t>vùng vằng</a:t>
              </a:r>
              <a:endParaRPr lang="en-US" sz="4400" dirty="0">
                <a:solidFill>
                  <a:srgbClr val="0070C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30784" y="1828800"/>
            <a:ext cx="3870960" cy="1666377"/>
            <a:chOff x="1593667" y="1737359"/>
            <a:chExt cx="3870960" cy="1666377"/>
          </a:xfrm>
        </p:grpSpPr>
        <p:sp>
          <p:nvSpPr>
            <p:cNvPr id="18" name="Cloud 17"/>
            <p:cNvSpPr/>
            <p:nvPr/>
          </p:nvSpPr>
          <p:spPr>
            <a:xfrm>
              <a:off x="1593667" y="1737359"/>
              <a:ext cx="3661956" cy="1666377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35477" y="2129878"/>
              <a:ext cx="35291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 smtClean="0">
                  <a:solidFill>
                    <a:srgbClr val="0070C0"/>
                  </a:solidFill>
                  <a:latin typeface="UTM Avo" panose="02040603050506020204" pitchFamily="18" charset="0"/>
                </a:rPr>
                <a:t>hửng sáng</a:t>
              </a:r>
              <a:endParaRPr lang="en-US" sz="4400" dirty="0">
                <a:solidFill>
                  <a:srgbClr val="0070C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591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1433" y="5264902"/>
            <a:ext cx="5579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1" dirty="0">
                <a:solidFill>
                  <a:srgbClr val="0070C0"/>
                </a:solidFill>
                <a:latin typeface="UTM Avo" panose="02040603050506020204" pitchFamily="18" charset="0"/>
              </a:rPr>
              <a:t>n</a:t>
            </a:r>
            <a:r>
              <a:rPr lang="vi-VN" sz="2800" b="1" i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gựa ô: </a:t>
            </a:r>
            <a:r>
              <a:rPr lang="en-US" sz="2800" dirty="0" err="1">
                <a:latin typeface="UTM Avo" panose="02040603050506020204" pitchFamily="18" charset="0"/>
              </a:rPr>
              <a:t>giống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ngựa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sắc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đen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mun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ánh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xanh</a:t>
            </a:r>
            <a:r>
              <a:rPr lang="vi-VN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8616" y="5264902"/>
            <a:ext cx="5503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>
                <a:solidFill>
                  <a:srgbClr val="0070C0"/>
                </a:solidFill>
                <a:latin typeface="UTM Avo" panose="02040603050506020204" pitchFamily="18" charset="0"/>
              </a:rPr>
              <a:t>n</a:t>
            </a:r>
            <a:r>
              <a:rPr lang="vi-VN" sz="2800" b="1" i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gựa tía: </a:t>
            </a:r>
            <a:r>
              <a:rPr lang="en-US" sz="2800" dirty="0" err="1">
                <a:latin typeface="UTM Avo" panose="02040603050506020204" pitchFamily="18" charset="0"/>
              </a:rPr>
              <a:t>ngựa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màu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đỏ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thẫm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2" name="Picture 2" descr="Hình nền : động vật, con ngựa, Ngựa ô, Colt, Đồng cỏ, con voi con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4" t="9721" r="12562" b="1133"/>
          <a:stretch/>
        </p:blipFill>
        <p:spPr bwMode="auto">
          <a:xfrm>
            <a:off x="1085520" y="653143"/>
            <a:ext cx="4271555" cy="396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6400232" y="1141911"/>
            <a:ext cx="0" cy="4976949"/>
          </a:xfrm>
          <a:prstGeom prst="line">
            <a:avLst/>
          </a:prstGeom>
          <a:ln w="28575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Mơ thấy con ngựa là điềm báo gì, đánh con số nào may mắn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2" t="1458" r="8052" b="1460"/>
          <a:stretch/>
        </p:blipFill>
        <p:spPr bwMode="auto">
          <a:xfrm flipH="1">
            <a:off x="7089912" y="653143"/>
            <a:ext cx="4525328" cy="396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9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7072" y="143691"/>
            <a:ext cx="3550745" cy="1252440"/>
            <a:chOff x="3242310" y="-38637"/>
            <a:chExt cx="3550745" cy="125244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2310" y="-38637"/>
              <a:ext cx="1042308" cy="1252440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3931921" y="522514"/>
              <a:ext cx="2861134" cy="613955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Ghép đúng</a:t>
              </a:r>
              <a:endParaRPr lang="en-US" sz="32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2" t="50020" r="13575" b="16486"/>
          <a:stretch/>
        </p:blipFill>
        <p:spPr>
          <a:xfrm>
            <a:off x="549396" y="2250857"/>
            <a:ext cx="11418693" cy="319635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4166683" y="2704011"/>
            <a:ext cx="953957" cy="11450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166683" y="3849034"/>
            <a:ext cx="953957" cy="11450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166683" y="2823369"/>
            <a:ext cx="953957" cy="21706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0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36340" y="0"/>
            <a:ext cx="3853626" cy="1554564"/>
            <a:chOff x="4036340" y="35415"/>
            <a:chExt cx="3853626" cy="1554564"/>
          </a:xfrm>
        </p:grpSpPr>
        <p:sp>
          <p:nvSpPr>
            <p:cNvPr id="6" name="Rounded Rectangle 5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40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7" name="Picture 6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2608" r="17012" b="59144"/>
          <a:stretch/>
        </p:blipFill>
        <p:spPr>
          <a:xfrm>
            <a:off x="368158" y="2445782"/>
            <a:ext cx="11681639" cy="189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1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89: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ưng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ưc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991080" y="2450957"/>
            <a:ext cx="3621111" cy="311271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ưc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02534" y="2450957"/>
            <a:ext cx="4550535" cy="33058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ư</a:t>
            </a:r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ng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4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61877" y="1392404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ưc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ưc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ư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005845" y="4998540"/>
            <a:ext cx="480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(ư </a:t>
            </a:r>
            <a:r>
              <a:rPr lang="vi-VN" sz="6000" dirty="0" smtClean="0">
                <a:latin typeface="UTM Avo" panose="02040603050506020204" pitchFamily="18" charset="0"/>
              </a:rPr>
              <a:t>- cờ - </a:t>
            </a:r>
            <a:r>
              <a:rPr lang="vi-VN" sz="6000" dirty="0" smtClean="0">
                <a:latin typeface="UTM Avo" panose="02040603050506020204" pitchFamily="18" charset="0"/>
              </a:rPr>
              <a:t>ưc</a:t>
            </a:r>
            <a:r>
              <a:rPr lang="vi-VN" sz="6000" dirty="0" smtClean="0">
                <a:latin typeface="UTM Avo" panose="02040603050506020204" pitchFamily="18" charset="0"/>
              </a:rPr>
              <a:t>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41348" y="1398606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ưng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43089" y="2525416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ư</a:t>
              </a:r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ng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ư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ng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34136" y="4998541"/>
            <a:ext cx="5728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(ư </a:t>
            </a:r>
            <a:r>
              <a:rPr lang="vi-VN" sz="6000" dirty="0" smtClean="0">
                <a:latin typeface="UTM Avo" panose="02040603050506020204" pitchFamily="18" charset="0"/>
              </a:rPr>
              <a:t>- ngờ - </a:t>
            </a:r>
            <a:r>
              <a:rPr lang="vi-VN" sz="6000" dirty="0" smtClean="0">
                <a:latin typeface="UTM Avo" panose="02040603050506020204" pitchFamily="18" charset="0"/>
              </a:rPr>
              <a:t>ưng</a:t>
            </a:r>
            <a:r>
              <a:rPr lang="vi-VN" sz="6000" dirty="0" smtClean="0">
                <a:latin typeface="UTM Avo" panose="02040603050506020204" pitchFamily="18" charset="0"/>
              </a:rPr>
              <a:t>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1034" y="379530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89: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ưng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ưc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86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13496" y="4796824"/>
            <a:ext cx="1737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lư</a:t>
            </a:r>
            <a:r>
              <a:rPr lang="vi-VN" sz="5400" b="1" dirty="0" smtClean="0">
                <a:latin typeface="UTM Avo" panose="02040603050506020204" pitchFamily="18" charset="0"/>
              </a:rPr>
              <a:t>ng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02866" y="4796824"/>
            <a:ext cx="15408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ư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1692" y="1177972"/>
            <a:ext cx="220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l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ưng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000594" y="2320910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lưng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l</a:t>
              </a:r>
              <a:endParaRPr lang="en-US" sz="54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ưng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811532" y="4796824"/>
            <a:ext cx="6187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(lờ </a:t>
            </a:r>
            <a:r>
              <a:rPr lang="vi-VN" sz="5400" dirty="0" smtClean="0">
                <a:latin typeface="UTM Avo" panose="02040603050506020204" pitchFamily="18" charset="0"/>
              </a:rPr>
              <a:t>- </a:t>
            </a:r>
            <a:r>
              <a:rPr lang="vi-VN" sz="5400" dirty="0" smtClean="0">
                <a:latin typeface="UTM Avo" panose="02040603050506020204" pitchFamily="18" charset="0"/>
              </a:rPr>
              <a:t>ưng </a:t>
            </a:r>
            <a:r>
              <a:rPr lang="vi-VN" sz="5400" dirty="0" smtClean="0">
                <a:latin typeface="UTM Avo" panose="02040603050506020204" pitchFamily="18" charset="0"/>
              </a:rPr>
              <a:t>- </a:t>
            </a:r>
            <a:r>
              <a:rPr lang="vi-VN" sz="5400" dirty="0" smtClean="0">
                <a:latin typeface="UTM Avo" panose="02040603050506020204" pitchFamily="18" charset="0"/>
              </a:rPr>
              <a:t>lưng</a:t>
            </a:r>
            <a:r>
              <a:rPr lang="vi-VN" sz="5400" dirty="0" smtClean="0">
                <a:latin typeface="UTM Avo" panose="02040603050506020204" pitchFamily="18" charset="0"/>
              </a:rPr>
              <a:t>)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8" t="24111" r="50961" b="37629"/>
          <a:stretch/>
        </p:blipFill>
        <p:spPr>
          <a:xfrm>
            <a:off x="1236372" y="1177972"/>
            <a:ext cx="4438160" cy="318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9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31708" y="4923275"/>
            <a:ext cx="769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(mờ </a:t>
            </a:r>
            <a:r>
              <a:rPr lang="vi-VN" sz="4000" dirty="0" smtClean="0">
                <a:latin typeface="UTM Avo" panose="02040603050506020204" pitchFamily="18" charset="0"/>
              </a:rPr>
              <a:t>- </a:t>
            </a:r>
            <a:r>
              <a:rPr lang="vi-VN" sz="4000" dirty="0" smtClean="0">
                <a:latin typeface="UTM Avo" panose="02040603050506020204" pitchFamily="18" charset="0"/>
              </a:rPr>
              <a:t>ưc </a:t>
            </a:r>
            <a:r>
              <a:rPr lang="vi-VN" sz="4000" dirty="0" smtClean="0">
                <a:latin typeface="UTM Avo" panose="02040603050506020204" pitchFamily="18" charset="0"/>
              </a:rPr>
              <a:t>- </a:t>
            </a:r>
            <a:r>
              <a:rPr lang="vi-VN" sz="4000" dirty="0" smtClean="0">
                <a:latin typeface="UTM Avo" panose="02040603050506020204" pitchFamily="18" charset="0"/>
              </a:rPr>
              <a:t>mưc - nặng - mực</a:t>
            </a:r>
            <a:r>
              <a:rPr lang="vi-VN" sz="4000" dirty="0" smtClean="0">
                <a:latin typeface="UTM Avo" panose="02040603050506020204" pitchFamily="18" charset="0"/>
              </a:rPr>
              <a:t>)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5517" y="4861721"/>
            <a:ext cx="23952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>
                <a:latin typeface="UTM Avo" panose="02040603050506020204" pitchFamily="18" charset="0"/>
              </a:rPr>
              <a:t>c</a:t>
            </a:r>
            <a:r>
              <a:rPr lang="vi-VN" sz="4400" b="1" dirty="0" smtClean="0">
                <a:latin typeface="UTM Avo" panose="02040603050506020204" pitchFamily="18" charset="0"/>
              </a:rPr>
              <a:t>á mực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01501" y="4861720"/>
            <a:ext cx="9092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400" b="1" dirty="0">
                <a:solidFill>
                  <a:srgbClr val="FF0000"/>
                </a:solidFill>
                <a:latin typeface="UTM Avo" panose="02040603050506020204" pitchFamily="18" charset="0"/>
              </a:rPr>
              <a:t>ư</a:t>
            </a:r>
            <a:r>
              <a:rPr lang="vi-VN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539273" y="2438784"/>
            <a:ext cx="3662509" cy="2057806"/>
            <a:chOff x="3810000" y="1447800"/>
            <a:chExt cx="2209800" cy="152400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mực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mưc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600" b="1" dirty="0" smtClean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.</a:t>
              </a:r>
              <a:endParaRPr lang="en-US" sz="66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992954" y="1242659"/>
            <a:ext cx="2395207" cy="769442"/>
            <a:chOff x="6992954" y="1242659"/>
            <a:chExt cx="2395207" cy="769442"/>
          </a:xfrm>
        </p:grpSpPr>
        <p:sp>
          <p:nvSpPr>
            <p:cNvPr id="14" name="TextBox 13"/>
            <p:cNvSpPr txBox="1"/>
            <p:nvPr/>
          </p:nvSpPr>
          <p:spPr>
            <a:xfrm>
              <a:off x="6992954" y="1242660"/>
              <a:ext cx="239520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4400" b="1" dirty="0">
                  <a:latin typeface="UTM Avo" panose="02040603050506020204" pitchFamily="18" charset="0"/>
                </a:rPr>
                <a:t>c</a:t>
              </a:r>
              <a:r>
                <a:rPr lang="vi-VN" sz="4400" b="1" dirty="0" smtClean="0">
                  <a:latin typeface="UTM Avo" panose="02040603050506020204" pitchFamily="18" charset="0"/>
                </a:rPr>
                <a:t>á mực</a:t>
              </a:r>
              <a:endParaRPr lang="en-US" sz="4400" b="1" dirty="0">
                <a:latin typeface="UTM Avo" panose="02040603050506020204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478938" y="1242659"/>
              <a:ext cx="909223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ư</a:t>
              </a:r>
              <a:r>
                <a:rPr lang="vi-VN" sz="4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c</a:t>
              </a:r>
              <a:endParaRPr lang="en-US" sz="4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1" t="24794" r="18822" b="37629"/>
          <a:stretch/>
        </p:blipFill>
        <p:spPr>
          <a:xfrm>
            <a:off x="785611" y="1412499"/>
            <a:ext cx="4224271" cy="308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5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01034" y="379530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</a:t>
            </a:r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89: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ưng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ưc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26375" y="5363495"/>
            <a:ext cx="1737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lư</a:t>
            </a:r>
            <a:r>
              <a:rPr lang="vi-VN" sz="5400" b="1" dirty="0" smtClean="0">
                <a:latin typeface="UTM Avo" panose="02040603050506020204" pitchFamily="18" charset="0"/>
              </a:rPr>
              <a:t>ng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15745" y="5363495"/>
            <a:ext cx="15408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ư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8" t="24111" r="50961" b="37629"/>
          <a:stretch/>
        </p:blipFill>
        <p:spPr>
          <a:xfrm>
            <a:off x="1249251" y="1744643"/>
            <a:ext cx="4438160" cy="318637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533283" y="5363495"/>
            <a:ext cx="2900153" cy="923330"/>
            <a:chOff x="7533283" y="5363495"/>
            <a:chExt cx="2900153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7533283" y="5363495"/>
              <a:ext cx="29001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400" b="1" dirty="0">
                  <a:latin typeface="UTM Avo" panose="02040603050506020204" pitchFamily="18" charset="0"/>
                </a:rPr>
                <a:t>c</a:t>
              </a:r>
              <a:r>
                <a:rPr lang="vi-VN" sz="5400" b="1" dirty="0" smtClean="0">
                  <a:latin typeface="UTM Avo" panose="02040603050506020204" pitchFamily="18" charset="0"/>
                </a:rPr>
                <a:t>á mực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357500" y="5363495"/>
              <a:ext cx="107593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ư</a:t>
              </a:r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c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1" t="24794" r="18822" b="37629"/>
          <a:stretch/>
        </p:blipFill>
        <p:spPr>
          <a:xfrm>
            <a:off x="6658377" y="1640062"/>
            <a:ext cx="4507606" cy="329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2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9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4085" y="728025"/>
            <a:ext cx="6684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dirty="0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THƯ GIÃN</a:t>
            </a:r>
            <a:endParaRPr lang="en-US" sz="96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73" y="2413389"/>
            <a:ext cx="7239939" cy="405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7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9" t="21378" r="22919" b="20321"/>
          <a:stretch/>
        </p:blipFill>
        <p:spPr>
          <a:xfrm>
            <a:off x="1639685" y="158990"/>
            <a:ext cx="10225823" cy="659398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90152" y="2588653"/>
            <a:ext cx="1549533" cy="976897"/>
            <a:chOff x="390727" y="2611311"/>
            <a:chExt cx="1549533" cy="976897"/>
          </a:xfrm>
        </p:grpSpPr>
        <p:sp>
          <p:nvSpPr>
            <p:cNvPr id="14" name="TextBox 13"/>
            <p:cNvSpPr txBox="1"/>
            <p:nvPr/>
          </p:nvSpPr>
          <p:spPr>
            <a:xfrm>
              <a:off x="824235" y="2854778"/>
              <a:ext cx="1116025" cy="726894"/>
            </a:xfrm>
            <a:prstGeom prst="rect">
              <a:avLst/>
            </a:prstGeom>
            <a:noFill/>
            <a:ln w="28575">
              <a:solidFill>
                <a:srgbClr val="00B05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Nối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6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cxnSp>
        <p:nvCxnSpPr>
          <p:cNvPr id="4" name="Straight Connector 3"/>
          <p:cNvCxnSpPr/>
          <p:nvPr/>
        </p:nvCxnSpPr>
        <p:spPr>
          <a:xfrm>
            <a:off x="3928056" y="1210614"/>
            <a:ext cx="1944710" cy="5795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928056" y="682580"/>
            <a:ext cx="1944710" cy="273898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928056" y="3906516"/>
            <a:ext cx="1944710" cy="16292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7776693" y="1043189"/>
            <a:ext cx="1843825" cy="17441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776693" y="4859553"/>
            <a:ext cx="1843825" cy="6762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776693" y="3421563"/>
            <a:ext cx="1843825" cy="256711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68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130</Words>
  <Application>Microsoft Office PowerPoint</Application>
  <PresentationFormat>Widescreen</PresentationFormat>
  <Paragraphs>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84</cp:revision>
  <dcterms:created xsi:type="dcterms:W3CDTF">2020-08-09T12:12:19Z</dcterms:created>
  <dcterms:modified xsi:type="dcterms:W3CDTF">2020-08-16T11:20:41Z</dcterms:modified>
</cp:coreProperties>
</file>