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8" r:id="rId2"/>
    <p:sldMasterId id="2147483780" r:id="rId3"/>
    <p:sldMasterId id="2147483792" r:id="rId4"/>
  </p:sldMasterIdLst>
  <p:notesMasterIdLst>
    <p:notesMasterId r:id="rId23"/>
  </p:notesMasterIdLst>
  <p:sldIdLst>
    <p:sldId id="340" r:id="rId5"/>
    <p:sldId id="342" r:id="rId6"/>
    <p:sldId id="343" r:id="rId7"/>
    <p:sldId id="324" r:id="rId8"/>
    <p:sldId id="334" r:id="rId9"/>
    <p:sldId id="332" r:id="rId10"/>
    <p:sldId id="333" r:id="rId11"/>
    <p:sldId id="297" r:id="rId12"/>
    <p:sldId id="345" r:id="rId13"/>
    <p:sldId id="336" r:id="rId14"/>
    <p:sldId id="337" r:id="rId15"/>
    <p:sldId id="338" r:id="rId16"/>
    <p:sldId id="327" r:id="rId17"/>
    <p:sldId id="347" r:id="rId18"/>
    <p:sldId id="335" r:id="rId19"/>
    <p:sldId id="323" r:id="rId20"/>
    <p:sldId id="302" r:id="rId21"/>
    <p:sldId id="34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F91AD-7FAE-4E08-A521-14B79A029126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2D118-9EFC-4275-B04E-64B9C27F0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45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825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955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1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757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846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796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30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061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79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910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104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722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1326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7255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760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0151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6602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7830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47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6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43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79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39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686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34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582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2837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3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3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7935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75" indent="0">
              <a:buNone/>
              <a:defRPr sz="2667" b="1"/>
            </a:lvl2pPr>
            <a:lvl3pPr marL="1218960" indent="0">
              <a:buNone/>
              <a:defRPr sz="2400" b="1"/>
            </a:lvl3pPr>
            <a:lvl4pPr marL="1828437" indent="0">
              <a:buNone/>
              <a:defRPr sz="2133" b="1"/>
            </a:lvl4pPr>
            <a:lvl5pPr marL="2437918" indent="0">
              <a:buNone/>
              <a:defRPr sz="2133" b="1"/>
            </a:lvl5pPr>
            <a:lvl6pPr marL="3047392" indent="0">
              <a:buNone/>
              <a:defRPr sz="2133" b="1"/>
            </a:lvl6pPr>
            <a:lvl7pPr marL="3656867" indent="0">
              <a:buNone/>
              <a:defRPr sz="2133" b="1"/>
            </a:lvl7pPr>
            <a:lvl8pPr marL="4266347" indent="0">
              <a:buNone/>
              <a:defRPr sz="2133" b="1"/>
            </a:lvl8pPr>
            <a:lvl9pPr marL="4875825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75" indent="0">
              <a:buNone/>
              <a:defRPr sz="2667" b="1"/>
            </a:lvl2pPr>
            <a:lvl3pPr marL="1218960" indent="0">
              <a:buNone/>
              <a:defRPr sz="2400" b="1"/>
            </a:lvl3pPr>
            <a:lvl4pPr marL="1828437" indent="0">
              <a:buNone/>
              <a:defRPr sz="2133" b="1"/>
            </a:lvl4pPr>
            <a:lvl5pPr marL="2437918" indent="0">
              <a:buNone/>
              <a:defRPr sz="2133" b="1"/>
            </a:lvl5pPr>
            <a:lvl6pPr marL="3047392" indent="0">
              <a:buNone/>
              <a:defRPr sz="2133" b="1"/>
            </a:lvl6pPr>
            <a:lvl7pPr marL="3656867" indent="0">
              <a:buNone/>
              <a:defRPr sz="2133" b="1"/>
            </a:lvl7pPr>
            <a:lvl8pPr marL="4266347" indent="0">
              <a:buNone/>
              <a:defRPr sz="2133" b="1"/>
            </a:lvl8pPr>
            <a:lvl9pPr marL="4875825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0043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9823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675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116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1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1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475" indent="0">
              <a:buNone/>
              <a:defRPr sz="1600"/>
            </a:lvl2pPr>
            <a:lvl3pPr marL="1218960" indent="0">
              <a:buNone/>
              <a:defRPr sz="1333"/>
            </a:lvl3pPr>
            <a:lvl4pPr marL="1828437" indent="0">
              <a:buNone/>
              <a:defRPr sz="1200"/>
            </a:lvl4pPr>
            <a:lvl5pPr marL="2437918" indent="0">
              <a:buNone/>
              <a:defRPr sz="1200"/>
            </a:lvl5pPr>
            <a:lvl6pPr marL="3047392" indent="0">
              <a:buNone/>
              <a:defRPr sz="1200"/>
            </a:lvl6pPr>
            <a:lvl7pPr marL="3656867" indent="0">
              <a:buNone/>
              <a:defRPr sz="1200"/>
            </a:lvl7pPr>
            <a:lvl8pPr marL="4266347" indent="0">
              <a:buNone/>
              <a:defRPr sz="1200"/>
            </a:lvl8pPr>
            <a:lvl9pPr marL="487582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4170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475" indent="0">
              <a:buNone/>
              <a:defRPr sz="3733"/>
            </a:lvl2pPr>
            <a:lvl3pPr marL="1218960" indent="0">
              <a:buNone/>
              <a:defRPr sz="3200"/>
            </a:lvl3pPr>
            <a:lvl4pPr marL="1828437" indent="0">
              <a:buNone/>
              <a:defRPr sz="2667"/>
            </a:lvl4pPr>
            <a:lvl5pPr marL="2437918" indent="0">
              <a:buNone/>
              <a:defRPr sz="2667"/>
            </a:lvl5pPr>
            <a:lvl6pPr marL="3047392" indent="0">
              <a:buNone/>
              <a:defRPr sz="2667"/>
            </a:lvl6pPr>
            <a:lvl7pPr marL="3656867" indent="0">
              <a:buNone/>
              <a:defRPr sz="2667"/>
            </a:lvl7pPr>
            <a:lvl8pPr marL="4266347" indent="0">
              <a:buNone/>
              <a:defRPr sz="2667"/>
            </a:lvl8pPr>
            <a:lvl9pPr marL="4875825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5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475" indent="0">
              <a:buNone/>
              <a:defRPr sz="1600"/>
            </a:lvl2pPr>
            <a:lvl3pPr marL="1218960" indent="0">
              <a:buNone/>
              <a:defRPr sz="1333"/>
            </a:lvl3pPr>
            <a:lvl4pPr marL="1828437" indent="0">
              <a:buNone/>
              <a:defRPr sz="1200"/>
            </a:lvl4pPr>
            <a:lvl5pPr marL="2437918" indent="0">
              <a:buNone/>
              <a:defRPr sz="1200"/>
            </a:lvl5pPr>
            <a:lvl6pPr marL="3047392" indent="0">
              <a:buNone/>
              <a:defRPr sz="1200"/>
            </a:lvl6pPr>
            <a:lvl7pPr marL="3656867" indent="0">
              <a:buNone/>
              <a:defRPr sz="1200"/>
            </a:lvl7pPr>
            <a:lvl8pPr marL="4266347" indent="0">
              <a:buNone/>
              <a:defRPr sz="1200"/>
            </a:lvl8pPr>
            <a:lvl9pPr marL="487582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74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9117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7"/>
            <a:ext cx="27432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7"/>
            <a:ext cx="80264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6724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0753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940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0112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327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8704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34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4730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6829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1070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6609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7131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501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678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53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061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588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112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92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78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60"/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60"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6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60"/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6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606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121896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07" indent="-457107" algn="l" defTabSz="121896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06" indent="-380925" algn="l" defTabSz="121896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697" indent="-304736" algn="l" defTabSz="121896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173" indent="-304736" algn="l" defTabSz="121896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654" indent="-304736" algn="l" defTabSz="121896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128" indent="-304736" algn="l" defTabSz="121896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610" indent="-304736" algn="l" defTabSz="121896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088" indent="-304736" algn="l" defTabSz="121896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565" indent="-304736" algn="l" defTabSz="121896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75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60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37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18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92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867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347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825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defTabSz="457200"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49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5.jpe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7" Type="http://schemas.microsoft.com/office/2007/relationships/hdphoto" Target="../media/hdphoto3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7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3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45590" y="2258819"/>
            <a:ext cx="1153100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 ĐỀ 3. TƯ THẾ VÀ KĨ NĂNG VÂN ĐỘNG CƠ BẢN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ài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vượt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chướng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iết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solidFill>
                <a:srgbClr val="002060"/>
              </a:solidFill>
            </a:endParaRPr>
          </a:p>
          <a:p>
            <a:pPr algn="ctr"/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0077B2C-1689-4D31-D8B0-2C5612EDE716}"/>
              </a:ext>
            </a:extLst>
          </p:cNvPr>
          <p:cNvSpPr txBox="1"/>
          <p:nvPr/>
        </p:nvSpPr>
        <p:spPr>
          <a:xfrm>
            <a:off x="3528312" y="204692"/>
            <a:ext cx="5223032" cy="706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1995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UBND HUYỆN BA </a:t>
            </a:r>
            <a:r>
              <a:rPr lang="en-US" sz="1995" kern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</a:p>
          <a:p>
            <a:pPr algn="ctr" defTabSz="912114">
              <a:buClrTx/>
            </a:pPr>
            <a:r>
              <a:rPr lang="en-US" sz="1995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TIỂU HỌC CHU MINH</a:t>
            </a:r>
            <a:endParaRPr lang="en-US" sz="1995" b="1" kern="1200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6088F28-A3A7-5FA6-5942-71BCC79786B2}"/>
              </a:ext>
            </a:extLst>
          </p:cNvPr>
          <p:cNvSpPr txBox="1"/>
          <p:nvPr/>
        </p:nvSpPr>
        <p:spPr>
          <a:xfrm>
            <a:off x="2971647" y="4634914"/>
            <a:ext cx="6649141" cy="15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2793" b="1" kern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793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3" b="1" kern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793" b="1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3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793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93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 </a:t>
            </a:r>
            <a:r>
              <a:rPr lang="en-US" sz="2793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793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3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sz="2793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2114"/>
            <a:endParaRPr lang="en-US" sz="14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2114"/>
            <a:r>
              <a:rPr lang="en-US" sz="2793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 Minh, </a:t>
            </a:r>
            <a:r>
              <a:rPr lang="en-US" sz="2793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793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29 </a:t>
            </a:r>
            <a:r>
              <a:rPr lang="en-US" sz="2793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793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2793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793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  <a:endParaRPr lang="en-US" sz="2793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2114">
              <a:buClrTx/>
            </a:pPr>
            <a:endParaRPr lang="en-US" sz="2793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13" y="5829070"/>
            <a:ext cx="1490230" cy="85498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23C573E2-F2F4-6EF7-4E31-81B3A903D4EF}"/>
              </a:ext>
            </a:extLst>
          </p:cNvPr>
          <p:cNvCxnSpPr/>
          <p:nvPr/>
        </p:nvCxnSpPr>
        <p:spPr>
          <a:xfrm>
            <a:off x="4458074" y="955896"/>
            <a:ext cx="336350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6088F28-A3A7-5FA6-5942-71BCC79786B2}"/>
              </a:ext>
            </a:extLst>
          </p:cNvPr>
          <p:cNvSpPr txBox="1"/>
          <p:nvPr/>
        </p:nvSpPr>
        <p:spPr>
          <a:xfrm>
            <a:off x="1751527" y="1222637"/>
            <a:ext cx="9327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4400" b="1" kern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GIÁO DỤC THỂ CHẤT LỚP 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50" b="99000" l="6083" r="90000">
                        <a14:foregroundMark x1="63417" y1="84667" x2="63417" y2="84667"/>
                        <a14:foregroundMark x1="45417" y1="83250" x2="45417" y2="83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592" y="4241034"/>
            <a:ext cx="2504485" cy="2504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00" b="100000" l="6875" r="92188">
                        <a14:foregroundMark x1="38281" y1="88750" x2="38281" y2="88750"/>
                        <a14:foregroundMark x1="35156" y1="89063" x2="35156" y2="89063"/>
                        <a14:foregroundMark x1="35156" y1="91094" x2="35156" y2="91094"/>
                        <a14:foregroundMark x1="42500" y1="91563" x2="42500" y2="91563"/>
                        <a14:foregroundMark x1="77813" y1="88281" x2="77813" y2="88281"/>
                        <a14:foregroundMark x1="76250" y1="92031" x2="76250" y2="92031"/>
                        <a14:foregroundMark x1="71563" y1="91563" x2="71563" y2="91563"/>
                        <a14:foregroundMark x1="73594" y1="89219" x2="73594" y2="89219"/>
                        <a14:foregroundMark x1="76250" y1="88750" x2="76250" y2="88750"/>
                        <a14:foregroundMark x1="74063" y1="91250" x2="74063" y2="91250"/>
                        <a14:foregroundMark x1="70000" y1="91250" x2="70000" y2="91250"/>
                        <a14:foregroundMark x1="78594" y1="91250" x2="78594" y2="9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084" y="4150896"/>
            <a:ext cx="2618688" cy="26186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90" y="3897656"/>
            <a:ext cx="2309494" cy="2698111"/>
          </a:xfrm>
          <a:prstGeom prst="rect">
            <a:avLst/>
          </a:prstGeom>
        </p:spPr>
      </p:pic>
      <p:pic>
        <p:nvPicPr>
          <p:cNvPr id="16" name="Picture 15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644" y="5800341"/>
            <a:ext cx="1490230" cy="854981"/>
          </a:xfrm>
          <a:prstGeom prst="rect">
            <a:avLst/>
          </a:prstGeom>
        </p:spPr>
      </p:pic>
      <p:pic>
        <p:nvPicPr>
          <p:cNvPr id="13" name="Picture 12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962" y="5980676"/>
            <a:ext cx="1490230" cy="85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4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9872" y="895966"/>
            <a:ext cx="11047001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di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08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92077"/>
            <a:ext cx="11774658" cy="64916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9125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368" y="639703"/>
            <a:ext cx="5489515" cy="55563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2" y="651734"/>
            <a:ext cx="5541748" cy="554434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4856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iKenTiHonBeat-Beat-627755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71545" y="4956147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32564" y="776385"/>
            <a:ext cx="870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1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1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Colección De Dibujos Animados Los Niños Lindos Ilustraciones Svg,  Vectoriales, Clip Art Vectorizado Libre De Derechos. Image 52394615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96" b="38190"/>
          <a:stretch/>
        </p:blipFill>
        <p:spPr bwMode="auto">
          <a:xfrm>
            <a:off x="2090723" y="3529704"/>
            <a:ext cx="8096275" cy="203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31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1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32564" y="776385"/>
            <a:ext cx="870135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13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13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3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3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13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09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4" b="38607"/>
          <a:stretch/>
        </p:blipFill>
        <p:spPr>
          <a:xfrm>
            <a:off x="548641" y="4610130"/>
            <a:ext cx="4193176" cy="19735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1" y="-144484"/>
            <a:ext cx="1196993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115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5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115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1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1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1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1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1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1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4" b="38607"/>
          <a:stretch/>
        </p:blipFill>
        <p:spPr>
          <a:xfrm>
            <a:off x="7467601" y="4610129"/>
            <a:ext cx="4193176" cy="197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2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303"/>
            <a:ext cx="0" cy="768255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17" tIns="60958" rIns="121917" bIns="60958"/>
          <a:lstStyle/>
          <a:p>
            <a:pPr defTabSz="457200"/>
            <a:endParaRPr lang="zh-CN" altLang="en-US" sz="2500">
              <a:solidFill>
                <a:prstClr val="white">
                  <a:lumMod val="6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" name="Nụ Cười Xinh (Bảo Mẫu Siêu Quậy OST) - Sơn Ca, Vang Quốc Hải (online-audio-converter (mp3cut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2892" y="5674190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86486" y="1119686"/>
            <a:ext cx="107055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 LỎNG HỒI TĨNH</a:t>
            </a:r>
            <a:endParaRPr lang="en-US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4900" r="95500">
                        <a14:foregroundMark x1="68900" y1="70323" x2="68900" y2="70323"/>
                        <a14:foregroundMark x1="84600" y1="55968" x2="84600" y2="55968"/>
                        <a14:foregroundMark x1="61300" y1="5323" x2="61300" y2="5323"/>
                        <a14:foregroundMark x1="85500" y1="22258" x2="85500" y2="22258"/>
                        <a14:foregroundMark x1="62900" y1="3871" x2="62900" y2="3871"/>
                        <a14:foregroundMark x1="63100" y1="2419" x2="63100" y2="2419"/>
                        <a14:foregroundMark x1="62100" y1="6935" x2="62100" y2="6935"/>
                        <a14:foregroundMark x1="12900" y1="17742" x2="12900" y2="17742"/>
                        <a14:foregroundMark x1="63800" y1="79032" x2="63800" y2="79032"/>
                        <a14:foregroundMark x1="55500" y1="82258" x2="55500" y2="822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850" y="2045368"/>
            <a:ext cx="7382020" cy="468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88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95265" y="1182304"/>
            <a:ext cx="879465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2114">
              <a:buClrTx/>
            </a:pP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ource Sans Pro Black" panose="020B0803030403020204" pitchFamily="34" charset="0"/>
                <a:cs typeface="Times New Roman" panose="02020603050405020304" pitchFamily="18" charset="0"/>
              </a:rPr>
              <a:t>KÍNH CHÚC</a:t>
            </a:r>
          </a:p>
          <a:p>
            <a:pPr algn="ctr" defTabSz="912114">
              <a:buClrTx/>
            </a:pP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ource Sans Pro Black" panose="020B0803030403020204" pitchFamily="34" charset="0"/>
                <a:cs typeface="Times New Roman" panose="02020603050405020304" pitchFamily="18" charset="0"/>
              </a:rPr>
              <a:t>QUÝ THẦY CÔ VÀ CÁC EM HỌC SINH MẠNH KHỎE, HẠNH PHÚC!</a:t>
            </a:r>
          </a:p>
        </p:txBody>
      </p:sp>
    </p:spTree>
    <p:extLst>
      <p:ext uri="{BB962C8B-B14F-4D97-AF65-F5344CB8AC3E}">
        <p14:creationId xmlns:p14="http://schemas.microsoft.com/office/powerpoint/2010/main" val="50708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60643" y="2690949"/>
            <a:ext cx="94184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 ĐỀ 3. TƯ THẾ VÀ KĨ NĂNG VÂN ĐỘNG CƠ BẢN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ài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vượt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chướng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iết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solidFill>
                <a:srgbClr val="002060"/>
              </a:solidFill>
            </a:endParaRPr>
          </a:p>
          <a:p>
            <a:pPr algn="ctr"/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0077B2C-1689-4D31-D8B0-2C5612EDE716}"/>
              </a:ext>
            </a:extLst>
          </p:cNvPr>
          <p:cNvSpPr txBox="1"/>
          <p:nvPr/>
        </p:nvSpPr>
        <p:spPr>
          <a:xfrm>
            <a:off x="3515366" y="213554"/>
            <a:ext cx="5223032" cy="706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1995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UBND HUYỆN BA </a:t>
            </a:r>
            <a:r>
              <a:rPr lang="en-US" sz="1995" kern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</a:p>
          <a:p>
            <a:pPr algn="ctr" defTabSz="912114">
              <a:buClrTx/>
            </a:pPr>
            <a:r>
              <a:rPr lang="en-US" sz="1995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TIỂU HỌC CHU MINH</a:t>
            </a:r>
            <a:endParaRPr lang="en-US" sz="1995" b="1" kern="1200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6088F28-A3A7-5FA6-5942-71BCC79786B2}"/>
              </a:ext>
            </a:extLst>
          </p:cNvPr>
          <p:cNvSpPr txBox="1"/>
          <p:nvPr/>
        </p:nvSpPr>
        <p:spPr>
          <a:xfrm>
            <a:off x="2971647" y="4634914"/>
            <a:ext cx="6649141" cy="15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2793" b="1" kern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793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3" b="1" kern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793" b="1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3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793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Chu </a:t>
            </a:r>
            <a:r>
              <a:rPr lang="en-US" sz="2793" b="1" kern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793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3" b="1" kern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sz="2793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2114"/>
            <a:endParaRPr lang="en-US" sz="14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2114"/>
            <a:r>
              <a:rPr lang="en-US" sz="2793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 Minh, </a:t>
            </a:r>
            <a:r>
              <a:rPr lang="en-US" sz="2793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793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29 </a:t>
            </a:r>
            <a:r>
              <a:rPr lang="en-US" sz="2793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793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2793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793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  <a:endParaRPr lang="en-US" sz="2793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2114">
              <a:buClrTx/>
            </a:pPr>
            <a:endParaRPr lang="en-US" sz="2793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13" y="5829070"/>
            <a:ext cx="1490230" cy="85498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23C573E2-F2F4-6EF7-4E31-81B3A903D4EF}"/>
              </a:ext>
            </a:extLst>
          </p:cNvPr>
          <p:cNvCxnSpPr/>
          <p:nvPr/>
        </p:nvCxnSpPr>
        <p:spPr>
          <a:xfrm>
            <a:off x="4982817" y="919689"/>
            <a:ext cx="2451653" cy="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6088F28-A3A7-5FA6-5942-71BCC79786B2}"/>
              </a:ext>
            </a:extLst>
          </p:cNvPr>
          <p:cNvSpPr txBox="1"/>
          <p:nvPr/>
        </p:nvSpPr>
        <p:spPr>
          <a:xfrm>
            <a:off x="1481070" y="1397439"/>
            <a:ext cx="8852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3600" b="1" kern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GIÁO DỤC THỂ CHẤT LỚP 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50" b="99000" l="6083" r="90000">
                        <a14:foregroundMark x1="63417" y1="84667" x2="63417" y2="84667"/>
                        <a14:foregroundMark x1="45417" y1="83250" x2="45417" y2="83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592" y="4241034"/>
            <a:ext cx="2504485" cy="2504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00" b="100000" l="6875" r="92188">
                        <a14:foregroundMark x1="38281" y1="88750" x2="38281" y2="88750"/>
                        <a14:foregroundMark x1="35156" y1="89063" x2="35156" y2="89063"/>
                        <a14:foregroundMark x1="35156" y1="91094" x2="35156" y2="91094"/>
                        <a14:foregroundMark x1="42500" y1="91563" x2="42500" y2="91563"/>
                        <a14:foregroundMark x1="77813" y1="88281" x2="77813" y2="88281"/>
                        <a14:foregroundMark x1="76250" y1="92031" x2="76250" y2="92031"/>
                        <a14:foregroundMark x1="71563" y1="91563" x2="71563" y2="91563"/>
                        <a14:foregroundMark x1="73594" y1="89219" x2="73594" y2="89219"/>
                        <a14:foregroundMark x1="76250" y1="88750" x2="76250" y2="88750"/>
                        <a14:foregroundMark x1="74063" y1="91250" x2="74063" y2="91250"/>
                        <a14:foregroundMark x1="70000" y1="91250" x2="70000" y2="91250"/>
                        <a14:foregroundMark x1="78594" y1="91250" x2="78594" y2="9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084" y="4150896"/>
            <a:ext cx="2618688" cy="26186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90" y="3897656"/>
            <a:ext cx="2309494" cy="2698111"/>
          </a:xfrm>
          <a:prstGeom prst="rect">
            <a:avLst/>
          </a:prstGeom>
        </p:spPr>
      </p:pic>
      <p:pic>
        <p:nvPicPr>
          <p:cNvPr id="16" name="Picture 15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644" y="5800341"/>
            <a:ext cx="1490230" cy="854981"/>
          </a:xfrm>
          <a:prstGeom prst="rect">
            <a:avLst/>
          </a:prstGeom>
        </p:spPr>
      </p:pic>
      <p:pic>
        <p:nvPicPr>
          <p:cNvPr id="13" name="Picture 12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962" y="5980676"/>
            <a:ext cx="1490230" cy="85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62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1193" y="2056402"/>
            <a:ext cx="1154756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 ĐỀ 3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 THẾ VÀ KĨ NĂNG VÂN ĐỘNG CƠ BẢN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ài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vượt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chướng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iết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solidFill>
                <a:srgbClr val="002060"/>
              </a:solidFill>
            </a:endParaRPr>
          </a:p>
          <a:p>
            <a:pPr algn="ctr"/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13" y="5829070"/>
            <a:ext cx="1490230" cy="8549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50" b="99000" l="6083" r="90000">
                        <a14:foregroundMark x1="63417" y1="84667" x2="63417" y2="84667"/>
                        <a14:foregroundMark x1="45417" y1="83250" x2="45417" y2="83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592" y="4241034"/>
            <a:ext cx="2504485" cy="2504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00" b="100000" l="6875" r="92188">
                        <a14:foregroundMark x1="38281" y1="88750" x2="38281" y2="88750"/>
                        <a14:foregroundMark x1="35156" y1="89063" x2="35156" y2="89063"/>
                        <a14:foregroundMark x1="35156" y1="91094" x2="35156" y2="91094"/>
                        <a14:foregroundMark x1="42500" y1="91563" x2="42500" y2="91563"/>
                        <a14:foregroundMark x1="77813" y1="88281" x2="77813" y2="88281"/>
                        <a14:foregroundMark x1="76250" y1="92031" x2="76250" y2="92031"/>
                        <a14:foregroundMark x1="71563" y1="91563" x2="71563" y2="91563"/>
                        <a14:foregroundMark x1="73594" y1="89219" x2="73594" y2="89219"/>
                        <a14:foregroundMark x1="76250" y1="88750" x2="76250" y2="88750"/>
                        <a14:foregroundMark x1="74063" y1="91250" x2="74063" y2="91250"/>
                        <a14:foregroundMark x1="70000" y1="91250" x2="70000" y2="91250"/>
                        <a14:foregroundMark x1="78594" y1="91250" x2="78594" y2="9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084" y="4150896"/>
            <a:ext cx="2618688" cy="26186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90" y="3897656"/>
            <a:ext cx="2309494" cy="2698111"/>
          </a:xfrm>
          <a:prstGeom prst="rect">
            <a:avLst/>
          </a:prstGeom>
        </p:spPr>
      </p:pic>
      <p:pic>
        <p:nvPicPr>
          <p:cNvPr id="16" name="Picture 15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644" y="5800341"/>
            <a:ext cx="1490230" cy="854981"/>
          </a:xfrm>
          <a:prstGeom prst="rect">
            <a:avLst/>
          </a:prstGeom>
        </p:spPr>
      </p:pic>
      <p:pic>
        <p:nvPicPr>
          <p:cNvPr id="13" name="Picture 12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962" y="5980676"/>
            <a:ext cx="1490230" cy="8549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38782" y="645556"/>
            <a:ext cx="102020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2114">
              <a:buClrTx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29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6088F28-A3A7-5FA6-5942-71BCC79786B2}"/>
              </a:ext>
            </a:extLst>
          </p:cNvPr>
          <p:cNvSpPr txBox="1"/>
          <p:nvPr/>
        </p:nvSpPr>
        <p:spPr>
          <a:xfrm>
            <a:off x="231396" y="1351523"/>
            <a:ext cx="11816862" cy="522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2793" b="1" kern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GIÁO DỤC THỂ CHẤT</a:t>
            </a:r>
          </a:p>
        </p:txBody>
      </p:sp>
    </p:spTree>
    <p:extLst>
      <p:ext uri="{BB962C8B-B14F-4D97-AF65-F5344CB8AC3E}">
        <p14:creationId xmlns:p14="http://schemas.microsoft.com/office/powerpoint/2010/main" val="411112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3" descr="3d butterfl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13583" y="283336"/>
            <a:ext cx="990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724608s7aonrbep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7598" y="4279140"/>
            <a:ext cx="762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724608s7aonrbep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27883" y="4279140"/>
            <a:ext cx="762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Con Cào Cào - Nhạc Thiếu Nhi Sôi Động - HEO CON TV (online-audio-converter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1623" y="5925132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396" y="1730944"/>
            <a:ext cx="10096826" cy="4700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76897" y="327452"/>
            <a:ext cx="62608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0599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3" descr="3d butterfl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13583" y="283336"/>
            <a:ext cx="990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724608s7aonrbep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7598" y="4279140"/>
            <a:ext cx="762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724608s7aonrbep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27883" y="4279140"/>
            <a:ext cx="762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Con Cào Cào - Nhạc Thiếu Nhi Sôi Động - HEO CON TV (online-audio-converter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1623" y="5925132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396" y="1730944"/>
            <a:ext cx="10096826" cy="4700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76897" y="327452"/>
            <a:ext cx="62608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488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3045" y="713267"/>
            <a:ext cx="109821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b="1" dirty="0" smtClean="0">
              <a:solidFill>
                <a:srgbClr val="002060"/>
              </a:solidFill>
              <a:latin typeface="Montserrat Black" panose="00000A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endParaRPr lang="en-US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61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783" y="154745"/>
            <a:ext cx="5619077" cy="31370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83" y="140678"/>
            <a:ext cx="5809958" cy="31370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278" y="3530991"/>
            <a:ext cx="6732260" cy="30427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Oval 6"/>
          <p:cNvSpPr/>
          <p:nvPr/>
        </p:nvSpPr>
        <p:spPr>
          <a:xfrm>
            <a:off x="2799471" y="2335236"/>
            <a:ext cx="819808" cy="7596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8908730" y="2335236"/>
            <a:ext cx="819808" cy="7596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913179" y="5598465"/>
            <a:ext cx="956603" cy="97531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60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92077"/>
            <a:ext cx="11774658" cy="64916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4937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ntitled Projec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3193"/>
          </a:xfrm>
        </p:spPr>
      </p:pic>
    </p:spTree>
    <p:extLst>
      <p:ext uri="{BB962C8B-B14F-4D97-AF65-F5344CB8AC3E}">
        <p14:creationId xmlns:p14="http://schemas.microsoft.com/office/powerpoint/2010/main" val="9287445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92077"/>
            <a:ext cx="11774658" cy="64916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2393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</TotalTime>
  <Words>303</Words>
  <Application>Microsoft Office PowerPoint</Application>
  <PresentationFormat>Widescreen</PresentationFormat>
  <Paragraphs>43</Paragraphs>
  <Slides>18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微软雅黑</vt:lpstr>
      <vt:lpstr>宋体</vt:lpstr>
      <vt:lpstr>Arial</vt:lpstr>
      <vt:lpstr>Calibri</vt:lpstr>
      <vt:lpstr>Century Gothic</vt:lpstr>
      <vt:lpstr>Courier New</vt:lpstr>
      <vt:lpstr>Montserrat Black</vt:lpstr>
      <vt:lpstr>Palatino Linotype</vt:lpstr>
      <vt:lpstr>Source Sans Pro Black</vt:lpstr>
      <vt:lpstr>Times New Roman</vt:lpstr>
      <vt:lpstr>1_Office Theme</vt:lpstr>
      <vt:lpstr>4_Office Theme</vt:lpstr>
      <vt:lpstr>2_Office Theme</vt:lpstr>
      <vt:lpstr>Executive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Truong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</dc:creator>
  <cp:lastModifiedBy>Admin</cp:lastModifiedBy>
  <cp:revision>103</cp:revision>
  <dcterms:created xsi:type="dcterms:W3CDTF">2022-01-25T02:07:37Z</dcterms:created>
  <dcterms:modified xsi:type="dcterms:W3CDTF">2023-06-13T00:51:11Z</dcterms:modified>
</cp:coreProperties>
</file>