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68" r:id="rId2"/>
    <p:sldMasterId id="2147483780" r:id="rId3"/>
    <p:sldMasterId id="2147483792" r:id="rId4"/>
  </p:sldMasterIdLst>
  <p:notesMasterIdLst>
    <p:notesMasterId r:id="rId23"/>
  </p:notesMasterIdLst>
  <p:sldIdLst>
    <p:sldId id="340" r:id="rId5"/>
    <p:sldId id="342" r:id="rId6"/>
    <p:sldId id="343" r:id="rId7"/>
    <p:sldId id="324" r:id="rId8"/>
    <p:sldId id="334" r:id="rId9"/>
    <p:sldId id="332" r:id="rId10"/>
    <p:sldId id="333" r:id="rId11"/>
    <p:sldId id="297" r:id="rId12"/>
    <p:sldId id="345" r:id="rId13"/>
    <p:sldId id="336" r:id="rId14"/>
    <p:sldId id="337" r:id="rId15"/>
    <p:sldId id="338" r:id="rId16"/>
    <p:sldId id="327" r:id="rId17"/>
    <p:sldId id="347" r:id="rId18"/>
    <p:sldId id="335" r:id="rId19"/>
    <p:sldId id="323" r:id="rId20"/>
    <p:sldId id="302" r:id="rId21"/>
    <p:sldId id="348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74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8" y="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7F91AD-7FAE-4E08-A521-14B79A029126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52D118-9EFC-4275-B04E-64B9C27F04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245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/>
              <a:t>16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825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F564-8A9F-4573-9397-020D5A918E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1A4A7-1F7B-4BBF-B25D-93C67A33DB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955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F564-8A9F-4573-9397-020D5A918E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1A4A7-1F7B-4BBF-B25D-93C67A33DB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12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F564-8A9F-4573-9397-020D5A918E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1A4A7-1F7B-4BBF-B25D-93C67A33DB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7576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3C139-E70E-4324-AE68-8B8990D1DF1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E34D6-BD62-42BA-A275-396A1D7FBB1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8462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3C139-E70E-4324-AE68-8B8990D1DF1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E34D6-BD62-42BA-A275-396A1D7FBB1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7969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3C139-E70E-4324-AE68-8B8990D1DF1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E34D6-BD62-42BA-A275-396A1D7FBB1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230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3C139-E70E-4324-AE68-8B8990D1DF1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E34D6-BD62-42BA-A275-396A1D7FBB1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0619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3C139-E70E-4324-AE68-8B8990D1DF1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E34D6-BD62-42BA-A275-396A1D7FBB1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7791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3C139-E70E-4324-AE68-8B8990D1DF1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E34D6-BD62-42BA-A275-396A1D7FBB1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910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3C139-E70E-4324-AE68-8B8990D1DF1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E34D6-BD62-42BA-A275-396A1D7FBB1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1049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3C139-E70E-4324-AE68-8B8990D1DF1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E34D6-BD62-42BA-A275-396A1D7FBB1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722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F564-8A9F-4573-9397-020D5A918E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1A4A7-1F7B-4BBF-B25D-93C67A33DB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1326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3C139-E70E-4324-AE68-8B8990D1DF1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E34D6-BD62-42BA-A275-396A1D7FBB1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7255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3C139-E70E-4324-AE68-8B8990D1DF1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E34D6-BD62-42BA-A275-396A1D7FBB1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7606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3C139-E70E-4324-AE68-8B8990D1DF1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E34D6-BD62-42BA-A275-396A1D7FBB1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0151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40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8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3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F5AB9-7052-4D97-B4E0-5CE1969A23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7D53E-B4C6-4B28-A813-E7E00E1FA3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6602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F5AB9-7052-4D97-B4E0-5CE1969A23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7D53E-B4C6-4B28-A813-E7E00E1FA3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7830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47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6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43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79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392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686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34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5825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F5AB9-7052-4D97-B4E0-5CE1969A23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7D53E-B4C6-4B28-A813-E7E00E1FA3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2837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3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3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F5AB9-7052-4D97-B4E0-5CE1969A23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7D53E-B4C6-4B28-A813-E7E00E1FA3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7935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75" indent="0">
              <a:buNone/>
              <a:defRPr sz="2667" b="1"/>
            </a:lvl2pPr>
            <a:lvl3pPr marL="1218960" indent="0">
              <a:buNone/>
              <a:defRPr sz="2400" b="1"/>
            </a:lvl3pPr>
            <a:lvl4pPr marL="1828437" indent="0">
              <a:buNone/>
              <a:defRPr sz="2133" b="1"/>
            </a:lvl4pPr>
            <a:lvl5pPr marL="2437918" indent="0">
              <a:buNone/>
              <a:defRPr sz="2133" b="1"/>
            </a:lvl5pPr>
            <a:lvl6pPr marL="3047392" indent="0">
              <a:buNone/>
              <a:defRPr sz="2133" b="1"/>
            </a:lvl6pPr>
            <a:lvl7pPr marL="3656867" indent="0">
              <a:buNone/>
              <a:defRPr sz="2133" b="1"/>
            </a:lvl7pPr>
            <a:lvl8pPr marL="4266347" indent="0">
              <a:buNone/>
              <a:defRPr sz="2133" b="1"/>
            </a:lvl8pPr>
            <a:lvl9pPr marL="4875825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86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75" indent="0">
              <a:buNone/>
              <a:defRPr sz="2667" b="1"/>
            </a:lvl2pPr>
            <a:lvl3pPr marL="1218960" indent="0">
              <a:buNone/>
              <a:defRPr sz="2400" b="1"/>
            </a:lvl3pPr>
            <a:lvl4pPr marL="1828437" indent="0">
              <a:buNone/>
              <a:defRPr sz="2133" b="1"/>
            </a:lvl4pPr>
            <a:lvl5pPr marL="2437918" indent="0">
              <a:buNone/>
              <a:defRPr sz="2133" b="1"/>
            </a:lvl5pPr>
            <a:lvl6pPr marL="3047392" indent="0">
              <a:buNone/>
              <a:defRPr sz="2133" b="1"/>
            </a:lvl6pPr>
            <a:lvl7pPr marL="3656867" indent="0">
              <a:buNone/>
              <a:defRPr sz="2133" b="1"/>
            </a:lvl7pPr>
            <a:lvl8pPr marL="4266347" indent="0">
              <a:buNone/>
              <a:defRPr sz="2133" b="1"/>
            </a:lvl8pPr>
            <a:lvl9pPr marL="4875825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86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F5AB9-7052-4D97-B4E0-5CE1969A23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7D53E-B4C6-4B28-A813-E7E00E1FA3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0043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F5AB9-7052-4D97-B4E0-5CE1969A23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7D53E-B4C6-4B28-A813-E7E00E1FA3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9823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F5AB9-7052-4D97-B4E0-5CE1969A23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7D53E-B4C6-4B28-A813-E7E00E1FA3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675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F564-8A9F-4573-9397-020D5A918E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1A4A7-1F7B-4BBF-B25D-93C67A33DB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116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1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5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1" y="1435104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475" indent="0">
              <a:buNone/>
              <a:defRPr sz="1600"/>
            </a:lvl2pPr>
            <a:lvl3pPr marL="1218960" indent="0">
              <a:buNone/>
              <a:defRPr sz="1333"/>
            </a:lvl3pPr>
            <a:lvl4pPr marL="1828437" indent="0">
              <a:buNone/>
              <a:defRPr sz="1200"/>
            </a:lvl4pPr>
            <a:lvl5pPr marL="2437918" indent="0">
              <a:buNone/>
              <a:defRPr sz="1200"/>
            </a:lvl5pPr>
            <a:lvl6pPr marL="3047392" indent="0">
              <a:buNone/>
              <a:defRPr sz="1200"/>
            </a:lvl6pPr>
            <a:lvl7pPr marL="3656867" indent="0">
              <a:buNone/>
              <a:defRPr sz="1200"/>
            </a:lvl7pPr>
            <a:lvl8pPr marL="4266347" indent="0">
              <a:buNone/>
              <a:defRPr sz="1200"/>
            </a:lvl8pPr>
            <a:lvl9pPr marL="4875825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F5AB9-7052-4D97-B4E0-5CE1969A23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7D53E-B4C6-4B28-A813-E7E00E1FA3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4170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475" indent="0">
              <a:buNone/>
              <a:defRPr sz="3733"/>
            </a:lvl2pPr>
            <a:lvl3pPr marL="1218960" indent="0">
              <a:buNone/>
              <a:defRPr sz="3200"/>
            </a:lvl3pPr>
            <a:lvl4pPr marL="1828437" indent="0">
              <a:buNone/>
              <a:defRPr sz="2667"/>
            </a:lvl4pPr>
            <a:lvl5pPr marL="2437918" indent="0">
              <a:buNone/>
              <a:defRPr sz="2667"/>
            </a:lvl5pPr>
            <a:lvl6pPr marL="3047392" indent="0">
              <a:buNone/>
              <a:defRPr sz="2667"/>
            </a:lvl6pPr>
            <a:lvl7pPr marL="3656867" indent="0">
              <a:buNone/>
              <a:defRPr sz="2667"/>
            </a:lvl7pPr>
            <a:lvl8pPr marL="4266347" indent="0">
              <a:buNone/>
              <a:defRPr sz="2667"/>
            </a:lvl8pPr>
            <a:lvl9pPr marL="4875825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51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475" indent="0">
              <a:buNone/>
              <a:defRPr sz="1600"/>
            </a:lvl2pPr>
            <a:lvl3pPr marL="1218960" indent="0">
              <a:buNone/>
              <a:defRPr sz="1333"/>
            </a:lvl3pPr>
            <a:lvl4pPr marL="1828437" indent="0">
              <a:buNone/>
              <a:defRPr sz="1200"/>
            </a:lvl4pPr>
            <a:lvl5pPr marL="2437918" indent="0">
              <a:buNone/>
              <a:defRPr sz="1200"/>
            </a:lvl5pPr>
            <a:lvl6pPr marL="3047392" indent="0">
              <a:buNone/>
              <a:defRPr sz="1200"/>
            </a:lvl6pPr>
            <a:lvl7pPr marL="3656867" indent="0">
              <a:buNone/>
              <a:defRPr sz="1200"/>
            </a:lvl7pPr>
            <a:lvl8pPr marL="4266347" indent="0">
              <a:buNone/>
              <a:defRPr sz="1200"/>
            </a:lvl8pPr>
            <a:lvl9pPr marL="4875825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F5AB9-7052-4D97-B4E0-5CE1969A23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7D53E-B4C6-4B28-A813-E7E00E1FA3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8745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F5AB9-7052-4D97-B4E0-5CE1969A23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7D53E-B4C6-4B28-A813-E7E00E1FA3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69117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7"/>
            <a:ext cx="2743200" cy="438785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7"/>
            <a:ext cx="8026400" cy="43878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F5AB9-7052-4D97-B4E0-5CE1969A23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7D53E-B4C6-4B28-A813-E7E00E1FA3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67248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609601"/>
            <a:ext cx="103632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953000"/>
            <a:ext cx="85344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6/13/2023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0753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6/13/2023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69404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1371601"/>
            <a:ext cx="103632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4068764"/>
            <a:ext cx="103632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6/13/2023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5994400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6261100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5728971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01122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6/13/2023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87680" y="1600200"/>
            <a:ext cx="5388864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73276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5386917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1" y="1600200"/>
            <a:ext cx="5389033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6/13/2023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12848"/>
            <a:ext cx="5388864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230112" y="2212849"/>
            <a:ext cx="5388864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87044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6/13/2023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342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F564-8A9F-4573-9397-020D5A918E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1A4A7-1F7B-4BBF-B25D-93C67A33DB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47303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6/13/2023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6829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6117" y="266700"/>
            <a:ext cx="4011084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8850" y="273051"/>
            <a:ext cx="66611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6117" y="2438401"/>
            <a:ext cx="4011084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6/13/2023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10701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9435" y="228600"/>
            <a:ext cx="7615765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0835" y="1143000"/>
            <a:ext cx="8072965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9435" y="5810250"/>
            <a:ext cx="7615765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6/13/2023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66097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6/13/2023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71313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6/13/2023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501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F564-8A9F-4573-9397-020D5A918E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1A4A7-1F7B-4BBF-B25D-93C67A33DB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678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F564-8A9F-4573-9397-020D5A918E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1A4A7-1F7B-4BBF-B25D-93C67A33DB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053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F564-8A9F-4573-9397-020D5A918E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1A4A7-1F7B-4BBF-B25D-93C67A33DB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061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F564-8A9F-4573-9397-020D5A918E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1A4A7-1F7B-4BBF-B25D-93C67A33DB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0588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F564-8A9F-4573-9397-020D5A918E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1A4A7-1F7B-4BBF-B25D-93C67A33DB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112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11F564-8A9F-4573-9397-020D5A918E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D1A4A7-1F7B-4BBF-B25D-93C67A33DB6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2920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63C139-E70E-4324-AE68-8B8990D1DF1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E34D6-BD62-42BA-A275-396A1D7FBB1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782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26" tIns="45713" rIns="91426" bIns="45713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26" tIns="45713" rIns="91426" bIns="4571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60"/>
            <a:fld id="{6A3F5AB9-7052-4D97-B4E0-5CE1969A23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60"/>
              <a:t>6/13/2023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6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60"/>
            <a:fld id="{45C7D53E-B4C6-4B28-A813-E7E00E1FA3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6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606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121896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07" indent="-457107" algn="l" defTabSz="121896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406" indent="-380925" algn="l" defTabSz="121896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697" indent="-304736" algn="l" defTabSz="121896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173" indent="-304736" algn="l" defTabSz="121896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2654" indent="-304736" algn="l" defTabSz="121896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128" indent="-304736" algn="l" defTabSz="121896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610" indent="-304736" algn="l" defTabSz="121896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088" indent="-304736" algn="l" defTabSz="121896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565" indent="-304736" algn="l" defTabSz="121896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75" algn="l" defTabSz="12189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60" algn="l" defTabSz="12189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37" algn="l" defTabSz="12189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18" algn="l" defTabSz="12189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92" algn="l" defTabSz="12189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867" algn="l" defTabSz="12189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347" algn="l" defTabSz="12189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825" algn="l" defTabSz="12189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84463" y="6356351"/>
            <a:ext cx="2781300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defTabSz="457200"/>
            <a:fld id="{B61BEF0D-F0BB-DE4B-95CE-6DB70DBA9567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 defTabSz="457200"/>
              <a:t>6/13/2023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78887" y="6356351"/>
            <a:ext cx="3797300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defTabSz="457200"/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91038" y="6356351"/>
            <a:ext cx="749300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defTabSz="457200"/>
            <a:fld id="{D57F1E4F-1CFF-5643-939E-217C01CDF565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11277014" y="6499384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758826" y="6499384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492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5.jpe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7" Type="http://schemas.microsoft.com/office/2007/relationships/hdphoto" Target="../media/hdphoto3.wdp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7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3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0.jp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0.jp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45590" y="2258819"/>
            <a:ext cx="1153100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CHỦ ĐỀ 3. TƯ THẾ VÀ KĨ NĂNG VÂN ĐỘNG CƠ BẢN</a:t>
            </a:r>
          </a:p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ài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phối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vượt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chướng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ngại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iết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 dirty="0">
              <a:solidFill>
                <a:srgbClr val="002060"/>
              </a:solidFill>
            </a:endParaRPr>
          </a:p>
          <a:p>
            <a:pPr algn="ctr"/>
            <a:endParaRPr lang="en-US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90077B2C-1689-4D31-D8B0-2C5612EDE716}"/>
              </a:ext>
            </a:extLst>
          </p:cNvPr>
          <p:cNvSpPr txBox="1"/>
          <p:nvPr/>
        </p:nvSpPr>
        <p:spPr>
          <a:xfrm>
            <a:off x="3528312" y="204692"/>
            <a:ext cx="5223032" cy="706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2114">
              <a:buClrTx/>
            </a:pPr>
            <a:r>
              <a:rPr lang="en-US" sz="1995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UBND HUYỆN BA </a:t>
            </a:r>
            <a:r>
              <a:rPr lang="en-US" sz="1995" kern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VÌ</a:t>
            </a:r>
          </a:p>
          <a:p>
            <a:pPr algn="ctr" defTabSz="912114">
              <a:buClrTx/>
            </a:pPr>
            <a:r>
              <a:rPr lang="en-US" sz="1995" b="1" kern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TRƯỜNG TIỂU HỌC CHU MINH</a:t>
            </a:r>
            <a:endParaRPr lang="en-US" sz="1995" b="1" kern="1200" dirty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86088F28-A3A7-5FA6-5942-71BCC79786B2}"/>
              </a:ext>
            </a:extLst>
          </p:cNvPr>
          <p:cNvSpPr txBox="1"/>
          <p:nvPr/>
        </p:nvSpPr>
        <p:spPr>
          <a:xfrm>
            <a:off x="2971647" y="4634914"/>
            <a:ext cx="6649141" cy="737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2114">
              <a:buClrTx/>
            </a:pPr>
            <a:r>
              <a:rPr lang="en-US" sz="2793" b="1" kern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793" b="1" kern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93" b="1" kern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793" b="1" kern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93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dạy</a:t>
            </a:r>
            <a:r>
              <a:rPr lang="en-US" sz="2793" b="1" kern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793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 </a:t>
            </a:r>
            <a:r>
              <a:rPr lang="en-US" sz="2793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793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93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endParaRPr lang="en-US" sz="2793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2114"/>
            <a:endParaRPr lang="en-US" sz="14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 descr="A picture containing plant&#10;&#10;Description automatically generated">
            <a:extLst>
              <a:ext uri="{FF2B5EF4-FFF2-40B4-BE49-F238E27FC236}">
                <a16:creationId xmlns="" xmlns:a16="http://schemas.microsoft.com/office/drawing/2014/main" id="{2606B34E-DB0D-CD7A-FE8F-CCB6464412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13" y="5829070"/>
            <a:ext cx="1490230" cy="854981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23C573E2-F2F4-6EF7-4E31-81B3A903D4EF}"/>
              </a:ext>
            </a:extLst>
          </p:cNvPr>
          <p:cNvCxnSpPr/>
          <p:nvPr/>
        </p:nvCxnSpPr>
        <p:spPr>
          <a:xfrm>
            <a:off x="4458074" y="955896"/>
            <a:ext cx="3363508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86088F28-A3A7-5FA6-5942-71BCC79786B2}"/>
              </a:ext>
            </a:extLst>
          </p:cNvPr>
          <p:cNvSpPr txBox="1"/>
          <p:nvPr/>
        </p:nvSpPr>
        <p:spPr>
          <a:xfrm>
            <a:off x="1751527" y="1222637"/>
            <a:ext cx="93275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2114">
              <a:buClrTx/>
            </a:pPr>
            <a:r>
              <a:rPr lang="en-US" sz="4400" b="1" kern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 GIÁO DỤC THỂ CHẤT LỚP 3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50" b="99000" l="6083" r="90000">
                        <a14:foregroundMark x1="63417" y1="84667" x2="63417" y2="84667"/>
                        <a14:foregroundMark x1="45417" y1="83250" x2="45417" y2="83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592" y="4241034"/>
            <a:ext cx="2504485" cy="25044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500" b="100000" l="6875" r="92188">
                        <a14:foregroundMark x1="38281" y1="88750" x2="38281" y2="88750"/>
                        <a14:foregroundMark x1="35156" y1="89063" x2="35156" y2="89063"/>
                        <a14:foregroundMark x1="35156" y1="91094" x2="35156" y2="91094"/>
                        <a14:foregroundMark x1="42500" y1="91563" x2="42500" y2="91563"/>
                        <a14:foregroundMark x1="77813" y1="88281" x2="77813" y2="88281"/>
                        <a14:foregroundMark x1="76250" y1="92031" x2="76250" y2="92031"/>
                        <a14:foregroundMark x1="71563" y1="91563" x2="71563" y2="91563"/>
                        <a14:foregroundMark x1="73594" y1="89219" x2="73594" y2="89219"/>
                        <a14:foregroundMark x1="76250" y1="88750" x2="76250" y2="88750"/>
                        <a14:foregroundMark x1="74063" y1="91250" x2="74063" y2="91250"/>
                        <a14:foregroundMark x1="70000" y1="91250" x2="70000" y2="91250"/>
                        <a14:foregroundMark x1="78594" y1="91250" x2="78594" y2="9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7084" y="4150896"/>
            <a:ext cx="2618688" cy="261868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90" y="3897656"/>
            <a:ext cx="2309494" cy="2698111"/>
          </a:xfrm>
          <a:prstGeom prst="rect">
            <a:avLst/>
          </a:prstGeom>
        </p:spPr>
      </p:pic>
      <p:pic>
        <p:nvPicPr>
          <p:cNvPr id="16" name="Picture 15" descr="A picture containing plant&#10;&#10;Description automatically generated">
            <a:extLst>
              <a:ext uri="{FF2B5EF4-FFF2-40B4-BE49-F238E27FC236}">
                <a16:creationId xmlns="" xmlns:a16="http://schemas.microsoft.com/office/drawing/2014/main" id="{2606B34E-DB0D-CD7A-FE8F-CCB6464412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644" y="5800341"/>
            <a:ext cx="1490230" cy="854981"/>
          </a:xfrm>
          <a:prstGeom prst="rect">
            <a:avLst/>
          </a:prstGeom>
        </p:spPr>
      </p:pic>
      <p:pic>
        <p:nvPicPr>
          <p:cNvPr id="13" name="Picture 12" descr="A picture containing plant&#10;&#10;Description automatically generated">
            <a:extLst>
              <a:ext uri="{FF2B5EF4-FFF2-40B4-BE49-F238E27FC236}">
                <a16:creationId xmlns="" xmlns:a16="http://schemas.microsoft.com/office/drawing/2014/main" id="{2606B34E-DB0D-CD7A-FE8F-CCB6464412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962" y="5980676"/>
            <a:ext cx="1490230" cy="854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644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9872" y="895966"/>
            <a:ext cx="11047001" cy="4201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chướng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ngại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>
              <a:lnSpc>
                <a:spcPct val="150000"/>
              </a:lnSpc>
            </a:pPr>
            <a:endParaRPr lang="en-US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buông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lnSpc>
                <a:spcPct val="150000"/>
              </a:lnSpc>
              <a:buFontTx/>
              <a:buChar char="-"/>
            </a:pPr>
            <a:r>
              <a:rPr lang="en-US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vạch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di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chướng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ngại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qua,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phối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308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" y="92077"/>
            <a:ext cx="11774658" cy="649160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391253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368" y="639703"/>
            <a:ext cx="5489515" cy="555637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62" y="651734"/>
            <a:ext cx="5541748" cy="554434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74856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DoiKenTiHonBeat-Beat-627755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71545" y="4956147"/>
            <a:ext cx="609600" cy="609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32564" y="776385"/>
            <a:ext cx="87013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11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5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115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 descr="Colección De Dibujos Animados Los Niños Lindos Ilustraciones Svg,  Vectoriales, Clip Art Vectorizado Libre De Derechos. Image 52394615.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96" b="38190"/>
          <a:stretch/>
        </p:blipFill>
        <p:spPr bwMode="auto">
          <a:xfrm>
            <a:off x="2090723" y="3529704"/>
            <a:ext cx="8096275" cy="2036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4310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1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32564" y="776385"/>
            <a:ext cx="870135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13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13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3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13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endParaRPr lang="en-US" sz="13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09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14" b="38607"/>
          <a:stretch/>
        </p:blipFill>
        <p:spPr>
          <a:xfrm>
            <a:off x="548641" y="4610130"/>
            <a:ext cx="4193176" cy="197355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8641" y="-144484"/>
            <a:ext cx="1196993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115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500" b="1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115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US" sz="11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115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11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5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11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5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11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sz="115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14" b="38607"/>
          <a:stretch/>
        </p:blipFill>
        <p:spPr>
          <a:xfrm>
            <a:off x="7467601" y="4610129"/>
            <a:ext cx="4193176" cy="1973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826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直接连接符 3084"/>
          <p:cNvSpPr>
            <a:spLocks noChangeShapeType="1"/>
          </p:cNvSpPr>
          <p:nvPr/>
        </p:nvSpPr>
        <p:spPr bwMode="auto">
          <a:xfrm>
            <a:off x="5986860" y="3522303"/>
            <a:ext cx="0" cy="768255"/>
          </a:xfrm>
          <a:prstGeom prst="line">
            <a:avLst/>
          </a:prstGeom>
          <a:noFill/>
          <a:ln w="63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21917" tIns="60958" rIns="121917" bIns="60958"/>
          <a:lstStyle/>
          <a:p>
            <a:pPr defTabSz="457200"/>
            <a:endParaRPr lang="zh-CN" altLang="en-US" sz="2500">
              <a:solidFill>
                <a:prstClr val="white">
                  <a:lumMod val="65000"/>
                </a:prst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2" name="Nụ Cười Xinh (Bảo Mẫu Siêu Quậy OST) - Sơn Ca, Vang Quốc Hải (online-audio-converter (mp3cut (mp3cut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32892" y="5674190"/>
            <a:ext cx="609600" cy="609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86486" y="1119686"/>
            <a:ext cx="107055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 LỎNG HỒI TĨNH</a:t>
            </a:r>
            <a:endParaRPr lang="en-US" sz="6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4900" r="95500">
                        <a14:foregroundMark x1="68900" y1="70323" x2="68900" y2="70323"/>
                        <a14:foregroundMark x1="84600" y1="55968" x2="84600" y2="55968"/>
                        <a14:foregroundMark x1="61300" y1="5323" x2="61300" y2="5323"/>
                        <a14:foregroundMark x1="85500" y1="22258" x2="85500" y2="22258"/>
                        <a14:foregroundMark x1="62900" y1="3871" x2="62900" y2="3871"/>
                        <a14:foregroundMark x1="63100" y1="2419" x2="63100" y2="2419"/>
                        <a14:foregroundMark x1="62100" y1="6935" x2="62100" y2="6935"/>
                        <a14:foregroundMark x1="12900" y1="17742" x2="12900" y2="17742"/>
                        <a14:foregroundMark x1="63800" y1="79032" x2="63800" y2="79032"/>
                        <a14:foregroundMark x1="55500" y1="82258" x2="55500" y2="822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850" y="2045368"/>
            <a:ext cx="7382020" cy="4680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088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8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995265" y="1182304"/>
            <a:ext cx="879465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2114">
              <a:buClrTx/>
            </a:pPr>
            <a:r>
              <a:rPr 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ource Sans Pro Black" panose="020B0803030403020204" pitchFamily="34" charset="0"/>
                <a:cs typeface="Times New Roman" panose="02020603050405020304" pitchFamily="18" charset="0"/>
              </a:rPr>
              <a:t>KÍNH CHÚC</a:t>
            </a:r>
          </a:p>
          <a:p>
            <a:pPr algn="ctr" defTabSz="912114">
              <a:buClrTx/>
            </a:pPr>
            <a:r>
              <a:rPr 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ource Sans Pro Black" panose="020B0803030403020204" pitchFamily="34" charset="0"/>
                <a:cs typeface="Times New Roman" panose="02020603050405020304" pitchFamily="18" charset="0"/>
              </a:rPr>
              <a:t>QUÝ THẦY CÔ VÀ CÁC EM HỌC SINH MẠNH KHỎE, HẠNH PHÚC!</a:t>
            </a:r>
          </a:p>
        </p:txBody>
      </p:sp>
    </p:spTree>
    <p:extLst>
      <p:ext uri="{BB962C8B-B14F-4D97-AF65-F5344CB8AC3E}">
        <p14:creationId xmlns:p14="http://schemas.microsoft.com/office/powerpoint/2010/main" val="507085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60643" y="2690949"/>
            <a:ext cx="941843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CHỦ ĐỀ 3. TƯ THẾ VÀ KĨ NĂNG VÂN ĐỘNG CƠ BẢN</a:t>
            </a:r>
          </a:p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ài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phối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vượt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chướng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ngại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iết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 dirty="0">
              <a:solidFill>
                <a:srgbClr val="002060"/>
              </a:solidFill>
            </a:endParaRPr>
          </a:p>
          <a:p>
            <a:pPr algn="ctr"/>
            <a:endParaRPr lang="en-US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90077B2C-1689-4D31-D8B0-2C5612EDE716}"/>
              </a:ext>
            </a:extLst>
          </p:cNvPr>
          <p:cNvSpPr txBox="1"/>
          <p:nvPr/>
        </p:nvSpPr>
        <p:spPr>
          <a:xfrm>
            <a:off x="3515366" y="213554"/>
            <a:ext cx="5223032" cy="706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2114">
              <a:buClrTx/>
            </a:pPr>
            <a:r>
              <a:rPr lang="en-US" sz="1995" kern="12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UBND HUYỆN BA </a:t>
            </a:r>
            <a:r>
              <a:rPr lang="en-US" sz="1995" kern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VÌ</a:t>
            </a:r>
          </a:p>
          <a:p>
            <a:pPr algn="ctr" defTabSz="912114">
              <a:buClrTx/>
            </a:pPr>
            <a:r>
              <a:rPr lang="en-US" sz="1995" b="1" kern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TRƯỜNG TIỂU HỌC CHU MINH</a:t>
            </a:r>
            <a:endParaRPr lang="en-US" sz="1995" b="1" kern="1200" dirty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86088F28-A3A7-5FA6-5942-71BCC79786B2}"/>
              </a:ext>
            </a:extLst>
          </p:cNvPr>
          <p:cNvSpPr txBox="1"/>
          <p:nvPr/>
        </p:nvSpPr>
        <p:spPr>
          <a:xfrm>
            <a:off x="2971647" y="4634914"/>
            <a:ext cx="6649141" cy="1597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2114">
              <a:buClrTx/>
            </a:pPr>
            <a:r>
              <a:rPr lang="en-US" sz="2793" b="1" kern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793" b="1" kern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93" b="1" kern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793" b="1" kern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93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dạy</a:t>
            </a:r>
            <a:r>
              <a:rPr lang="en-US" sz="2793" b="1" kern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Chu </a:t>
            </a:r>
            <a:r>
              <a:rPr lang="en-US" sz="2793" b="1" kern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793" b="1" kern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93" b="1" kern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endParaRPr lang="en-US" sz="2793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2114"/>
            <a:endParaRPr lang="en-US" sz="14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2114"/>
            <a:r>
              <a:rPr lang="en-US" sz="2793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 Minh, </a:t>
            </a:r>
            <a:r>
              <a:rPr lang="en-US" sz="2793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793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29 </a:t>
            </a:r>
            <a:r>
              <a:rPr lang="en-US" sz="2793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2793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 </a:t>
            </a:r>
            <a:r>
              <a:rPr lang="en-US" sz="2793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793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2022</a:t>
            </a:r>
            <a:endParaRPr lang="en-US" sz="2793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2114">
              <a:buClrTx/>
            </a:pPr>
            <a:endParaRPr lang="en-US" sz="2793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 descr="A picture containing plant&#10;&#10;Description automatically generated">
            <a:extLst>
              <a:ext uri="{FF2B5EF4-FFF2-40B4-BE49-F238E27FC236}">
                <a16:creationId xmlns="" xmlns:a16="http://schemas.microsoft.com/office/drawing/2014/main" id="{2606B34E-DB0D-CD7A-FE8F-CCB6464412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13" y="5829070"/>
            <a:ext cx="1490230" cy="854981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23C573E2-F2F4-6EF7-4E31-81B3A903D4EF}"/>
              </a:ext>
            </a:extLst>
          </p:cNvPr>
          <p:cNvCxnSpPr/>
          <p:nvPr/>
        </p:nvCxnSpPr>
        <p:spPr>
          <a:xfrm>
            <a:off x="4982817" y="919689"/>
            <a:ext cx="2451653" cy="1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86088F28-A3A7-5FA6-5942-71BCC79786B2}"/>
              </a:ext>
            </a:extLst>
          </p:cNvPr>
          <p:cNvSpPr txBox="1"/>
          <p:nvPr/>
        </p:nvSpPr>
        <p:spPr>
          <a:xfrm>
            <a:off x="1481070" y="1397439"/>
            <a:ext cx="8852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2114">
              <a:buClrTx/>
            </a:pPr>
            <a:r>
              <a:rPr lang="en-US" sz="3600" b="1" kern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 GIÁO DỤC THỂ CHẤT LỚP 3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50" b="99000" l="6083" r="90000">
                        <a14:foregroundMark x1="63417" y1="84667" x2="63417" y2="84667"/>
                        <a14:foregroundMark x1="45417" y1="83250" x2="45417" y2="83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592" y="4241034"/>
            <a:ext cx="2504485" cy="25044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500" b="100000" l="6875" r="92188">
                        <a14:foregroundMark x1="38281" y1="88750" x2="38281" y2="88750"/>
                        <a14:foregroundMark x1="35156" y1="89063" x2="35156" y2="89063"/>
                        <a14:foregroundMark x1="35156" y1="91094" x2="35156" y2="91094"/>
                        <a14:foregroundMark x1="42500" y1="91563" x2="42500" y2="91563"/>
                        <a14:foregroundMark x1="77813" y1="88281" x2="77813" y2="88281"/>
                        <a14:foregroundMark x1="76250" y1="92031" x2="76250" y2="92031"/>
                        <a14:foregroundMark x1="71563" y1="91563" x2="71563" y2="91563"/>
                        <a14:foregroundMark x1="73594" y1="89219" x2="73594" y2="89219"/>
                        <a14:foregroundMark x1="76250" y1="88750" x2="76250" y2="88750"/>
                        <a14:foregroundMark x1="74063" y1="91250" x2="74063" y2="91250"/>
                        <a14:foregroundMark x1="70000" y1="91250" x2="70000" y2="91250"/>
                        <a14:foregroundMark x1="78594" y1="91250" x2="78594" y2="9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7084" y="4150896"/>
            <a:ext cx="2618688" cy="261868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90" y="3897656"/>
            <a:ext cx="2309494" cy="2698111"/>
          </a:xfrm>
          <a:prstGeom prst="rect">
            <a:avLst/>
          </a:prstGeom>
        </p:spPr>
      </p:pic>
      <p:pic>
        <p:nvPicPr>
          <p:cNvPr id="16" name="Picture 15" descr="A picture containing plant&#10;&#10;Description automatically generated">
            <a:extLst>
              <a:ext uri="{FF2B5EF4-FFF2-40B4-BE49-F238E27FC236}">
                <a16:creationId xmlns="" xmlns:a16="http://schemas.microsoft.com/office/drawing/2014/main" id="{2606B34E-DB0D-CD7A-FE8F-CCB6464412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644" y="5800341"/>
            <a:ext cx="1490230" cy="854981"/>
          </a:xfrm>
          <a:prstGeom prst="rect">
            <a:avLst/>
          </a:prstGeom>
        </p:spPr>
      </p:pic>
      <p:pic>
        <p:nvPicPr>
          <p:cNvPr id="13" name="Picture 12" descr="A picture containing plant&#10;&#10;Description automatically generated">
            <a:extLst>
              <a:ext uri="{FF2B5EF4-FFF2-40B4-BE49-F238E27FC236}">
                <a16:creationId xmlns="" xmlns:a16="http://schemas.microsoft.com/office/drawing/2014/main" id="{2606B34E-DB0D-CD7A-FE8F-CCB6464412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962" y="5980676"/>
            <a:ext cx="1490230" cy="854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623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1193" y="2056402"/>
            <a:ext cx="11547566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CHỦ ĐỀ 3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TƯ THẾ VÀ KĨ NĂNG VÂN ĐỘNG CƠ BẢN</a:t>
            </a: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ài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phối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vượt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chướng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ngại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iết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 dirty="0">
              <a:solidFill>
                <a:srgbClr val="002060"/>
              </a:solidFill>
            </a:endParaRPr>
          </a:p>
          <a:p>
            <a:pPr algn="ctr"/>
            <a:endParaRPr lang="en-US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A picture containing plant&#10;&#10;Description automatically generated">
            <a:extLst>
              <a:ext uri="{FF2B5EF4-FFF2-40B4-BE49-F238E27FC236}">
                <a16:creationId xmlns="" xmlns:a16="http://schemas.microsoft.com/office/drawing/2014/main" id="{2606B34E-DB0D-CD7A-FE8F-CCB6464412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13" y="5829070"/>
            <a:ext cx="1490230" cy="85498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50" b="99000" l="6083" r="90000">
                        <a14:foregroundMark x1="63417" y1="84667" x2="63417" y2="84667"/>
                        <a14:foregroundMark x1="45417" y1="83250" x2="45417" y2="83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592" y="4241034"/>
            <a:ext cx="2504485" cy="25044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500" b="100000" l="6875" r="92188">
                        <a14:foregroundMark x1="38281" y1="88750" x2="38281" y2="88750"/>
                        <a14:foregroundMark x1="35156" y1="89063" x2="35156" y2="89063"/>
                        <a14:foregroundMark x1="35156" y1="91094" x2="35156" y2="91094"/>
                        <a14:foregroundMark x1="42500" y1="91563" x2="42500" y2="91563"/>
                        <a14:foregroundMark x1="77813" y1="88281" x2="77813" y2="88281"/>
                        <a14:foregroundMark x1="76250" y1="92031" x2="76250" y2="92031"/>
                        <a14:foregroundMark x1="71563" y1="91563" x2="71563" y2="91563"/>
                        <a14:foregroundMark x1="73594" y1="89219" x2="73594" y2="89219"/>
                        <a14:foregroundMark x1="76250" y1="88750" x2="76250" y2="88750"/>
                        <a14:foregroundMark x1="74063" y1="91250" x2="74063" y2="91250"/>
                        <a14:foregroundMark x1="70000" y1="91250" x2="70000" y2="91250"/>
                        <a14:foregroundMark x1="78594" y1="91250" x2="78594" y2="9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7084" y="4150896"/>
            <a:ext cx="2618688" cy="261868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90" y="3897656"/>
            <a:ext cx="2309494" cy="2698111"/>
          </a:xfrm>
          <a:prstGeom prst="rect">
            <a:avLst/>
          </a:prstGeom>
        </p:spPr>
      </p:pic>
      <p:pic>
        <p:nvPicPr>
          <p:cNvPr id="16" name="Picture 15" descr="A picture containing plant&#10;&#10;Description automatically generated">
            <a:extLst>
              <a:ext uri="{FF2B5EF4-FFF2-40B4-BE49-F238E27FC236}">
                <a16:creationId xmlns="" xmlns:a16="http://schemas.microsoft.com/office/drawing/2014/main" id="{2606B34E-DB0D-CD7A-FE8F-CCB6464412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644" y="5800341"/>
            <a:ext cx="1490230" cy="854981"/>
          </a:xfrm>
          <a:prstGeom prst="rect">
            <a:avLst/>
          </a:prstGeom>
        </p:spPr>
      </p:pic>
      <p:pic>
        <p:nvPicPr>
          <p:cNvPr id="13" name="Picture 12" descr="A picture containing plant&#10;&#10;Description automatically generated">
            <a:extLst>
              <a:ext uri="{FF2B5EF4-FFF2-40B4-BE49-F238E27FC236}">
                <a16:creationId xmlns="" xmlns:a16="http://schemas.microsoft.com/office/drawing/2014/main" id="{2606B34E-DB0D-CD7A-FE8F-CCB6464412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962" y="5980676"/>
            <a:ext cx="1490230" cy="85498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038782" y="645556"/>
            <a:ext cx="102020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2114">
              <a:buClrTx/>
            </a:pP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Ba,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29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11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2022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86088F28-A3A7-5FA6-5942-71BCC79786B2}"/>
              </a:ext>
            </a:extLst>
          </p:cNvPr>
          <p:cNvSpPr txBox="1"/>
          <p:nvPr/>
        </p:nvSpPr>
        <p:spPr>
          <a:xfrm>
            <a:off x="231396" y="1351523"/>
            <a:ext cx="11816862" cy="522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2114">
              <a:buClrTx/>
            </a:pPr>
            <a:r>
              <a:rPr lang="en-US" sz="2793" b="1" kern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GIÁO DỤC THỂ CHẤT</a:t>
            </a:r>
          </a:p>
        </p:txBody>
      </p:sp>
    </p:spTree>
    <p:extLst>
      <p:ext uri="{BB962C8B-B14F-4D97-AF65-F5344CB8AC3E}">
        <p14:creationId xmlns:p14="http://schemas.microsoft.com/office/powerpoint/2010/main" val="4111121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3" descr="3d butterfly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013583" y="283336"/>
            <a:ext cx="990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8" descr="724608s7aonrbep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7598" y="4279140"/>
            <a:ext cx="76200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8" descr="724608s7aonrbep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127883" y="4279140"/>
            <a:ext cx="76200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Con Cào Cào - Nhạc Thiếu Nhi Sôi Động - HEO CON TV (online-audio-converter (mp3cut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1623" y="5925132"/>
            <a:ext cx="609600" cy="609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396" y="1730944"/>
            <a:ext cx="10096826" cy="47006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76897" y="327452"/>
            <a:ext cx="62608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  <a:endParaRPr lang="en-US" sz="6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05995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3" descr="3d butterfly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013583" y="283336"/>
            <a:ext cx="990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8" descr="724608s7aonrbep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7598" y="4279140"/>
            <a:ext cx="76200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8" descr="724608s7aonrbep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127883" y="4279140"/>
            <a:ext cx="76200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Con Cào Cào - Nhạc Thiếu Nhi Sôi Động - HEO CON TV (online-audio-converter (mp3cut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1623" y="5925132"/>
            <a:ext cx="609600" cy="609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396" y="1730944"/>
            <a:ext cx="10096826" cy="47006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76897" y="327452"/>
            <a:ext cx="62608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  <a:endParaRPr lang="en-US" sz="6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24887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8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3045" y="713267"/>
            <a:ext cx="1098217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600" b="1" dirty="0" smtClean="0">
              <a:solidFill>
                <a:srgbClr val="002060"/>
              </a:solidFill>
              <a:latin typeface="Montserrat Black" panose="00000A00000000000000" pitchFamily="2" charset="0"/>
              <a:cs typeface="Times New Roman" panose="02020603050405020304" pitchFamily="18" charset="0"/>
            </a:endParaRPr>
          </a:p>
          <a:p>
            <a:pPr algn="ctr"/>
            <a:r>
              <a:rPr lang="en-US" sz="6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 </a:t>
            </a:r>
            <a:r>
              <a:rPr lang="en-US" sz="6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6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6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chướng</a:t>
            </a:r>
            <a:r>
              <a:rPr lang="en-US" sz="6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ngại</a:t>
            </a:r>
            <a:r>
              <a:rPr lang="en-US" sz="6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6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6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6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6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endParaRPr lang="en-US" sz="6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761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3783" y="154745"/>
            <a:ext cx="5619077" cy="313709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83" y="140678"/>
            <a:ext cx="5809958" cy="313709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Content Placeholder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278" y="3530991"/>
            <a:ext cx="6732260" cy="304279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Oval 6"/>
          <p:cNvSpPr/>
          <p:nvPr/>
        </p:nvSpPr>
        <p:spPr>
          <a:xfrm>
            <a:off x="2799471" y="2335236"/>
            <a:ext cx="819808" cy="759656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8908730" y="2335236"/>
            <a:ext cx="819808" cy="759656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5913179" y="5598465"/>
            <a:ext cx="956603" cy="975316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608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" y="92077"/>
            <a:ext cx="11774658" cy="649160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64937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Untitled Project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3193"/>
          </a:xfrm>
        </p:spPr>
      </p:pic>
    </p:spTree>
    <p:extLst>
      <p:ext uri="{BB962C8B-B14F-4D97-AF65-F5344CB8AC3E}">
        <p14:creationId xmlns:p14="http://schemas.microsoft.com/office/powerpoint/2010/main" val="92874450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" y="92077"/>
            <a:ext cx="11774658" cy="649160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223936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1174</TotalTime>
  <Words>294</Words>
  <Application>Microsoft Office PowerPoint</Application>
  <PresentationFormat>Widescreen</PresentationFormat>
  <Paragraphs>41</Paragraphs>
  <Slides>18</Slides>
  <Notes>1</Notes>
  <HiddenSlides>0</HiddenSlides>
  <MMClips>5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18</vt:i4>
      </vt:variant>
    </vt:vector>
  </HeadingPairs>
  <TitlesOfParts>
    <vt:vector size="32" baseType="lpstr">
      <vt:lpstr>微软雅黑</vt:lpstr>
      <vt:lpstr>宋体</vt:lpstr>
      <vt:lpstr>Arial</vt:lpstr>
      <vt:lpstr>Calibri</vt:lpstr>
      <vt:lpstr>Century Gothic</vt:lpstr>
      <vt:lpstr>Courier New</vt:lpstr>
      <vt:lpstr>Montserrat Black</vt:lpstr>
      <vt:lpstr>Palatino Linotype</vt:lpstr>
      <vt:lpstr>Source Sans Pro Black</vt:lpstr>
      <vt:lpstr>Times New Roman</vt:lpstr>
      <vt:lpstr>1_Office Theme</vt:lpstr>
      <vt:lpstr>4_Office Theme</vt:lpstr>
      <vt:lpstr>2_Office Theme</vt:lpstr>
      <vt:lpstr>Executive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Truong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Nguyen</dc:creator>
  <cp:lastModifiedBy>Admin</cp:lastModifiedBy>
  <cp:revision>104</cp:revision>
  <dcterms:created xsi:type="dcterms:W3CDTF">2022-01-25T02:07:37Z</dcterms:created>
  <dcterms:modified xsi:type="dcterms:W3CDTF">2023-06-13T00:54:14Z</dcterms:modified>
</cp:coreProperties>
</file>