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2"/>
  </p:notesMasterIdLst>
  <p:sldIdLst>
    <p:sldId id="438" r:id="rId2"/>
    <p:sldId id="319" r:id="rId3"/>
    <p:sldId id="321" r:id="rId4"/>
    <p:sldId id="330" r:id="rId5"/>
    <p:sldId id="329" r:id="rId6"/>
    <p:sldId id="276" r:id="rId7"/>
    <p:sldId id="328" r:id="rId8"/>
    <p:sldId id="331" r:id="rId9"/>
    <p:sldId id="257" r:id="rId10"/>
    <p:sldId id="327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F4F"/>
    <a:srgbClr val="A9DA74"/>
    <a:srgbClr val="1A90D0"/>
    <a:srgbClr val="FF9900"/>
    <a:srgbClr val="C9E8A6"/>
    <a:srgbClr val="0076C1"/>
    <a:srgbClr val="128ACE"/>
    <a:srgbClr val="03CCE7"/>
    <a:srgbClr val="3334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50" autoAdjust="0"/>
    <p:restoredTop sz="94595" autoAdjust="0"/>
  </p:normalViewPr>
  <p:slideViewPr>
    <p:cSldViewPr snapToGrid="0">
      <p:cViewPr varScale="1">
        <p:scale>
          <a:sx n="80" d="100"/>
          <a:sy n="80" d="100"/>
        </p:scale>
        <p:origin x="62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F7D872-3CAC-4CC8-8641-83756B098D94}" type="datetimeFigureOut">
              <a:rPr lang="en-US" smtClean="0"/>
              <a:t>7/10/2021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0B311E-38A0-455E-B5E8-CE28B09187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3413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60254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FEA3F6-B450-4284-BB2C-4DA94784FDB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60254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98104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0B311E-38A0-455E-B5E8-CE28B09187C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37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0B311E-38A0-455E-B5E8-CE28B09187C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1680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25480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006C-E173-4D79-9D36-64FC123F8682}" type="datetimeFigureOut">
              <a:rPr lang="en-US" smtClean="0"/>
              <a:t>7/10/2021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1A6F9-9213-4572-BBE9-2991143AC9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461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006C-E173-4D79-9D36-64FC123F8682}" type="datetimeFigureOut">
              <a:rPr lang="en-US" smtClean="0"/>
              <a:t>7/10/2021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1A6F9-9213-4572-BBE9-2991143AC9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1924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3820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7/10/2021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8230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006C-E173-4D79-9D36-64FC123F8682}" type="datetimeFigureOut">
              <a:rPr lang="en-US" smtClean="0"/>
              <a:t>7/10/2021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1A6F9-9213-4572-BBE9-2991143AC9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810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006C-E173-4D79-9D36-64FC123F8682}" type="datetimeFigureOut">
              <a:rPr lang="en-US" smtClean="0"/>
              <a:t>7/10/2021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1A6F9-9213-4572-BBE9-2991143AC9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382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006C-E173-4D79-9D36-64FC123F8682}" type="datetimeFigureOut">
              <a:rPr lang="en-US" smtClean="0"/>
              <a:t>7/10/2021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1A6F9-9213-4572-BBE9-2991143AC9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362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006C-E173-4D79-9D36-64FC123F8682}" type="datetimeFigureOut">
              <a:rPr lang="en-US" smtClean="0"/>
              <a:t>7/10/2021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1A6F9-9213-4572-BBE9-2991143AC9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273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006C-E173-4D79-9D36-64FC123F8682}" type="datetimeFigureOut">
              <a:rPr lang="en-US" smtClean="0"/>
              <a:t>7/10/2021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1A6F9-9213-4572-BBE9-2991143AC9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61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006C-E173-4D79-9D36-64FC123F8682}" type="datetimeFigureOut">
              <a:rPr lang="en-US" smtClean="0"/>
              <a:t>7/10/2021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1A6F9-9213-4572-BBE9-2991143AC9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610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006C-E173-4D79-9D36-64FC123F8682}" type="datetimeFigureOut">
              <a:rPr lang="en-US" smtClean="0"/>
              <a:t>7/10/2021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1A6F9-9213-4572-BBE9-2991143AC9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914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7/10/2021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0CCACE5-041B-4BAB-8EE9-C45D22496F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9" t="5432" r="4198" b="5062"/>
          <a:stretch/>
        </p:blipFill>
        <p:spPr>
          <a:xfrm>
            <a:off x="0" y="1"/>
            <a:ext cx="12192000" cy="689126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5D2FA4B-A79C-474B-92E9-78964A89089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664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jpe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4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02000" y="1333502"/>
            <a:ext cx="5561863" cy="1000593"/>
          </a:xfrm>
          <a:solidFill>
            <a:schemeClr val="accent6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>
            <a:noAutofit/>
          </a:bodyPr>
          <a:lstStyle/>
          <a:p>
            <a:r>
              <a:rPr lang="en-US" sz="2457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ỨNG DỤNG CNTT TRONG DẠY – HỌC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89195" y="2921001"/>
            <a:ext cx="5237447" cy="507999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err="1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r>
              <a:rPr lang="en-US" sz="200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11:  Sử dụng classkick (Điền)</a:t>
            </a:r>
          </a:p>
        </p:txBody>
      </p:sp>
    </p:spTree>
    <p:extLst>
      <p:ext uri="{BB962C8B-B14F-4D97-AF65-F5344CB8AC3E}">
        <p14:creationId xmlns:p14="http://schemas.microsoft.com/office/powerpoint/2010/main" val="35951100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42B8673-1AFC-4422-B163-3C61D39D1E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21289" y1="33974" x2="30469" y2="42735"/>
                        <a14:foregroundMark x1="74414" y1="51496" x2="81055" y2="46581"/>
                        <a14:foregroundMark x1="9375" y1="25427" x2="5664" y2="30769"/>
                        <a14:foregroundMark x1="6055" y1="31410" x2="5078" y2="37821"/>
                        <a14:foregroundMark x1="5273" y1="38462" x2="7227" y2="44872"/>
                        <a14:foregroundMark x1="7617" y1="45299" x2="10547" y2="48504"/>
                        <a14:foregroundMark x1="22461" y1="14316" x2="28320" y2="10897"/>
                        <a14:foregroundMark x1="28320" y1="10470" x2="33984" y2="6624"/>
                        <a14:foregroundMark x1="34180" y1="6197" x2="34180" y2="5983"/>
                        <a14:foregroundMark x1="32422" y1="7265" x2="36328" y2="3846"/>
                        <a14:foregroundMark x1="36328" y1="3632" x2="35938" y2="4274"/>
                        <a14:foregroundMark x1="36719" y1="3419" x2="43945" y2="427"/>
                        <a14:foregroundMark x1="52344" y1="427" x2="57422" y2="2137"/>
                        <a14:foregroundMark x1="57422" y1="2350" x2="63477" y2="5556"/>
                        <a14:foregroundMark x1="63477" y1="5556" x2="69141" y2="10684"/>
                        <a14:foregroundMark x1="69531" y1="11111" x2="78320" y2="21795"/>
                        <a14:foregroundMark x1="78906" y1="22436" x2="87500" y2="35043"/>
                        <a14:foregroundMark x1="87695" y1="35256" x2="89844" y2="39957"/>
                        <a14:foregroundMark x1="90039" y1="40812" x2="90430" y2="45513"/>
                        <a14:foregroundMark x1="90039" y1="45513" x2="88867" y2="48504"/>
                        <a14:foregroundMark x1="88477" y1="49573" x2="83008" y2="52991"/>
                        <a14:foregroundMark x1="59570" y1="56410" x2="69531" y2="58547"/>
                        <a14:foregroundMark x1="71289" y1="52778" x2="67773" y2="61538"/>
                        <a14:foregroundMark x1="73438" y1="54701" x2="68750" y2="59829"/>
                        <a14:foregroundMark x1="56445" y1="71581" x2="74609" y2="91880"/>
                        <a14:foregroundMark x1="64258" y1="78846" x2="83008" y2="85043"/>
                        <a14:foregroundMark x1="77734" y1="90598" x2="85742" y2="90171"/>
                        <a14:foregroundMark x1="78125" y1="88462" x2="91016" y2="86325"/>
                        <a14:foregroundMark x1="58984" y1="82906" x2="64648" y2="92094"/>
                        <a14:foregroundMark x1="65039" y1="95940" x2="80469" y2="91880"/>
                        <a14:foregroundMark x1="11133" y1="88675" x2="45117" y2="86752"/>
                        <a14:foregroundMark x1="3711" y1="88034" x2="20313" y2="92735"/>
                        <a14:foregroundMark x1="19141" y1="96154" x2="41016" y2="94017"/>
                        <a14:foregroundMark x1="10938" y1="65812" x2="15234" y2="619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0460" y="3345366"/>
            <a:ext cx="4761570" cy="380001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B0A9FE1-9E8B-406B-B402-E3015B334D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3611383" cy="23622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1D02EC1-BC4C-465C-9871-7F98E37280A0}"/>
              </a:ext>
            </a:extLst>
          </p:cNvPr>
          <p:cNvSpPr txBox="1"/>
          <p:nvPr/>
        </p:nvSpPr>
        <p:spPr>
          <a:xfrm>
            <a:off x="1640448" y="2362200"/>
            <a:ext cx="7633146" cy="1481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hẹn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AF680DF-A3F3-4E89-B478-8C10E0116AC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35367" y="0"/>
            <a:ext cx="1318087" cy="8432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0806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66502"/>
            <a:ext cx="12191999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39967" y="830858"/>
            <a:ext cx="18434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80000"/>
                    </a:prst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Tuần</a:t>
            </a:r>
            <a:r>
              <a:rPr lang="en-US" sz="4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80000"/>
                    </a:prst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4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80000"/>
                    </a:prst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6" name="文本框 22">
            <a:extLst>
              <a:ext uri="{FF2B5EF4-FFF2-40B4-BE49-F238E27FC236}">
                <a16:creationId xmlns:a16="http://schemas.microsoft.com/office/drawing/2014/main" id="{0F3B0317-26BB-4AEA-BCD0-AF57CC1E69F6}"/>
              </a:ext>
            </a:extLst>
          </p:cNvPr>
          <p:cNvSpPr txBox="1"/>
          <p:nvPr/>
        </p:nvSpPr>
        <p:spPr>
          <a:xfrm>
            <a:off x="2762120" y="2149901"/>
            <a:ext cx="624651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6000" dirty="0">
                <a:solidFill>
                  <a:srgbClr val="FF9900"/>
                </a:solidFill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ÔN TẬP</a:t>
            </a:r>
          </a:p>
          <a:p>
            <a:pPr algn="ctr"/>
            <a:r>
              <a:rPr lang="en-US" altLang="zh-CN" sz="6000" dirty="0">
                <a:solidFill>
                  <a:srgbClr val="FF9900"/>
                </a:solidFill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GIỮA HỌC KÌ I</a:t>
            </a:r>
            <a:endParaRPr lang="zh-CN" altLang="en-US" sz="6000" dirty="0">
              <a:solidFill>
                <a:srgbClr val="FF9900"/>
              </a:solidFill>
              <a:latin typeface="Times New Roman" panose="02020603050405020304" pitchFamily="18" charset="0"/>
              <a:ea typeface="思源黑体 CN Bold" panose="020B0800000000000000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文本框 22">
            <a:extLst>
              <a:ext uri="{FF2B5EF4-FFF2-40B4-BE49-F238E27FC236}">
                <a16:creationId xmlns:a16="http://schemas.microsoft.com/office/drawing/2014/main" id="{C8FA271B-AF72-492D-A0F3-8C2684F9B2D6}"/>
              </a:ext>
            </a:extLst>
          </p:cNvPr>
          <p:cNvSpPr txBox="1"/>
          <p:nvPr/>
        </p:nvSpPr>
        <p:spPr>
          <a:xfrm>
            <a:off x="6507035" y="4353626"/>
            <a:ext cx="45192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6000" dirty="0" err="1">
                <a:solidFill>
                  <a:srgbClr val="FF9900"/>
                </a:solidFill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Tiết</a:t>
            </a:r>
            <a:r>
              <a:rPr lang="en-US" altLang="zh-CN" sz="6000" dirty="0">
                <a:solidFill>
                  <a:srgbClr val="FF9900"/>
                </a:solidFill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 7 - 8</a:t>
            </a:r>
            <a:endParaRPr lang="zh-CN" altLang="en-US" sz="6000" dirty="0">
              <a:solidFill>
                <a:srgbClr val="FF9900"/>
              </a:solidFill>
              <a:latin typeface="Times New Roman" panose="02020603050405020304" pitchFamily="18" charset="0"/>
              <a:ea typeface="思源黑体 CN Bold" panose="020B0800000000000000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452B1ED-D509-48A1-BB24-F4EE11846DA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610677" y="-66502"/>
            <a:ext cx="1401214" cy="8432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05370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2">
            <a:extLst>
              <a:ext uri="{FF2B5EF4-FFF2-40B4-BE49-F238E27FC236}">
                <a16:creationId xmlns:a16="http://schemas.microsoft.com/office/drawing/2014/main" id="{EC309DD6-B1E6-4D0E-87C1-19A1B7C03282}"/>
              </a:ext>
            </a:extLst>
          </p:cNvPr>
          <p:cNvSpPr txBox="1"/>
          <p:nvPr/>
        </p:nvSpPr>
        <p:spPr>
          <a:xfrm>
            <a:off x="946296" y="70712"/>
            <a:ext cx="104690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Nhìn</a:t>
            </a:r>
            <a:r>
              <a:rPr lang="en-US" altLang="zh-CN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tranh</a:t>
            </a:r>
            <a:r>
              <a:rPr lang="en-US" altLang="zh-CN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altLang="zh-CN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altLang="zh-CN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tên</a:t>
            </a:r>
            <a:r>
              <a:rPr lang="en-US" altLang="zh-CN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câu</a:t>
            </a:r>
            <a:r>
              <a:rPr lang="en-US" altLang="zh-CN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chuyện</a:t>
            </a:r>
            <a:r>
              <a:rPr lang="en-US" altLang="zh-CN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altLang="zh-CN" sz="3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Chọn</a:t>
            </a:r>
            <a:r>
              <a:rPr lang="en-US" altLang="zh-CN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kể</a:t>
            </a:r>
            <a:r>
              <a:rPr lang="en-US" altLang="zh-CN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lang="en-US" altLang="zh-CN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câu</a:t>
            </a:r>
            <a:r>
              <a:rPr lang="en-US" altLang="zh-CN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chuyện</a:t>
            </a:r>
            <a:r>
              <a:rPr lang="en-US" altLang="zh-CN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vi-VN" altLang="zh-CN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thích</a:t>
            </a:r>
            <a:r>
              <a:rPr lang="en-US" altLang="zh-CN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  <a:endParaRPr lang="zh-CN" altLang="en-US" sz="32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6177A8A-09ED-49A7-A10E-A2B153AF0FC4}"/>
              </a:ext>
            </a:extLst>
          </p:cNvPr>
          <p:cNvSpPr/>
          <p:nvPr/>
        </p:nvSpPr>
        <p:spPr>
          <a:xfrm>
            <a:off x="162926" y="135410"/>
            <a:ext cx="783370" cy="744971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rgbClr val="009F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1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D78AE8A-178C-45D4-9581-DAC77924A167}"/>
              </a:ext>
            </a:extLst>
          </p:cNvPr>
          <p:cNvGrpSpPr/>
          <p:nvPr/>
        </p:nvGrpSpPr>
        <p:grpSpPr>
          <a:xfrm>
            <a:off x="1998657" y="1057869"/>
            <a:ext cx="3068765" cy="2371131"/>
            <a:chOff x="2024228" y="1575050"/>
            <a:chExt cx="3068765" cy="2371131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0A436A83-82C4-48CA-8FC0-3407A2B6420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54868" t="59602" r="27759" b="16323"/>
            <a:stretch/>
          </p:blipFill>
          <p:spPr>
            <a:xfrm>
              <a:off x="2050856" y="1575050"/>
              <a:ext cx="3042137" cy="2371131"/>
            </a:xfrm>
            <a:prstGeom prst="roundRect">
              <a:avLst/>
            </a:prstGeom>
          </p:spPr>
        </p:pic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FA7D370B-F5E1-4FE0-9279-6C003AF07C84}"/>
                </a:ext>
              </a:extLst>
            </p:cNvPr>
            <p:cNvSpPr/>
            <p:nvPr/>
          </p:nvSpPr>
          <p:spPr>
            <a:xfrm>
              <a:off x="2024228" y="1575050"/>
              <a:ext cx="445436" cy="423602"/>
            </a:xfrm>
            <a:prstGeom prst="ellipse">
              <a:avLst/>
            </a:prstGeom>
            <a:solidFill>
              <a:srgbClr val="009F4F"/>
            </a:solidFill>
            <a:ln>
              <a:solidFill>
                <a:srgbClr val="009F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1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C6C0C6EA-B183-48B0-981B-57FC6E033B87}"/>
              </a:ext>
            </a:extLst>
          </p:cNvPr>
          <p:cNvGrpSpPr/>
          <p:nvPr/>
        </p:nvGrpSpPr>
        <p:grpSpPr>
          <a:xfrm>
            <a:off x="7124580" y="683616"/>
            <a:ext cx="3255098" cy="2586036"/>
            <a:chOff x="6667637" y="1543741"/>
            <a:chExt cx="3255098" cy="2586036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7268784B-7574-4349-A65B-B71DE6313A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28056" b="88056" l="55677" r="98750">
                          <a14:foregroundMark x1="95469" y1="50000" x2="95781" y2="62778"/>
                          <a14:foregroundMark x1="77708" y1="51944" x2="79219" y2="61019"/>
                          <a14:foregroundMark x1="58594" y1="39815" x2="57969" y2="80741"/>
                          <a14:foregroundMark x1="76823" y1="54722" x2="78802" y2="62315"/>
                        </a14:backgroundRemoval>
                      </a14:imgEffect>
                    </a14:imgLayer>
                  </a14:imgProps>
                </a:ext>
              </a:extLst>
            </a:blip>
            <a:srcRect l="56052" t="27895" r="2204" b="13149"/>
            <a:stretch/>
          </p:blipFill>
          <p:spPr>
            <a:xfrm rot="-60000">
              <a:off x="6667637" y="1543741"/>
              <a:ext cx="3255098" cy="2586036"/>
            </a:xfrm>
            <a:prstGeom prst="rect">
              <a:avLst/>
            </a:prstGeom>
          </p:spPr>
        </p:pic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ACC30CB4-0E6A-4932-8587-CBD1FF7D4AB5}"/>
                </a:ext>
              </a:extLst>
            </p:cNvPr>
            <p:cNvSpPr/>
            <p:nvPr/>
          </p:nvSpPr>
          <p:spPr>
            <a:xfrm>
              <a:off x="6776982" y="1649481"/>
              <a:ext cx="445436" cy="423602"/>
            </a:xfrm>
            <a:prstGeom prst="ellipse">
              <a:avLst/>
            </a:prstGeom>
            <a:solidFill>
              <a:srgbClr val="009F4F"/>
            </a:solidFill>
            <a:ln>
              <a:solidFill>
                <a:srgbClr val="009F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2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24887995-312E-4F4E-9C12-2CAACA86A694}"/>
              </a:ext>
            </a:extLst>
          </p:cNvPr>
          <p:cNvGrpSpPr/>
          <p:nvPr/>
        </p:nvGrpSpPr>
        <p:grpSpPr>
          <a:xfrm>
            <a:off x="1562407" y="3949546"/>
            <a:ext cx="3967892" cy="2217956"/>
            <a:chOff x="1578792" y="4097384"/>
            <a:chExt cx="3967892" cy="2217956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40C2F795-301E-4E75-A35A-84D3AF85E97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7605" t="3518" r="7708" b="11111"/>
            <a:stretch/>
          </p:blipFill>
          <p:spPr>
            <a:xfrm>
              <a:off x="1597167" y="4097384"/>
              <a:ext cx="3949517" cy="2217956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DC3CD894-8DAD-4A39-8470-034939248AE2}"/>
                </a:ext>
              </a:extLst>
            </p:cNvPr>
            <p:cNvSpPr/>
            <p:nvPr/>
          </p:nvSpPr>
          <p:spPr>
            <a:xfrm>
              <a:off x="1578792" y="4097384"/>
              <a:ext cx="445436" cy="423602"/>
            </a:xfrm>
            <a:prstGeom prst="ellipse">
              <a:avLst/>
            </a:prstGeom>
            <a:solidFill>
              <a:srgbClr val="009F4F"/>
            </a:solidFill>
            <a:ln>
              <a:solidFill>
                <a:srgbClr val="009F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3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7BF8A386-E03B-4E52-B7BB-1A2A3615965E}"/>
              </a:ext>
            </a:extLst>
          </p:cNvPr>
          <p:cNvGrpSpPr/>
          <p:nvPr/>
        </p:nvGrpSpPr>
        <p:grpSpPr>
          <a:xfrm>
            <a:off x="6872219" y="3695691"/>
            <a:ext cx="3952793" cy="2217957"/>
            <a:chOff x="6317438" y="4125823"/>
            <a:chExt cx="3952793" cy="2217957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F3FBBCD6-BCAF-4284-81B9-03B8BA0E279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21316" t="15996" r="22121" b="15335"/>
            <a:stretch/>
          </p:blipFill>
          <p:spPr>
            <a:xfrm>
              <a:off x="6320714" y="4125823"/>
              <a:ext cx="3949517" cy="2217957"/>
            </a:xfrm>
            <a:prstGeom prst="rect">
              <a:avLst/>
            </a:prstGeom>
            <a:ln>
              <a:solidFill>
                <a:srgbClr val="002060"/>
              </a:solidFill>
            </a:ln>
          </p:spPr>
        </p:pic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302280D8-EBB9-4D21-81B0-514D322A89F5}"/>
                </a:ext>
              </a:extLst>
            </p:cNvPr>
            <p:cNvSpPr/>
            <p:nvPr/>
          </p:nvSpPr>
          <p:spPr>
            <a:xfrm>
              <a:off x="6317438" y="4137109"/>
              <a:ext cx="445436" cy="423602"/>
            </a:xfrm>
            <a:prstGeom prst="ellipse">
              <a:avLst/>
            </a:prstGeom>
            <a:solidFill>
              <a:srgbClr val="009F4F"/>
            </a:solidFill>
            <a:ln>
              <a:solidFill>
                <a:srgbClr val="009F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4</a:t>
              </a:r>
            </a:p>
          </p:txBody>
        </p:sp>
      </p:grpSp>
      <p:sp>
        <p:nvSpPr>
          <p:cNvPr id="25" name="文本框 22">
            <a:extLst>
              <a:ext uri="{FF2B5EF4-FFF2-40B4-BE49-F238E27FC236}">
                <a16:creationId xmlns:a16="http://schemas.microsoft.com/office/drawing/2014/main" id="{144B1429-675E-469F-9D1F-893630B468C6}"/>
              </a:ext>
            </a:extLst>
          </p:cNvPr>
          <p:cNvSpPr txBox="1"/>
          <p:nvPr/>
        </p:nvSpPr>
        <p:spPr>
          <a:xfrm>
            <a:off x="2104529" y="3403304"/>
            <a:ext cx="2934789" cy="584775"/>
          </a:xfrm>
          <a:prstGeom prst="rect">
            <a:avLst/>
          </a:prstGeom>
          <a:pattFill prst="pct5">
            <a:fgClr>
              <a:srgbClr val="A9DA74"/>
            </a:fgClr>
            <a:bgClr>
              <a:schemeClr val="bg1"/>
            </a:bgClr>
          </a:pattFill>
          <a:ln>
            <a:solidFill>
              <a:srgbClr val="009F4F"/>
            </a:solidFill>
          </a:ln>
        </p:spPr>
        <p:txBody>
          <a:bodyPr wrap="square" rtlCol="0">
            <a:spAutoFit/>
          </a:bodyPr>
          <a:lstStyle/>
          <a:p>
            <a:endParaRPr lang="zh-CN" altLang="en-US" sz="3200" b="1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文本框 22">
            <a:extLst>
              <a:ext uri="{FF2B5EF4-FFF2-40B4-BE49-F238E27FC236}">
                <a16:creationId xmlns:a16="http://schemas.microsoft.com/office/drawing/2014/main" id="{89175978-C426-47DC-AA91-7F39B67CEB08}"/>
              </a:ext>
            </a:extLst>
          </p:cNvPr>
          <p:cNvSpPr txBox="1"/>
          <p:nvPr/>
        </p:nvSpPr>
        <p:spPr>
          <a:xfrm>
            <a:off x="7094937" y="3110916"/>
            <a:ext cx="3475178" cy="584775"/>
          </a:xfrm>
          <a:prstGeom prst="rect">
            <a:avLst/>
          </a:prstGeom>
          <a:pattFill prst="pct5">
            <a:fgClr>
              <a:srgbClr val="A9DA74"/>
            </a:fgClr>
            <a:bgClr>
              <a:schemeClr val="bg1"/>
            </a:bgClr>
          </a:pattFill>
          <a:ln>
            <a:solidFill>
              <a:srgbClr val="009F4F"/>
            </a:solidFill>
          </a:ln>
        </p:spPr>
        <p:txBody>
          <a:bodyPr wrap="square" rtlCol="0">
            <a:spAutoFit/>
          </a:bodyPr>
          <a:lstStyle/>
          <a:p>
            <a:endParaRPr lang="zh-CN" altLang="en-US" sz="3200" b="1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文本框 22">
            <a:extLst>
              <a:ext uri="{FF2B5EF4-FFF2-40B4-BE49-F238E27FC236}">
                <a16:creationId xmlns:a16="http://schemas.microsoft.com/office/drawing/2014/main" id="{39C0DB0C-B8FD-4858-9DC3-F7A462D7E407}"/>
              </a:ext>
            </a:extLst>
          </p:cNvPr>
          <p:cNvSpPr txBox="1"/>
          <p:nvPr/>
        </p:nvSpPr>
        <p:spPr>
          <a:xfrm>
            <a:off x="1183198" y="6202513"/>
            <a:ext cx="4777453" cy="584775"/>
          </a:xfrm>
          <a:prstGeom prst="rect">
            <a:avLst/>
          </a:prstGeom>
          <a:pattFill prst="pct5">
            <a:fgClr>
              <a:srgbClr val="A9DA74"/>
            </a:fgClr>
            <a:bgClr>
              <a:schemeClr val="bg1"/>
            </a:bgClr>
          </a:pattFill>
          <a:ln>
            <a:solidFill>
              <a:srgbClr val="009F4F"/>
            </a:solidFill>
          </a:ln>
        </p:spPr>
        <p:txBody>
          <a:bodyPr wrap="square" rtlCol="0">
            <a:spAutoFit/>
          </a:bodyPr>
          <a:lstStyle/>
          <a:p>
            <a:endParaRPr lang="zh-CN" altLang="en-US" sz="3200" b="1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文本框 22">
            <a:extLst>
              <a:ext uri="{FF2B5EF4-FFF2-40B4-BE49-F238E27FC236}">
                <a16:creationId xmlns:a16="http://schemas.microsoft.com/office/drawing/2014/main" id="{7F659B27-834B-41EC-9631-F3C9C225618A}"/>
              </a:ext>
            </a:extLst>
          </p:cNvPr>
          <p:cNvSpPr txBox="1"/>
          <p:nvPr/>
        </p:nvSpPr>
        <p:spPr>
          <a:xfrm>
            <a:off x="6894640" y="5928020"/>
            <a:ext cx="3875772" cy="584775"/>
          </a:xfrm>
          <a:prstGeom prst="rect">
            <a:avLst/>
          </a:prstGeom>
          <a:pattFill prst="pct5">
            <a:fgClr>
              <a:srgbClr val="A9DA74"/>
            </a:fgClr>
            <a:bgClr>
              <a:schemeClr val="bg1"/>
            </a:bgClr>
          </a:pattFill>
          <a:ln>
            <a:solidFill>
              <a:srgbClr val="009F4F"/>
            </a:solidFill>
          </a:ln>
        </p:spPr>
        <p:txBody>
          <a:bodyPr wrap="square" rtlCol="0">
            <a:spAutoFit/>
          </a:bodyPr>
          <a:lstStyle/>
          <a:p>
            <a:endParaRPr lang="zh-CN" altLang="en-US" sz="3200" b="1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8552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2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2">
            <a:extLst>
              <a:ext uri="{FF2B5EF4-FFF2-40B4-BE49-F238E27FC236}">
                <a16:creationId xmlns:a16="http://schemas.microsoft.com/office/drawing/2014/main" id="{EC309DD6-B1E6-4D0E-87C1-19A1B7C03282}"/>
              </a:ext>
            </a:extLst>
          </p:cNvPr>
          <p:cNvSpPr txBox="1"/>
          <p:nvPr/>
        </p:nvSpPr>
        <p:spPr>
          <a:xfrm>
            <a:off x="946296" y="70712"/>
            <a:ext cx="104690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Nhìn</a:t>
            </a:r>
            <a:r>
              <a:rPr lang="en-US" altLang="zh-CN" sz="3200" b="1" dirty="0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tranh</a:t>
            </a:r>
            <a:r>
              <a:rPr lang="en-US" altLang="zh-CN" sz="3200" b="1" dirty="0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altLang="zh-CN" sz="3200" b="1" dirty="0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altLang="zh-CN" sz="3200" b="1" dirty="0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tên</a:t>
            </a:r>
            <a:r>
              <a:rPr lang="en-US" altLang="zh-CN" sz="3200" b="1" dirty="0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câu</a:t>
            </a:r>
            <a:r>
              <a:rPr lang="en-US" altLang="zh-CN" sz="3200" b="1" dirty="0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chuyện</a:t>
            </a:r>
            <a:r>
              <a:rPr lang="en-US" altLang="zh-CN" sz="3200" b="1" dirty="0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altLang="zh-CN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Chọn</a:t>
            </a:r>
            <a:r>
              <a:rPr lang="en-US" altLang="zh-CN" sz="3200" b="1" dirty="0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kể</a:t>
            </a:r>
            <a:r>
              <a:rPr lang="en-US" altLang="zh-CN" sz="3200" b="1" dirty="0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lang="en-US" altLang="zh-CN" sz="3200" b="1" dirty="0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câu</a:t>
            </a:r>
            <a:r>
              <a:rPr lang="en-US" altLang="zh-CN" sz="3200" b="1" dirty="0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chuyện</a:t>
            </a:r>
            <a:r>
              <a:rPr lang="en-US" altLang="zh-CN" sz="3200" b="1" dirty="0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vi-VN" altLang="zh-CN" sz="3200" b="1" dirty="0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thích</a:t>
            </a:r>
            <a:r>
              <a:rPr lang="en-US" altLang="zh-CN" sz="3200" b="1" dirty="0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  <a:endParaRPr lang="zh-CN" altLang="en-US" sz="3200" b="1" dirty="0">
              <a:solidFill>
                <a:srgbClr val="00990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6177A8A-09ED-49A7-A10E-A2B153AF0FC4}"/>
              </a:ext>
            </a:extLst>
          </p:cNvPr>
          <p:cNvSpPr/>
          <p:nvPr/>
        </p:nvSpPr>
        <p:spPr>
          <a:xfrm>
            <a:off x="162926" y="135410"/>
            <a:ext cx="783370" cy="744971"/>
          </a:xfrm>
          <a:prstGeom prst="ellipse">
            <a:avLst/>
          </a:prstGeom>
          <a:solidFill>
            <a:srgbClr val="009F4F"/>
          </a:solidFill>
          <a:ln>
            <a:solidFill>
              <a:srgbClr val="009F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1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D78AE8A-178C-45D4-9581-DAC77924A167}"/>
              </a:ext>
            </a:extLst>
          </p:cNvPr>
          <p:cNvGrpSpPr/>
          <p:nvPr/>
        </p:nvGrpSpPr>
        <p:grpSpPr>
          <a:xfrm>
            <a:off x="1976339" y="1407480"/>
            <a:ext cx="3068765" cy="2371131"/>
            <a:chOff x="2024228" y="1575050"/>
            <a:chExt cx="3068765" cy="2371131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0A436A83-82C4-48CA-8FC0-3407A2B6420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54868" t="59602" r="27759" b="16323"/>
            <a:stretch/>
          </p:blipFill>
          <p:spPr>
            <a:xfrm>
              <a:off x="2050856" y="1575050"/>
              <a:ext cx="3042137" cy="2371131"/>
            </a:xfrm>
            <a:prstGeom prst="roundRect">
              <a:avLst/>
            </a:prstGeom>
          </p:spPr>
        </p:pic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FA7D370B-F5E1-4FE0-9279-6C003AF07C84}"/>
                </a:ext>
              </a:extLst>
            </p:cNvPr>
            <p:cNvSpPr/>
            <p:nvPr/>
          </p:nvSpPr>
          <p:spPr>
            <a:xfrm>
              <a:off x="2024228" y="1575050"/>
              <a:ext cx="445436" cy="423602"/>
            </a:xfrm>
            <a:prstGeom prst="ellipse">
              <a:avLst/>
            </a:prstGeom>
            <a:solidFill>
              <a:srgbClr val="009F4F"/>
            </a:solidFill>
            <a:ln>
              <a:solidFill>
                <a:srgbClr val="009F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1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C6C0C6EA-B183-48B0-981B-57FC6E033B87}"/>
              </a:ext>
            </a:extLst>
          </p:cNvPr>
          <p:cNvGrpSpPr/>
          <p:nvPr/>
        </p:nvGrpSpPr>
        <p:grpSpPr>
          <a:xfrm>
            <a:off x="7146898" y="900187"/>
            <a:ext cx="3255098" cy="2586036"/>
            <a:chOff x="6667637" y="1543741"/>
            <a:chExt cx="3255098" cy="2586036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7268784B-7574-4349-A65B-B71DE6313A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28056" b="88056" l="55677" r="98750">
                          <a14:foregroundMark x1="95469" y1="50000" x2="95781" y2="62778"/>
                          <a14:foregroundMark x1="77708" y1="51944" x2="79219" y2="61019"/>
                          <a14:foregroundMark x1="58594" y1="39815" x2="57969" y2="80741"/>
                          <a14:foregroundMark x1="76823" y1="54722" x2="78802" y2="62315"/>
                        </a14:backgroundRemoval>
                      </a14:imgEffect>
                    </a14:imgLayer>
                  </a14:imgProps>
                </a:ext>
              </a:extLst>
            </a:blip>
            <a:srcRect l="56052" t="27895" r="2204" b="13149"/>
            <a:stretch/>
          </p:blipFill>
          <p:spPr>
            <a:xfrm rot="-60000">
              <a:off x="6667637" y="1543741"/>
              <a:ext cx="3255098" cy="2586036"/>
            </a:xfrm>
            <a:prstGeom prst="rect">
              <a:avLst/>
            </a:prstGeom>
          </p:spPr>
        </p:pic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ACC30CB4-0E6A-4932-8587-CBD1FF7D4AB5}"/>
                </a:ext>
              </a:extLst>
            </p:cNvPr>
            <p:cNvSpPr/>
            <p:nvPr/>
          </p:nvSpPr>
          <p:spPr>
            <a:xfrm>
              <a:off x="6776982" y="1649481"/>
              <a:ext cx="445436" cy="423602"/>
            </a:xfrm>
            <a:prstGeom prst="ellipse">
              <a:avLst/>
            </a:prstGeom>
            <a:solidFill>
              <a:srgbClr val="009F4F"/>
            </a:solidFill>
            <a:ln>
              <a:solidFill>
                <a:srgbClr val="009F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2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24887995-312E-4F4E-9C12-2CAACA86A694}"/>
              </a:ext>
            </a:extLst>
          </p:cNvPr>
          <p:cNvGrpSpPr/>
          <p:nvPr/>
        </p:nvGrpSpPr>
        <p:grpSpPr>
          <a:xfrm>
            <a:off x="1578792" y="4097384"/>
            <a:ext cx="3967892" cy="2217956"/>
            <a:chOff x="1578792" y="4097384"/>
            <a:chExt cx="3967892" cy="2217956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40C2F795-301E-4E75-A35A-84D3AF85E97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7605" t="3518" r="7708" b="11111"/>
            <a:stretch/>
          </p:blipFill>
          <p:spPr>
            <a:xfrm>
              <a:off x="1597167" y="4097384"/>
              <a:ext cx="3949517" cy="2217956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DC3CD894-8DAD-4A39-8470-034939248AE2}"/>
                </a:ext>
              </a:extLst>
            </p:cNvPr>
            <p:cNvSpPr/>
            <p:nvPr/>
          </p:nvSpPr>
          <p:spPr>
            <a:xfrm>
              <a:off x="1578792" y="4097384"/>
              <a:ext cx="445436" cy="423602"/>
            </a:xfrm>
            <a:prstGeom prst="ellipse">
              <a:avLst/>
            </a:prstGeom>
            <a:solidFill>
              <a:srgbClr val="009F4F"/>
            </a:solidFill>
            <a:ln>
              <a:solidFill>
                <a:srgbClr val="009F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3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7BF8A386-E03B-4E52-B7BB-1A2A3615965E}"/>
              </a:ext>
            </a:extLst>
          </p:cNvPr>
          <p:cNvGrpSpPr/>
          <p:nvPr/>
        </p:nvGrpSpPr>
        <p:grpSpPr>
          <a:xfrm>
            <a:off x="6872219" y="3909815"/>
            <a:ext cx="3952793" cy="2217957"/>
            <a:chOff x="6317438" y="4125823"/>
            <a:chExt cx="3952793" cy="2217957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F3FBBCD6-BCAF-4284-81B9-03B8BA0E279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21316" t="15996" r="22121" b="15335"/>
            <a:stretch/>
          </p:blipFill>
          <p:spPr>
            <a:xfrm>
              <a:off x="6320714" y="4125823"/>
              <a:ext cx="3949517" cy="2217957"/>
            </a:xfrm>
            <a:prstGeom prst="rect">
              <a:avLst/>
            </a:prstGeom>
            <a:ln>
              <a:solidFill>
                <a:srgbClr val="002060"/>
              </a:solidFill>
            </a:ln>
          </p:spPr>
        </p:pic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302280D8-EBB9-4D21-81B0-514D322A89F5}"/>
                </a:ext>
              </a:extLst>
            </p:cNvPr>
            <p:cNvSpPr/>
            <p:nvPr/>
          </p:nvSpPr>
          <p:spPr>
            <a:xfrm>
              <a:off x="6317438" y="4137109"/>
              <a:ext cx="445436" cy="423602"/>
            </a:xfrm>
            <a:prstGeom prst="ellipse">
              <a:avLst/>
            </a:prstGeom>
            <a:solidFill>
              <a:srgbClr val="009F4F"/>
            </a:solidFill>
            <a:ln>
              <a:solidFill>
                <a:srgbClr val="009F4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4</a:t>
              </a:r>
            </a:p>
          </p:txBody>
        </p:sp>
      </p:grpSp>
      <p:sp>
        <p:nvSpPr>
          <p:cNvPr id="25" name="文本框 22">
            <a:extLst>
              <a:ext uri="{FF2B5EF4-FFF2-40B4-BE49-F238E27FC236}">
                <a16:creationId xmlns:a16="http://schemas.microsoft.com/office/drawing/2014/main" id="{144B1429-675E-469F-9D1F-893630B468C6}"/>
              </a:ext>
            </a:extLst>
          </p:cNvPr>
          <p:cNvSpPr txBox="1"/>
          <p:nvPr/>
        </p:nvSpPr>
        <p:spPr>
          <a:xfrm>
            <a:off x="2192728" y="3486223"/>
            <a:ext cx="2934789" cy="584775"/>
          </a:xfrm>
          <a:prstGeom prst="rect">
            <a:avLst/>
          </a:prstGeom>
          <a:pattFill prst="pct5">
            <a:fgClr>
              <a:srgbClr val="A9DA74"/>
            </a:fgClr>
            <a:bgClr>
              <a:schemeClr val="bg1"/>
            </a:bgClr>
          </a:pattFill>
          <a:ln>
            <a:solidFill>
              <a:srgbClr val="009F4F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Chú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đỗ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con</a:t>
            </a:r>
            <a:endParaRPr lang="zh-CN" altLang="en-US" sz="3200" b="1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文本框 22">
            <a:extLst>
              <a:ext uri="{FF2B5EF4-FFF2-40B4-BE49-F238E27FC236}">
                <a16:creationId xmlns:a16="http://schemas.microsoft.com/office/drawing/2014/main" id="{89175978-C426-47DC-AA91-7F39B67CEB08}"/>
              </a:ext>
            </a:extLst>
          </p:cNvPr>
          <p:cNvSpPr txBox="1"/>
          <p:nvPr/>
        </p:nvSpPr>
        <p:spPr>
          <a:xfrm>
            <a:off x="6749264" y="3302989"/>
            <a:ext cx="4972868" cy="584775"/>
          </a:xfrm>
          <a:prstGeom prst="rect">
            <a:avLst/>
          </a:prstGeom>
          <a:pattFill prst="pct5">
            <a:fgClr>
              <a:srgbClr val="A9DA74"/>
            </a:fgClr>
            <a:bgClr>
              <a:schemeClr val="bg1"/>
            </a:bgClr>
          </a:pattFill>
          <a:ln>
            <a:solidFill>
              <a:srgbClr val="009F4F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Cậu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bé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ham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endParaRPr lang="zh-CN" altLang="en-US" sz="3200" b="1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文本框 22">
            <a:extLst>
              <a:ext uri="{FF2B5EF4-FFF2-40B4-BE49-F238E27FC236}">
                <a16:creationId xmlns:a16="http://schemas.microsoft.com/office/drawing/2014/main" id="{39C0DB0C-B8FD-4858-9DC3-F7A462D7E407}"/>
              </a:ext>
            </a:extLst>
          </p:cNvPr>
          <p:cNvSpPr txBox="1"/>
          <p:nvPr/>
        </p:nvSpPr>
        <p:spPr>
          <a:xfrm>
            <a:off x="1105989" y="6202513"/>
            <a:ext cx="5413334" cy="584775"/>
          </a:xfrm>
          <a:prstGeom prst="rect">
            <a:avLst/>
          </a:prstGeom>
          <a:pattFill prst="pct5">
            <a:fgClr>
              <a:srgbClr val="A9DA74"/>
            </a:fgClr>
            <a:bgClr>
              <a:schemeClr val="bg1"/>
            </a:bgClr>
          </a:pattFill>
          <a:ln>
            <a:solidFill>
              <a:srgbClr val="009F4F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Niềm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vui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của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Bi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Bống</a:t>
            </a:r>
            <a:endParaRPr lang="zh-CN" altLang="en-US" sz="3200" b="1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文本框 22">
            <a:extLst>
              <a:ext uri="{FF2B5EF4-FFF2-40B4-BE49-F238E27FC236}">
                <a16:creationId xmlns:a16="http://schemas.microsoft.com/office/drawing/2014/main" id="{7F659B27-834B-41EC-9631-F3C9C225618A}"/>
              </a:ext>
            </a:extLst>
          </p:cNvPr>
          <p:cNvSpPr txBox="1"/>
          <p:nvPr/>
        </p:nvSpPr>
        <p:spPr>
          <a:xfrm>
            <a:off x="6949240" y="6161109"/>
            <a:ext cx="3875772" cy="584775"/>
          </a:xfrm>
          <a:prstGeom prst="rect">
            <a:avLst/>
          </a:prstGeom>
          <a:pattFill prst="pct5">
            <a:fgClr>
              <a:srgbClr val="A9DA74"/>
            </a:fgClr>
            <a:bgClr>
              <a:schemeClr val="bg1"/>
            </a:bgClr>
          </a:pattFill>
          <a:ln>
            <a:solidFill>
              <a:srgbClr val="009F4F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có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xinh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không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  <a:endParaRPr lang="zh-CN" altLang="en-US" sz="3200" b="1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7119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2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4F0F123-8FEE-46FA-9B24-E9AF98F8CAE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78" b="89579" l="0" r="100000">
                        <a14:foregroundMark x1="38978" y1="55654" x2="46645" y2="527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66" t="8268" r="1102" b="10508"/>
          <a:stretch/>
        </p:blipFill>
        <p:spPr>
          <a:xfrm>
            <a:off x="2997795" y="3035367"/>
            <a:ext cx="5904906" cy="3666858"/>
          </a:xfrm>
          <a:prstGeom prst="rect">
            <a:avLst/>
          </a:prstGeom>
        </p:spPr>
      </p:pic>
      <p:sp>
        <p:nvSpPr>
          <p:cNvPr id="5" name="文本框 22">
            <a:extLst>
              <a:ext uri="{FF2B5EF4-FFF2-40B4-BE49-F238E27FC236}">
                <a16:creationId xmlns:a16="http://schemas.microsoft.com/office/drawing/2014/main" id="{939FA0BF-01E7-4A45-ADF9-A5242B26A315}"/>
              </a:ext>
            </a:extLst>
          </p:cNvPr>
          <p:cNvSpPr txBox="1"/>
          <p:nvPr/>
        </p:nvSpPr>
        <p:spPr>
          <a:xfrm>
            <a:off x="1857746" y="1257362"/>
            <a:ext cx="81850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Kể</a:t>
            </a:r>
            <a:r>
              <a:rPr lang="en-US" altLang="zh-CN" sz="3200" b="1" dirty="0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câu</a:t>
            </a:r>
            <a:r>
              <a:rPr lang="en-US" altLang="zh-CN" sz="3200" b="1" dirty="0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chuyện</a:t>
            </a:r>
            <a:r>
              <a:rPr lang="en-US" altLang="zh-CN" sz="3200" b="1" dirty="0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altLang="zh-CN" sz="3200" b="1" dirty="0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thích</a:t>
            </a:r>
            <a:r>
              <a:rPr lang="en-US" altLang="zh-CN" sz="3200" b="1" dirty="0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nhất</a:t>
            </a:r>
            <a:r>
              <a:rPr lang="en-US" altLang="zh-CN" sz="3200" b="1" dirty="0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cho</a:t>
            </a:r>
            <a:r>
              <a:rPr lang="en-US" altLang="zh-CN" sz="3200" b="1" dirty="0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altLang="zh-CN" sz="3200" b="1" dirty="0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nghe</a:t>
            </a:r>
            <a:r>
              <a:rPr lang="en-US" altLang="zh-CN" sz="3200" b="1" dirty="0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altLang="zh-CN" sz="3200" b="1" dirty="0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lắng</a:t>
            </a:r>
            <a:r>
              <a:rPr lang="en-US" altLang="zh-CN" sz="3200" b="1" dirty="0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nghe</a:t>
            </a:r>
            <a:r>
              <a:rPr lang="en-US" altLang="zh-CN" sz="3200" b="1" dirty="0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altLang="zh-CN" sz="3200" b="1" dirty="0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kể</a:t>
            </a:r>
            <a:r>
              <a:rPr lang="en-US" altLang="zh-CN" sz="3200" b="1" dirty="0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câu</a:t>
            </a:r>
            <a:r>
              <a:rPr lang="en-US" altLang="zh-CN" sz="3200" b="1" dirty="0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chuyện</a:t>
            </a:r>
            <a:r>
              <a:rPr lang="en-US" altLang="zh-CN" sz="3200" b="1" dirty="0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của</a:t>
            </a:r>
            <a:r>
              <a:rPr lang="en-US" altLang="zh-CN" sz="3200" b="1" dirty="0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mình</a:t>
            </a:r>
            <a:r>
              <a:rPr lang="en-US" altLang="zh-CN" sz="3200" b="1" dirty="0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  <a:endParaRPr lang="zh-CN" altLang="en-US" sz="3200" b="1" dirty="0">
              <a:solidFill>
                <a:srgbClr val="00990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7843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F334468-1D62-4D62-9BEF-8558D344C468}"/>
              </a:ext>
            </a:extLst>
          </p:cNvPr>
          <p:cNvSpPr txBox="1"/>
          <p:nvPr/>
        </p:nvSpPr>
        <p:spPr>
          <a:xfrm>
            <a:off x="3816063" y="506602"/>
            <a:ext cx="46895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iCiel Nabila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Tiêu</a:t>
            </a:r>
            <a:r>
              <a:rPr lang="en-US" sz="4000" b="1" dirty="0">
                <a:solidFill>
                  <a:srgbClr val="FF0000"/>
                </a:solidFill>
                <a:latin typeface="iCiel Nabila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iCiel Nabila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chí</a:t>
            </a:r>
            <a:r>
              <a:rPr lang="en-US" sz="4000" b="1" dirty="0">
                <a:solidFill>
                  <a:srgbClr val="FF0000"/>
                </a:solidFill>
                <a:latin typeface="iCiel Nabila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iCiel Nabila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đánh</a:t>
            </a:r>
            <a:r>
              <a:rPr lang="en-US" sz="4000" b="1" dirty="0">
                <a:solidFill>
                  <a:srgbClr val="FF0000"/>
                </a:solidFill>
                <a:latin typeface="iCiel Nabila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iCiel Nabila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giá</a:t>
            </a:r>
            <a:r>
              <a:rPr lang="en-US" sz="4000" b="1" dirty="0">
                <a:solidFill>
                  <a:srgbClr val="FF0000"/>
                </a:solidFill>
                <a:latin typeface="iCiel Nabila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E6964CF0-F867-40B3-B2B1-3674F9622D67}"/>
              </a:ext>
            </a:extLst>
          </p:cNvPr>
          <p:cNvGrpSpPr/>
          <p:nvPr/>
        </p:nvGrpSpPr>
        <p:grpSpPr>
          <a:xfrm>
            <a:off x="6582043" y="904948"/>
            <a:ext cx="4957314" cy="3251044"/>
            <a:chOff x="-3765218" y="2205463"/>
            <a:chExt cx="4957314" cy="3251044"/>
          </a:xfrm>
        </p:grpSpPr>
        <p:pic>
          <p:nvPicPr>
            <p:cNvPr id="32" name="PA_图片 6">
              <a:extLst>
                <a:ext uri="{FF2B5EF4-FFF2-40B4-BE49-F238E27FC236}">
                  <a16:creationId xmlns:a16="http://schemas.microsoft.com/office/drawing/2014/main" id="{32759546-28A9-4DC2-9605-8623813D24D4}"/>
                </a:ext>
              </a:extLst>
            </p:cNvPr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765218" y="2205463"/>
              <a:ext cx="4957314" cy="3251044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71A0E1A-8145-4C37-B0A7-441AC2617E49}"/>
                </a:ext>
              </a:extLst>
            </p:cNvPr>
            <p:cNvSpPr txBox="1"/>
            <p:nvPr/>
          </p:nvSpPr>
          <p:spPr>
            <a:xfrm>
              <a:off x="-2877244" y="3123392"/>
              <a:ext cx="3181366" cy="1296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Kể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tự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tin,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biết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kết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hợp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cử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chỉ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,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điệu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bộ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80E7C400-AE01-4578-99D8-288566EB6C8D}"/>
              </a:ext>
            </a:extLst>
          </p:cNvPr>
          <p:cNvGrpSpPr/>
          <p:nvPr/>
        </p:nvGrpSpPr>
        <p:grpSpPr>
          <a:xfrm>
            <a:off x="2410052" y="3072448"/>
            <a:ext cx="7679107" cy="3785552"/>
            <a:chOff x="2827063" y="3191960"/>
            <a:chExt cx="7679107" cy="3785552"/>
          </a:xfrm>
        </p:grpSpPr>
        <p:pic>
          <p:nvPicPr>
            <p:cNvPr id="35" name="PA_图片 6">
              <a:extLst>
                <a:ext uri="{FF2B5EF4-FFF2-40B4-BE49-F238E27FC236}">
                  <a16:creationId xmlns:a16="http://schemas.microsoft.com/office/drawing/2014/main" id="{9555258F-28AA-45E9-99AE-D6F9D4D697FA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27063" y="3191960"/>
              <a:ext cx="7679107" cy="3785552"/>
            </a:xfrm>
            <a:prstGeom prst="rect">
              <a:avLst/>
            </a:prstGeom>
          </p:spPr>
        </p:pic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CF663E4-22E1-46B4-A189-4EF1289C479A}"/>
                </a:ext>
              </a:extLst>
            </p:cNvPr>
            <p:cNvSpPr txBox="1"/>
            <p:nvPr/>
          </p:nvSpPr>
          <p:spPr>
            <a:xfrm>
              <a:off x="4187085" y="4109890"/>
              <a:ext cx="4630366" cy="19431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Thể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hiện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được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giọng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kể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phù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hợp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,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phân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biệt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được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giọng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đọc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của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nhân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vật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ECCF5BAD-6952-4BF5-BFA7-1E123E9098A5}"/>
              </a:ext>
            </a:extLst>
          </p:cNvPr>
          <p:cNvGrpSpPr/>
          <p:nvPr/>
        </p:nvGrpSpPr>
        <p:grpSpPr>
          <a:xfrm>
            <a:off x="247666" y="860545"/>
            <a:ext cx="5694730" cy="3295447"/>
            <a:chOff x="6435112" y="1133830"/>
            <a:chExt cx="5694730" cy="3295447"/>
          </a:xfrm>
        </p:grpSpPr>
        <p:pic>
          <p:nvPicPr>
            <p:cNvPr id="36" name="PA_图片 6">
              <a:extLst>
                <a:ext uri="{FF2B5EF4-FFF2-40B4-BE49-F238E27FC236}">
                  <a16:creationId xmlns:a16="http://schemas.microsoft.com/office/drawing/2014/main" id="{5DF38753-0D78-45E1-9FB4-360550AA63F5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5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5112" y="1133830"/>
              <a:ext cx="5694730" cy="3295447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E96EF29-9D46-4CDD-A702-017DDEDBB417}"/>
                </a:ext>
              </a:extLst>
            </p:cNvPr>
            <p:cNvSpPr txBox="1"/>
            <p:nvPr/>
          </p:nvSpPr>
          <p:spPr>
            <a:xfrm>
              <a:off x="7074759" y="2029658"/>
              <a:ext cx="4415435" cy="1296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Kể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đúng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nội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dung </a:t>
              </a:r>
            </a:p>
            <a:p>
              <a:pPr algn="ctr">
                <a:lnSpc>
                  <a:spcPct val="150000"/>
                </a:lnSpc>
              </a:pP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câu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chuyện</a:t>
              </a:r>
              <a:r>
                <a: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15309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2">
            <a:extLst>
              <a:ext uri="{FF2B5EF4-FFF2-40B4-BE49-F238E27FC236}">
                <a16:creationId xmlns:a16="http://schemas.microsoft.com/office/drawing/2014/main" id="{981BAABF-3A66-4DC1-9ACE-A0DE93D5AE02}"/>
              </a:ext>
            </a:extLst>
          </p:cNvPr>
          <p:cNvSpPr txBox="1"/>
          <p:nvPr/>
        </p:nvSpPr>
        <p:spPr>
          <a:xfrm>
            <a:off x="1142665" y="307316"/>
            <a:ext cx="94042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Cùng</a:t>
            </a:r>
            <a:r>
              <a:rPr lang="en-US" altLang="zh-CN" sz="3200" b="1" dirty="0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altLang="zh-CN" sz="3200" b="1" dirty="0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hỏi</a:t>
            </a:r>
            <a:r>
              <a:rPr lang="en-US" altLang="zh-CN" sz="3200" b="1" dirty="0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– </a:t>
            </a:r>
            <a:r>
              <a:rPr lang="en-US" altLang="zh-CN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đáp</a:t>
            </a:r>
            <a:r>
              <a:rPr lang="en-US" altLang="zh-CN" sz="3200" b="1" dirty="0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r>
              <a:rPr lang="en-US" altLang="zh-CN" sz="3200" b="1" dirty="0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lang="en-US" altLang="zh-CN" sz="3200" b="1" dirty="0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câu</a:t>
            </a:r>
            <a:r>
              <a:rPr lang="en-US" altLang="zh-CN" sz="3200" b="1" dirty="0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chuyện</a:t>
            </a:r>
            <a:r>
              <a:rPr lang="en-US" altLang="zh-CN" sz="3200" b="1" dirty="0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altLang="zh-CN" sz="3200" b="1" dirty="0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vừa</a:t>
            </a:r>
            <a:r>
              <a:rPr lang="en-US" altLang="zh-CN" sz="3200" b="1" dirty="0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kể</a:t>
            </a:r>
            <a:r>
              <a:rPr lang="en-US" altLang="zh-CN" sz="3200" b="1" dirty="0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  <a:endParaRPr lang="zh-CN" altLang="en-US" sz="3200" b="1" dirty="0">
              <a:solidFill>
                <a:srgbClr val="00990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0A91008-F471-496D-A5DC-9BD54AC2FD5B}"/>
              </a:ext>
            </a:extLst>
          </p:cNvPr>
          <p:cNvSpPr/>
          <p:nvPr/>
        </p:nvSpPr>
        <p:spPr>
          <a:xfrm>
            <a:off x="91440" y="135410"/>
            <a:ext cx="946296" cy="744971"/>
          </a:xfrm>
          <a:prstGeom prst="ellipse">
            <a:avLst/>
          </a:prstGeom>
          <a:solidFill>
            <a:srgbClr val="009F4F"/>
          </a:solidFill>
          <a:ln>
            <a:solidFill>
              <a:srgbClr val="009F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12</a:t>
            </a:r>
          </a:p>
        </p:txBody>
      </p:sp>
      <p:sp>
        <p:nvSpPr>
          <p:cNvPr id="4" name="文本框 22">
            <a:extLst>
              <a:ext uri="{FF2B5EF4-FFF2-40B4-BE49-F238E27FC236}">
                <a16:creationId xmlns:a16="http://schemas.microsoft.com/office/drawing/2014/main" id="{F2AF9005-0873-467A-9E2F-D38C2AB18473}"/>
              </a:ext>
            </a:extLst>
          </p:cNvPr>
          <p:cNvSpPr txBox="1"/>
          <p:nvPr/>
        </p:nvSpPr>
        <p:spPr>
          <a:xfrm>
            <a:off x="621797" y="870012"/>
            <a:ext cx="10417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M:</a:t>
            </a:r>
            <a:endParaRPr lang="zh-CN" altLang="en-US" sz="32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文本框 22">
            <a:extLst>
              <a:ext uri="{FF2B5EF4-FFF2-40B4-BE49-F238E27FC236}">
                <a16:creationId xmlns:a16="http://schemas.microsoft.com/office/drawing/2014/main" id="{EADA82F3-006A-4B67-A40B-A0613AECA69D}"/>
              </a:ext>
            </a:extLst>
          </p:cNvPr>
          <p:cNvSpPr txBox="1"/>
          <p:nvPr/>
        </p:nvSpPr>
        <p:spPr>
          <a:xfrm>
            <a:off x="1142665" y="1493413"/>
            <a:ext cx="56772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-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Câu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chuyện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có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mấy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nhân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vật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  <a:endParaRPr lang="zh-CN" altLang="en-US" sz="3200" b="1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文本框 22">
            <a:extLst>
              <a:ext uri="{FF2B5EF4-FFF2-40B4-BE49-F238E27FC236}">
                <a16:creationId xmlns:a16="http://schemas.microsoft.com/office/drawing/2014/main" id="{6145626D-5F83-4D87-B045-E30EAE8D53B2}"/>
              </a:ext>
            </a:extLst>
          </p:cNvPr>
          <p:cNvSpPr txBox="1"/>
          <p:nvPr/>
        </p:nvSpPr>
        <p:spPr>
          <a:xfrm>
            <a:off x="1098214" y="2191273"/>
            <a:ext cx="57661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-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thích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nhân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vật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nào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  <a:endParaRPr lang="zh-CN" altLang="en-US" sz="3200" b="1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D0D3AB0-97D0-4934-8055-D75596B95239}"/>
              </a:ext>
            </a:extLst>
          </p:cNvPr>
          <p:cNvGrpSpPr/>
          <p:nvPr/>
        </p:nvGrpSpPr>
        <p:grpSpPr>
          <a:xfrm>
            <a:off x="2982718" y="2889133"/>
            <a:ext cx="6633029" cy="4177754"/>
            <a:chOff x="4710611" y="2987765"/>
            <a:chExt cx="6633029" cy="4177754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604C8190-17F5-4E32-8FEF-84ED70BDAAE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0611" y="2987765"/>
              <a:ext cx="6633029" cy="2591027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071E47D-6B1B-4D40-A042-DA72B0325744}"/>
                </a:ext>
              </a:extLst>
            </p:cNvPr>
            <p:cNvSpPr txBox="1"/>
            <p:nvPr/>
          </p:nvSpPr>
          <p:spPr>
            <a:xfrm>
              <a:off x="7767354" y="3478926"/>
              <a:ext cx="261408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Chia </a:t>
              </a:r>
              <a:r>
                <a:rPr lang="en-US" sz="6000" b="1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sẻ</a:t>
              </a:r>
              <a:endParaRPr lang="en-US" sz="6000" b="1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018B95BE-3B65-48B0-BCFC-316990D383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>
                          <a14:foregroundMark x1="35623" y1="37748" x2="36901" y2="30066"/>
                          <a14:foregroundMark x1="46486" y1="30199" x2="56709" y2="36159"/>
                          <a14:foregroundMark x1="36262" y1="81457" x2="36102" y2="85430"/>
                          <a14:foregroundMark x1="51118" y1="78013" x2="53035" y2="83444"/>
                          <a14:foregroundMark x1="31629" y1="83444" x2="33706" y2="81987"/>
                          <a14:foregroundMark x1="50958" y1="82517" x2="54952" y2="8543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36161" y="3134777"/>
              <a:ext cx="3342046" cy="40307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95845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2">
            <a:extLst>
              <a:ext uri="{FF2B5EF4-FFF2-40B4-BE49-F238E27FC236}">
                <a16:creationId xmlns:a16="http://schemas.microsoft.com/office/drawing/2014/main" id="{981BAABF-3A66-4DC1-9ACE-A0DE93D5AE02}"/>
              </a:ext>
            </a:extLst>
          </p:cNvPr>
          <p:cNvSpPr txBox="1"/>
          <p:nvPr/>
        </p:nvSpPr>
        <p:spPr>
          <a:xfrm>
            <a:off x="1142665" y="307316"/>
            <a:ext cx="94042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Cùng</a:t>
            </a:r>
            <a:r>
              <a:rPr lang="en-US" altLang="zh-CN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altLang="zh-CN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hỏi</a:t>
            </a:r>
            <a:r>
              <a:rPr lang="en-US" altLang="zh-CN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– </a:t>
            </a:r>
            <a:r>
              <a:rPr lang="en-US" altLang="zh-CN" sz="3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đáp</a:t>
            </a:r>
            <a:r>
              <a:rPr lang="en-US" altLang="zh-CN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r>
              <a:rPr lang="en-US" altLang="zh-CN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lang="en-US" altLang="zh-CN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câu</a:t>
            </a:r>
            <a:r>
              <a:rPr lang="en-US" altLang="zh-CN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chuyện</a:t>
            </a:r>
            <a:r>
              <a:rPr lang="en-US" altLang="zh-CN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altLang="zh-CN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vừa</a:t>
            </a:r>
            <a:r>
              <a:rPr lang="en-US" altLang="zh-CN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kể</a:t>
            </a:r>
            <a:r>
              <a:rPr lang="en-US" altLang="zh-CN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  <a:endParaRPr lang="zh-CN" altLang="en-US" sz="32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0A91008-F471-496D-A5DC-9BD54AC2FD5B}"/>
              </a:ext>
            </a:extLst>
          </p:cNvPr>
          <p:cNvSpPr/>
          <p:nvPr/>
        </p:nvSpPr>
        <p:spPr>
          <a:xfrm>
            <a:off x="91440" y="135410"/>
            <a:ext cx="946296" cy="744971"/>
          </a:xfrm>
          <a:prstGeom prst="ellipse">
            <a:avLst/>
          </a:prstGeom>
          <a:solidFill>
            <a:srgbClr val="009F4F"/>
          </a:solidFill>
          <a:ln>
            <a:solidFill>
              <a:srgbClr val="009F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12</a:t>
            </a:r>
          </a:p>
        </p:txBody>
      </p:sp>
      <p:sp>
        <p:nvSpPr>
          <p:cNvPr id="4" name="文本框 22">
            <a:extLst>
              <a:ext uri="{FF2B5EF4-FFF2-40B4-BE49-F238E27FC236}">
                <a16:creationId xmlns:a16="http://schemas.microsoft.com/office/drawing/2014/main" id="{F2AF9005-0873-467A-9E2F-D38C2AB18473}"/>
              </a:ext>
            </a:extLst>
          </p:cNvPr>
          <p:cNvSpPr txBox="1"/>
          <p:nvPr/>
        </p:nvSpPr>
        <p:spPr>
          <a:xfrm>
            <a:off x="621797" y="870012"/>
            <a:ext cx="10417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M:</a:t>
            </a:r>
            <a:endParaRPr lang="zh-CN" altLang="en-US" sz="32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文本框 22">
            <a:extLst>
              <a:ext uri="{FF2B5EF4-FFF2-40B4-BE49-F238E27FC236}">
                <a16:creationId xmlns:a16="http://schemas.microsoft.com/office/drawing/2014/main" id="{EADA82F3-006A-4B67-A40B-A0613AECA69D}"/>
              </a:ext>
            </a:extLst>
          </p:cNvPr>
          <p:cNvSpPr txBox="1"/>
          <p:nvPr/>
        </p:nvSpPr>
        <p:spPr>
          <a:xfrm>
            <a:off x="1142665" y="1493413"/>
            <a:ext cx="56772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-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Câu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chuyện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có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mấy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nhân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vật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  <a:endParaRPr lang="zh-CN" altLang="en-US" sz="3200" b="1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文本框 22">
            <a:extLst>
              <a:ext uri="{FF2B5EF4-FFF2-40B4-BE49-F238E27FC236}">
                <a16:creationId xmlns:a16="http://schemas.microsoft.com/office/drawing/2014/main" id="{6145626D-5F83-4D87-B045-E30EAE8D53B2}"/>
              </a:ext>
            </a:extLst>
          </p:cNvPr>
          <p:cNvSpPr txBox="1"/>
          <p:nvPr/>
        </p:nvSpPr>
        <p:spPr>
          <a:xfrm>
            <a:off x="1098214" y="2191273"/>
            <a:ext cx="57661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-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thích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nhân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vật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nào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  <a:endParaRPr lang="zh-CN" altLang="en-US" sz="3200" b="1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D0D3AB0-97D0-4934-8055-D75596B95239}"/>
              </a:ext>
            </a:extLst>
          </p:cNvPr>
          <p:cNvGrpSpPr/>
          <p:nvPr/>
        </p:nvGrpSpPr>
        <p:grpSpPr>
          <a:xfrm>
            <a:off x="2982718" y="2889133"/>
            <a:ext cx="6633029" cy="4177754"/>
            <a:chOff x="4710611" y="2987765"/>
            <a:chExt cx="6633029" cy="4177754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604C8190-17F5-4E32-8FEF-84ED70BDAAE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0611" y="2987765"/>
              <a:ext cx="6633029" cy="2591027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071E47D-6B1B-4D40-A042-DA72B0325744}"/>
                </a:ext>
              </a:extLst>
            </p:cNvPr>
            <p:cNvSpPr txBox="1"/>
            <p:nvPr/>
          </p:nvSpPr>
          <p:spPr>
            <a:xfrm>
              <a:off x="7767354" y="3478926"/>
              <a:ext cx="261408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Chia </a:t>
              </a:r>
              <a:r>
                <a:rPr lang="en-US" sz="6000" b="1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sẻ</a:t>
              </a:r>
              <a:endParaRPr lang="en-US" sz="6000" b="1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018B95BE-3B65-48B0-BCFC-316990D383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>
                          <a14:foregroundMark x1="35623" y1="37748" x2="36901" y2="30066"/>
                          <a14:foregroundMark x1="46486" y1="30199" x2="56709" y2="36159"/>
                          <a14:foregroundMark x1="36262" y1="81457" x2="36102" y2="85430"/>
                          <a14:foregroundMark x1="51118" y1="78013" x2="53035" y2="83444"/>
                          <a14:foregroundMark x1="31629" y1="83444" x2="33706" y2="81987"/>
                          <a14:foregroundMark x1="50958" y1="82517" x2="54952" y2="8543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36161" y="3134777"/>
              <a:ext cx="3342046" cy="40307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51484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AC879ED-8033-4622-B997-A28969EC82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B72D4A0-99F8-499A-8BF2-080D3C4A5930}"/>
              </a:ext>
            </a:extLst>
          </p:cNvPr>
          <p:cNvSpPr txBox="1"/>
          <p:nvPr/>
        </p:nvSpPr>
        <p:spPr>
          <a:xfrm>
            <a:off x="3178320" y="442151"/>
            <a:ext cx="54349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Củng</a:t>
            </a:r>
            <a:r>
              <a:rPr lang="en-US" sz="4000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sz="4000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4000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sz="4000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endParaRPr lang="en-US" sz="4000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BE931D-D368-4713-BCB0-E2A4C2895BC1}"/>
              </a:ext>
            </a:extLst>
          </p:cNvPr>
          <p:cNvSpPr txBox="1"/>
          <p:nvPr/>
        </p:nvSpPr>
        <p:spPr>
          <a:xfrm>
            <a:off x="1993001" y="2584686"/>
            <a:ext cx="9445416" cy="7425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thích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nhất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chuyện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nào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Vì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sao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B57A5A5-8477-4A2A-A95E-18AC4A718E89}"/>
              </a:ext>
            </a:extLst>
          </p:cNvPr>
          <p:cNvSpPr txBox="1"/>
          <p:nvPr/>
        </p:nvSpPr>
        <p:spPr>
          <a:xfrm>
            <a:off x="1893991" y="4689274"/>
            <a:ext cx="7364309" cy="7425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-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Xem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trước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: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Ôn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tập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tiết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9 – 10</a:t>
            </a:r>
            <a:r>
              <a:rPr lang="vi-V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F53AB30-D153-4E0E-907A-F126F1E4D7AF}"/>
              </a:ext>
            </a:extLst>
          </p:cNvPr>
          <p:cNvSpPr txBox="1"/>
          <p:nvPr/>
        </p:nvSpPr>
        <p:spPr>
          <a:xfrm>
            <a:off x="1993001" y="3220410"/>
            <a:ext cx="9445416" cy="1468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- Chia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sẻ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với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mọi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người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chuyện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đã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được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kể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26319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1918</TotalTime>
  <Words>276</Words>
  <Application>Microsoft Office PowerPoint</Application>
  <PresentationFormat>Widescreen</PresentationFormat>
  <Paragraphs>50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Arial-Rounded</vt:lpstr>
      <vt:lpstr>Calibri</vt:lpstr>
      <vt:lpstr>Calibri Light</vt:lpstr>
      <vt:lpstr>Cambria</vt:lpstr>
      <vt:lpstr>iCiel Nabila</vt:lpstr>
      <vt:lpstr>Times New Roman</vt:lpstr>
      <vt:lpstr>Office Theme</vt:lpstr>
      <vt:lpstr>ỨNG DỤNG CNTT TRONG DẠY – HỌC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HuyenTT</dc:creator>
  <cp:lastModifiedBy>Hoàng Thị Diệu Ly</cp:lastModifiedBy>
  <cp:revision>193</cp:revision>
  <dcterms:created xsi:type="dcterms:W3CDTF">2019-11-27T07:37:57Z</dcterms:created>
  <dcterms:modified xsi:type="dcterms:W3CDTF">2021-10-07T16:50:12Z</dcterms:modified>
</cp:coreProperties>
</file>