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578A"/>
    <a:srgbClr val="FF40FF"/>
    <a:srgbClr val="54FF00"/>
    <a:srgbClr val="FDFCE3"/>
    <a:srgbClr val="ECD8E9"/>
    <a:srgbClr val="EE297E"/>
    <a:srgbClr val="EF5288"/>
    <a:srgbClr val="EE44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161"/>
    <p:restoredTop sz="85020"/>
  </p:normalViewPr>
  <p:slideViewPr>
    <p:cSldViewPr snapToGrid="0" snapToObjects="1">
      <p:cViewPr varScale="1">
        <p:scale>
          <a:sx n="110" d="100"/>
          <a:sy n="110" d="100"/>
        </p:scale>
        <p:origin x="34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9" d="100"/>
          <a:sy n="89" d="100"/>
        </p:scale>
        <p:origin x="384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F4AD2-C81A-EB48-8BAC-6D2CB38E10BB}" type="datetimeFigureOut">
              <a:t>10/11/19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E8B96B-EA25-1B42-9DF2-2E8C40C314D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531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0237"/>
            <a:ext cx="9144000" cy="50482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C48A5DC-4850-054D-841D-C14E4948B8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13811" y="6549861"/>
            <a:ext cx="534426" cy="272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7027A05-1D97-FD4F-96AB-41D1450D3DB8}"/>
              </a:ext>
            </a:extLst>
          </p:cNvPr>
          <p:cNvSpPr txBox="1"/>
          <p:nvPr userDrawn="1"/>
        </p:nvSpPr>
        <p:spPr>
          <a:xfrm>
            <a:off x="24732" y="6539038"/>
            <a:ext cx="1686103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Start 1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CE37AB6-42E6-F74E-B7B4-0A818120FF2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07304" y="6325673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C80C2AA-6183-B549-9E34-E3B66480513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47844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AF925C44-41A0-1645-80AB-C78D89D0621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0800000">
            <a:off x="4169238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CF0764B-F979-DC47-B942-004C82F189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0"/>
            <a:ext cx="9144000" cy="504825"/>
          </a:xfrm>
          <a:prstGeom prst="rect">
            <a:avLst/>
          </a:prstGeom>
        </p:spPr>
      </p:pic>
      <p:sp>
        <p:nvSpPr>
          <p:cNvPr id="12" name="TextBox 9">
            <a:extLst>
              <a:ext uri="{FF2B5EF4-FFF2-40B4-BE49-F238E27FC236}">
                <a16:creationId xmlns:a16="http://schemas.microsoft.com/office/drawing/2014/main" id="{DB5918F3-C1E0-884B-A4FC-A092E9D4DB89}"/>
              </a:ext>
            </a:extLst>
          </p:cNvPr>
          <p:cNvSpPr txBox="1"/>
          <p:nvPr userDrawn="1"/>
        </p:nvSpPr>
        <p:spPr>
          <a:xfrm>
            <a:off x="115064" y="0"/>
            <a:ext cx="88197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 10</a:t>
            </a:r>
          </a:p>
        </p:txBody>
      </p:sp>
    </p:spTree>
    <p:extLst>
      <p:ext uri="{BB962C8B-B14F-4D97-AF65-F5344CB8AC3E}">
        <p14:creationId xmlns:p14="http://schemas.microsoft.com/office/powerpoint/2010/main" val="2312432481"/>
      </p:ext>
    </p:extLst>
  </p:cSld>
  <p:clrMapOvr>
    <a:masterClrMapping/>
  </p:clrMapOvr>
  <p:transition spd="med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0"/>
            <a:ext cx="9144000" cy="5048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3175"/>
            <a:ext cx="9144000" cy="5048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C48A5DC-4850-054D-841D-C14E4948B8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13811" y="6549861"/>
            <a:ext cx="534426" cy="272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7027A05-1D97-FD4F-96AB-41D1450D3DB8}"/>
              </a:ext>
            </a:extLst>
          </p:cNvPr>
          <p:cNvSpPr txBox="1"/>
          <p:nvPr userDrawn="1"/>
        </p:nvSpPr>
        <p:spPr>
          <a:xfrm>
            <a:off x="24732" y="6539038"/>
            <a:ext cx="1686103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Start 1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6" name="Picture 15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AD96D44-1704-8540-93E5-16F541ACCC0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07304" y="6325673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99AFCBA-5E24-7842-8A7E-75D677787B9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47844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5249790-DE0A-B649-9880-C4B10853281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0800000">
            <a:off x="4169238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9">
            <a:extLst>
              <a:ext uri="{FF2B5EF4-FFF2-40B4-BE49-F238E27FC236}">
                <a16:creationId xmlns:a16="http://schemas.microsoft.com/office/drawing/2014/main" id="{C17A9561-E3D6-5A47-811A-BF3F25801FBE}"/>
              </a:ext>
            </a:extLst>
          </p:cNvPr>
          <p:cNvSpPr txBox="1"/>
          <p:nvPr userDrawn="1"/>
        </p:nvSpPr>
        <p:spPr>
          <a:xfrm>
            <a:off x="115064" y="0"/>
            <a:ext cx="88197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 10</a:t>
            </a:r>
          </a:p>
        </p:txBody>
      </p:sp>
    </p:spTree>
    <p:extLst>
      <p:ext uri="{BB962C8B-B14F-4D97-AF65-F5344CB8AC3E}">
        <p14:creationId xmlns:p14="http://schemas.microsoft.com/office/powerpoint/2010/main" val="1767835397"/>
      </p:ext>
    </p:extLst>
  </p:cSld>
  <p:clrMapOvr>
    <a:masterClrMapping/>
  </p:clrMapOvr>
  <p:transition spd="med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1451931"/>
      </p:ext>
    </p:extLst>
  </p:cSld>
  <p:clrMapOvr>
    <a:masterClrMapping/>
  </p:clrMapOvr>
  <p:transition spd="med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767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6" r:id="rId2"/>
    <p:sldLayoutId id="2147483665" r:id="rId3"/>
  </p:sldLayoutIdLst>
  <p:transition spd="med">
    <p:split orient="vert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6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media" Target="../media/media3.mp3"/><Relationship Id="rId7" Type="http://schemas.openxmlformats.org/officeDocument/2006/relationships/image" Target="../media/image8.em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.mp3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media" Target="../media/media5.mp3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media6.mp3"/><Relationship Id="rId5" Type="http://schemas.microsoft.com/office/2007/relationships/media" Target="../media/media6.mp3"/><Relationship Id="rId4" Type="http://schemas.openxmlformats.org/officeDocument/2006/relationships/audio" Target="../media/media5.mp3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../media/media8.mp3"/><Relationship Id="rId7" Type="http://schemas.openxmlformats.org/officeDocument/2006/relationships/image" Target="../media/image6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8.mp3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7667CF6-3B1B-D64F-A1A8-CD67545884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pic>
        <p:nvPicPr>
          <p:cNvPr id="2" name="Online Media 1" descr="CD2-TRACK 53">
            <a:hlinkClick r:id="" action="ppaction://media"/>
            <a:extLst>
              <a:ext uri="{FF2B5EF4-FFF2-40B4-BE49-F238E27FC236}">
                <a16:creationId xmlns:a16="http://schemas.microsoft.com/office/drawing/2014/main" id="{05E49F97-F049-FE47-8F81-98A33F6575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78295" y="1759352"/>
            <a:ext cx="526648" cy="526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83389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3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15FB29A-C555-614A-856C-CD05105546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70" y="1530188"/>
            <a:ext cx="8958059" cy="3527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527116"/>
      </p:ext>
    </p:extLst>
  </p:cSld>
  <p:clrMapOvr>
    <a:masterClrMapping/>
  </p:clrMapOvr>
  <p:transition spd="med">
    <p:split orient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9CB1D79-F5D1-894D-BCD1-EB69CC73DB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1197" y="547709"/>
            <a:ext cx="7401606" cy="5725771"/>
          </a:xfrm>
          <a:prstGeom prst="rect">
            <a:avLst/>
          </a:prstGeom>
        </p:spPr>
      </p:pic>
      <p:pic>
        <p:nvPicPr>
          <p:cNvPr id="2" name="Online Media 1" descr="CD2-TRACK 61">
            <a:hlinkClick r:id="" action="ppaction://media"/>
            <a:extLst>
              <a:ext uri="{FF2B5EF4-FFF2-40B4-BE49-F238E27FC236}">
                <a16:creationId xmlns:a16="http://schemas.microsoft.com/office/drawing/2014/main" id="{2BC06330-4F47-A046-97C7-D578B24329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100798" y="1461585"/>
            <a:ext cx="529260" cy="529260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05AA8C56-3450-4446-8BB8-29D2FCA983AF}"/>
              </a:ext>
            </a:extLst>
          </p:cNvPr>
          <p:cNvSpPr/>
          <p:nvPr/>
        </p:nvSpPr>
        <p:spPr>
          <a:xfrm>
            <a:off x="5365428" y="3819646"/>
            <a:ext cx="477897" cy="45430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82B14E1-DB1D-6B44-B451-CA0EFBE1C65A}"/>
              </a:ext>
            </a:extLst>
          </p:cNvPr>
          <p:cNvSpPr/>
          <p:nvPr/>
        </p:nvSpPr>
        <p:spPr>
          <a:xfrm>
            <a:off x="1686608" y="5819174"/>
            <a:ext cx="477897" cy="45430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81F17DD-74CF-E54B-8F78-ED26B02A67A2}"/>
              </a:ext>
            </a:extLst>
          </p:cNvPr>
          <p:cNvSpPr/>
          <p:nvPr/>
        </p:nvSpPr>
        <p:spPr>
          <a:xfrm>
            <a:off x="7002645" y="5789273"/>
            <a:ext cx="477897" cy="45430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882839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22B5951-2DF4-E547-8FC1-84E9088DD4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355" y="1103293"/>
            <a:ext cx="8637289" cy="4452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715457"/>
      </p:ext>
    </p:extLst>
  </p:cSld>
  <p:clrMapOvr>
    <a:masterClrMapping/>
  </p:clrMapOvr>
  <p:transition spd="med">
    <p:split orient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EA63F3C-49A5-E649-A839-30488C82B1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51794" y="539989"/>
            <a:ext cx="6640412" cy="577802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751C888-9AA5-F041-BFDD-65B348190718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DF519C1-29D7-8947-84C1-BE49595D1B7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Online Media 4" descr="CD2-TRACK 54">
            <a:hlinkClick r:id="" action="ppaction://media"/>
            <a:extLst>
              <a:ext uri="{FF2B5EF4-FFF2-40B4-BE49-F238E27FC236}">
                <a16:creationId xmlns:a16="http://schemas.microsoft.com/office/drawing/2014/main" id="{2D1DA222-BBD5-0141-A06B-03B46524AB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972837" y="529472"/>
            <a:ext cx="535399" cy="535399"/>
          </a:xfrm>
          <a:prstGeom prst="rect">
            <a:avLst/>
          </a:prstGeom>
        </p:spPr>
      </p:pic>
      <p:pic>
        <p:nvPicPr>
          <p:cNvPr id="6" name="Online Media 5" descr="CD2-TRACK 55">
            <a:hlinkClick r:id="" action="ppaction://media"/>
            <a:extLst>
              <a:ext uri="{FF2B5EF4-FFF2-40B4-BE49-F238E27FC236}">
                <a16:creationId xmlns:a16="http://schemas.microsoft.com/office/drawing/2014/main" id="{F6749FBB-BF28-8F40-8113-AB7A57EB7AF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286748" y="5578996"/>
            <a:ext cx="521585" cy="521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1134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7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800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A21DCA7-75B4-454F-94C6-6D414D68E3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120" y="682358"/>
            <a:ext cx="6857759" cy="57456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45AEA7C-6DB8-054D-A945-B7659DB6944B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</p:spTree>
    <p:extLst>
      <p:ext uri="{BB962C8B-B14F-4D97-AF65-F5344CB8AC3E}">
        <p14:creationId xmlns:p14="http://schemas.microsoft.com/office/powerpoint/2010/main" val="390633892"/>
      </p:ext>
    </p:extLst>
  </p:cSld>
  <p:clrMapOvr>
    <a:masterClrMapping/>
  </p:clrMapOvr>
  <p:transition spd="med">
    <p:split orient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515373F-8186-1843-9812-AD2B683030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276" y="1352790"/>
            <a:ext cx="8219447" cy="349700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79E2E23-1EBB-9446-8E6E-F9283DBB49C8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</p:spTree>
    <p:extLst>
      <p:ext uri="{BB962C8B-B14F-4D97-AF65-F5344CB8AC3E}">
        <p14:creationId xmlns:p14="http://schemas.microsoft.com/office/powerpoint/2010/main" val="1128741098"/>
      </p:ext>
    </p:extLst>
  </p:cSld>
  <p:clrMapOvr>
    <a:masterClrMapping/>
  </p:clrMapOvr>
  <p:transition spd="med">
    <p:split orient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9DE28AD-2190-A349-84A0-98A6C0D87D4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1802" y="439838"/>
            <a:ext cx="7500395" cy="5697547"/>
          </a:xfrm>
          <a:prstGeom prst="rect">
            <a:avLst/>
          </a:prstGeom>
        </p:spPr>
      </p:pic>
      <p:pic>
        <p:nvPicPr>
          <p:cNvPr id="2" name="Online Media 1" descr="Alphabet Song">
            <a:hlinkClick r:id="" action="ppaction://media"/>
            <a:extLst>
              <a:ext uri="{FF2B5EF4-FFF2-40B4-BE49-F238E27FC236}">
                <a16:creationId xmlns:a16="http://schemas.microsoft.com/office/drawing/2014/main" id="{00E7F842-FF02-594F-853A-05B56E74CE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062561" y="1922986"/>
            <a:ext cx="519272" cy="519272"/>
          </a:xfrm>
          <a:prstGeom prst="rect">
            <a:avLst/>
          </a:prstGeom>
        </p:spPr>
      </p:pic>
      <p:pic>
        <p:nvPicPr>
          <p:cNvPr id="4" name="Online Media 3" descr="CD2-TRACK 56">
            <a:hlinkClick r:id="" action="ppaction://media"/>
            <a:extLst>
              <a:ext uri="{FF2B5EF4-FFF2-40B4-BE49-F238E27FC236}">
                <a16:creationId xmlns:a16="http://schemas.microsoft.com/office/drawing/2014/main" id="{F2A78B4A-59A7-D84B-9EC6-716D4373A28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854369" y="3044199"/>
            <a:ext cx="486251" cy="488824"/>
          </a:xfrm>
          <a:prstGeom prst="rect">
            <a:avLst/>
          </a:prstGeom>
        </p:spPr>
      </p:pic>
      <p:pic>
        <p:nvPicPr>
          <p:cNvPr id="5" name="Online Media 4" descr="CD2-TRACK 57">
            <a:hlinkClick r:id="" action="ppaction://media"/>
            <a:extLst>
              <a:ext uri="{FF2B5EF4-FFF2-40B4-BE49-F238E27FC236}">
                <a16:creationId xmlns:a16="http://schemas.microsoft.com/office/drawing/2014/main" id="{88E1AF30-A04F-9647-9D99-DC53C355A595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769033" y="3044199"/>
            <a:ext cx="519272" cy="519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80191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30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2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230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0EB100C-C79A-0843-B344-F3A6117039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930" y="1032558"/>
            <a:ext cx="7988140" cy="479288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B4EB96F-2184-3D40-A9F5-3664852FEE67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221FDD2-ED07-984F-BDE8-63B7CAED7C76}"/>
              </a:ext>
            </a:extLst>
          </p:cNvPr>
          <p:cNvSpPr/>
          <p:nvPr/>
        </p:nvSpPr>
        <p:spPr>
          <a:xfrm>
            <a:off x="4232999" y="2974694"/>
            <a:ext cx="477897" cy="3356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AAB5D74-0C8F-2B43-B936-6BE976C75351}"/>
              </a:ext>
            </a:extLst>
          </p:cNvPr>
          <p:cNvSpPr/>
          <p:nvPr/>
        </p:nvSpPr>
        <p:spPr>
          <a:xfrm>
            <a:off x="5751211" y="2974694"/>
            <a:ext cx="477897" cy="3356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44123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9348A82-9E26-A841-A2BF-A943B5B74E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4191" y="920388"/>
            <a:ext cx="8495617" cy="501722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622F2D9-2905-0946-896A-9CF2DA904DF5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</a:t>
            </a:r>
          </a:p>
        </p:txBody>
      </p:sp>
      <p:pic>
        <p:nvPicPr>
          <p:cNvPr id="2" name="Online Media 1" descr="CD2-TRACK 58">
            <a:hlinkClick r:id="" action="ppaction://media"/>
            <a:extLst>
              <a:ext uri="{FF2B5EF4-FFF2-40B4-BE49-F238E27FC236}">
                <a16:creationId xmlns:a16="http://schemas.microsoft.com/office/drawing/2014/main" id="{0288B287-55EF-F141-A7E4-155C0E4200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643976" y="1602069"/>
            <a:ext cx="492949" cy="492949"/>
          </a:xfrm>
          <a:prstGeom prst="rect">
            <a:avLst/>
          </a:prstGeom>
        </p:spPr>
      </p:pic>
      <p:pic>
        <p:nvPicPr>
          <p:cNvPr id="5" name="Online Media 4" descr="CD2-TRACK 59">
            <a:hlinkClick r:id="" action="ppaction://media"/>
            <a:extLst>
              <a:ext uri="{FF2B5EF4-FFF2-40B4-BE49-F238E27FC236}">
                <a16:creationId xmlns:a16="http://schemas.microsoft.com/office/drawing/2014/main" id="{CA1AEEA9-366D-2E41-B774-07B20F06856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26859" y="1602069"/>
            <a:ext cx="492949" cy="492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924073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8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401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0644A4A-D87F-A84D-887D-B39A369B88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223" y="660199"/>
            <a:ext cx="7205554" cy="553760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6454DD0-A1B7-A04E-8D89-137497A9C679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FF37456-08D8-BC49-AFF6-D54459302BEA}"/>
              </a:ext>
            </a:extLst>
          </p:cNvPr>
          <p:cNvSpPr txBox="1"/>
          <p:nvPr/>
        </p:nvSpPr>
        <p:spPr>
          <a:xfrm>
            <a:off x="4710897" y="2789498"/>
            <a:ext cx="2664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772ED01-EBA9-A34B-95BE-34A582238D0C}"/>
              </a:ext>
            </a:extLst>
          </p:cNvPr>
          <p:cNvSpPr txBox="1"/>
          <p:nvPr/>
        </p:nvSpPr>
        <p:spPr>
          <a:xfrm>
            <a:off x="6466189" y="2769242"/>
            <a:ext cx="4716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m</a:t>
            </a:r>
          </a:p>
        </p:txBody>
      </p:sp>
    </p:spTree>
    <p:extLst>
      <p:ext uri="{BB962C8B-B14F-4D97-AF65-F5344CB8AC3E}">
        <p14:creationId xmlns:p14="http://schemas.microsoft.com/office/powerpoint/2010/main" val="2417179156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5CAA71B-1CD5-5E4B-A039-038C8F38F0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2850" y="546100"/>
            <a:ext cx="6718300" cy="5765800"/>
          </a:xfrm>
          <a:prstGeom prst="rect">
            <a:avLst/>
          </a:prstGeom>
        </p:spPr>
      </p:pic>
      <p:pic>
        <p:nvPicPr>
          <p:cNvPr id="2" name="Online Media 1" descr="CD2-TRACK 60">
            <a:hlinkClick r:id="" action="ppaction://media"/>
            <a:extLst>
              <a:ext uri="{FF2B5EF4-FFF2-40B4-BE49-F238E27FC236}">
                <a16:creationId xmlns:a16="http://schemas.microsoft.com/office/drawing/2014/main" id="{F400DDBE-CF9E-DA4D-B05C-85E320FE99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127123" y="1636793"/>
            <a:ext cx="492949" cy="492949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0EADF5A9-CC77-4046-96A9-708DFC7CF0BF}"/>
              </a:ext>
            </a:extLst>
          </p:cNvPr>
          <p:cNvSpPr/>
          <p:nvPr/>
        </p:nvSpPr>
        <p:spPr>
          <a:xfrm>
            <a:off x="5274721" y="3970117"/>
            <a:ext cx="477897" cy="3356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9D6EB67-919E-2F4D-805E-D7895139A558}"/>
              </a:ext>
            </a:extLst>
          </p:cNvPr>
          <p:cNvSpPr/>
          <p:nvPr/>
        </p:nvSpPr>
        <p:spPr>
          <a:xfrm>
            <a:off x="1952786" y="5903089"/>
            <a:ext cx="477897" cy="40881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8471B8F-637E-EA4B-980A-1BEBD221F6F3}"/>
              </a:ext>
            </a:extLst>
          </p:cNvPr>
          <p:cNvSpPr/>
          <p:nvPr/>
        </p:nvSpPr>
        <p:spPr>
          <a:xfrm>
            <a:off x="5274721" y="5903089"/>
            <a:ext cx="477897" cy="37223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2711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1527</TotalTime>
  <Words>14</Words>
  <Application>Microsoft Macintosh PowerPoint</Application>
  <PresentationFormat>On-screen Show (4:3)</PresentationFormat>
  <Paragraphs>8</Paragraphs>
  <Slides>12</Slides>
  <Notes>0</Notes>
  <HiddenSlides>0</HiddenSlides>
  <MMClips>10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148</cp:revision>
  <dcterms:created xsi:type="dcterms:W3CDTF">2019-07-02T02:13:33Z</dcterms:created>
  <dcterms:modified xsi:type="dcterms:W3CDTF">2019-10-11T09:19:58Z</dcterms:modified>
</cp:coreProperties>
</file>