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15"/>
  </p:notes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578A"/>
    <a:srgbClr val="FF40FF"/>
    <a:srgbClr val="54FF00"/>
    <a:srgbClr val="FDFCE3"/>
    <a:srgbClr val="ECD8E9"/>
    <a:srgbClr val="EE297E"/>
    <a:srgbClr val="EF5288"/>
    <a:srgbClr val="EE44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184"/>
    <p:restoredTop sz="85044"/>
  </p:normalViewPr>
  <p:slideViewPr>
    <p:cSldViewPr snapToGrid="0" snapToObjects="1">
      <p:cViewPr varScale="1">
        <p:scale>
          <a:sx n="90" d="100"/>
          <a:sy n="90" d="100"/>
        </p:scale>
        <p:origin x="20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9" d="100"/>
          <a:sy n="89" d="100"/>
        </p:scale>
        <p:origin x="384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F4AD2-C81A-EB48-8BAC-6D2CB38E10BB}" type="datetimeFigureOut">
              <a:t>10/1/19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E8B96B-EA25-1B42-9DF2-2E8C40C314D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53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350237"/>
            <a:ext cx="9144000" cy="5048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48A5DC-4850-054D-841D-C14E4948B8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13811" y="6549861"/>
            <a:ext cx="534426" cy="2724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7027A05-1D97-FD4F-96AB-41D1450D3DB8}"/>
              </a:ext>
            </a:extLst>
          </p:cNvPr>
          <p:cNvSpPr txBox="1"/>
          <p:nvPr userDrawn="1"/>
        </p:nvSpPr>
        <p:spPr>
          <a:xfrm>
            <a:off x="24732" y="6539038"/>
            <a:ext cx="1686103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i</a:t>
            </a:r>
            <a:r>
              <a:rPr lang="en-US" sz="1400" baseline="0" dirty="0">
                <a:solidFill>
                  <a:schemeClr val="bg1"/>
                </a:solidFill>
              </a:rPr>
              <a:t>-Learn Smart Start 1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8CE37AB6-42E6-F74E-B7B4-0A818120FF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07304" y="6325673"/>
            <a:ext cx="529389" cy="52938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C80C2AA-6183-B549-9E34-E3B66480513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47844" y="6586737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F925C44-41A0-1645-80AB-C78D89D062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0800000">
            <a:off x="4169238" y="6586737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F0764B-F979-DC47-B942-004C82F189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" y="0"/>
            <a:ext cx="9144000" cy="504825"/>
          </a:xfrm>
          <a:prstGeom prst="rect">
            <a:avLst/>
          </a:prstGeom>
        </p:spPr>
      </p:pic>
      <p:sp>
        <p:nvSpPr>
          <p:cNvPr id="12" name="TextBox 9">
            <a:extLst>
              <a:ext uri="{FF2B5EF4-FFF2-40B4-BE49-F238E27FC236}">
                <a16:creationId xmlns:a16="http://schemas.microsoft.com/office/drawing/2014/main" id="{DB5918F3-C1E0-884B-A4FC-A092E9D4DB89}"/>
              </a:ext>
            </a:extLst>
          </p:cNvPr>
          <p:cNvSpPr txBox="1"/>
          <p:nvPr userDrawn="1"/>
        </p:nvSpPr>
        <p:spPr>
          <a:xfrm>
            <a:off x="115064" y="0"/>
            <a:ext cx="764953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Unit 2</a:t>
            </a:r>
          </a:p>
        </p:txBody>
      </p:sp>
    </p:spTree>
    <p:extLst>
      <p:ext uri="{BB962C8B-B14F-4D97-AF65-F5344CB8AC3E}">
        <p14:creationId xmlns:p14="http://schemas.microsoft.com/office/powerpoint/2010/main" val="2312432481"/>
      </p:ext>
    </p:extLst>
  </p:cSld>
  <p:clrMapOvr>
    <a:masterClrMapping/>
  </p:clrMapOvr>
  <p:transition spd="med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" y="0"/>
            <a:ext cx="9144000" cy="5048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6353175"/>
            <a:ext cx="9144000" cy="5048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48A5DC-4850-054D-841D-C14E4948B8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13811" y="6549861"/>
            <a:ext cx="534426" cy="2724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027A05-1D97-FD4F-96AB-41D1450D3DB8}"/>
              </a:ext>
            </a:extLst>
          </p:cNvPr>
          <p:cNvSpPr txBox="1"/>
          <p:nvPr userDrawn="1"/>
        </p:nvSpPr>
        <p:spPr>
          <a:xfrm>
            <a:off x="24732" y="6539038"/>
            <a:ext cx="1686103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i</a:t>
            </a:r>
            <a:r>
              <a:rPr lang="en-US" sz="1400" baseline="0" dirty="0">
                <a:solidFill>
                  <a:schemeClr val="bg1"/>
                </a:solidFill>
              </a:rPr>
              <a:t>-Learn Smart Start 1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6" name="Picture 15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8AD96D44-1704-8540-93E5-16F541ACCC0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07304" y="6325673"/>
            <a:ext cx="529389" cy="52938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99AFCBA-5E24-7842-8A7E-75D677787B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47844" y="6586737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5249790-DE0A-B649-9880-C4B10853281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0800000">
            <a:off x="4169238" y="6586737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C17A9561-E3D6-5A47-811A-BF3F25801FBE}"/>
              </a:ext>
            </a:extLst>
          </p:cNvPr>
          <p:cNvSpPr txBox="1"/>
          <p:nvPr userDrawn="1"/>
        </p:nvSpPr>
        <p:spPr>
          <a:xfrm>
            <a:off x="115064" y="0"/>
            <a:ext cx="764953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Unit 2</a:t>
            </a:r>
          </a:p>
        </p:txBody>
      </p:sp>
    </p:spTree>
    <p:extLst>
      <p:ext uri="{BB962C8B-B14F-4D97-AF65-F5344CB8AC3E}">
        <p14:creationId xmlns:p14="http://schemas.microsoft.com/office/powerpoint/2010/main" val="1767835397"/>
      </p:ext>
    </p:extLst>
  </p:cSld>
  <p:clrMapOvr>
    <a:masterClrMapping/>
  </p:clrMapOvr>
  <p:transition spd="med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1451931"/>
      </p:ext>
    </p:extLst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767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5" r:id="rId3"/>
  </p:sldLayoutIdLst>
  <p:transition spd="med">
    <p:split orient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7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.mp3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7.mp3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5" Type="http://schemas.microsoft.com/office/2007/relationships/media" Target="../media/media8.mp3"/><Relationship Id="rId4" Type="http://schemas.openxmlformats.org/officeDocument/2006/relationships/audio" Target="../media/media7.mp3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12.mp3"/><Relationship Id="rId7" Type="http://schemas.openxmlformats.org/officeDocument/2006/relationships/image" Target="../media/image6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2.mp3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ABF08D-8291-E647-B5EB-A0380E603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9139163" cy="5002307"/>
          </a:xfrm>
          <a:prstGeom prst="rect">
            <a:avLst/>
          </a:prstGeom>
        </p:spPr>
      </p:pic>
      <p:pic>
        <p:nvPicPr>
          <p:cNvPr id="2" name="Online Media 1" descr="CD1-TRACK 25">
            <a:hlinkClick r:id="" action="ppaction://media"/>
            <a:extLst>
              <a:ext uri="{FF2B5EF4-FFF2-40B4-BE49-F238E27FC236}">
                <a16:creationId xmlns:a16="http://schemas.microsoft.com/office/drawing/2014/main" id="{80949F4D-2E96-8242-A2AD-85F4063621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99662" y="1778293"/>
            <a:ext cx="651629" cy="65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6676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AE144F-2837-5040-9075-1C391237E6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650" y="577850"/>
            <a:ext cx="7124700" cy="5702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EBEA9F-DA3E-9C43-BA43-2C7B79965951}"/>
              </a:ext>
            </a:extLst>
          </p:cNvPr>
          <p:cNvSpPr txBox="1"/>
          <p:nvPr/>
        </p:nvSpPr>
        <p:spPr>
          <a:xfrm>
            <a:off x="8001000" y="15353"/>
            <a:ext cx="13475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1</a:t>
            </a:r>
          </a:p>
        </p:txBody>
      </p:sp>
      <p:pic>
        <p:nvPicPr>
          <p:cNvPr id="2" name="Online Media 1" descr="CD1-TRACK 26">
            <a:hlinkClick r:id="" action="ppaction://media"/>
            <a:extLst>
              <a:ext uri="{FF2B5EF4-FFF2-40B4-BE49-F238E27FC236}">
                <a16:creationId xmlns:a16="http://schemas.microsoft.com/office/drawing/2014/main" id="{60936B37-1A65-644B-980A-20C2F4AC6A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5600" y="512830"/>
            <a:ext cx="671393" cy="671393"/>
          </a:xfrm>
          <a:prstGeom prst="rect">
            <a:avLst/>
          </a:prstGeom>
        </p:spPr>
      </p:pic>
      <p:pic>
        <p:nvPicPr>
          <p:cNvPr id="5" name="Online Media 4" descr="CD1-TRACK 27">
            <a:hlinkClick r:id="" action="ppaction://media"/>
            <a:extLst>
              <a:ext uri="{FF2B5EF4-FFF2-40B4-BE49-F238E27FC236}">
                <a16:creationId xmlns:a16="http://schemas.microsoft.com/office/drawing/2014/main" id="{6EB79888-6BBC-0F46-B150-699C124203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71030" y="5431202"/>
            <a:ext cx="594844" cy="59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9886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75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F33DE4-CD87-0048-A220-411B7FD75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0" y="450850"/>
            <a:ext cx="6819900" cy="5956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AA2737-8940-D248-98CD-2710597D0E51}"/>
              </a:ext>
            </a:extLst>
          </p:cNvPr>
          <p:cNvSpPr txBox="1"/>
          <p:nvPr/>
        </p:nvSpPr>
        <p:spPr>
          <a:xfrm>
            <a:off x="8001000" y="15353"/>
            <a:ext cx="13475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1</a:t>
            </a:r>
          </a:p>
        </p:txBody>
      </p:sp>
    </p:spTree>
    <p:extLst>
      <p:ext uri="{BB962C8B-B14F-4D97-AF65-F5344CB8AC3E}">
        <p14:creationId xmlns:p14="http://schemas.microsoft.com/office/powerpoint/2010/main" val="1564841335"/>
      </p:ext>
    </p:extLst>
  </p:cSld>
  <p:clrMapOvr>
    <a:masterClrMapping/>
  </p:clrMapOvr>
  <p:transition spd="med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C552AD-942E-0E4E-9AA6-FB99476D3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84" y="1447800"/>
            <a:ext cx="7893032" cy="35276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B1680D-3DE5-0C46-BD0D-B08FD04446D2}"/>
              </a:ext>
            </a:extLst>
          </p:cNvPr>
          <p:cNvSpPr txBox="1"/>
          <p:nvPr/>
        </p:nvSpPr>
        <p:spPr>
          <a:xfrm>
            <a:off x="8001000" y="15353"/>
            <a:ext cx="13475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1</a:t>
            </a:r>
          </a:p>
        </p:txBody>
      </p:sp>
    </p:spTree>
    <p:extLst>
      <p:ext uri="{BB962C8B-B14F-4D97-AF65-F5344CB8AC3E}">
        <p14:creationId xmlns:p14="http://schemas.microsoft.com/office/powerpoint/2010/main" val="2985256096"/>
      </p:ext>
    </p:extLst>
  </p:cSld>
  <p:clrMapOvr>
    <a:masterClrMapping/>
  </p:clrMapOvr>
  <p:transition spd="med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496FD0-2CEB-8240-9998-C986414010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1"/>
            <a:ext cx="9148911" cy="5728447"/>
          </a:xfrm>
          <a:prstGeom prst="rect">
            <a:avLst/>
          </a:prstGeom>
        </p:spPr>
      </p:pic>
      <p:pic>
        <p:nvPicPr>
          <p:cNvPr id="2" name="Online Media 1" descr="Alphabet Song">
            <a:hlinkClick r:id="" action="ppaction://media"/>
            <a:extLst>
              <a:ext uri="{FF2B5EF4-FFF2-40B4-BE49-F238E27FC236}">
                <a16:creationId xmlns:a16="http://schemas.microsoft.com/office/drawing/2014/main" id="{12B92638-20DF-C244-836A-4A75BDE06C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31200" y="1743622"/>
            <a:ext cx="572957" cy="572957"/>
          </a:xfrm>
          <a:prstGeom prst="rect">
            <a:avLst/>
          </a:prstGeom>
        </p:spPr>
      </p:pic>
      <p:pic>
        <p:nvPicPr>
          <p:cNvPr id="4" name="Online Media 3" descr="CD1-TRACK 28">
            <a:hlinkClick r:id="" action="ppaction://media"/>
            <a:extLst>
              <a:ext uri="{FF2B5EF4-FFF2-40B4-BE49-F238E27FC236}">
                <a16:creationId xmlns:a16="http://schemas.microsoft.com/office/drawing/2014/main" id="{1E6EFA04-4433-6042-8B92-A072F1DBE74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91357" y="2864222"/>
            <a:ext cx="572957" cy="57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2581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3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9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27585F-8502-9B41-9370-D05E953314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856" y="578784"/>
            <a:ext cx="7778287" cy="57004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DEE372-3001-0545-B050-57E596395047}"/>
              </a:ext>
            </a:extLst>
          </p:cNvPr>
          <p:cNvSpPr txBox="1"/>
          <p:nvPr/>
        </p:nvSpPr>
        <p:spPr>
          <a:xfrm>
            <a:off x="8001000" y="15353"/>
            <a:ext cx="13475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2</a:t>
            </a:r>
          </a:p>
        </p:txBody>
      </p:sp>
      <p:pic>
        <p:nvPicPr>
          <p:cNvPr id="2" name="Online Media 1" descr="CD1-TRACK 29">
            <a:hlinkClick r:id="" action="ppaction://media"/>
            <a:extLst>
              <a:ext uri="{FF2B5EF4-FFF2-40B4-BE49-F238E27FC236}">
                <a16:creationId xmlns:a16="http://schemas.microsoft.com/office/drawing/2014/main" id="{074CEBB2-33E6-1348-A31D-8BCA5B156B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59199" y="588715"/>
            <a:ext cx="655469" cy="655469"/>
          </a:xfrm>
          <a:prstGeom prst="rect">
            <a:avLst/>
          </a:prstGeom>
        </p:spPr>
      </p:pic>
      <p:pic>
        <p:nvPicPr>
          <p:cNvPr id="5" name="Online Media 4" descr="CD1-TRACK 30">
            <a:hlinkClick r:id="" action="ppaction://media"/>
            <a:extLst>
              <a:ext uri="{FF2B5EF4-FFF2-40B4-BE49-F238E27FC236}">
                <a16:creationId xmlns:a16="http://schemas.microsoft.com/office/drawing/2014/main" id="{44457548-1743-414C-9321-FA61AFFBF7B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83071" y="3429000"/>
            <a:ext cx="603354" cy="603354"/>
          </a:xfrm>
          <a:prstGeom prst="rect">
            <a:avLst/>
          </a:prstGeom>
        </p:spPr>
      </p:pic>
      <p:pic>
        <p:nvPicPr>
          <p:cNvPr id="6" name="Online Media 5" descr="CD1-TRACK 31">
            <a:hlinkClick r:id="" action="ppaction://media"/>
            <a:extLst>
              <a:ext uri="{FF2B5EF4-FFF2-40B4-BE49-F238E27FC236}">
                <a16:creationId xmlns:a16="http://schemas.microsoft.com/office/drawing/2014/main" id="{512A85FB-9666-284D-A305-34C8F211BC5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155234" y="5456485"/>
            <a:ext cx="603354" cy="603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4252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1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166C1-DC5F-7846-B6B5-D1ABBA0D2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44" y="1689099"/>
            <a:ext cx="8179911" cy="25870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96D504-D7C5-BD41-8A09-45E0712B2D13}"/>
              </a:ext>
            </a:extLst>
          </p:cNvPr>
          <p:cNvSpPr txBox="1"/>
          <p:nvPr/>
        </p:nvSpPr>
        <p:spPr>
          <a:xfrm>
            <a:off x="8001000" y="15353"/>
            <a:ext cx="13475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2</a:t>
            </a:r>
          </a:p>
        </p:txBody>
      </p:sp>
      <p:pic>
        <p:nvPicPr>
          <p:cNvPr id="2" name="Online Media 1" descr="CD1-TRACK 32">
            <a:hlinkClick r:id="" action="ppaction://media"/>
            <a:extLst>
              <a:ext uri="{FF2B5EF4-FFF2-40B4-BE49-F238E27FC236}">
                <a16:creationId xmlns:a16="http://schemas.microsoft.com/office/drawing/2014/main" id="{985CAC53-5711-5B45-B5AC-DA4C251BE9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91307" y="1824011"/>
            <a:ext cx="619386" cy="61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5272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98103F-FF33-6048-9F92-E8744466FA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292" y="994709"/>
            <a:ext cx="8227416" cy="45051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348F03-4AA0-9145-8515-6BEC5F6B271E}"/>
              </a:ext>
            </a:extLst>
          </p:cNvPr>
          <p:cNvSpPr txBox="1"/>
          <p:nvPr/>
        </p:nvSpPr>
        <p:spPr>
          <a:xfrm>
            <a:off x="8001000" y="15353"/>
            <a:ext cx="13475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2</a:t>
            </a:r>
          </a:p>
        </p:txBody>
      </p:sp>
      <p:pic>
        <p:nvPicPr>
          <p:cNvPr id="2" name="Online Media 1" descr="CD1-TRACK 33">
            <a:hlinkClick r:id="" action="ppaction://media"/>
            <a:extLst>
              <a:ext uri="{FF2B5EF4-FFF2-40B4-BE49-F238E27FC236}">
                <a16:creationId xmlns:a16="http://schemas.microsoft.com/office/drawing/2014/main" id="{3780A905-38DD-744C-BB0F-966CFB9E96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59200" y="994114"/>
            <a:ext cx="632918" cy="63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433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EDF972-81E0-2844-B5B2-E431966859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213" y="1245720"/>
            <a:ext cx="8249573" cy="43665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BA8DAF-5161-D34D-98F0-C4F499869CB4}"/>
              </a:ext>
            </a:extLst>
          </p:cNvPr>
          <p:cNvSpPr txBox="1"/>
          <p:nvPr/>
        </p:nvSpPr>
        <p:spPr>
          <a:xfrm>
            <a:off x="8001000" y="15353"/>
            <a:ext cx="13475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2</a:t>
            </a:r>
          </a:p>
        </p:txBody>
      </p:sp>
      <p:pic>
        <p:nvPicPr>
          <p:cNvPr id="2" name="Online Media 1" descr="CD1-TRACK 34">
            <a:hlinkClick r:id="" action="ppaction://media"/>
            <a:extLst>
              <a:ext uri="{FF2B5EF4-FFF2-40B4-BE49-F238E27FC236}">
                <a16:creationId xmlns:a16="http://schemas.microsoft.com/office/drawing/2014/main" id="{73474A7F-25B8-484B-93E3-DDBBB63D93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18179" y="2606155"/>
            <a:ext cx="639814" cy="639814"/>
          </a:xfrm>
          <a:prstGeom prst="rect">
            <a:avLst/>
          </a:prstGeom>
        </p:spPr>
      </p:pic>
      <p:pic>
        <p:nvPicPr>
          <p:cNvPr id="5" name="Online Media 4" descr="CD1-TRACK 35">
            <a:hlinkClick r:id="" action="ppaction://media"/>
            <a:extLst>
              <a:ext uri="{FF2B5EF4-FFF2-40B4-BE49-F238E27FC236}">
                <a16:creationId xmlns:a16="http://schemas.microsoft.com/office/drawing/2014/main" id="{DBD8D872-778E-CB47-9124-CD80463AE70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57992" y="4870559"/>
            <a:ext cx="639814" cy="63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34451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79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BC26B9-105E-F848-B49B-CF52C8F3C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550" y="590550"/>
            <a:ext cx="6946900" cy="5676900"/>
          </a:xfrm>
          <a:prstGeom prst="rect">
            <a:avLst/>
          </a:prstGeom>
        </p:spPr>
      </p:pic>
      <p:pic>
        <p:nvPicPr>
          <p:cNvPr id="2" name="Online Media 1" descr="CD1-TRACK 36">
            <a:hlinkClick r:id="" action="ppaction://media"/>
            <a:extLst>
              <a:ext uri="{FF2B5EF4-FFF2-40B4-BE49-F238E27FC236}">
                <a16:creationId xmlns:a16="http://schemas.microsoft.com/office/drawing/2014/main" id="{5E65C4A4-6774-254E-AA5C-1B69DA56DC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34574" y="1728632"/>
            <a:ext cx="624824" cy="62482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720C932-AB1C-FA41-924D-35A2D768A178}"/>
              </a:ext>
            </a:extLst>
          </p:cNvPr>
          <p:cNvSpPr/>
          <p:nvPr/>
        </p:nvSpPr>
        <p:spPr>
          <a:xfrm>
            <a:off x="5231567" y="3882452"/>
            <a:ext cx="584617" cy="5396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4B7C92B-7346-884B-9A69-14BA2D5F7B1E}"/>
              </a:ext>
            </a:extLst>
          </p:cNvPr>
          <p:cNvSpPr/>
          <p:nvPr/>
        </p:nvSpPr>
        <p:spPr>
          <a:xfrm>
            <a:off x="3283705" y="5727804"/>
            <a:ext cx="584617" cy="5396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7B5C798-E0C3-4F47-9063-C3D4A44EB565}"/>
              </a:ext>
            </a:extLst>
          </p:cNvPr>
          <p:cNvSpPr/>
          <p:nvPr/>
        </p:nvSpPr>
        <p:spPr>
          <a:xfrm>
            <a:off x="5174781" y="5727804"/>
            <a:ext cx="584617" cy="5396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3023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17C45D-E3EC-FC4F-B67F-0EB02D7E9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55" y="936812"/>
            <a:ext cx="8278289" cy="406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540684"/>
      </p:ext>
    </p:extLst>
  </p:cSld>
  <p:clrMapOvr>
    <a:masterClrMapping/>
  </p:clrMapOvr>
  <p:transition spd="med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5021BB-0C51-7242-8FE4-A5DEB3A65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800" y="603250"/>
            <a:ext cx="6756400" cy="5651500"/>
          </a:xfrm>
          <a:prstGeom prst="rect">
            <a:avLst/>
          </a:prstGeom>
        </p:spPr>
      </p:pic>
      <p:pic>
        <p:nvPicPr>
          <p:cNvPr id="2" name="Online Media 1" descr="CD1-TRACK 37">
            <a:hlinkClick r:id="" action="ppaction://media"/>
            <a:extLst>
              <a:ext uri="{FF2B5EF4-FFF2-40B4-BE49-F238E27FC236}">
                <a16:creationId xmlns:a16="http://schemas.microsoft.com/office/drawing/2014/main" id="{F7F1B3CD-DB3E-7248-A1B5-3BB479DE5B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29643" y="1638691"/>
            <a:ext cx="669794" cy="66979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C8C12C6-A5C5-E047-BAE4-5AB5DE3BE388}"/>
              </a:ext>
            </a:extLst>
          </p:cNvPr>
          <p:cNvSpPr/>
          <p:nvPr/>
        </p:nvSpPr>
        <p:spPr>
          <a:xfrm>
            <a:off x="5231567" y="3882452"/>
            <a:ext cx="584617" cy="5396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5D87AC6-13C1-3948-87F7-6B51ABB415F2}"/>
              </a:ext>
            </a:extLst>
          </p:cNvPr>
          <p:cNvSpPr/>
          <p:nvPr/>
        </p:nvSpPr>
        <p:spPr>
          <a:xfrm>
            <a:off x="1840667" y="5715104"/>
            <a:ext cx="584617" cy="5396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D2F73A4-5803-934E-8111-BFA0C937EE08}"/>
              </a:ext>
            </a:extLst>
          </p:cNvPr>
          <p:cNvSpPr/>
          <p:nvPr/>
        </p:nvSpPr>
        <p:spPr>
          <a:xfrm>
            <a:off x="5240467" y="5715104"/>
            <a:ext cx="584617" cy="5396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87575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C94B50-B368-0148-962E-DE9BD17D1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64" y="1243479"/>
            <a:ext cx="8649271" cy="4027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A0C33A-5C4C-C042-BD5A-B3EE77A4422C}"/>
              </a:ext>
            </a:extLst>
          </p:cNvPr>
          <p:cNvSpPr txBox="1"/>
          <p:nvPr/>
        </p:nvSpPr>
        <p:spPr>
          <a:xfrm>
            <a:off x="8001000" y="15353"/>
            <a:ext cx="13475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1</a:t>
            </a:r>
          </a:p>
        </p:txBody>
      </p:sp>
    </p:spTree>
    <p:extLst>
      <p:ext uri="{BB962C8B-B14F-4D97-AF65-F5344CB8AC3E}">
        <p14:creationId xmlns:p14="http://schemas.microsoft.com/office/powerpoint/2010/main" val="1375119238"/>
      </p:ext>
    </p:extLst>
  </p:cSld>
  <p:clrMapOvr>
    <a:masterClrMapping/>
  </p:clrMapOvr>
  <p:transition spd="med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1450</TotalTime>
  <Words>16</Words>
  <Application>Microsoft Macintosh PowerPoint</Application>
  <PresentationFormat>On-screen Show (4:3)</PresentationFormat>
  <Paragraphs>8</Paragraphs>
  <Slides>13</Slides>
  <Notes>0</Notes>
  <HiddenSlides>0</HiddenSlides>
  <MMClips>14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130</cp:revision>
  <dcterms:created xsi:type="dcterms:W3CDTF">2019-07-02T02:13:33Z</dcterms:created>
  <dcterms:modified xsi:type="dcterms:W3CDTF">2019-10-01T15:21:25Z</dcterms:modified>
</cp:coreProperties>
</file>