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60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578A"/>
    <a:srgbClr val="FF40FF"/>
    <a:srgbClr val="54FF00"/>
    <a:srgbClr val="FDFCE3"/>
    <a:srgbClr val="ECD8E9"/>
    <a:srgbClr val="EE297E"/>
    <a:srgbClr val="EF5288"/>
    <a:srgbClr val="EE44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706"/>
    <p:restoredTop sz="85060"/>
  </p:normalViewPr>
  <p:slideViewPr>
    <p:cSldViewPr snapToGrid="0" snapToObjects="1">
      <p:cViewPr varScale="1">
        <p:scale>
          <a:sx n="83" d="100"/>
          <a:sy n="83" d="100"/>
        </p:scale>
        <p:origin x="137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9" d="100"/>
          <a:sy n="89" d="100"/>
        </p:scale>
        <p:origin x="3840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9-10-09T04:24:07.01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0 417 24575,'15'19'0,"-9"1"0,8 0 0,-9 0 0,6 11 0,-1-3 0,2 39 0,-1-28 0,7 28 0,-11-39 0,7-1 0,-3-3 0,-5-13 0,8 9 0,-13-11 0,3 5 0,0 1 0,-3 0 0,4-1 0,-5-5 0,4 0 0,-3 0 0,3-13 0,1-15 0,-4-4 0,14-20 0,-1 2 0,8 0 0,2-17 0,8 9 0,3-2 0,6-22 0,16 0 0,4 1 0,-7 1 0,-8 26 0,3 0 0,-5 4 0,-1 4 0,20-7 0,-16 12 0,-5 3 0,-10 10 0,0 2 0,-23 13 0,-4 4 0,-1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9-10-09T04:24:09.11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70 72 24575,'40'28'0,"-2"4"0,11 12 0,-2-2 0,3 0 0,2-4 0,3 1 0,22 21 0,-20-20 0,0 3 0,-13-4 0,-4-2 0,22 14 0,5 10 0,-20-26 0,-23-17 0,3 8 0,-22-24 0,-5 6 0,-5-12 0,0 4 0,1 0 0</inkml:trace>
  <inkml:trace contextRef="#ctx0" brushRef="#br0" timeOffset="923">807 1 24575,'-48'30'0,"14"-1"0,-37 38 0,16-7 0,14-22 0,-4 3-341,-19 22 0,1-1 341,21-23 0,0 0-3223,-26 27 1,8-5 3222,26-27 0,-11 15 0,26-33 0,12 3 0,-11 1 343,7 2-343,-5-2 1696,2-6 0,9-9 0,1-1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F4AD2-C81A-EB48-8BAC-6D2CB38E10BB}" type="datetimeFigureOut">
              <a:t>10/10/19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E8B96B-EA25-1B42-9DF2-2E8C40C314D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531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6350237"/>
            <a:ext cx="9144000" cy="50482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C48A5DC-4850-054D-841D-C14E4948B89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13811" y="6549861"/>
            <a:ext cx="534426" cy="2724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7027A05-1D97-FD4F-96AB-41D1450D3DB8}"/>
              </a:ext>
            </a:extLst>
          </p:cNvPr>
          <p:cNvSpPr txBox="1"/>
          <p:nvPr userDrawn="1"/>
        </p:nvSpPr>
        <p:spPr>
          <a:xfrm>
            <a:off x="24732" y="6539038"/>
            <a:ext cx="1686103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Start 1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CE37AB6-42E6-F74E-B7B4-0A818120FF2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307304" y="6325673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C80C2AA-6183-B549-9E34-E3B66480513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847844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AF925C44-41A0-1645-80AB-C78D89D0621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0800000">
            <a:off x="4169238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CF0764B-F979-DC47-B942-004C82F189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" y="0"/>
            <a:ext cx="9144000" cy="504825"/>
          </a:xfrm>
          <a:prstGeom prst="rect">
            <a:avLst/>
          </a:prstGeom>
        </p:spPr>
      </p:pic>
      <p:sp>
        <p:nvSpPr>
          <p:cNvPr id="12" name="TextBox 9">
            <a:extLst>
              <a:ext uri="{FF2B5EF4-FFF2-40B4-BE49-F238E27FC236}">
                <a16:creationId xmlns:a16="http://schemas.microsoft.com/office/drawing/2014/main" id="{DB5918F3-C1E0-884B-A4FC-A092E9D4DB89}"/>
              </a:ext>
            </a:extLst>
          </p:cNvPr>
          <p:cNvSpPr txBox="1"/>
          <p:nvPr userDrawn="1"/>
        </p:nvSpPr>
        <p:spPr>
          <a:xfrm>
            <a:off x="115064" y="0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Unit 3</a:t>
            </a:r>
          </a:p>
        </p:txBody>
      </p:sp>
    </p:spTree>
    <p:extLst>
      <p:ext uri="{BB962C8B-B14F-4D97-AF65-F5344CB8AC3E}">
        <p14:creationId xmlns:p14="http://schemas.microsoft.com/office/powerpoint/2010/main" val="2312432481"/>
      </p:ext>
    </p:extLst>
  </p:cSld>
  <p:clrMapOvr>
    <a:masterClrMapping/>
  </p:clrMapOvr>
  <p:transition spd="med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" y="0"/>
            <a:ext cx="9144000" cy="50482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6353175"/>
            <a:ext cx="9144000" cy="50482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C48A5DC-4850-054D-841D-C14E4948B89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13811" y="6549861"/>
            <a:ext cx="534426" cy="2724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7027A05-1D97-FD4F-96AB-41D1450D3DB8}"/>
              </a:ext>
            </a:extLst>
          </p:cNvPr>
          <p:cNvSpPr txBox="1"/>
          <p:nvPr userDrawn="1"/>
        </p:nvSpPr>
        <p:spPr>
          <a:xfrm>
            <a:off x="24732" y="6539038"/>
            <a:ext cx="1686103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Start 1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6" name="Picture 15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AD96D44-1704-8540-93E5-16F541ACCC0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307304" y="6325673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99AFCBA-5E24-7842-8A7E-75D677787B9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847844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17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65249790-DE0A-B649-9880-C4B10853281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0800000">
            <a:off x="4169238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9">
            <a:extLst>
              <a:ext uri="{FF2B5EF4-FFF2-40B4-BE49-F238E27FC236}">
                <a16:creationId xmlns:a16="http://schemas.microsoft.com/office/drawing/2014/main" id="{C17A9561-E3D6-5A47-811A-BF3F25801FBE}"/>
              </a:ext>
            </a:extLst>
          </p:cNvPr>
          <p:cNvSpPr txBox="1"/>
          <p:nvPr userDrawn="1"/>
        </p:nvSpPr>
        <p:spPr>
          <a:xfrm>
            <a:off x="115064" y="0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Unit 3</a:t>
            </a:r>
          </a:p>
        </p:txBody>
      </p:sp>
    </p:spTree>
    <p:extLst>
      <p:ext uri="{BB962C8B-B14F-4D97-AF65-F5344CB8AC3E}">
        <p14:creationId xmlns:p14="http://schemas.microsoft.com/office/powerpoint/2010/main" val="1767835397"/>
      </p:ext>
    </p:extLst>
  </p:cSld>
  <p:clrMapOvr>
    <a:masterClrMapping/>
  </p:clrMapOvr>
  <p:transition spd="med"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1451931"/>
      </p:ext>
    </p:extLst>
  </p:cSld>
  <p:clrMapOvr>
    <a:masterClrMapping/>
  </p:clrMapOvr>
  <p:transition spd="med"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767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6" r:id="rId2"/>
    <p:sldLayoutId id="2147483665" r:id="rId3"/>
  </p:sldLayoutIdLst>
  <p:transition spd="med">
    <p:split orient="vert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6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media" Target="../media/media11.mp3"/><Relationship Id="rId7" Type="http://schemas.openxmlformats.org/officeDocument/2006/relationships/image" Target="../media/image6.png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1.mp3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6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media" Target="../media/media3.mp3"/><Relationship Id="rId7" Type="http://schemas.openxmlformats.org/officeDocument/2006/relationships/image" Target="../media/image6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3.mp3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5.mp3"/><Relationship Id="rId7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media6.mp3"/><Relationship Id="rId5" Type="http://schemas.microsoft.com/office/2007/relationships/media" Target="../media/media6.mp3"/><Relationship Id="rId4" Type="http://schemas.openxmlformats.org/officeDocument/2006/relationships/audio" Target="../media/media5.mp3"/><Relationship Id="rId9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customXml" Target="../ink/ink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media" Target="../media/media8.mp3"/><Relationship Id="rId7" Type="http://schemas.openxmlformats.org/officeDocument/2006/relationships/image" Target="../media/image6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8.mp3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75E0F7C-7606-6049-BE72-BABCB537BC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4638261"/>
          </a:xfrm>
          <a:prstGeom prst="rect">
            <a:avLst/>
          </a:prstGeom>
        </p:spPr>
      </p:pic>
      <p:pic>
        <p:nvPicPr>
          <p:cNvPr id="4" name="Online Media 3" descr="CD1-TRACK 38">
            <a:hlinkClick r:id="" action="ppaction://media"/>
            <a:extLst>
              <a:ext uri="{FF2B5EF4-FFF2-40B4-BE49-F238E27FC236}">
                <a16:creationId xmlns:a16="http://schemas.microsoft.com/office/drawing/2014/main" id="{69CC8A7E-405C-B54E-9159-7C5657D440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755771" y="1574569"/>
            <a:ext cx="554482" cy="554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933653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7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7322AF6-884F-B946-A1F0-A41D2642BB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56854" cy="4612341"/>
          </a:xfrm>
          <a:prstGeom prst="rect">
            <a:avLst/>
          </a:prstGeom>
        </p:spPr>
      </p:pic>
      <p:pic>
        <p:nvPicPr>
          <p:cNvPr id="4" name="Online Media 3" descr="CD1-TRACK 45">
            <a:hlinkClick r:id="" action="ppaction://media"/>
            <a:extLst>
              <a:ext uri="{FF2B5EF4-FFF2-40B4-BE49-F238E27FC236}">
                <a16:creationId xmlns:a16="http://schemas.microsoft.com/office/drawing/2014/main" id="{7B423E8B-149F-B947-9C64-A438C3B0C1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742124" y="1671076"/>
            <a:ext cx="635094" cy="635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21747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2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71D652F-5FED-5546-B223-5C6FB92A1A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2204" y="943909"/>
            <a:ext cx="8399592" cy="459628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DA21871-95A8-FB4D-B1E1-3DD5B8498243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3</a:t>
            </a:r>
          </a:p>
        </p:txBody>
      </p:sp>
      <p:pic>
        <p:nvPicPr>
          <p:cNvPr id="5" name="Online Media 4" descr="CD1-TRACK 46">
            <a:hlinkClick r:id="" action="ppaction://media"/>
            <a:extLst>
              <a:ext uri="{FF2B5EF4-FFF2-40B4-BE49-F238E27FC236}">
                <a16:creationId xmlns:a16="http://schemas.microsoft.com/office/drawing/2014/main" id="{65C71ACD-6565-FC48-80F5-98BBD05FF5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001827" y="943909"/>
            <a:ext cx="570173" cy="570173"/>
          </a:xfrm>
          <a:prstGeom prst="rect">
            <a:avLst/>
          </a:prstGeom>
        </p:spPr>
      </p:pic>
      <p:pic>
        <p:nvPicPr>
          <p:cNvPr id="6" name="Online Media 5" descr="CD1-TRACK 47">
            <a:hlinkClick r:id="" action="ppaction://media"/>
            <a:extLst>
              <a:ext uri="{FF2B5EF4-FFF2-40B4-BE49-F238E27FC236}">
                <a16:creationId xmlns:a16="http://schemas.microsoft.com/office/drawing/2014/main" id="{CB56CD9D-A7FD-CB46-879C-95952228AA5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776846" y="5418160"/>
            <a:ext cx="588265" cy="588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53122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0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97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2F6A385-844D-F44B-AB20-1C3BB4E71C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278" y="1637553"/>
            <a:ext cx="8399443" cy="266550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E00516C-8E2E-354A-8FEC-87A3F84BFDA7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3</a:t>
            </a:r>
          </a:p>
        </p:txBody>
      </p:sp>
    </p:spTree>
    <p:extLst>
      <p:ext uri="{BB962C8B-B14F-4D97-AF65-F5344CB8AC3E}">
        <p14:creationId xmlns:p14="http://schemas.microsoft.com/office/powerpoint/2010/main" val="4153357981"/>
      </p:ext>
    </p:extLst>
  </p:cSld>
  <p:clrMapOvr>
    <a:masterClrMapping/>
  </p:clrMapOvr>
  <p:transition spd="med">
    <p:split orient="vert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7260D18-5ABC-8747-B34C-FE2E76E069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7300" y="622300"/>
            <a:ext cx="6629400" cy="56134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1774066-5A70-FF4A-912B-03A76CA8A2BE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3</a:t>
            </a:r>
          </a:p>
        </p:txBody>
      </p:sp>
      <p:pic>
        <p:nvPicPr>
          <p:cNvPr id="5" name="Online Media 4" descr="CD1-TRACK 48">
            <a:hlinkClick r:id="" action="ppaction://media"/>
            <a:extLst>
              <a:ext uri="{FF2B5EF4-FFF2-40B4-BE49-F238E27FC236}">
                <a16:creationId xmlns:a16="http://schemas.microsoft.com/office/drawing/2014/main" id="{21EDCE39-E8AE-1B43-86EB-961576A752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462818" y="622300"/>
            <a:ext cx="575185" cy="575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10799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5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74B63E5-571D-DD40-BC7B-596156D910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770" y="1171762"/>
            <a:ext cx="8032460" cy="395156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1770D96-1707-4C48-9D58-11D9C42B70B5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3</a:t>
            </a:r>
          </a:p>
        </p:txBody>
      </p:sp>
    </p:spTree>
    <p:extLst>
      <p:ext uri="{BB962C8B-B14F-4D97-AF65-F5344CB8AC3E}">
        <p14:creationId xmlns:p14="http://schemas.microsoft.com/office/powerpoint/2010/main" val="3290625922"/>
      </p:ext>
    </p:extLst>
  </p:cSld>
  <p:clrMapOvr>
    <a:masterClrMapping/>
  </p:clrMapOvr>
  <p:transition spd="med">
    <p:split orient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D1B6E91-2F30-DB4D-899D-FC7F8BC7D8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5050" y="533400"/>
            <a:ext cx="7073900" cy="57912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D4F7FAA-B3FC-374F-9D9E-0F9932C88A97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</a:t>
            </a:r>
          </a:p>
        </p:txBody>
      </p:sp>
      <p:pic>
        <p:nvPicPr>
          <p:cNvPr id="5" name="Online Media 4" descr="CD1-TRACK 39">
            <a:hlinkClick r:id="" action="ppaction://media"/>
            <a:extLst>
              <a:ext uri="{FF2B5EF4-FFF2-40B4-BE49-F238E27FC236}">
                <a16:creationId xmlns:a16="http://schemas.microsoft.com/office/drawing/2014/main" id="{9993F08D-6D22-B344-A87C-A192685B45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005144" y="533400"/>
            <a:ext cx="566856" cy="566856"/>
          </a:xfrm>
          <a:prstGeom prst="rect">
            <a:avLst/>
          </a:prstGeom>
        </p:spPr>
      </p:pic>
      <p:pic>
        <p:nvPicPr>
          <p:cNvPr id="6" name="Online Media 5" descr="CD1-TRACK 40">
            <a:hlinkClick r:id="" action="ppaction://media"/>
            <a:extLst>
              <a:ext uri="{FF2B5EF4-FFF2-40B4-BE49-F238E27FC236}">
                <a16:creationId xmlns:a16="http://schemas.microsoft.com/office/drawing/2014/main" id="{D3CFFCFF-1062-AF48-B8DE-3D064297F83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246935" y="5593687"/>
            <a:ext cx="534158" cy="53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018969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76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894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8FFDB33-A6C4-1C4D-B5CF-F13478F05A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125" y="474446"/>
            <a:ext cx="6127750" cy="598978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7E047E1-32E2-224D-A317-B318B54E5D59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</a:t>
            </a:r>
          </a:p>
        </p:txBody>
      </p:sp>
    </p:spTree>
    <p:extLst>
      <p:ext uri="{BB962C8B-B14F-4D97-AF65-F5344CB8AC3E}">
        <p14:creationId xmlns:p14="http://schemas.microsoft.com/office/powerpoint/2010/main" val="1030944322"/>
      </p:ext>
    </p:extLst>
  </p:cSld>
  <p:clrMapOvr>
    <a:masterClrMapping/>
  </p:clrMapOvr>
  <p:transition spd="med">
    <p:split orient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76B18C6-C2C5-0649-AB5A-FDBC216BCA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164" y="1409327"/>
            <a:ext cx="8703672" cy="294752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1D408D1-8FC7-3C45-9BB7-2C53A3A29F42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</a:t>
            </a:r>
          </a:p>
        </p:txBody>
      </p:sp>
    </p:spTree>
    <p:extLst>
      <p:ext uri="{BB962C8B-B14F-4D97-AF65-F5344CB8AC3E}">
        <p14:creationId xmlns:p14="http://schemas.microsoft.com/office/powerpoint/2010/main" val="4223158014"/>
      </p:ext>
    </p:extLst>
  </p:cSld>
  <p:clrMapOvr>
    <a:masterClrMapping/>
  </p:clrMapOvr>
  <p:transition spd="med">
    <p:split orient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E1EBF4F-618B-CC41-92DF-EF82C84269C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5657" y="620619"/>
            <a:ext cx="7732686" cy="5509185"/>
          </a:xfrm>
          <a:prstGeom prst="rect">
            <a:avLst/>
          </a:prstGeom>
        </p:spPr>
      </p:pic>
      <p:pic>
        <p:nvPicPr>
          <p:cNvPr id="4" name="Online Media 3" descr="Alphabet Song">
            <a:hlinkClick r:id="" action="ppaction://media"/>
            <a:extLst>
              <a:ext uri="{FF2B5EF4-FFF2-40B4-BE49-F238E27FC236}">
                <a16:creationId xmlns:a16="http://schemas.microsoft.com/office/drawing/2014/main" id="{9C698632-B147-5D4C-ACFE-4E5BB8C43A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157239" y="2077635"/>
            <a:ext cx="638269" cy="638269"/>
          </a:xfrm>
          <a:prstGeom prst="rect">
            <a:avLst/>
          </a:prstGeom>
        </p:spPr>
      </p:pic>
      <p:pic>
        <p:nvPicPr>
          <p:cNvPr id="5" name="Online Media 4" descr="CD1-TRACK 41">
            <a:hlinkClick r:id="" action="ppaction://media"/>
            <a:extLst>
              <a:ext uri="{FF2B5EF4-FFF2-40B4-BE49-F238E27FC236}">
                <a16:creationId xmlns:a16="http://schemas.microsoft.com/office/drawing/2014/main" id="{3F2480F4-06DB-4544-8114-759E983F43F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759200" y="3213668"/>
            <a:ext cx="621731" cy="621731"/>
          </a:xfrm>
          <a:prstGeom prst="rect">
            <a:avLst/>
          </a:prstGeom>
        </p:spPr>
      </p:pic>
      <p:pic>
        <p:nvPicPr>
          <p:cNvPr id="6" name="Online Media 5" descr="CD1-TRACK 42">
            <a:hlinkClick r:id="" action="ppaction://media"/>
            <a:extLst>
              <a:ext uri="{FF2B5EF4-FFF2-40B4-BE49-F238E27FC236}">
                <a16:creationId xmlns:a16="http://schemas.microsoft.com/office/drawing/2014/main" id="{B36281F8-56B1-0A41-B667-E5AC2C9AF469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982708" y="3197130"/>
            <a:ext cx="638269" cy="638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78617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3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51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254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F7B0962-31F1-CA48-AF49-132AEB6814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619" y="856689"/>
            <a:ext cx="8026762" cy="514462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DD49198-2F50-C249-AA23-C7A4879EC6E3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2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4223DAD8-E883-4549-B6C3-0EC27A17F03C}"/>
                  </a:ext>
                </a:extLst>
              </p14:cNvPr>
              <p14:cNvContentPartPr/>
              <p14:nvPr/>
            </p14:nvContentPartPr>
            <p14:xfrm>
              <a:off x="4869212" y="2187678"/>
              <a:ext cx="343800" cy="33552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4223DAD8-E883-4549-B6C3-0EC27A17F03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860212" y="2179038"/>
                <a:ext cx="361440" cy="353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7C5013EC-E33D-614D-905F-96FA02506633}"/>
                  </a:ext>
                </a:extLst>
              </p14:cNvPr>
              <p14:cNvContentPartPr/>
              <p14:nvPr/>
            </p14:nvContentPartPr>
            <p14:xfrm>
              <a:off x="7314692" y="2251758"/>
              <a:ext cx="327240" cy="28764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7C5013EC-E33D-614D-905F-96FA0250663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306052" y="2243118"/>
                <a:ext cx="344880" cy="305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2897590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B7F2DEE-0D0A-A74A-BF6C-9843ADF595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5135" y="1031687"/>
            <a:ext cx="8273730" cy="372857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BB36BD2-E2E4-0544-B361-1183E1238B8D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2</a:t>
            </a:r>
          </a:p>
        </p:txBody>
      </p:sp>
      <p:pic>
        <p:nvPicPr>
          <p:cNvPr id="5" name="Online Media 4" descr="CD1-TRACK 43">
            <a:hlinkClick r:id="" action="ppaction://media"/>
            <a:extLst>
              <a:ext uri="{FF2B5EF4-FFF2-40B4-BE49-F238E27FC236}">
                <a16:creationId xmlns:a16="http://schemas.microsoft.com/office/drawing/2014/main" id="{D79847A8-CF5A-A04E-B7A6-56FB8E41F0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677313" y="1586316"/>
            <a:ext cx="608084" cy="608084"/>
          </a:xfrm>
          <a:prstGeom prst="rect">
            <a:avLst/>
          </a:prstGeom>
        </p:spPr>
      </p:pic>
      <p:pic>
        <p:nvPicPr>
          <p:cNvPr id="6" name="Online Media 5" descr="CD1-TRACK 44">
            <a:hlinkClick r:id="" action="ppaction://media"/>
            <a:extLst>
              <a:ext uri="{FF2B5EF4-FFF2-40B4-BE49-F238E27FC236}">
                <a16:creationId xmlns:a16="http://schemas.microsoft.com/office/drawing/2014/main" id="{6214CFAD-573E-3C4E-9151-FE5C8CE7694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169300" y="1586316"/>
            <a:ext cx="608084" cy="608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647783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6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95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2A5E684-6E50-C243-9077-9DD1C8C624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934" y="1227044"/>
            <a:ext cx="8482131" cy="415178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502EC66-83BC-3E47-9A51-99D37A72E089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2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BF5DB00-3520-C94B-9A6F-775594B3F2DC}"/>
              </a:ext>
            </a:extLst>
          </p:cNvPr>
          <p:cNvSpPr txBox="1"/>
          <p:nvPr/>
        </p:nvSpPr>
        <p:spPr>
          <a:xfrm>
            <a:off x="4545105" y="4235823"/>
            <a:ext cx="3802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47E44E-B791-F143-98E1-BB14EB425535}"/>
              </a:ext>
            </a:extLst>
          </p:cNvPr>
          <p:cNvSpPr txBox="1"/>
          <p:nvPr/>
        </p:nvSpPr>
        <p:spPr>
          <a:xfrm>
            <a:off x="6575611" y="4235823"/>
            <a:ext cx="4267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166371430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4AC0F44-049C-1D46-96E3-F9E218EC0D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696" y="1369732"/>
            <a:ext cx="8606608" cy="353844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F4B2A40-BD52-C640-8D03-9B61E93F960F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2</a:t>
            </a:r>
          </a:p>
        </p:txBody>
      </p:sp>
    </p:spTree>
    <p:extLst>
      <p:ext uri="{BB962C8B-B14F-4D97-AF65-F5344CB8AC3E}">
        <p14:creationId xmlns:p14="http://schemas.microsoft.com/office/powerpoint/2010/main" val="3255091433"/>
      </p:ext>
    </p:extLst>
  </p:cSld>
  <p:clrMapOvr>
    <a:masterClrMapping/>
  </p:clrMapOvr>
  <p:transition spd="med">
    <p:split orient="vert"/>
  </p:transition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1485</TotalTime>
  <Words>24</Words>
  <Application>Microsoft Macintosh PowerPoint</Application>
  <PresentationFormat>On-screen Show (4:3)</PresentationFormat>
  <Paragraphs>13</Paragraphs>
  <Slides>14</Slides>
  <Notes>0</Notes>
  <HiddenSlides>0</HiddenSlides>
  <MMClips>12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134</cp:revision>
  <dcterms:created xsi:type="dcterms:W3CDTF">2019-07-02T02:13:33Z</dcterms:created>
  <dcterms:modified xsi:type="dcterms:W3CDTF">2019-10-10T02:27:08Z</dcterms:modified>
</cp:coreProperties>
</file>