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44"/>
    <p:restoredTop sz="85020"/>
  </p:normalViewPr>
  <p:slideViewPr>
    <p:cSldViewPr snapToGrid="0" snapToObjects="1">
      <p:cViewPr varScale="1">
        <p:scale>
          <a:sx n="110" d="100"/>
          <a:sy n="110" d="100"/>
        </p:scale>
        <p:origin x="15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10/3/19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9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9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4.mp3"/><Relationship Id="rId7" Type="http://schemas.openxmlformats.org/officeDocument/2006/relationships/image" Target="../media/image6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mp3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6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5" Type="http://schemas.microsoft.com/office/2007/relationships/media" Target="../media/media7.mp3"/><Relationship Id="rId4" Type="http://schemas.openxmlformats.org/officeDocument/2006/relationships/audio" Target="../media/media6.mp3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6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E0CE1F-0A75-5D44-AE94-6A6B8A63B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9170148" cy="4618299"/>
          </a:xfrm>
          <a:prstGeom prst="rect">
            <a:avLst/>
          </a:prstGeom>
        </p:spPr>
      </p:pic>
      <p:pic>
        <p:nvPicPr>
          <p:cNvPr id="2" name="Online Media 1" descr="CD2-TRACK 39">
            <a:hlinkClick r:id="" action="ppaction://media"/>
            <a:extLst>
              <a:ext uri="{FF2B5EF4-FFF2-40B4-BE49-F238E27FC236}">
                <a16:creationId xmlns:a16="http://schemas.microsoft.com/office/drawing/2014/main" id="{0369C23F-034E-B64A-8C02-0EEE5256D6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70891" y="1820960"/>
            <a:ext cx="488187" cy="4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0184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744EF4-E43D-8243-8237-82BF50346C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522" y="1315093"/>
            <a:ext cx="8698955" cy="42278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F9499A-90E1-EE48-8F4D-8DA8FDE087A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2" name="Online Media 1" descr="CD2-TRACK 49">
            <a:hlinkClick r:id="" action="ppaction://media"/>
            <a:extLst>
              <a:ext uri="{FF2B5EF4-FFF2-40B4-BE49-F238E27FC236}">
                <a16:creationId xmlns:a16="http://schemas.microsoft.com/office/drawing/2014/main" id="{4274A9F2-3229-6545-BF37-0E00EAD2ED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72587" y="1410410"/>
            <a:ext cx="499412" cy="499412"/>
          </a:xfrm>
          <a:prstGeom prst="rect">
            <a:avLst/>
          </a:prstGeom>
        </p:spPr>
      </p:pic>
      <p:pic>
        <p:nvPicPr>
          <p:cNvPr id="5" name="Online Media 4" descr="CD2-TRACK 50">
            <a:hlinkClick r:id="" action="ppaction://media"/>
            <a:extLst>
              <a:ext uri="{FF2B5EF4-FFF2-40B4-BE49-F238E27FC236}">
                <a16:creationId xmlns:a16="http://schemas.microsoft.com/office/drawing/2014/main" id="{D490F6F8-3AFD-3348-AC16-0A5A911BB82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91621" y="5246426"/>
            <a:ext cx="592961" cy="59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6461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F2AE50-5CE1-4249-AD9B-673024055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11" y="1544416"/>
            <a:ext cx="8574577" cy="31664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ABE0AA-AD20-8645-8660-2FF4547A324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3426355820"/>
      </p:ext>
    </p:extLst>
  </p:cSld>
  <p:clrMapOvr>
    <a:masterClrMapping/>
  </p:clrMapOvr>
  <p:transition spd="med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D73897-4F4D-A046-852A-3506726F00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2038" y="533315"/>
            <a:ext cx="6379923" cy="57913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7588E3-3C12-7046-899E-0F89091D05EA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2" name="Online Media 1" descr="CD2-TRACK 51">
            <a:hlinkClick r:id="" action="ppaction://media"/>
            <a:extLst>
              <a:ext uri="{FF2B5EF4-FFF2-40B4-BE49-F238E27FC236}">
                <a16:creationId xmlns:a16="http://schemas.microsoft.com/office/drawing/2014/main" id="{732B7B0B-98AF-504B-BA6E-8A0B150816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5864" y="533315"/>
            <a:ext cx="492271" cy="492271"/>
          </a:xfrm>
          <a:prstGeom prst="rect">
            <a:avLst/>
          </a:prstGeom>
        </p:spPr>
      </p:pic>
      <p:pic>
        <p:nvPicPr>
          <p:cNvPr id="5" name="Online Media 4" descr="CD2-TRACK 52">
            <a:hlinkClick r:id="" action="ppaction://media"/>
            <a:extLst>
              <a:ext uri="{FF2B5EF4-FFF2-40B4-BE49-F238E27FC236}">
                <a16:creationId xmlns:a16="http://schemas.microsoft.com/office/drawing/2014/main" id="{CF3EC7B4-FFEE-0148-BF26-B938C0DD0CF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52486" y="5984111"/>
            <a:ext cx="377262" cy="49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4348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6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9E73F4-B25F-9746-91B5-A2C692977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65" y="1503261"/>
            <a:ext cx="8138469" cy="35201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FAC603-98AF-7D47-86F3-A3D81C791B5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309712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9BC082-A630-F748-AECA-32C08248FA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4450" y="508000"/>
            <a:ext cx="6515100" cy="584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9D34FF-D6B2-C740-B278-CF12DC4873F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Online Media 1" descr="CD2-TRACK 40">
            <a:hlinkClick r:id="" action="ppaction://media"/>
            <a:extLst>
              <a:ext uri="{FF2B5EF4-FFF2-40B4-BE49-F238E27FC236}">
                <a16:creationId xmlns:a16="http://schemas.microsoft.com/office/drawing/2014/main" id="{CD84E2D6-24D4-8D46-AD24-56ECE76E8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6424" y="508000"/>
            <a:ext cx="509748" cy="509748"/>
          </a:xfrm>
          <a:prstGeom prst="rect">
            <a:avLst/>
          </a:prstGeom>
        </p:spPr>
      </p:pic>
      <p:pic>
        <p:nvPicPr>
          <p:cNvPr id="5" name="Online Media 4" descr="CD2-TRACK 41">
            <a:hlinkClick r:id="" action="ppaction://media"/>
            <a:extLst>
              <a:ext uri="{FF2B5EF4-FFF2-40B4-BE49-F238E27FC236}">
                <a16:creationId xmlns:a16="http://schemas.microsoft.com/office/drawing/2014/main" id="{6FA2E8C1-6FE5-5F4E-94F5-27A68167D8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53624" y="5583296"/>
            <a:ext cx="523895" cy="52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5422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4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E3D9B0-623E-1043-8FE3-316EBB50F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350" y="488950"/>
            <a:ext cx="7099300" cy="5880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A4D345-2718-FD49-A638-184D7B2425C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3604705693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B8A493-129A-0347-952A-A218CBEA6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83" y="1478665"/>
            <a:ext cx="8609234" cy="34058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A3714F-95BD-4244-8FDE-8EF00CEB87A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570049501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50CEFF-7463-8043-8213-9BDA159B0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9160653" cy="5509549"/>
          </a:xfrm>
          <a:prstGeom prst="rect">
            <a:avLst/>
          </a:prstGeom>
        </p:spPr>
      </p:pic>
      <p:pic>
        <p:nvPicPr>
          <p:cNvPr id="2" name="Online Media 1" descr="CD2-TRACK 42">
            <a:hlinkClick r:id="" action="ppaction://media"/>
            <a:extLst>
              <a:ext uri="{FF2B5EF4-FFF2-40B4-BE49-F238E27FC236}">
                <a16:creationId xmlns:a16="http://schemas.microsoft.com/office/drawing/2014/main" id="{79A5040E-B09F-F448-8646-A1A61B4D0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28197" y="2919252"/>
            <a:ext cx="509748" cy="50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6489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64FB03-D8CF-9C4B-872B-1255C1C589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108" y="590751"/>
            <a:ext cx="7577783" cy="56764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DC4765-CA1E-C54A-BF98-0BB83D229CA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Online Media 1" descr="CD2-TRACK 43">
            <a:hlinkClick r:id="" action="ppaction://media"/>
            <a:extLst>
              <a:ext uri="{FF2B5EF4-FFF2-40B4-BE49-F238E27FC236}">
                <a16:creationId xmlns:a16="http://schemas.microsoft.com/office/drawing/2014/main" id="{06887F75-3BB0-8342-98A1-6B5AD26E9A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747624" y="468428"/>
            <a:ext cx="584868" cy="584868"/>
          </a:xfrm>
          <a:prstGeom prst="rect">
            <a:avLst/>
          </a:prstGeom>
        </p:spPr>
      </p:pic>
      <p:pic>
        <p:nvPicPr>
          <p:cNvPr id="5" name="Online Media 4" descr="CD2-TRACK 44">
            <a:hlinkClick r:id="" action="ppaction://media"/>
            <a:extLst>
              <a:ext uri="{FF2B5EF4-FFF2-40B4-BE49-F238E27FC236}">
                <a16:creationId xmlns:a16="http://schemas.microsoft.com/office/drawing/2014/main" id="{3E8297A4-935E-324E-9B44-C22C522CA2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21232" y="3743909"/>
            <a:ext cx="546060" cy="546060"/>
          </a:xfrm>
          <a:prstGeom prst="rect">
            <a:avLst/>
          </a:prstGeom>
        </p:spPr>
      </p:pic>
      <p:pic>
        <p:nvPicPr>
          <p:cNvPr id="6" name="Online Media 5" descr="CD2-TRACK 45">
            <a:hlinkClick r:id="" action="ppaction://media"/>
            <a:extLst>
              <a:ext uri="{FF2B5EF4-FFF2-40B4-BE49-F238E27FC236}">
                <a16:creationId xmlns:a16="http://schemas.microsoft.com/office/drawing/2014/main" id="{1D7943CB-997B-E048-BEAE-460FB1FE79E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201564" y="5512323"/>
            <a:ext cx="546060" cy="54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87532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9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389F42-AA3D-2E4C-BD40-1FD87C6AF6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191" y="558071"/>
            <a:ext cx="7403618" cy="57418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A9CFC4-4DA4-F041-8859-00941D2FA42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Online Media 1" descr="CD2-TRACK 46">
            <a:hlinkClick r:id="" action="ppaction://media"/>
            <a:extLst>
              <a:ext uri="{FF2B5EF4-FFF2-40B4-BE49-F238E27FC236}">
                <a16:creationId xmlns:a16="http://schemas.microsoft.com/office/drawing/2014/main" id="{C8FA1775-029C-7146-A173-3CB6E6D867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82350" y="1172218"/>
            <a:ext cx="517686" cy="517686"/>
          </a:xfrm>
          <a:prstGeom prst="rect">
            <a:avLst/>
          </a:prstGeom>
        </p:spPr>
      </p:pic>
      <p:pic>
        <p:nvPicPr>
          <p:cNvPr id="5" name="Online Media 4" descr="CD2-TRACK 47">
            <a:hlinkClick r:id="" action="ppaction://media"/>
            <a:extLst>
              <a:ext uri="{FF2B5EF4-FFF2-40B4-BE49-F238E27FC236}">
                <a16:creationId xmlns:a16="http://schemas.microsoft.com/office/drawing/2014/main" id="{1C04AEBD-1B9A-1240-94D5-195347D269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59017" y="1172218"/>
            <a:ext cx="517686" cy="51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303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3968A0-6E4B-8546-82EC-4CC86B9B2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17" y="1173544"/>
            <a:ext cx="8172365" cy="45109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4C8985-B045-8E4A-A048-F05743C9BEAC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2797192507"/>
      </p:ext>
    </p:extLst>
  </p:cSld>
  <p:clrMapOvr>
    <a:masterClrMapping/>
  </p:clrMapOvr>
  <p:transition spd="med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9B471E-9345-B04D-A36C-882A96C28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9153235" cy="4618299"/>
          </a:xfrm>
          <a:prstGeom prst="rect">
            <a:avLst/>
          </a:prstGeom>
        </p:spPr>
      </p:pic>
      <p:pic>
        <p:nvPicPr>
          <p:cNvPr id="2" name="Online Media 1" descr="CD2-TRACK 48">
            <a:hlinkClick r:id="" action="ppaction://media"/>
            <a:extLst>
              <a:ext uri="{FF2B5EF4-FFF2-40B4-BE49-F238E27FC236}">
                <a16:creationId xmlns:a16="http://schemas.microsoft.com/office/drawing/2014/main" id="{B8D6D096-2B16-E04A-85F1-9C808ED944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20421" y="1724628"/>
            <a:ext cx="480348" cy="48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5917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1510</TotalTime>
  <Words>20</Words>
  <Application>Microsoft Macintosh PowerPoint</Application>
  <PresentationFormat>On-screen Show (4:3)</PresentationFormat>
  <Paragraphs>10</Paragraphs>
  <Slides>13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146</cp:revision>
  <dcterms:created xsi:type="dcterms:W3CDTF">2019-07-02T02:13:33Z</dcterms:created>
  <dcterms:modified xsi:type="dcterms:W3CDTF">2019-10-03T04:10:06Z</dcterms:modified>
</cp:coreProperties>
</file>