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0" r:id="rId2"/>
    <p:sldId id="459" r:id="rId3"/>
    <p:sldId id="302" r:id="rId4"/>
    <p:sldId id="438" r:id="rId5"/>
    <p:sldId id="292" r:id="rId6"/>
    <p:sldId id="444" r:id="rId7"/>
    <p:sldId id="445" r:id="rId8"/>
    <p:sldId id="470" r:id="rId9"/>
    <p:sldId id="471" r:id="rId10"/>
    <p:sldId id="472" r:id="rId11"/>
    <p:sldId id="473" r:id="rId12"/>
    <p:sldId id="334" r:id="rId13"/>
    <p:sldId id="409" r:id="rId14"/>
    <p:sldId id="410" r:id="rId15"/>
    <p:sldId id="475" r:id="rId16"/>
    <p:sldId id="474" r:id="rId17"/>
    <p:sldId id="480" r:id="rId18"/>
    <p:sldId id="419" r:id="rId19"/>
    <p:sldId id="442" r:id="rId20"/>
    <p:sldId id="476" r:id="rId21"/>
    <p:sldId id="378" r:id="rId22"/>
    <p:sldId id="477" r:id="rId23"/>
    <p:sldId id="478" r:id="rId24"/>
    <p:sldId id="338" r:id="rId25"/>
    <p:sldId id="463" r:id="rId26"/>
    <p:sldId id="464" r:id="rId27"/>
    <p:sldId id="465" r:id="rId28"/>
    <p:sldId id="466" r:id="rId29"/>
    <p:sldId id="467" r:id="rId30"/>
    <p:sldId id="468" r:id="rId31"/>
    <p:sldId id="469" r:id="rId32"/>
    <p:sldId id="331" r:id="rId33"/>
    <p:sldId id="295" r:id="rId34"/>
    <p:sldId id="428" r:id="rId35"/>
    <p:sldId id="343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31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  <p:cmAuthor id="2" name="Mat Mlô" initials="MM" lastIdx="3" clrIdx="1">
    <p:extLst>
      <p:ext uri="{19B8F6BF-5375-455C-9EA6-DF929625EA0E}">
        <p15:presenceInfo xmlns:p15="http://schemas.microsoft.com/office/powerpoint/2012/main" userId="5771eedf8e6679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1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73831" autoAdjust="0"/>
  </p:normalViewPr>
  <p:slideViewPr>
    <p:cSldViewPr snapToGrid="0">
      <p:cViewPr varScale="1">
        <p:scale>
          <a:sx n="55" d="100"/>
          <a:sy n="55" d="100"/>
        </p:scale>
        <p:origin x="13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38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36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8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993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04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98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58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24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6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105935" y="-41098"/>
            <a:ext cx="193264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Review (Units 5-8)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7.xml"/><Relationship Id="rId7" Type="http://schemas.openxmlformats.org/officeDocument/2006/relationships/slide" Target="slide31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slide" Target="slide29.xml"/><Relationship Id="rId4" Type="http://schemas.openxmlformats.org/officeDocument/2006/relationships/slide" Target="slide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324" y="-75306"/>
            <a:ext cx="12229324" cy="69333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426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Review </a:t>
            </a: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Units 5-8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Page 125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03DE566-F005-B46A-E26A-9A1A15FA33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88" y="1358218"/>
            <a:ext cx="3269229" cy="2976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932CD63-CF47-4CB5-3E52-B48DF78F49F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8353" y="1358218"/>
            <a:ext cx="3250326" cy="2976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4FA335-AD10-40E3-786F-FEBAD36C38F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56" y="1406562"/>
            <a:ext cx="3266739" cy="2998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00DB0-D489-59BD-2D74-0D5C25427808}"/>
              </a:ext>
            </a:extLst>
          </p:cNvPr>
          <p:cNvSpPr txBox="1"/>
          <p:nvPr/>
        </p:nvSpPr>
        <p:spPr>
          <a:xfrm>
            <a:off x="4340929" y="433624"/>
            <a:ext cx="35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circle.</a:t>
            </a:r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DFDB81-9C3F-CB0E-9FE3-A03651218BD7}"/>
              </a:ext>
            </a:extLst>
          </p:cNvPr>
          <p:cNvSpPr/>
          <p:nvPr/>
        </p:nvSpPr>
        <p:spPr>
          <a:xfrm>
            <a:off x="10716768" y="5633083"/>
            <a:ext cx="1366661" cy="64633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KEYS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964224-134F-5BCD-1C9C-90002ABEE5DD}"/>
              </a:ext>
            </a:extLst>
          </p:cNvPr>
          <p:cNvSpPr/>
          <p:nvPr/>
        </p:nvSpPr>
        <p:spPr>
          <a:xfrm>
            <a:off x="2023872" y="4657344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07B1B7-F4BB-CE05-DEA9-CD7A68C83C37}"/>
              </a:ext>
            </a:extLst>
          </p:cNvPr>
          <p:cNvSpPr/>
          <p:nvPr/>
        </p:nvSpPr>
        <p:spPr>
          <a:xfrm>
            <a:off x="5949359" y="4657343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6065104-8713-75FE-7806-E0FBE14D9107}"/>
              </a:ext>
            </a:extLst>
          </p:cNvPr>
          <p:cNvSpPr/>
          <p:nvPr/>
        </p:nvSpPr>
        <p:spPr>
          <a:xfrm>
            <a:off x="9874846" y="4657342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562BB04-59C9-2875-D567-89A65B3D7E63}"/>
              </a:ext>
            </a:extLst>
          </p:cNvPr>
          <p:cNvSpPr/>
          <p:nvPr/>
        </p:nvSpPr>
        <p:spPr>
          <a:xfrm>
            <a:off x="5876207" y="4585000"/>
            <a:ext cx="780288" cy="789423"/>
          </a:xfrm>
          <a:prstGeom prst="arc">
            <a:avLst>
              <a:gd name="adj1" fmla="val 16200000"/>
              <a:gd name="adj2" fmla="val 1620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knife">
            <a:hlinkClick r:id="" action="ppaction://media"/>
            <a:extLst>
              <a:ext uri="{FF2B5EF4-FFF2-40B4-BE49-F238E27FC236}">
                <a16:creationId xmlns:a16="http://schemas.microsoft.com/office/drawing/2014/main" id="{A220C0CF-6D0F-D9C5-B4B5-D8EBDA98C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05722" y="5131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0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86B1CC6-23BA-5B96-EC21-6CC230D6742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3824" y="1403948"/>
            <a:ext cx="3250326" cy="2973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F896BD-D832-B161-673F-2086A783F46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89" y="1406563"/>
            <a:ext cx="3250326" cy="2973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27CEF8-0F75-AEB9-8298-E97538A9692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56" y="1433995"/>
            <a:ext cx="3250325" cy="2949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00DB0-D489-59BD-2D74-0D5C25427808}"/>
              </a:ext>
            </a:extLst>
          </p:cNvPr>
          <p:cNvSpPr txBox="1"/>
          <p:nvPr/>
        </p:nvSpPr>
        <p:spPr>
          <a:xfrm>
            <a:off x="4340929" y="433624"/>
            <a:ext cx="35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circle.</a:t>
            </a:r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DFDB81-9C3F-CB0E-9FE3-A03651218BD7}"/>
              </a:ext>
            </a:extLst>
          </p:cNvPr>
          <p:cNvSpPr/>
          <p:nvPr/>
        </p:nvSpPr>
        <p:spPr>
          <a:xfrm>
            <a:off x="10716768" y="5633083"/>
            <a:ext cx="1366661" cy="64633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KEYS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964224-134F-5BCD-1C9C-90002ABEE5DD}"/>
              </a:ext>
            </a:extLst>
          </p:cNvPr>
          <p:cNvSpPr/>
          <p:nvPr/>
        </p:nvSpPr>
        <p:spPr>
          <a:xfrm>
            <a:off x="2023872" y="4657344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07B1B7-F4BB-CE05-DEA9-CD7A68C83C37}"/>
              </a:ext>
            </a:extLst>
          </p:cNvPr>
          <p:cNvSpPr/>
          <p:nvPr/>
        </p:nvSpPr>
        <p:spPr>
          <a:xfrm>
            <a:off x="5949359" y="4657343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6065104-8713-75FE-7806-E0FBE14D9107}"/>
              </a:ext>
            </a:extLst>
          </p:cNvPr>
          <p:cNvSpPr/>
          <p:nvPr/>
        </p:nvSpPr>
        <p:spPr>
          <a:xfrm>
            <a:off x="9874846" y="4657342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562BB04-59C9-2875-D567-89A65B3D7E63}"/>
              </a:ext>
            </a:extLst>
          </p:cNvPr>
          <p:cNvSpPr/>
          <p:nvPr/>
        </p:nvSpPr>
        <p:spPr>
          <a:xfrm>
            <a:off x="1950720" y="4585000"/>
            <a:ext cx="780288" cy="789423"/>
          </a:xfrm>
          <a:prstGeom prst="arc">
            <a:avLst>
              <a:gd name="adj1" fmla="val 16200000"/>
              <a:gd name="adj2" fmla="val 1620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thirteen">
            <a:hlinkClick r:id="" action="ppaction://media"/>
            <a:extLst>
              <a:ext uri="{FF2B5EF4-FFF2-40B4-BE49-F238E27FC236}">
                <a16:creationId xmlns:a16="http://schemas.microsoft.com/office/drawing/2014/main" id="{E1C460F7-E8E9-3E51-5E6B-318EC04E2C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20315" y="59259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4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064252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DED36-E087-6BFC-DCBA-C506A96611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015" y="377951"/>
            <a:ext cx="7888225" cy="5925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598800-C7C9-10FD-07C9-456DD96FB853}"/>
              </a:ext>
            </a:extLst>
          </p:cNvPr>
          <p:cNvSpPr txBox="1"/>
          <p:nvPr/>
        </p:nvSpPr>
        <p:spPr>
          <a:xfrm>
            <a:off x="4520743" y="3674564"/>
            <a:ext cx="3367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Calibri"/>
              </a:rPr>
              <a:t>Speaking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924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E4F496-CE7A-9005-764A-60F5D56074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2006"/>
            <a:ext cx="12192000" cy="4628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2439557" y="362936"/>
            <a:ext cx="67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4. Read and match.</a:t>
            </a:r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D08AEC-6BDD-6573-F0AC-D5F9C5BA8781}"/>
              </a:ext>
            </a:extLst>
          </p:cNvPr>
          <p:cNvCxnSpPr>
            <a:cxnSpLocks/>
          </p:cNvCxnSpPr>
          <p:nvPr/>
        </p:nvCxnSpPr>
        <p:spPr>
          <a:xfrm>
            <a:off x="5462016" y="2340864"/>
            <a:ext cx="1584960" cy="7193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CD36A37-AC84-7282-2351-3CDFEF14AD1A}"/>
              </a:ext>
            </a:extLst>
          </p:cNvPr>
          <p:cNvCxnSpPr>
            <a:cxnSpLocks/>
          </p:cNvCxnSpPr>
          <p:nvPr/>
        </p:nvCxnSpPr>
        <p:spPr>
          <a:xfrm flipV="1">
            <a:off x="5462016" y="1633728"/>
            <a:ext cx="1584960" cy="14264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C57AB3-A04F-E198-4226-A5F60BE09814}"/>
              </a:ext>
            </a:extLst>
          </p:cNvPr>
          <p:cNvCxnSpPr>
            <a:cxnSpLocks/>
          </p:cNvCxnSpPr>
          <p:nvPr/>
        </p:nvCxnSpPr>
        <p:spPr>
          <a:xfrm>
            <a:off x="5462016" y="3797809"/>
            <a:ext cx="1584960" cy="1426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681E75-6FC9-5D4E-080D-99F57AD5FAF7}"/>
              </a:ext>
            </a:extLst>
          </p:cNvPr>
          <p:cNvCxnSpPr>
            <a:cxnSpLocks/>
          </p:cNvCxnSpPr>
          <p:nvPr/>
        </p:nvCxnSpPr>
        <p:spPr>
          <a:xfrm flipV="1">
            <a:off x="5462016" y="3797809"/>
            <a:ext cx="1584960" cy="7132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583211-A471-4F43-38BB-FAA6C2CF7AE7}"/>
              </a:ext>
            </a:extLst>
          </p:cNvPr>
          <p:cNvCxnSpPr>
            <a:cxnSpLocks/>
          </p:cNvCxnSpPr>
          <p:nvPr/>
        </p:nvCxnSpPr>
        <p:spPr>
          <a:xfrm flipV="1">
            <a:off x="5462016" y="2340864"/>
            <a:ext cx="1584960" cy="28834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3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DED36-E087-6BFC-DCBA-C506A96611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015" y="377951"/>
            <a:ext cx="7888225" cy="59253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598800-C7C9-10FD-07C9-456DD96FB853}"/>
              </a:ext>
            </a:extLst>
          </p:cNvPr>
          <p:cNvSpPr txBox="1"/>
          <p:nvPr/>
        </p:nvSpPr>
        <p:spPr>
          <a:xfrm>
            <a:off x="4520743" y="3674564"/>
            <a:ext cx="3367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Calibri"/>
              </a:rPr>
              <a:t>Listening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862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C8528E-C781-C97B-00B6-0152F3FA32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1131"/>
            <a:ext cx="12192000" cy="30699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29A137-BF1B-3A90-F074-7D451712F602}"/>
              </a:ext>
            </a:extLst>
          </p:cNvPr>
          <p:cNvSpPr txBox="1"/>
          <p:nvPr/>
        </p:nvSpPr>
        <p:spPr>
          <a:xfrm>
            <a:off x="2439557" y="362936"/>
            <a:ext cx="8460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5. Listen and put a (</a:t>
            </a:r>
            <a:r>
              <a:rPr lang="en-US" sz="3600" b="1" dirty="0">
                <a:solidFill>
                  <a:srgbClr val="0070C0"/>
                </a:solidFill>
                <a:sym typeface="Wingdings" panose="05000000000000000000" pitchFamily="2" charset="2"/>
              </a:rPr>
              <a:t></a:t>
            </a:r>
            <a:r>
              <a:rPr lang="en-US" sz="3600" b="1" dirty="0">
                <a:solidFill>
                  <a:srgbClr val="0070C0"/>
                </a:solidFill>
              </a:rPr>
              <a:t>) or a (</a:t>
            </a:r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r>
              <a:rPr lang="en-US" sz="3600" b="1" dirty="0">
                <a:solidFill>
                  <a:srgbClr val="0070C0"/>
                </a:solidFill>
                <a:sym typeface="Wingdings" panose="05000000000000000000" pitchFamily="2" charset="2"/>
              </a:rPr>
              <a:t>). </a:t>
            </a:r>
            <a:r>
              <a:rPr lang="en-US" b="1" dirty="0"/>
              <a:t>(CD3 Track 69)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1CA87-C5D4-8C14-9AAB-D1C44AFF1F35}"/>
              </a:ext>
            </a:extLst>
          </p:cNvPr>
          <p:cNvSpPr/>
          <p:nvPr/>
        </p:nvSpPr>
        <p:spPr>
          <a:xfrm>
            <a:off x="11021568" y="1984248"/>
            <a:ext cx="329184" cy="374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3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03D9B2-B6BE-0FD5-20E2-C079C008C8A7}"/>
              </a:ext>
            </a:extLst>
          </p:cNvPr>
          <p:cNvSpPr/>
          <p:nvPr/>
        </p:nvSpPr>
        <p:spPr>
          <a:xfrm>
            <a:off x="4815840" y="3538728"/>
            <a:ext cx="231648" cy="374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3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1350A6-E545-B3FD-24F4-87794687E48D}"/>
              </a:ext>
            </a:extLst>
          </p:cNvPr>
          <p:cNvSpPr/>
          <p:nvPr/>
        </p:nvSpPr>
        <p:spPr>
          <a:xfrm>
            <a:off x="11021568" y="3553968"/>
            <a:ext cx="341376" cy="374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  <a:sym typeface="Wingdings" panose="05000000000000000000" pitchFamily="2" charset="2"/>
              </a:rPr>
              <a:t></a:t>
            </a:r>
            <a:endParaRPr lang="en-US" sz="3600" dirty="0"/>
          </a:p>
        </p:txBody>
      </p:sp>
      <p:pic>
        <p:nvPicPr>
          <p:cNvPr id="2" name="CD3-TRACK 69">
            <a:hlinkClick r:id="" action="ppaction://media"/>
            <a:extLst>
              <a:ext uri="{FF2B5EF4-FFF2-40B4-BE49-F238E27FC236}">
                <a16:creationId xmlns:a16="http://schemas.microsoft.com/office/drawing/2014/main" id="{06B99779-9847-882E-DD3F-5D98CB361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1198" y="521905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8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5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407C8E-1BFC-BFC8-FADF-F5A22CFD99E1}"/>
              </a:ext>
            </a:extLst>
          </p:cNvPr>
          <p:cNvSpPr/>
          <p:nvPr/>
        </p:nvSpPr>
        <p:spPr>
          <a:xfrm>
            <a:off x="2798063" y="1569496"/>
            <a:ext cx="6595872" cy="4852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i="1" dirty="0">
                <a:solidFill>
                  <a:srgbClr val="000000"/>
                </a:solidFill>
                <a:effectLst/>
              </a:rPr>
              <a:t>Track 69</a:t>
            </a:r>
            <a:br>
              <a:rPr lang="en-US" sz="2400" b="1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Narrator: Listen and put a tick or a cross.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1. G: What do you want?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B: I want a red T-shirt.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2. B: How many marbles do you have, Sarah?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G: I have eighteen marbles.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3. G: Would you like some cake, Ben?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B: No, thank you.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G: Would you like some ice cream?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B: Yes, please.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4. B: What are you good at, Jenny?</a:t>
            </a:r>
            <a:br>
              <a:rPr lang="en-US" sz="2400" b="0" i="1" dirty="0">
                <a:solidFill>
                  <a:srgbClr val="000000"/>
                </a:solidFill>
                <a:effectLst/>
              </a:rPr>
            </a:br>
            <a:r>
              <a:rPr lang="en-US" sz="2400" b="0" i="1" dirty="0">
                <a:solidFill>
                  <a:srgbClr val="000000"/>
                </a:solidFill>
                <a:effectLst/>
              </a:rPr>
              <a:t>G: I’m good at catching.</a:t>
            </a:r>
            <a:r>
              <a:rPr lang="en-US" sz="2400" dirty="0"/>
              <a:t> </a:t>
            </a:r>
            <a:br>
              <a:rPr lang="en-US" sz="2400" dirty="0"/>
            </a:br>
            <a:br>
              <a:rPr lang="en-US" sz="2400" dirty="0"/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E69324-1956-F279-8E18-18D6E9326F7E}"/>
              </a:ext>
            </a:extLst>
          </p:cNvPr>
          <p:cNvSpPr txBox="1"/>
          <p:nvPr/>
        </p:nvSpPr>
        <p:spPr>
          <a:xfrm>
            <a:off x="4676210" y="436088"/>
            <a:ext cx="283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Audio scripts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084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4DDF88-FC4A-DF27-228A-DE649DDCE0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072" y="323088"/>
            <a:ext cx="8855696" cy="59314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1EA9CA-E130-9718-19A1-FD5A52931B5C}"/>
              </a:ext>
            </a:extLst>
          </p:cNvPr>
          <p:cNvSpPr txBox="1"/>
          <p:nvPr/>
        </p:nvSpPr>
        <p:spPr>
          <a:xfrm>
            <a:off x="4645153" y="3319272"/>
            <a:ext cx="33218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Calibri"/>
              </a:rPr>
              <a:t>Reading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Calibri"/>
              </a:rPr>
              <a:t>&amp; Writing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732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242044-E715-A259-252E-D327F59F55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6048"/>
            <a:ext cx="12192000" cy="50718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2439557" y="362936"/>
            <a:ext cx="759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6. Look, read, and fill in the blanks.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81922-4AEF-5BC6-590E-8727413BFB51}"/>
              </a:ext>
            </a:extLst>
          </p:cNvPr>
          <p:cNvSpPr txBox="1"/>
          <p:nvPr/>
        </p:nvSpPr>
        <p:spPr>
          <a:xfrm>
            <a:off x="3130498" y="4484073"/>
            <a:ext cx="1161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big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FAAF29-DBF4-7F25-3A1E-7BF3C11B5754}"/>
              </a:ext>
            </a:extLst>
          </p:cNvPr>
          <p:cNvSpPr txBox="1"/>
          <p:nvPr/>
        </p:nvSpPr>
        <p:spPr>
          <a:xfrm>
            <a:off x="8971486" y="4484073"/>
            <a:ext cx="1655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fifteen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C01614-7DFF-F397-2CC2-74FF1371BE4C}"/>
              </a:ext>
            </a:extLst>
          </p:cNvPr>
          <p:cNvSpPr txBox="1"/>
          <p:nvPr/>
        </p:nvSpPr>
        <p:spPr>
          <a:xfrm>
            <a:off x="2752143" y="5134957"/>
            <a:ext cx="1539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small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51B2D-4B48-B713-2835-36478151DAFA}"/>
              </a:ext>
            </a:extLst>
          </p:cNvPr>
          <p:cNvSpPr txBox="1"/>
          <p:nvPr/>
        </p:nvSpPr>
        <p:spPr>
          <a:xfrm>
            <a:off x="6693007" y="5134957"/>
            <a:ext cx="215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wardrobe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71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7D21CFBA-2895-427A-686F-E18501DEE535}"/>
              </a:ext>
            </a:extLst>
          </p:cNvPr>
          <p:cNvSpPr/>
          <p:nvPr/>
        </p:nvSpPr>
        <p:spPr>
          <a:xfrm>
            <a:off x="1275181" y="1318730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4632C994-FD03-5BF9-487A-497C41EC8730}"/>
              </a:ext>
            </a:extLst>
          </p:cNvPr>
          <p:cNvSpPr/>
          <p:nvPr/>
        </p:nvSpPr>
        <p:spPr>
          <a:xfrm>
            <a:off x="1275181" y="2139829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Speaking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2560E77-83FC-CAD6-7773-FA95CD6628FC}"/>
              </a:ext>
            </a:extLst>
          </p:cNvPr>
          <p:cNvSpPr/>
          <p:nvPr/>
        </p:nvSpPr>
        <p:spPr>
          <a:xfrm>
            <a:off x="1296957" y="4603126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A5950CDD-B604-D1E1-73A2-091A67707176}"/>
              </a:ext>
            </a:extLst>
          </p:cNvPr>
          <p:cNvSpPr/>
          <p:nvPr/>
        </p:nvSpPr>
        <p:spPr>
          <a:xfrm>
            <a:off x="1275181" y="5424225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21DFF728-04C1-2D26-1CBD-03AB46E446FF}"/>
              </a:ext>
            </a:extLst>
          </p:cNvPr>
          <p:cNvSpPr/>
          <p:nvPr/>
        </p:nvSpPr>
        <p:spPr>
          <a:xfrm>
            <a:off x="1275181" y="2960928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Listening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1D9096F5-9294-66E7-9E44-2CC35139C041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1">
            <a:extLst>
              <a:ext uri="{FF2B5EF4-FFF2-40B4-BE49-F238E27FC236}">
                <a16:creationId xmlns:a16="http://schemas.microsoft.com/office/drawing/2014/main" id="{581F1A7D-9FD1-52A0-57DF-23837E0174F6}"/>
              </a:ext>
            </a:extLst>
          </p:cNvPr>
          <p:cNvSpPr/>
          <p:nvPr/>
        </p:nvSpPr>
        <p:spPr>
          <a:xfrm>
            <a:off x="1296957" y="3782027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Reading &amp; Writing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434" y="454722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27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F390B4-F86B-275D-9DCD-F06370B54CA6}"/>
              </a:ext>
            </a:extLst>
          </p:cNvPr>
          <p:cNvSpPr txBox="1"/>
          <p:nvPr/>
        </p:nvSpPr>
        <p:spPr>
          <a:xfrm>
            <a:off x="2439557" y="362936"/>
            <a:ext cx="7594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7. What do you have? Where is it? Write 10-20 words.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81922-4AEF-5BC6-590E-8727413BFB51}"/>
              </a:ext>
            </a:extLst>
          </p:cNvPr>
          <p:cNvSpPr txBox="1"/>
          <p:nvPr/>
        </p:nvSpPr>
        <p:spPr>
          <a:xfrm>
            <a:off x="4626529" y="3499889"/>
            <a:ext cx="322051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Sample writing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FAAF29-DBF4-7F25-3A1E-7BF3C11B5754}"/>
              </a:ext>
            </a:extLst>
          </p:cNvPr>
          <p:cNvSpPr txBox="1"/>
          <p:nvPr/>
        </p:nvSpPr>
        <p:spPr>
          <a:xfrm>
            <a:off x="463874" y="4671377"/>
            <a:ext cx="11545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 I have a big doll. It is in my bedroom. I have twenty blocks. They are in my toy box.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ED69DE-119C-F0A4-E20F-1385A50276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3163"/>
            <a:ext cx="12192000" cy="131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AC810B-0788-93E7-0B92-171BBADB09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572" y="472671"/>
            <a:ext cx="8502869" cy="5668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9F03C9-9FF7-7928-7F2A-69FAC499D763}"/>
              </a:ext>
            </a:extLst>
          </p:cNvPr>
          <p:cNvSpPr txBox="1"/>
          <p:nvPr/>
        </p:nvSpPr>
        <p:spPr>
          <a:xfrm>
            <a:off x="4989472" y="3519284"/>
            <a:ext cx="2740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Extra Practice</a:t>
            </a:r>
          </a:p>
        </p:txBody>
      </p:sp>
    </p:spTree>
    <p:extLst>
      <p:ext uri="{BB962C8B-B14F-4D97-AF65-F5344CB8AC3E}">
        <p14:creationId xmlns:p14="http://schemas.microsoft.com/office/powerpoint/2010/main" val="160721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643801-80DC-FEE4-84CC-D16885A0CD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97810"/>
            <a:ext cx="12192000" cy="34623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EE16A-5DDC-4FE8-0C97-5F79CAF909EA}"/>
              </a:ext>
            </a:extLst>
          </p:cNvPr>
          <p:cNvSpPr txBox="1"/>
          <p:nvPr/>
        </p:nvSpPr>
        <p:spPr>
          <a:xfrm>
            <a:off x="2439558" y="362936"/>
            <a:ext cx="810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fill in the blanks. </a:t>
            </a:r>
            <a:r>
              <a:rPr lang="en-US" b="1" dirty="0"/>
              <a:t>(WB Track 46)</a:t>
            </a:r>
          </a:p>
        </p:txBody>
      </p:sp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9B33DD18-B41C-41F2-E842-B49DFD39540E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5D57CA-91F7-A672-01A2-AEB0C2862EF7}"/>
              </a:ext>
            </a:extLst>
          </p:cNvPr>
          <p:cNvSpPr txBox="1"/>
          <p:nvPr/>
        </p:nvSpPr>
        <p:spPr>
          <a:xfrm>
            <a:off x="3776271" y="3590117"/>
            <a:ext cx="1149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 eggs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1F3920-4AB2-A177-0AFE-91677B7964A1}"/>
              </a:ext>
            </a:extLst>
          </p:cNvPr>
          <p:cNvSpPr txBox="1"/>
          <p:nvPr/>
        </p:nvSpPr>
        <p:spPr>
          <a:xfrm>
            <a:off x="4550463" y="4205670"/>
            <a:ext cx="1149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 eggs</a:t>
            </a:r>
          </a:p>
        </p:txBody>
      </p:sp>
    </p:spTree>
    <p:extLst>
      <p:ext uri="{BB962C8B-B14F-4D97-AF65-F5344CB8AC3E}">
        <p14:creationId xmlns:p14="http://schemas.microsoft.com/office/powerpoint/2010/main" val="210405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B0000D-E94E-BA4C-DBF2-F31DD559A5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09709"/>
            <a:ext cx="12192000" cy="3438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5EE16A-5DDC-4FE8-0C97-5F79CAF909EA}"/>
              </a:ext>
            </a:extLst>
          </p:cNvPr>
          <p:cNvSpPr txBox="1"/>
          <p:nvPr/>
        </p:nvSpPr>
        <p:spPr>
          <a:xfrm>
            <a:off x="2439558" y="362936"/>
            <a:ext cx="810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fill in the blanks. </a:t>
            </a:r>
            <a:r>
              <a:rPr lang="en-US" b="1" dirty="0"/>
              <a:t>(WB Track 46)</a:t>
            </a:r>
          </a:p>
        </p:txBody>
      </p:sp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9B33DD18-B41C-41F2-E842-B49DFD39540E}"/>
              </a:ext>
            </a:extLst>
          </p:cNvPr>
          <p:cNvSpPr/>
          <p:nvPr/>
        </p:nvSpPr>
        <p:spPr>
          <a:xfrm rot="16200000">
            <a:off x="1641010" y="251542"/>
            <a:ext cx="430287" cy="869121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5D57CA-91F7-A672-01A2-AEB0C2862EF7}"/>
              </a:ext>
            </a:extLst>
          </p:cNvPr>
          <p:cNvSpPr txBox="1"/>
          <p:nvPr/>
        </p:nvSpPr>
        <p:spPr>
          <a:xfrm>
            <a:off x="4946703" y="1831044"/>
            <a:ext cx="1149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 cake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1F3920-4AB2-A177-0AFE-91677B7964A1}"/>
              </a:ext>
            </a:extLst>
          </p:cNvPr>
          <p:cNvSpPr txBox="1"/>
          <p:nvPr/>
        </p:nvSpPr>
        <p:spPr>
          <a:xfrm>
            <a:off x="4769919" y="3657030"/>
            <a:ext cx="1149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FF0000"/>
                </a:solidFill>
              </a:rPr>
              <a:t> fries</a:t>
            </a:r>
          </a:p>
        </p:txBody>
      </p:sp>
    </p:spTree>
    <p:extLst>
      <p:ext uri="{BB962C8B-B14F-4D97-AF65-F5344CB8AC3E}">
        <p14:creationId xmlns:p14="http://schemas.microsoft.com/office/powerpoint/2010/main" val="64117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8912"/>
            <a:ext cx="10008639" cy="590092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701947"/>
            <a:ext cx="5192799" cy="537485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A455DA-3939-AED2-4292-825ACEA37395}"/>
              </a:ext>
            </a:extLst>
          </p:cNvPr>
          <p:cNvSpPr txBox="1"/>
          <p:nvPr/>
        </p:nvSpPr>
        <p:spPr>
          <a:xfrm>
            <a:off x="2003219" y="2732333"/>
            <a:ext cx="54222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Consolidation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11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inner BG">
            <a:extLst>
              <a:ext uri="{FF2B5EF4-FFF2-40B4-BE49-F238E27FC236}">
                <a16:creationId xmlns:a16="http://schemas.microsoft.com/office/drawing/2014/main" id="{D237CA8D-0CE9-9DBA-9826-AAC8AE937550}"/>
              </a:ext>
            </a:extLst>
          </p:cNvPr>
          <p:cNvSpPr/>
          <p:nvPr/>
        </p:nvSpPr>
        <p:spPr>
          <a:xfrm>
            <a:off x="3743455" y="1118979"/>
            <a:ext cx="4705090" cy="462390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nchor">
            <a:extLst>
              <a:ext uri="{FF2B5EF4-FFF2-40B4-BE49-F238E27FC236}">
                <a16:creationId xmlns:a16="http://schemas.microsoft.com/office/drawing/2014/main" id="{068E1B1C-5635-A8BA-63A2-9EC868B8EECD}"/>
              </a:ext>
            </a:extLst>
          </p:cNvPr>
          <p:cNvSpPr/>
          <p:nvPr/>
        </p:nvSpPr>
        <p:spPr>
          <a:xfrm>
            <a:off x="5640547" y="2975694"/>
            <a:ext cx="1306970" cy="1284418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Spinning Wheel 6">
            <a:extLst>
              <a:ext uri="{FF2B5EF4-FFF2-40B4-BE49-F238E27FC236}">
                <a16:creationId xmlns:a16="http://schemas.microsoft.com/office/drawing/2014/main" id="{9A7228A2-B85C-D255-987F-1C7B2FCCFACF}"/>
              </a:ext>
            </a:extLst>
          </p:cNvPr>
          <p:cNvGrpSpPr/>
          <p:nvPr/>
        </p:nvGrpSpPr>
        <p:grpSpPr>
          <a:xfrm>
            <a:off x="3542492" y="1036320"/>
            <a:ext cx="5065060" cy="4772572"/>
            <a:chOff x="2608119" y="84826"/>
            <a:chExt cx="6975762" cy="6688348"/>
          </a:xfrm>
        </p:grpSpPr>
        <p:sp>
          <p:nvSpPr>
            <p:cNvPr id="5" name="Segment 6">
              <a:extLst>
                <a:ext uri="{FF2B5EF4-FFF2-40B4-BE49-F238E27FC236}">
                  <a16:creationId xmlns:a16="http://schemas.microsoft.com/office/drawing/2014/main" id="{920C464A-DFD8-37C6-582F-6B27A9DDEBBE}"/>
                </a:ext>
              </a:extLst>
            </p:cNvPr>
            <p:cNvSpPr/>
            <p:nvPr/>
          </p:nvSpPr>
          <p:spPr>
            <a:xfrm rot="12600000">
              <a:off x="3934945" y="84826"/>
              <a:ext cx="2624602" cy="2647298"/>
            </a:xfrm>
            <a:custGeom>
              <a:avLst/>
              <a:gdLst>
                <a:gd name="connsiteX0" fmla="*/ 1098532 w 2624602"/>
                <a:gd name="connsiteY0" fmla="*/ 2647298 h 2647298"/>
                <a:gd name="connsiteX1" fmla="*/ 0 w 2624602"/>
                <a:gd name="connsiteY1" fmla="*/ 744585 h 2647298"/>
                <a:gd name="connsiteX2" fmla="*/ 72673 w 2624602"/>
                <a:gd name="connsiteY2" fmla="*/ 697588 h 2647298"/>
                <a:gd name="connsiteX3" fmla="*/ 427972 w 2624602"/>
                <a:gd name="connsiteY3" fmla="*/ 58260 h 2647298"/>
                <a:gd name="connsiteX4" fmla="*/ 426439 w 2624602"/>
                <a:gd name="connsiteY4" fmla="*/ 0 h 2647298"/>
                <a:gd name="connsiteX5" fmla="*/ 2624602 w 2624602"/>
                <a:gd name="connsiteY5" fmla="*/ 0 h 2647298"/>
                <a:gd name="connsiteX6" fmla="*/ 2619886 w 2624602"/>
                <a:gd name="connsiteY6" fmla="*/ 211161 h 2647298"/>
                <a:gd name="connsiteX7" fmla="*/ 1231375 w 2624602"/>
                <a:gd name="connsiteY7" fmla="*/ 2566056 h 2647298"/>
                <a:gd name="connsiteX8" fmla="*/ 1098532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1098532" y="2647298"/>
                  </a:moveTo>
                  <a:lnTo>
                    <a:pt x="0" y="744585"/>
                  </a:lnTo>
                  <a:lnTo>
                    <a:pt x="72673" y="697588"/>
                  </a:lnTo>
                  <a:cubicBezTo>
                    <a:pt x="285532" y="544075"/>
                    <a:pt x="410396" y="306967"/>
                    <a:pt x="427972" y="58260"/>
                  </a:cubicBezTo>
                  <a:lnTo>
                    <a:pt x="426439" y="0"/>
                  </a:lnTo>
                  <a:lnTo>
                    <a:pt x="2624602" y="0"/>
                  </a:lnTo>
                  <a:lnTo>
                    <a:pt x="2619886" y="211161"/>
                  </a:lnTo>
                  <a:cubicBezTo>
                    <a:pt x="2554100" y="1142035"/>
                    <a:pt x="2064447" y="2027080"/>
                    <a:pt x="1231375" y="2566056"/>
                  </a:cubicBezTo>
                  <a:lnTo>
                    <a:pt x="1098532" y="2647298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Segment 5">
              <a:extLst>
                <a:ext uri="{FF2B5EF4-FFF2-40B4-BE49-F238E27FC236}">
                  <a16:creationId xmlns:a16="http://schemas.microsoft.com/office/drawing/2014/main" id="{92FF8E4A-4994-0243-A379-A6571FA20963}"/>
                </a:ext>
              </a:extLst>
            </p:cNvPr>
            <p:cNvSpPr/>
            <p:nvPr/>
          </p:nvSpPr>
          <p:spPr>
            <a:xfrm rot="12600000">
              <a:off x="2608119" y="2380677"/>
              <a:ext cx="2628248" cy="2645334"/>
            </a:xfrm>
            <a:custGeom>
              <a:avLst/>
              <a:gdLst>
                <a:gd name="connsiteX0" fmla="*/ 2626453 w 2628248"/>
                <a:gd name="connsiteY0" fmla="*/ 2645334 h 2645334"/>
                <a:gd name="connsiteX1" fmla="*/ 428115 w 2628248"/>
                <a:gd name="connsiteY1" fmla="*/ 2645334 h 2645334"/>
                <a:gd name="connsiteX2" fmla="*/ 425355 w 2628248"/>
                <a:gd name="connsiteY2" fmla="*/ 2540459 h 2645334"/>
                <a:gd name="connsiteX3" fmla="*/ 316130 w 2628248"/>
                <a:gd name="connsiteY3" fmla="*/ 2215643 h 2645334"/>
                <a:gd name="connsiteX4" fmla="*/ 89444 w 2628248"/>
                <a:gd name="connsiteY4" fmla="*/ 1958645 h 2645334"/>
                <a:gd name="connsiteX5" fmla="*/ 0 w 2628248"/>
                <a:gd name="connsiteY5" fmla="*/ 1903817 h 2645334"/>
                <a:gd name="connsiteX6" fmla="*/ 1099169 w 2628248"/>
                <a:gd name="connsiteY6" fmla="*/ 0 h 2645334"/>
                <a:gd name="connsiteX7" fmla="*/ 1169670 w 2628248"/>
                <a:gd name="connsiteY7" fmla="*/ 38631 h 2645334"/>
                <a:gd name="connsiteX8" fmla="*/ 2218805 w 2628248"/>
                <a:gd name="connsiteY8" fmla="*/ 1117134 h 2645334"/>
                <a:gd name="connsiteX9" fmla="*/ 2628248 w 2628248"/>
                <a:gd name="connsiteY9" fmla="*/ 2564963 h 2645334"/>
                <a:gd name="connsiteX10" fmla="*/ 2626453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2626453" y="2645334"/>
                  </a:moveTo>
                  <a:lnTo>
                    <a:pt x="428115" y="2645334"/>
                  </a:lnTo>
                  <a:lnTo>
                    <a:pt x="425355" y="2540459"/>
                  </a:lnTo>
                  <a:cubicBezTo>
                    <a:pt x="411550" y="2429212"/>
                    <a:pt x="375707" y="2318833"/>
                    <a:pt x="316130" y="2215643"/>
                  </a:cubicBezTo>
                  <a:cubicBezTo>
                    <a:pt x="256554" y="2112454"/>
                    <a:pt x="178885" y="2026223"/>
                    <a:pt x="89444" y="1958645"/>
                  </a:cubicBezTo>
                  <a:lnTo>
                    <a:pt x="0" y="1903817"/>
                  </a:lnTo>
                  <a:lnTo>
                    <a:pt x="1099169" y="0"/>
                  </a:lnTo>
                  <a:lnTo>
                    <a:pt x="1169670" y="38631"/>
                  </a:lnTo>
                  <a:cubicBezTo>
                    <a:pt x="1590441" y="296356"/>
                    <a:pt x="1954744" y="659767"/>
                    <a:pt x="2218805" y="1117134"/>
                  </a:cubicBezTo>
                  <a:cubicBezTo>
                    <a:pt x="2482866" y="1574501"/>
                    <a:pt x="2615437" y="2071702"/>
                    <a:pt x="2628248" y="2564963"/>
                  </a:cubicBezTo>
                  <a:lnTo>
                    <a:pt x="2626453" y="2645334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Segment 4">
              <a:extLst>
                <a:ext uri="{FF2B5EF4-FFF2-40B4-BE49-F238E27FC236}">
                  <a16:creationId xmlns:a16="http://schemas.microsoft.com/office/drawing/2014/main" id="{24414E21-B581-2BBC-DD9C-2263C93C6F70}"/>
                </a:ext>
              </a:extLst>
            </p:cNvPr>
            <p:cNvSpPr/>
            <p:nvPr/>
          </p:nvSpPr>
          <p:spPr>
            <a:xfrm rot="12600000">
              <a:off x="3617250" y="3919560"/>
              <a:ext cx="3055662" cy="2315311"/>
            </a:xfrm>
            <a:custGeom>
              <a:avLst/>
              <a:gdLst>
                <a:gd name="connsiteX0" fmla="*/ 1956580 w 3055662"/>
                <a:gd name="connsiteY0" fmla="*/ 2315311 h 2315311"/>
                <a:gd name="connsiteX1" fmla="*/ 1906893 w 3055662"/>
                <a:gd name="connsiteY1" fmla="*/ 2284853 h 2315311"/>
                <a:gd name="connsiteX2" fmla="*/ 1175569 w 3055662"/>
                <a:gd name="connsiteY2" fmla="*/ 2272887 h 2315311"/>
                <a:gd name="connsiteX3" fmla="*/ 1098532 w 3055662"/>
                <a:gd name="connsiteY3" fmla="*/ 2312325 h 2315311"/>
                <a:gd name="connsiteX4" fmla="*/ 0 w 3055662"/>
                <a:gd name="connsiteY4" fmla="*/ 409612 h 2315311"/>
                <a:gd name="connsiteX5" fmla="*/ 136779 w 3055662"/>
                <a:gd name="connsiteY5" fmla="*/ 335187 h 2315311"/>
                <a:gd name="connsiteX6" fmla="*/ 2870433 w 3055662"/>
                <a:gd name="connsiteY6" fmla="*/ 310149 h 2315311"/>
                <a:gd name="connsiteX7" fmla="*/ 3055662 w 3055662"/>
                <a:gd name="connsiteY7" fmla="*/ 411646 h 2315311"/>
                <a:gd name="connsiteX8" fmla="*/ 1956580 w 3055662"/>
                <a:gd name="connsiteY8" fmla="*/ 2315311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1956580" y="2315311"/>
                  </a:moveTo>
                  <a:lnTo>
                    <a:pt x="1906893" y="2284853"/>
                  </a:lnTo>
                  <a:cubicBezTo>
                    <a:pt x="1682718" y="2175721"/>
                    <a:pt x="1414944" y="2165302"/>
                    <a:pt x="1175569" y="2272887"/>
                  </a:cubicBezTo>
                  <a:lnTo>
                    <a:pt x="1098532" y="2312325"/>
                  </a:lnTo>
                  <a:lnTo>
                    <a:pt x="0" y="409612"/>
                  </a:lnTo>
                  <a:lnTo>
                    <a:pt x="136779" y="335187"/>
                  </a:lnTo>
                  <a:cubicBezTo>
                    <a:pt x="1020082" y="-116786"/>
                    <a:pt x="2031380" y="-98316"/>
                    <a:pt x="2870433" y="310149"/>
                  </a:cubicBezTo>
                  <a:lnTo>
                    <a:pt x="3055662" y="411646"/>
                  </a:lnTo>
                  <a:lnTo>
                    <a:pt x="1956580" y="2315311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Segment 3">
              <a:extLst>
                <a:ext uri="{FF2B5EF4-FFF2-40B4-BE49-F238E27FC236}">
                  <a16:creationId xmlns:a16="http://schemas.microsoft.com/office/drawing/2014/main" id="{3426B365-A399-E8B8-1FD7-25C8A2A6999D}"/>
                </a:ext>
              </a:extLst>
            </p:cNvPr>
            <p:cNvSpPr/>
            <p:nvPr/>
          </p:nvSpPr>
          <p:spPr>
            <a:xfrm rot="12580216">
              <a:off x="5632454" y="4125876"/>
              <a:ext cx="2624601" cy="2647298"/>
            </a:xfrm>
            <a:custGeom>
              <a:avLst/>
              <a:gdLst>
                <a:gd name="connsiteX0" fmla="*/ 2198163 w 2624602"/>
                <a:gd name="connsiteY0" fmla="*/ 2647298 h 2647298"/>
                <a:gd name="connsiteX1" fmla="*/ 0 w 2624602"/>
                <a:gd name="connsiteY1" fmla="*/ 2647298 h 2647298"/>
                <a:gd name="connsiteX2" fmla="*/ 4716 w 2624602"/>
                <a:gd name="connsiteY2" fmla="*/ 2436137 h 2647298"/>
                <a:gd name="connsiteX3" fmla="*/ 1393227 w 2624602"/>
                <a:gd name="connsiteY3" fmla="*/ 81242 h 2647298"/>
                <a:gd name="connsiteX4" fmla="*/ 1526070 w 2624602"/>
                <a:gd name="connsiteY4" fmla="*/ 0 h 2647298"/>
                <a:gd name="connsiteX5" fmla="*/ 2624602 w 2624602"/>
                <a:gd name="connsiteY5" fmla="*/ 1902713 h 2647298"/>
                <a:gd name="connsiteX6" fmla="*/ 2551929 w 2624602"/>
                <a:gd name="connsiteY6" fmla="*/ 1949710 h 2647298"/>
                <a:gd name="connsiteX7" fmla="*/ 2196630 w 2624602"/>
                <a:gd name="connsiteY7" fmla="*/ 2589038 h 2647298"/>
                <a:gd name="connsiteX8" fmla="*/ 2198163 w 2624602"/>
                <a:gd name="connsiteY8" fmla="*/ 2647298 h 264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4602" h="2647298">
                  <a:moveTo>
                    <a:pt x="2198163" y="2647298"/>
                  </a:moveTo>
                  <a:lnTo>
                    <a:pt x="0" y="2647298"/>
                  </a:lnTo>
                  <a:lnTo>
                    <a:pt x="4716" y="2436137"/>
                  </a:lnTo>
                  <a:cubicBezTo>
                    <a:pt x="70502" y="1505263"/>
                    <a:pt x="560155" y="620218"/>
                    <a:pt x="1393227" y="81242"/>
                  </a:cubicBezTo>
                  <a:lnTo>
                    <a:pt x="1526070" y="0"/>
                  </a:lnTo>
                  <a:lnTo>
                    <a:pt x="2624602" y="1902713"/>
                  </a:lnTo>
                  <a:lnTo>
                    <a:pt x="2551929" y="1949710"/>
                  </a:lnTo>
                  <a:cubicBezTo>
                    <a:pt x="2339070" y="2103223"/>
                    <a:pt x="2214206" y="2340331"/>
                    <a:pt x="2196630" y="2589038"/>
                  </a:cubicBezTo>
                  <a:lnTo>
                    <a:pt x="2198163" y="2647298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Segment 2">
              <a:extLst>
                <a:ext uri="{FF2B5EF4-FFF2-40B4-BE49-F238E27FC236}">
                  <a16:creationId xmlns:a16="http://schemas.microsoft.com/office/drawing/2014/main" id="{7B5F834A-FAB7-06DD-2E2B-F7BC3AD22EE6}"/>
                </a:ext>
              </a:extLst>
            </p:cNvPr>
            <p:cNvSpPr/>
            <p:nvPr/>
          </p:nvSpPr>
          <p:spPr>
            <a:xfrm rot="12600000">
              <a:off x="6955633" y="1831990"/>
              <a:ext cx="2628248" cy="2645334"/>
            </a:xfrm>
            <a:custGeom>
              <a:avLst/>
              <a:gdLst>
                <a:gd name="connsiteX0" fmla="*/ 1529079 w 2628248"/>
                <a:gd name="connsiteY0" fmla="*/ 2645334 h 2645334"/>
                <a:gd name="connsiteX1" fmla="*/ 1458578 w 2628248"/>
                <a:gd name="connsiteY1" fmla="*/ 2606703 h 2645334"/>
                <a:gd name="connsiteX2" fmla="*/ 409443 w 2628248"/>
                <a:gd name="connsiteY2" fmla="*/ 1528200 h 2645334"/>
                <a:gd name="connsiteX3" fmla="*/ 0 w 2628248"/>
                <a:gd name="connsiteY3" fmla="*/ 80371 h 2645334"/>
                <a:gd name="connsiteX4" fmla="*/ 1795 w 2628248"/>
                <a:gd name="connsiteY4" fmla="*/ 0 h 2645334"/>
                <a:gd name="connsiteX5" fmla="*/ 2200133 w 2628248"/>
                <a:gd name="connsiteY5" fmla="*/ 0 h 2645334"/>
                <a:gd name="connsiteX6" fmla="*/ 2202893 w 2628248"/>
                <a:gd name="connsiteY6" fmla="*/ 104875 h 2645334"/>
                <a:gd name="connsiteX7" fmla="*/ 2312118 w 2628248"/>
                <a:gd name="connsiteY7" fmla="*/ 429691 h 2645334"/>
                <a:gd name="connsiteX8" fmla="*/ 2538804 w 2628248"/>
                <a:gd name="connsiteY8" fmla="*/ 686689 h 2645334"/>
                <a:gd name="connsiteX9" fmla="*/ 2628248 w 2628248"/>
                <a:gd name="connsiteY9" fmla="*/ 741517 h 2645334"/>
                <a:gd name="connsiteX10" fmla="*/ 1529079 w 2628248"/>
                <a:gd name="connsiteY10" fmla="*/ 2645334 h 2645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28248" h="2645334">
                  <a:moveTo>
                    <a:pt x="1529079" y="2645334"/>
                  </a:moveTo>
                  <a:lnTo>
                    <a:pt x="1458578" y="2606703"/>
                  </a:lnTo>
                  <a:cubicBezTo>
                    <a:pt x="1037807" y="2348978"/>
                    <a:pt x="673504" y="1985567"/>
                    <a:pt x="409443" y="1528200"/>
                  </a:cubicBezTo>
                  <a:cubicBezTo>
                    <a:pt x="145382" y="1070833"/>
                    <a:pt x="12811" y="573632"/>
                    <a:pt x="0" y="80371"/>
                  </a:cubicBezTo>
                  <a:lnTo>
                    <a:pt x="1795" y="0"/>
                  </a:lnTo>
                  <a:lnTo>
                    <a:pt x="2200133" y="0"/>
                  </a:lnTo>
                  <a:lnTo>
                    <a:pt x="2202893" y="104875"/>
                  </a:lnTo>
                  <a:cubicBezTo>
                    <a:pt x="2216698" y="216122"/>
                    <a:pt x="2252541" y="326501"/>
                    <a:pt x="2312118" y="429691"/>
                  </a:cubicBezTo>
                  <a:cubicBezTo>
                    <a:pt x="2371694" y="532880"/>
                    <a:pt x="2449363" y="619111"/>
                    <a:pt x="2538804" y="686689"/>
                  </a:cubicBezTo>
                  <a:lnTo>
                    <a:pt x="2628248" y="741517"/>
                  </a:lnTo>
                  <a:lnTo>
                    <a:pt x="1529079" y="2645334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Segment 1">
              <a:extLst>
                <a:ext uri="{FF2B5EF4-FFF2-40B4-BE49-F238E27FC236}">
                  <a16:creationId xmlns:a16="http://schemas.microsoft.com/office/drawing/2014/main" id="{BA1D9C30-5387-ECB5-6B73-997168F0EF06}"/>
                </a:ext>
              </a:extLst>
            </p:cNvPr>
            <p:cNvSpPr/>
            <p:nvPr/>
          </p:nvSpPr>
          <p:spPr>
            <a:xfrm rot="12600000">
              <a:off x="5519218" y="623130"/>
              <a:ext cx="3055662" cy="2315311"/>
            </a:xfrm>
            <a:custGeom>
              <a:avLst/>
              <a:gdLst>
                <a:gd name="connsiteX0" fmla="*/ 3055662 w 3055662"/>
                <a:gd name="connsiteY0" fmla="*/ 1905699 h 2315311"/>
                <a:gd name="connsiteX1" fmla="*/ 2918883 w 3055662"/>
                <a:gd name="connsiteY1" fmla="*/ 1980124 h 2315311"/>
                <a:gd name="connsiteX2" fmla="*/ 185229 w 3055662"/>
                <a:gd name="connsiteY2" fmla="*/ 2005162 h 2315311"/>
                <a:gd name="connsiteX3" fmla="*/ 0 w 3055662"/>
                <a:gd name="connsiteY3" fmla="*/ 1903665 h 2315311"/>
                <a:gd name="connsiteX4" fmla="*/ 1099082 w 3055662"/>
                <a:gd name="connsiteY4" fmla="*/ 0 h 2315311"/>
                <a:gd name="connsiteX5" fmla="*/ 1148769 w 3055662"/>
                <a:gd name="connsiteY5" fmla="*/ 30458 h 2315311"/>
                <a:gd name="connsiteX6" fmla="*/ 1880093 w 3055662"/>
                <a:gd name="connsiteY6" fmla="*/ 42424 h 2315311"/>
                <a:gd name="connsiteX7" fmla="*/ 1957130 w 3055662"/>
                <a:gd name="connsiteY7" fmla="*/ 2986 h 2315311"/>
                <a:gd name="connsiteX8" fmla="*/ 3055662 w 3055662"/>
                <a:gd name="connsiteY8" fmla="*/ 1905699 h 231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5662" h="2315311">
                  <a:moveTo>
                    <a:pt x="3055662" y="1905699"/>
                  </a:moveTo>
                  <a:lnTo>
                    <a:pt x="2918883" y="1980124"/>
                  </a:lnTo>
                  <a:cubicBezTo>
                    <a:pt x="2035580" y="2432097"/>
                    <a:pt x="1024282" y="2413627"/>
                    <a:pt x="185229" y="2005162"/>
                  </a:cubicBezTo>
                  <a:lnTo>
                    <a:pt x="0" y="1903665"/>
                  </a:lnTo>
                  <a:lnTo>
                    <a:pt x="1099082" y="0"/>
                  </a:lnTo>
                  <a:lnTo>
                    <a:pt x="1148769" y="30458"/>
                  </a:lnTo>
                  <a:cubicBezTo>
                    <a:pt x="1372944" y="139590"/>
                    <a:pt x="1640718" y="150009"/>
                    <a:pt x="1880093" y="42424"/>
                  </a:cubicBezTo>
                  <a:lnTo>
                    <a:pt x="1957130" y="2986"/>
                  </a:lnTo>
                  <a:lnTo>
                    <a:pt x="3055662" y="1905699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Segment 6 Text">
              <a:extLst>
                <a:ext uri="{FF2B5EF4-FFF2-40B4-BE49-F238E27FC236}">
                  <a16:creationId xmlns:a16="http://schemas.microsoft.com/office/drawing/2014/main" id="{2B384FDA-C5EC-AD66-A07F-32F8CA25CB6F}"/>
                </a:ext>
              </a:extLst>
            </p:cNvPr>
            <p:cNvSpPr/>
            <p:nvPr/>
          </p:nvSpPr>
          <p:spPr>
            <a:xfrm rot="19668440">
              <a:off x="4004988" y="1284732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Segment 5 Text">
              <a:extLst>
                <a:ext uri="{FF2B5EF4-FFF2-40B4-BE49-F238E27FC236}">
                  <a16:creationId xmlns:a16="http://schemas.microsoft.com/office/drawing/2014/main" id="{BAF02C40-61CE-59DE-5FB4-A11DE61F64F1}"/>
                </a:ext>
              </a:extLst>
            </p:cNvPr>
            <p:cNvSpPr/>
            <p:nvPr/>
          </p:nvSpPr>
          <p:spPr>
            <a:xfrm rot="214658">
              <a:off x="3095277" y="2980805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Segment 4 Text">
              <a:extLst>
                <a:ext uri="{FF2B5EF4-FFF2-40B4-BE49-F238E27FC236}">
                  <a16:creationId xmlns:a16="http://schemas.microsoft.com/office/drawing/2014/main" id="{9308EA9B-29ED-BF04-B5F0-EC1AAC83398D}"/>
                </a:ext>
              </a:extLst>
            </p:cNvPr>
            <p:cNvSpPr/>
            <p:nvPr/>
          </p:nvSpPr>
          <p:spPr>
            <a:xfrm rot="1813501">
              <a:off x="4021381" y="4641760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4" name="Segment 3 Text">
              <a:extLst>
                <a:ext uri="{FF2B5EF4-FFF2-40B4-BE49-F238E27FC236}">
                  <a16:creationId xmlns:a16="http://schemas.microsoft.com/office/drawing/2014/main" id="{E34B98FD-E96A-9748-90B0-11E2B87FCFB4}"/>
                </a:ext>
              </a:extLst>
            </p:cNvPr>
            <p:cNvSpPr/>
            <p:nvPr/>
          </p:nvSpPr>
          <p:spPr>
            <a:xfrm rot="19967767">
              <a:off x="6003009" y="4651437"/>
              <a:ext cx="2145652" cy="938560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5" name="Segment 2 Text">
              <a:extLst>
                <a:ext uri="{FF2B5EF4-FFF2-40B4-BE49-F238E27FC236}">
                  <a16:creationId xmlns:a16="http://schemas.microsoft.com/office/drawing/2014/main" id="{EB428B79-9C68-D8EC-E074-D768FD82BE93}"/>
                </a:ext>
              </a:extLst>
            </p:cNvPr>
            <p:cNvSpPr/>
            <p:nvPr/>
          </p:nvSpPr>
          <p:spPr>
            <a:xfrm rot="21252148">
              <a:off x="6956866" y="2953524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Segment 1 Text">
              <a:extLst>
                <a:ext uri="{FF2B5EF4-FFF2-40B4-BE49-F238E27FC236}">
                  <a16:creationId xmlns:a16="http://schemas.microsoft.com/office/drawing/2014/main" id="{8C620267-CD16-CE8C-4563-D6E7C391DBF6}"/>
                </a:ext>
              </a:extLst>
            </p:cNvPr>
            <p:cNvSpPr/>
            <p:nvPr/>
          </p:nvSpPr>
          <p:spPr>
            <a:xfrm rot="18404525">
              <a:off x="6090134" y="1320539"/>
              <a:ext cx="2134632" cy="943406"/>
            </a:xfrm>
            <a:prstGeom prst="rect">
              <a:avLst/>
            </a:prstGeom>
            <a:noFill/>
          </p:spPr>
          <p:txBody>
            <a:bodyPr vert="horz" wrap="square" lIns="36000" tIns="36000" rIns="36000" bIns="36000" anchor="ctr" anchorCtr="0">
              <a:normAutofit fontScale="77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 w="0"/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60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" name="Spin Button">
            <a:extLst>
              <a:ext uri="{FF2B5EF4-FFF2-40B4-BE49-F238E27FC236}">
                <a16:creationId xmlns:a16="http://schemas.microsoft.com/office/drawing/2014/main" id="{7FE688CA-9A59-B20E-1228-2554C7066E4D}"/>
              </a:ext>
            </a:extLst>
          </p:cNvPr>
          <p:cNvGrpSpPr/>
          <p:nvPr/>
        </p:nvGrpSpPr>
        <p:grpSpPr>
          <a:xfrm>
            <a:off x="5442515" y="2766598"/>
            <a:ext cx="1306970" cy="1284418"/>
            <a:chOff x="5196000" y="2529000"/>
            <a:chExt cx="1800000" cy="1800000"/>
          </a:xfrm>
        </p:grpSpPr>
        <p:sp>
          <p:nvSpPr>
            <p:cNvPr id="18" name="Spin Button">
              <a:extLst>
                <a:ext uri="{FF2B5EF4-FFF2-40B4-BE49-F238E27FC236}">
                  <a16:creationId xmlns:a16="http://schemas.microsoft.com/office/drawing/2014/main" id="{092E19EB-9471-640B-94C9-DFFBCB63981E}"/>
                </a:ext>
              </a:extLst>
            </p:cNvPr>
            <p:cNvSpPr/>
            <p:nvPr/>
          </p:nvSpPr>
          <p:spPr>
            <a:xfrm>
              <a:off x="5196000" y="2529000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19" name="Arrow: Curved Down 18">
              <a:extLst>
                <a:ext uri="{FF2B5EF4-FFF2-40B4-BE49-F238E27FC236}">
                  <a16:creationId xmlns:a16="http://schemas.microsoft.com/office/drawing/2014/main" id="{AF0C1858-A3CE-6BFB-2F49-F10472354383}"/>
                </a:ext>
              </a:extLst>
            </p:cNvPr>
            <p:cNvSpPr/>
            <p:nvPr/>
          </p:nvSpPr>
          <p:spPr>
            <a:xfrm>
              <a:off x="5392462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Arrow: Curved Down 19">
              <a:extLst>
                <a:ext uri="{FF2B5EF4-FFF2-40B4-BE49-F238E27FC236}">
                  <a16:creationId xmlns:a16="http://schemas.microsoft.com/office/drawing/2014/main" id="{B6BFF4D4-4A73-AC3F-C3CB-4441FCD79DC0}"/>
                </a:ext>
              </a:extLst>
            </p:cNvPr>
            <p:cNvSpPr/>
            <p:nvPr/>
          </p:nvSpPr>
          <p:spPr>
            <a:xfrm flipH="1" flipV="1">
              <a:off x="5384979" y="3672555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Marker">
            <a:extLst>
              <a:ext uri="{FF2B5EF4-FFF2-40B4-BE49-F238E27FC236}">
                <a16:creationId xmlns:a16="http://schemas.microsoft.com/office/drawing/2014/main" id="{9C4FA8B7-76D4-53AA-95FD-E750366B7272}"/>
              </a:ext>
            </a:extLst>
          </p:cNvPr>
          <p:cNvSpPr/>
          <p:nvPr/>
        </p:nvSpPr>
        <p:spPr>
          <a:xfrm rot="10800000">
            <a:off x="5813682" y="726376"/>
            <a:ext cx="522786" cy="513768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Heptagon 21">
            <a:hlinkClick r:id="rId2" action="ppaction://hlinksldjump"/>
            <a:extLst>
              <a:ext uri="{FF2B5EF4-FFF2-40B4-BE49-F238E27FC236}">
                <a16:creationId xmlns:a16="http://schemas.microsoft.com/office/drawing/2014/main" id="{E7D19095-909B-ABD4-FBD8-789CFC8C59B7}"/>
              </a:ext>
            </a:extLst>
          </p:cNvPr>
          <p:cNvSpPr/>
          <p:nvPr/>
        </p:nvSpPr>
        <p:spPr>
          <a:xfrm>
            <a:off x="662121" y="1118979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3" name="Heptagon 22">
            <a:hlinkClick r:id="rId3" action="ppaction://hlinksldjump"/>
            <a:extLst>
              <a:ext uri="{FF2B5EF4-FFF2-40B4-BE49-F238E27FC236}">
                <a16:creationId xmlns:a16="http://schemas.microsoft.com/office/drawing/2014/main" id="{EC0B102F-167E-4B4C-8ED6-6F7EE3F6158A}"/>
              </a:ext>
            </a:extLst>
          </p:cNvPr>
          <p:cNvSpPr/>
          <p:nvPr/>
        </p:nvSpPr>
        <p:spPr>
          <a:xfrm>
            <a:off x="686006" y="2991680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4" name="Heptagon 23">
            <a:hlinkClick r:id="rId4" action="ppaction://hlinksldjump"/>
            <a:extLst>
              <a:ext uri="{FF2B5EF4-FFF2-40B4-BE49-F238E27FC236}">
                <a16:creationId xmlns:a16="http://schemas.microsoft.com/office/drawing/2014/main" id="{9460490F-A311-E072-6FC5-9C1FACEBB894}"/>
              </a:ext>
            </a:extLst>
          </p:cNvPr>
          <p:cNvSpPr/>
          <p:nvPr/>
        </p:nvSpPr>
        <p:spPr>
          <a:xfrm>
            <a:off x="701094" y="4864382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25" name="Heptagon 24">
            <a:hlinkClick r:id="rId5" action="ppaction://hlinksldjump"/>
            <a:extLst>
              <a:ext uri="{FF2B5EF4-FFF2-40B4-BE49-F238E27FC236}">
                <a16:creationId xmlns:a16="http://schemas.microsoft.com/office/drawing/2014/main" id="{B5525D9B-43B1-DF7F-B758-17B88C4148F3}"/>
              </a:ext>
            </a:extLst>
          </p:cNvPr>
          <p:cNvSpPr/>
          <p:nvPr/>
        </p:nvSpPr>
        <p:spPr>
          <a:xfrm>
            <a:off x="10174247" y="1118979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6" name="Heptagon 25">
            <a:hlinkClick r:id="rId6" action="ppaction://hlinksldjump"/>
            <a:extLst>
              <a:ext uri="{FF2B5EF4-FFF2-40B4-BE49-F238E27FC236}">
                <a16:creationId xmlns:a16="http://schemas.microsoft.com/office/drawing/2014/main" id="{7B98D33B-8643-0E8E-E8EB-9B54F670D66A}"/>
              </a:ext>
            </a:extLst>
          </p:cNvPr>
          <p:cNvSpPr/>
          <p:nvPr/>
        </p:nvSpPr>
        <p:spPr>
          <a:xfrm>
            <a:off x="10198132" y="2991680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27" name="Heptagon 26">
            <a:hlinkClick r:id="rId7" action="ppaction://hlinksldjump"/>
            <a:extLst>
              <a:ext uri="{FF2B5EF4-FFF2-40B4-BE49-F238E27FC236}">
                <a16:creationId xmlns:a16="http://schemas.microsoft.com/office/drawing/2014/main" id="{0B258545-8674-285E-7CE8-6BCC5831A3EE}"/>
              </a:ext>
            </a:extLst>
          </p:cNvPr>
          <p:cNvSpPr/>
          <p:nvPr/>
        </p:nvSpPr>
        <p:spPr>
          <a:xfrm>
            <a:off x="10213220" y="4864382"/>
            <a:ext cx="1307862" cy="1246069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28" name="TextBox 27">
            <a:hlinkClick r:id="rId8" action="ppaction://hlinksldjump"/>
            <a:extLst>
              <a:ext uri="{FF2B5EF4-FFF2-40B4-BE49-F238E27FC236}">
                <a16:creationId xmlns:a16="http://schemas.microsoft.com/office/drawing/2014/main" id="{BA6F1943-3EF6-5473-B447-956F32CE474F}"/>
              </a:ext>
            </a:extLst>
          </p:cNvPr>
          <p:cNvSpPr txBox="1"/>
          <p:nvPr/>
        </p:nvSpPr>
        <p:spPr>
          <a:xfrm>
            <a:off x="5140228" y="5776260"/>
            <a:ext cx="195089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 Part</a:t>
            </a:r>
          </a:p>
        </p:txBody>
      </p:sp>
    </p:spTree>
    <p:extLst>
      <p:ext uri="{BB962C8B-B14F-4D97-AF65-F5344CB8AC3E}">
        <p14:creationId xmlns:p14="http://schemas.microsoft.com/office/powerpoint/2010/main" val="26632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5FE8A4-0A35-0E05-39F7-E2AC25C38AE6}"/>
              </a:ext>
            </a:extLst>
          </p:cNvPr>
          <p:cNvSpPr txBox="1"/>
          <p:nvPr/>
        </p:nvSpPr>
        <p:spPr>
          <a:xfrm>
            <a:off x="3244275" y="340407"/>
            <a:ext cx="570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Would you like some ___?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FD9E0289-822F-D6A4-4265-44096FAD84AD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6AF924-3B7A-6F87-8EBC-E52353A657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2664" y="1363801"/>
            <a:ext cx="4526672" cy="4130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8953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FF2819B5-699B-176F-A6FF-1FF26495F051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060574-8EC4-4889-E1A7-20DEA0957B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0284" y="1375232"/>
            <a:ext cx="4511431" cy="4107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4DD78E-8190-948A-D103-922B06CBA250}"/>
              </a:ext>
            </a:extLst>
          </p:cNvPr>
          <p:cNvSpPr txBox="1"/>
          <p:nvPr/>
        </p:nvSpPr>
        <p:spPr>
          <a:xfrm>
            <a:off x="3244275" y="340407"/>
            <a:ext cx="570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this your ___?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971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A6C5D65E-4B0E-3B29-6A89-9331DD06DD2B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713B42-0DA9-0819-DA89-E45E69C316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4095" y="1352370"/>
            <a:ext cx="4503810" cy="41532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7B72B3-422D-8E78-A3F0-C07B7E952AEB}"/>
              </a:ext>
            </a:extLst>
          </p:cNvPr>
          <p:cNvSpPr txBox="1"/>
          <p:nvPr/>
        </p:nvSpPr>
        <p:spPr>
          <a:xfrm>
            <a:off x="3244275" y="340407"/>
            <a:ext cx="570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 you ___ ___?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384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5F0AFE4E-A2C9-699B-5B97-1BD3FFCE6134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B3755F-F47C-2518-7446-246F0FC24CC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043" y="1363801"/>
            <a:ext cx="4541914" cy="4130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728C44-EAB2-2CFF-FC73-C7574A4EC001}"/>
              </a:ext>
            </a:extLst>
          </p:cNvPr>
          <p:cNvSpPr txBox="1"/>
          <p:nvPr/>
        </p:nvSpPr>
        <p:spPr>
          <a:xfrm>
            <a:off x="3244275" y="340407"/>
            <a:ext cx="570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 I ___ ___?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843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review the vocabulary items and the sentence structures from Unit 5 to Unit 8.</a:t>
            </a:r>
          </a:p>
          <a:p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badminton, shorts, potato, shirt, tie, T-shirt, marble, bedroom, block, wardrobe, robot</a:t>
            </a:r>
          </a:p>
          <a:p>
            <a:endParaRPr lang="en-US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1FFB6D4A-A784-F945-299F-3495FCCB0444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B156E9-E1D2-D51A-A8B6-073808880B8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181" y="1379042"/>
            <a:ext cx="4587638" cy="40999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408921-B825-2805-F854-DF7390E6EB67}"/>
              </a:ext>
            </a:extLst>
          </p:cNvPr>
          <p:cNvSpPr txBox="1"/>
          <p:nvPr/>
        </p:nvSpPr>
        <p:spPr>
          <a:xfrm>
            <a:off x="3457033" y="364791"/>
            <a:ext cx="527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I’m wearing a ___.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457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2224A60C-8D33-3EBE-1E80-5AA00C1AF7B4}"/>
              </a:ext>
            </a:extLst>
          </p:cNvPr>
          <p:cNvSpPr txBox="1"/>
          <p:nvPr/>
        </p:nvSpPr>
        <p:spPr>
          <a:xfrm>
            <a:off x="10130272" y="5535904"/>
            <a:ext cx="17203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back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B55317-2F66-CC96-1062-B2860D1985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2664" y="1367611"/>
            <a:ext cx="4526672" cy="41227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7BA458-6619-D831-45AE-F9072E67A922}"/>
              </a:ext>
            </a:extLst>
          </p:cNvPr>
          <p:cNvSpPr txBox="1"/>
          <p:nvPr/>
        </p:nvSpPr>
        <p:spPr>
          <a:xfrm>
            <a:off x="3457033" y="364791"/>
            <a:ext cx="527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Would you like some ___?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851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8912"/>
            <a:ext cx="9802368" cy="58765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2" y="1901234"/>
            <a:ext cx="10472928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badminton, shorts, potato, shirt, tie, T-shirt, marble, bedroom, block, wardrobe, robot</a:t>
            </a:r>
          </a:p>
          <a:p>
            <a:endParaRPr lang="en-US" sz="36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Structures: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May I watch TV?/ I want a red T-shirt./ What are you wearing?/ Can you play badminton?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vocabularies and structure.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>
                <a:solidFill>
                  <a:srgbClr val="0070C0"/>
                </a:solidFill>
              </a:rPr>
              <a:t>Practice </a:t>
            </a:r>
            <a:r>
              <a:rPr lang="en-US" sz="3600" i="1" dirty="0">
                <a:solidFill>
                  <a:srgbClr val="0070C0"/>
                </a:solidFill>
              </a:rPr>
              <a:t>the vocabulary and structure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(pages 64-65).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consolidation 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47980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67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1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review the vocabulary items and the sentence structures from Unit 5 to Unit 8.</a:t>
            </a:r>
          </a:p>
          <a:p>
            <a:endParaRPr lang="en-US" sz="3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Structures:</a:t>
            </a:r>
          </a:p>
          <a:p>
            <a:r>
              <a:rPr lang="en-US" sz="3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May I watch TV?/ I want a red T-shirt./ What are you wearing?/ Can you play badminton?</a:t>
            </a:r>
          </a:p>
        </p:txBody>
      </p:sp>
    </p:spTree>
    <p:extLst>
      <p:ext uri="{BB962C8B-B14F-4D97-AF65-F5344CB8AC3E}">
        <p14:creationId xmlns:p14="http://schemas.microsoft.com/office/powerpoint/2010/main" val="3932086171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3632"/>
            <a:ext cx="9398524" cy="5872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385107" y="712395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mart Start Song">
            <a:hlinkClick r:id="" action="ppaction://media"/>
            <a:extLst>
              <a:ext uri="{FF2B5EF4-FFF2-40B4-BE49-F238E27FC236}">
                <a16:creationId xmlns:a16="http://schemas.microsoft.com/office/drawing/2014/main" id="{55C7A5F3-DD6F-3274-1B48-F266E3656A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78786" y="516971"/>
            <a:ext cx="7234428" cy="57021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5711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800DB0-D489-59BD-2D74-0D5C25427808}"/>
              </a:ext>
            </a:extLst>
          </p:cNvPr>
          <p:cNvSpPr txBox="1"/>
          <p:nvPr/>
        </p:nvSpPr>
        <p:spPr>
          <a:xfrm>
            <a:off x="4340929" y="433624"/>
            <a:ext cx="35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circle.</a:t>
            </a:r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DFDB81-9C3F-CB0E-9FE3-A03651218BD7}"/>
              </a:ext>
            </a:extLst>
          </p:cNvPr>
          <p:cNvSpPr/>
          <p:nvPr/>
        </p:nvSpPr>
        <p:spPr>
          <a:xfrm>
            <a:off x="10716768" y="5633083"/>
            <a:ext cx="1366661" cy="64633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KEYS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386D7-DC45-97C4-9557-7B59D176975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56" y="1433995"/>
            <a:ext cx="3266740" cy="2998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badminton">
            <a:hlinkClick r:id="" action="ppaction://media"/>
            <a:extLst>
              <a:ext uri="{FF2B5EF4-FFF2-40B4-BE49-F238E27FC236}">
                <a16:creationId xmlns:a16="http://schemas.microsoft.com/office/drawing/2014/main" id="{F376F846-2A1F-1488-6796-EE4407277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8486" y="592593"/>
            <a:ext cx="487362" cy="487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A9BF8C-041C-730D-131B-5408547AF45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89" y="1406563"/>
            <a:ext cx="3250325" cy="2976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48C8A0-504B-79F3-32CB-50C9AB10167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7407" y="1409900"/>
            <a:ext cx="3277685" cy="2976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4964224-134F-5BCD-1C9C-90002ABEE5DD}"/>
              </a:ext>
            </a:extLst>
          </p:cNvPr>
          <p:cNvSpPr/>
          <p:nvPr/>
        </p:nvSpPr>
        <p:spPr>
          <a:xfrm>
            <a:off x="2023872" y="4657344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07B1B7-F4BB-CE05-DEA9-CD7A68C83C37}"/>
              </a:ext>
            </a:extLst>
          </p:cNvPr>
          <p:cNvSpPr/>
          <p:nvPr/>
        </p:nvSpPr>
        <p:spPr>
          <a:xfrm>
            <a:off x="5949359" y="4657343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6065104-8713-75FE-7806-E0FBE14D9107}"/>
              </a:ext>
            </a:extLst>
          </p:cNvPr>
          <p:cNvSpPr/>
          <p:nvPr/>
        </p:nvSpPr>
        <p:spPr>
          <a:xfrm>
            <a:off x="9874846" y="4657342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562BB04-59C9-2875-D567-89A65B3D7E63}"/>
              </a:ext>
            </a:extLst>
          </p:cNvPr>
          <p:cNvSpPr/>
          <p:nvPr/>
        </p:nvSpPr>
        <p:spPr>
          <a:xfrm>
            <a:off x="1950720" y="4585000"/>
            <a:ext cx="780288" cy="789423"/>
          </a:xfrm>
          <a:prstGeom prst="arc">
            <a:avLst>
              <a:gd name="adj1" fmla="val 16200000"/>
              <a:gd name="adj2" fmla="val 1620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9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E1BA545-4ECA-394E-4DA5-2398F22D0CC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8352" y="1406564"/>
            <a:ext cx="3266739" cy="2976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0E3408-5FC1-6305-EE00-4DE0C1BE806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86" y="1406564"/>
            <a:ext cx="3209881" cy="2976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FCC201-1D41-9977-2C54-C057E8897DE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55" y="1483577"/>
            <a:ext cx="3266739" cy="2899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00DB0-D489-59BD-2D74-0D5C25427808}"/>
              </a:ext>
            </a:extLst>
          </p:cNvPr>
          <p:cNvSpPr txBox="1"/>
          <p:nvPr/>
        </p:nvSpPr>
        <p:spPr>
          <a:xfrm>
            <a:off x="4340929" y="433624"/>
            <a:ext cx="35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circle.</a:t>
            </a:r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DFDB81-9C3F-CB0E-9FE3-A03651218BD7}"/>
              </a:ext>
            </a:extLst>
          </p:cNvPr>
          <p:cNvSpPr/>
          <p:nvPr/>
        </p:nvSpPr>
        <p:spPr>
          <a:xfrm>
            <a:off x="10716768" y="5633083"/>
            <a:ext cx="1366661" cy="64633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KEYS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964224-134F-5BCD-1C9C-90002ABEE5DD}"/>
              </a:ext>
            </a:extLst>
          </p:cNvPr>
          <p:cNvSpPr/>
          <p:nvPr/>
        </p:nvSpPr>
        <p:spPr>
          <a:xfrm>
            <a:off x="2023872" y="4657344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07B1B7-F4BB-CE05-DEA9-CD7A68C83C37}"/>
              </a:ext>
            </a:extLst>
          </p:cNvPr>
          <p:cNvSpPr/>
          <p:nvPr/>
        </p:nvSpPr>
        <p:spPr>
          <a:xfrm>
            <a:off x="5949359" y="4657343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6065104-8713-75FE-7806-E0FBE14D9107}"/>
              </a:ext>
            </a:extLst>
          </p:cNvPr>
          <p:cNvSpPr/>
          <p:nvPr/>
        </p:nvSpPr>
        <p:spPr>
          <a:xfrm>
            <a:off x="9874846" y="4657342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562BB04-59C9-2875-D567-89A65B3D7E63}"/>
              </a:ext>
            </a:extLst>
          </p:cNvPr>
          <p:cNvSpPr/>
          <p:nvPr/>
        </p:nvSpPr>
        <p:spPr>
          <a:xfrm>
            <a:off x="9801694" y="4585000"/>
            <a:ext cx="780288" cy="789423"/>
          </a:xfrm>
          <a:prstGeom prst="arc">
            <a:avLst>
              <a:gd name="adj1" fmla="val 16200000"/>
              <a:gd name="adj2" fmla="val 1620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marble">
            <a:hlinkClick r:id="" action="ppaction://media"/>
            <a:extLst>
              <a:ext uri="{FF2B5EF4-FFF2-40B4-BE49-F238E27FC236}">
                <a16:creationId xmlns:a16="http://schemas.microsoft.com/office/drawing/2014/main" id="{497F4ECB-2820-FF80-17A3-135307A5B1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14332" y="599809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2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C9640A3-83A0-3C0F-4BF1-5A96F4E4895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7406" y="1406563"/>
            <a:ext cx="3277685" cy="2969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11A586-D399-8492-0128-93B1D80934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88" y="1414136"/>
            <a:ext cx="3277685" cy="2969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756A6E-ED13-76F9-E6ED-164920CAC5A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556" y="1406563"/>
            <a:ext cx="3266740" cy="2998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00DB0-D489-59BD-2D74-0D5C25427808}"/>
              </a:ext>
            </a:extLst>
          </p:cNvPr>
          <p:cNvSpPr txBox="1"/>
          <p:nvPr/>
        </p:nvSpPr>
        <p:spPr>
          <a:xfrm>
            <a:off x="4340929" y="433624"/>
            <a:ext cx="35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Listen and circle.</a:t>
            </a:r>
            <a:endParaRPr lang="en-US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DFDB81-9C3F-CB0E-9FE3-A03651218BD7}"/>
              </a:ext>
            </a:extLst>
          </p:cNvPr>
          <p:cNvSpPr/>
          <p:nvPr/>
        </p:nvSpPr>
        <p:spPr>
          <a:xfrm>
            <a:off x="10716768" y="5633083"/>
            <a:ext cx="1366661" cy="64633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KEYS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964224-134F-5BCD-1C9C-90002ABEE5DD}"/>
              </a:ext>
            </a:extLst>
          </p:cNvPr>
          <p:cNvSpPr/>
          <p:nvPr/>
        </p:nvSpPr>
        <p:spPr>
          <a:xfrm>
            <a:off x="2023872" y="4657344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07B1B7-F4BB-CE05-DEA9-CD7A68C83C37}"/>
              </a:ext>
            </a:extLst>
          </p:cNvPr>
          <p:cNvSpPr/>
          <p:nvPr/>
        </p:nvSpPr>
        <p:spPr>
          <a:xfrm>
            <a:off x="5949359" y="4657343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B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6065104-8713-75FE-7806-E0FBE14D9107}"/>
              </a:ext>
            </a:extLst>
          </p:cNvPr>
          <p:cNvSpPr/>
          <p:nvPr/>
        </p:nvSpPr>
        <p:spPr>
          <a:xfrm>
            <a:off x="9874846" y="4657342"/>
            <a:ext cx="633984" cy="6447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562BB04-59C9-2875-D567-89A65B3D7E63}"/>
              </a:ext>
            </a:extLst>
          </p:cNvPr>
          <p:cNvSpPr/>
          <p:nvPr/>
        </p:nvSpPr>
        <p:spPr>
          <a:xfrm>
            <a:off x="9801694" y="4584491"/>
            <a:ext cx="780288" cy="789423"/>
          </a:xfrm>
          <a:prstGeom prst="arc">
            <a:avLst>
              <a:gd name="adj1" fmla="val 16200000"/>
              <a:gd name="adj2" fmla="val 1620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skirt">
            <a:hlinkClick r:id="" action="ppaction://media"/>
            <a:extLst>
              <a:ext uri="{FF2B5EF4-FFF2-40B4-BE49-F238E27FC236}">
                <a16:creationId xmlns:a16="http://schemas.microsoft.com/office/drawing/2014/main" id="{0FE221B2-5196-CA24-9BB0-697DC3D1A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31935" y="5925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1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4283260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17544</TotalTime>
  <Words>576</Words>
  <Application>Microsoft Office PowerPoint</Application>
  <PresentationFormat>Màn hình rộng</PresentationFormat>
  <Paragraphs>122</Paragraphs>
  <Slides>35</Slides>
  <Notes>8</Notes>
  <HiddenSlides>0</HiddenSlides>
  <MMClips>7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1</cp:lastModifiedBy>
  <cp:revision>431</cp:revision>
  <dcterms:created xsi:type="dcterms:W3CDTF">2020-12-08T03:17:05Z</dcterms:created>
  <dcterms:modified xsi:type="dcterms:W3CDTF">2022-08-02T01:27:14Z</dcterms:modified>
</cp:coreProperties>
</file>