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27" r:id="rId5"/>
    <p:sldMasterId id="2147483899" r:id="rId6"/>
    <p:sldMasterId id="2147483904" r:id="rId7"/>
    <p:sldMasterId id="2147483910" r:id="rId8"/>
    <p:sldMasterId id="2147483922" r:id="rId9"/>
  </p:sldMasterIdLst>
  <p:notesMasterIdLst>
    <p:notesMasterId r:id="rId30"/>
  </p:notesMasterIdLst>
  <p:sldIdLst>
    <p:sldId id="3403" r:id="rId10"/>
    <p:sldId id="3404" r:id="rId11"/>
    <p:sldId id="3405" r:id="rId12"/>
    <p:sldId id="3406" r:id="rId13"/>
    <p:sldId id="3407" r:id="rId14"/>
    <p:sldId id="3408" r:id="rId15"/>
    <p:sldId id="3409" r:id="rId16"/>
    <p:sldId id="3410" r:id="rId17"/>
    <p:sldId id="2007577127" r:id="rId18"/>
    <p:sldId id="3402" r:id="rId19"/>
    <p:sldId id="291" r:id="rId20"/>
    <p:sldId id="297" r:id="rId21"/>
    <p:sldId id="3397" r:id="rId22"/>
    <p:sldId id="265" r:id="rId23"/>
    <p:sldId id="3415" r:id="rId24"/>
    <p:sldId id="3411" r:id="rId25"/>
    <p:sldId id="3412" r:id="rId26"/>
    <p:sldId id="3413" r:id="rId27"/>
    <p:sldId id="3414" r:id="rId28"/>
    <p:sldId id="51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647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489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60D5FE-ADEE-40B8-ACE0-91C766AFC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9820831-13CF-45D4-B7D2-A503158FE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CEBE428-21E6-4EB3-8340-040FD629E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789585-FFEB-4D20-8A90-45C1D2C9A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018688-58A0-4816-B813-7612CFED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C2F646-191C-4DDD-9AD2-3EA65A8C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310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7C65E3-8765-4D8E-9475-8D66587C2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14012E-2441-4F52-AA3E-EF00A0046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C4ADB6-73D2-41AE-982B-9195607D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4EE861-9EFD-455A-88F2-3AB5CBE6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79D257-0D13-4700-877C-6D23F29D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04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FCDCD38-6FE3-4B50-9B09-A098E175A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8D92F1-2B6D-4F03-9C7F-33C533D49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225F83-7BFD-41A9-AB96-77E8DC202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307F57-B31D-49B8-ABDA-690B139C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C5696C-70BA-4E39-81C6-53BC097F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61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2023/2/28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501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899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962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327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86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53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78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61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08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5806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3849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2975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3387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10238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9181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2907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24225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232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97188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6663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42163B-FD22-419C-BBA6-CB9777F35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477CF9-864C-4360-B99A-637B2D799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DC3595-65EF-4694-A8D4-9B34A1C3E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87FE9A-A440-41FF-BA7E-816A82B1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803C39-207C-4609-9ECB-2A51588EA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9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ABA4B8-CEA6-4724-9068-9A6DBF440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FB3083-AB69-4F21-934C-14A88787A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29F189-3146-4164-87CE-0144BF6B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A3F472-21CA-491B-B181-B6ADC326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66058F-DC23-43FF-86B0-7C4646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16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CD300-B375-449D-82E1-EA0BA19F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E3CEEB-D602-4947-A0A0-E4D4CBDD5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7063B1-A6BC-45C4-99BD-8127A5AF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2A91E5-AB00-4475-B860-79DEA23A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88DE88-38DE-4A72-8060-1B5C5FAB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691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A4D8F8-DA83-45AD-A98D-40750A04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28205F-10DC-43AB-84CC-CC99B07A4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3FED303-BA22-4F56-8B26-0FFE1C47F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AD0A593-00D2-4ED1-82B7-8BD2211E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9E633B-7823-4965-AC3A-75A494A9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2AD9BB-8E72-444C-BBDE-B42373576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692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E769E9-912E-43AC-BECA-BA18382A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29964-83FF-4829-857D-E28D69C1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4B2E5-6D29-433A-8906-4010AC274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CB1034F-04E1-409A-B469-F2A4F7AD08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1FAC3B-FDD0-44BF-8B23-2E2C418726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86C5A5E-9314-4CD7-864B-5F4FA462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171DCCC-63FD-4B56-BFCA-F6E9757F6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C4C5626-C0F5-47CF-AE7C-DE1473EA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610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D48E6D-E096-472E-BD07-3D5B1B8D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6D4E129-EDEB-4C59-9744-8F2D8C31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FCFE56-FC14-4043-827B-6C0767C7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A473F6-3623-40C7-9E9A-4BC898A3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63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C3675DB-BE68-4E99-9EBA-D7787A7E9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165565-CE15-47DB-B59E-00C53DD3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CFC10C-27CF-49D3-ABCC-894DFE72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61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EAE70-7F1D-479D-8822-268C1FFFB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E34DB8-82DD-45F1-BF65-715D2FD0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9EDF2A-DE44-4336-AA05-51646B18B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8054ED-485F-40FD-B058-A389D799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20485E-92B4-4395-8726-C7BDBDF8D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ED9AD4-CCBA-42C9-8708-6E66BEE8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73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3" Type="http://schemas.openxmlformats.org/officeDocument/2006/relationships/slideLayout" Target="../slideLayouts/slideLayout78.xml"/><Relationship Id="rId7" Type="http://schemas.openxmlformats.org/officeDocument/2006/relationships/tags" Target="../tags/tag5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80.xml"/><Relationship Id="rId10" Type="http://schemas.openxmlformats.org/officeDocument/2006/relationships/image" Target="../media/image42.png"/><Relationship Id="rId4" Type="http://schemas.openxmlformats.org/officeDocument/2006/relationships/slideLayout" Target="../slideLayouts/slideLayout79.xml"/><Relationship Id="rId9" Type="http://schemas.openxmlformats.org/officeDocument/2006/relationships/tags" Target="../tags/tag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8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189B9457-5561-4B17-B798-D34FCDF00C0E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#9Slide02 Noi dung dai" panose="02000000000000000000" pitchFamily="2" charset="0"/>
                <a:ea typeface="#9Slide02 Noi dung dai" panose="02000000000000000000" pitchFamily="2" charset="0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FD5EAFBF-0754-47F3-8C60-680C48E0850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987" y="7078425"/>
            <a:ext cx="2178026" cy="116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9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2/28/2023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097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5219197-7749-429E-8046-5C97A52F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588164-C801-483E-83F9-1CD0436F4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F9CB95-A4D0-4BC3-B9D6-F2F26624E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5825-7B37-42F5-9075-3BE9DC30402E}" type="datetimeFigureOut">
              <a:rPr lang="zh-CN" altLang="en-US" smtClean="0"/>
              <a:t>2023/2/28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B0B072-7510-4736-8B2C-D29E9DB23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DBE722-FB35-425B-BBDC-9A9DBF252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91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2.png"/><Relationship Id="rId18" Type="http://schemas.microsoft.com/office/2007/relationships/hdphoto" Target="../media/hdphoto8.wdp"/><Relationship Id="rId3" Type="http://schemas.openxmlformats.org/officeDocument/2006/relationships/audio" Target="NULL" TargetMode="External"/><Relationship Id="rId21" Type="http://schemas.openxmlformats.org/officeDocument/2006/relationships/image" Target="../media/image28.png"/><Relationship Id="rId7" Type="http://schemas.openxmlformats.org/officeDocument/2006/relationships/slide" Target="slide19.xml"/><Relationship Id="rId12" Type="http://schemas.microsoft.com/office/2007/relationships/hdphoto" Target="../media/hdphoto6.wdp"/><Relationship Id="rId17" Type="http://schemas.openxmlformats.org/officeDocument/2006/relationships/image" Target="../media/image84.png"/><Relationship Id="rId2" Type="http://schemas.openxmlformats.org/officeDocument/2006/relationships/audio" Target="../media/media5.mp3"/><Relationship Id="rId16" Type="http://schemas.openxmlformats.org/officeDocument/2006/relationships/image" Target="../media/image83.png"/><Relationship Id="rId20" Type="http://schemas.microsoft.com/office/2007/relationships/hdphoto" Target="../media/hdphoto9.wdp"/><Relationship Id="rId1" Type="http://schemas.microsoft.com/office/2007/relationships/media" Target="../media/media5.mp3"/><Relationship Id="rId6" Type="http://schemas.openxmlformats.org/officeDocument/2006/relationships/image" Target="../media/image79.jpg"/><Relationship Id="rId11" Type="http://schemas.openxmlformats.org/officeDocument/2006/relationships/image" Target="../media/image81.png"/><Relationship Id="rId5" Type="http://schemas.openxmlformats.org/officeDocument/2006/relationships/slideLayout" Target="../slideLayouts/slideLayout81.xml"/><Relationship Id="rId15" Type="http://schemas.openxmlformats.org/officeDocument/2006/relationships/slide" Target="slide18.xml"/><Relationship Id="rId10" Type="http://schemas.openxmlformats.org/officeDocument/2006/relationships/slide" Target="slide17.xml"/><Relationship Id="rId19" Type="http://schemas.openxmlformats.org/officeDocument/2006/relationships/image" Target="../media/image85.png"/><Relationship Id="rId4" Type="http://schemas.microsoft.com/office/2007/relationships/media" Target="../media/media6.mp3"/><Relationship Id="rId9" Type="http://schemas.microsoft.com/office/2007/relationships/hdphoto" Target="../media/hdphoto5.wdp"/><Relationship Id="rId14" Type="http://schemas.microsoft.com/office/2007/relationships/hdphoto" Target="../media/hdphoto7.wdp"/><Relationship Id="rId22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microsoft.com/office/2007/relationships/media" Target="../media/media7.mp3"/><Relationship Id="rId1" Type="http://schemas.openxmlformats.org/officeDocument/2006/relationships/audio" Target="NULL" TargetMode="External"/><Relationship Id="rId6" Type="http://schemas.openxmlformats.org/officeDocument/2006/relationships/image" Target="../media/image28.png"/><Relationship Id="rId5" Type="http://schemas.openxmlformats.org/officeDocument/2006/relationships/slide" Target="slide16.xml"/><Relationship Id="rId4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microsoft.com/office/2007/relationships/media" Target="../media/media7.mp3"/><Relationship Id="rId1" Type="http://schemas.openxmlformats.org/officeDocument/2006/relationships/audio" Target="NULL" TargetMode="External"/><Relationship Id="rId6" Type="http://schemas.openxmlformats.org/officeDocument/2006/relationships/image" Target="../media/image28.png"/><Relationship Id="rId5" Type="http://schemas.openxmlformats.org/officeDocument/2006/relationships/slide" Target="slide16.xml"/><Relationship Id="rId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microsoft.com/office/2007/relationships/media" Target="../media/media7.mp3"/><Relationship Id="rId1" Type="http://schemas.openxmlformats.org/officeDocument/2006/relationships/audio" Target="NULL" TargetMode="External"/><Relationship Id="rId6" Type="http://schemas.openxmlformats.org/officeDocument/2006/relationships/image" Target="../media/image28.png"/><Relationship Id="rId5" Type="http://schemas.openxmlformats.org/officeDocument/2006/relationships/slide" Target="slide16.xml"/><Relationship Id="rId4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76.xml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54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audio" Target="../media/audio1.wav"/><Relationship Id="rId9" Type="http://schemas.openxmlformats.org/officeDocument/2006/relationships/image" Target="../media/image52.png"/><Relationship Id="rId1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microsoft.com/office/2007/relationships/hdphoto" Target="../media/hdphoto1.wdp"/><Relationship Id="rId7" Type="http://schemas.openxmlformats.org/officeDocument/2006/relationships/slide" Target="slide5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6.xml"/><Relationship Id="rId6" Type="http://schemas.openxmlformats.org/officeDocument/2006/relationships/slide" Target="slide4.xml"/><Relationship Id="rId11" Type="http://schemas.openxmlformats.org/officeDocument/2006/relationships/image" Target="../media/image59.png"/><Relationship Id="rId5" Type="http://schemas.openxmlformats.org/officeDocument/2006/relationships/image" Target="../media/image57.emf"/><Relationship Id="rId10" Type="http://schemas.openxmlformats.org/officeDocument/2006/relationships/image" Target="../media/image58.png"/><Relationship Id="rId4" Type="http://schemas.openxmlformats.org/officeDocument/2006/relationships/image" Target="../media/image56.png"/><Relationship Id="rId9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4.png"/><Relationship Id="rId3" Type="http://schemas.microsoft.com/office/2007/relationships/media" Target="../media/media4.mp3"/><Relationship Id="rId7" Type="http://schemas.openxmlformats.org/officeDocument/2006/relationships/image" Target="../media/image60.png"/><Relationship Id="rId12" Type="http://schemas.openxmlformats.org/officeDocument/2006/relationships/slide" Target="slide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9.png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65.png"/><Relationship Id="rId10" Type="http://schemas.openxmlformats.org/officeDocument/2006/relationships/image" Target="../media/image62.png"/><Relationship Id="rId4" Type="http://schemas.openxmlformats.org/officeDocument/2006/relationships/audio" Target="../media/media4.mp3"/><Relationship Id="rId9" Type="http://schemas.openxmlformats.org/officeDocument/2006/relationships/image" Target="../media/image61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4.png"/><Relationship Id="rId3" Type="http://schemas.microsoft.com/office/2007/relationships/media" Target="../media/media4.mp3"/><Relationship Id="rId7" Type="http://schemas.openxmlformats.org/officeDocument/2006/relationships/image" Target="../media/image60.png"/><Relationship Id="rId12" Type="http://schemas.openxmlformats.org/officeDocument/2006/relationships/slide" Target="slide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9.png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audio" Target="../media/media4.mp3"/><Relationship Id="rId9" Type="http://schemas.openxmlformats.org/officeDocument/2006/relationships/image" Target="../media/image66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4.png"/><Relationship Id="rId3" Type="http://schemas.microsoft.com/office/2007/relationships/media" Target="../media/media4.mp3"/><Relationship Id="rId7" Type="http://schemas.openxmlformats.org/officeDocument/2006/relationships/image" Target="../media/image60.png"/><Relationship Id="rId12" Type="http://schemas.openxmlformats.org/officeDocument/2006/relationships/slide" Target="slide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9.png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69.png"/><Relationship Id="rId10" Type="http://schemas.openxmlformats.org/officeDocument/2006/relationships/image" Target="../media/image62.png"/><Relationship Id="rId4" Type="http://schemas.openxmlformats.org/officeDocument/2006/relationships/audio" Target="../media/media4.mp3"/><Relationship Id="rId9" Type="http://schemas.openxmlformats.org/officeDocument/2006/relationships/image" Target="../media/image68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4.png"/><Relationship Id="rId3" Type="http://schemas.microsoft.com/office/2007/relationships/media" Target="../media/media4.mp3"/><Relationship Id="rId7" Type="http://schemas.openxmlformats.org/officeDocument/2006/relationships/image" Target="../media/image60.png"/><Relationship Id="rId12" Type="http://schemas.openxmlformats.org/officeDocument/2006/relationships/slide" Target="slide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9.png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71.png"/><Relationship Id="rId10" Type="http://schemas.openxmlformats.org/officeDocument/2006/relationships/image" Target="../media/image62.png"/><Relationship Id="rId4" Type="http://schemas.openxmlformats.org/officeDocument/2006/relationships/audio" Target="../media/media4.mp3"/><Relationship Id="rId9" Type="http://schemas.openxmlformats.org/officeDocument/2006/relationships/image" Target="../media/image70.pn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microsoft.com/office/2007/relationships/hdphoto" Target="../media/hdphoto1.wdp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7989B0E-A6CA-AB4B-95A2-243060B4B7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350" y="-2362200"/>
            <a:ext cx="8629650" cy="92202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781354-8B20-4C43-A849-8AFC349CD4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5268">
            <a:off x="-387806" y="-495302"/>
            <a:ext cx="3530600" cy="35306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E7D02A4-FC97-CE40-82C9-C96B4BE79B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24" t="11075" r="32951" b="11190"/>
          <a:stretch/>
        </p:blipFill>
        <p:spPr>
          <a:xfrm>
            <a:off x="1319871" y="1593382"/>
            <a:ext cx="3126047" cy="64076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BD828E-6EC5-4B38-BBC2-E9EE078B8F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6897" y="2740068"/>
            <a:ext cx="6718374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90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BF0417-E41E-4CF7-9FD6-E210481993FE}"/>
              </a:ext>
            </a:extLst>
          </p:cNvPr>
          <p:cNvSpPr txBox="1"/>
          <p:nvPr/>
        </p:nvSpPr>
        <p:spPr>
          <a:xfrm>
            <a:off x="4189227" y="3030280"/>
            <a:ext cx="40616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4713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FEAD4-D6AC-1F44-BADD-05D1E5DB9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817" y="513363"/>
            <a:ext cx="2829804" cy="1945888"/>
          </a:xfrm>
          <a:prstGeom prst="rect">
            <a:avLst/>
          </a:prstGeom>
        </p:spPr>
      </p:pic>
      <p:sp>
        <p:nvSpPr>
          <p:cNvPr id="9" name="Rounded Rectangle 51">
            <a:extLst>
              <a:ext uri="{FF2B5EF4-FFF2-40B4-BE49-F238E27FC236}">
                <a16:creationId xmlns:a16="http://schemas.microsoft.com/office/drawing/2014/main" id="{FD041947-79AF-0849-83DB-890FE1DB7BD5}"/>
              </a:ext>
            </a:extLst>
          </p:cNvPr>
          <p:cNvSpPr/>
          <p:nvPr/>
        </p:nvSpPr>
        <p:spPr>
          <a:xfrm>
            <a:off x="2622818" y="1324982"/>
            <a:ext cx="1665891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662222-A96B-E841-8A36-B48AC7D23500}"/>
              </a:ext>
            </a:extLst>
          </p:cNvPr>
          <p:cNvGrpSpPr/>
          <p:nvPr/>
        </p:nvGrpSpPr>
        <p:grpSpPr>
          <a:xfrm>
            <a:off x="1798320" y="1176149"/>
            <a:ext cx="6918410" cy="710671"/>
            <a:chOff x="816002" y="829693"/>
            <a:chExt cx="6918410" cy="710671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A6D844A-88E3-4F07-9E22-9C63685DB15B}"/>
                </a:ext>
              </a:extLst>
            </p:cNvPr>
            <p:cNvSpPr/>
            <p:nvPr/>
          </p:nvSpPr>
          <p:spPr>
            <a:xfrm>
              <a:off x="816002" y="849952"/>
              <a:ext cx="690412" cy="69041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1</a:t>
              </a:r>
            </a:p>
          </p:txBody>
        </p:sp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74BB8774-D492-41DF-B5BF-A0761CAC40E4}"/>
                </a:ext>
              </a:extLst>
            </p:cNvPr>
            <p:cNvSpPr txBox="1"/>
            <p:nvPr/>
          </p:nvSpPr>
          <p:spPr>
            <a:xfrm>
              <a:off x="1684994" y="829693"/>
              <a:ext cx="6049418" cy="658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800" dirty="0"/>
                <a:t>&gt; , &lt; , = ?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2D1B62-D0C1-C24A-B230-4873A781D8C3}"/>
              </a:ext>
            </a:extLst>
          </p:cNvPr>
          <p:cNvGrpSpPr/>
          <p:nvPr/>
        </p:nvGrpSpPr>
        <p:grpSpPr>
          <a:xfrm>
            <a:off x="2199196" y="2459744"/>
            <a:ext cx="2802370" cy="713719"/>
            <a:chOff x="1169590" y="4621088"/>
            <a:chExt cx="2802370" cy="713719"/>
          </a:xfrm>
        </p:grpSpPr>
        <p:sp>
          <p:nvSpPr>
            <p:cNvPr id="34" name="TextBox 53">
              <a:extLst>
                <a:ext uri="{FF2B5EF4-FFF2-40B4-BE49-F238E27FC236}">
                  <a16:creationId xmlns:a16="http://schemas.microsoft.com/office/drawing/2014/main" id="{AB34497B-9081-1646-8561-C5E4CFFC3B93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314           502</a:t>
              </a:r>
            </a:p>
          </p:txBody>
        </p:sp>
        <p:sp>
          <p:nvSpPr>
            <p:cNvPr id="35" name="Rounded Rectangle 54">
              <a:extLst>
                <a:ext uri="{FF2B5EF4-FFF2-40B4-BE49-F238E27FC236}">
                  <a16:creationId xmlns:a16="http://schemas.microsoft.com/office/drawing/2014/main" id="{C9F7A5AB-FF3D-B34B-9B8A-7201281C6D7C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322358-635D-EF4B-877A-68A91720145E}"/>
              </a:ext>
            </a:extLst>
          </p:cNvPr>
          <p:cNvGrpSpPr/>
          <p:nvPr/>
        </p:nvGrpSpPr>
        <p:grpSpPr>
          <a:xfrm>
            <a:off x="2166112" y="3656061"/>
            <a:ext cx="2802370" cy="713719"/>
            <a:chOff x="1169590" y="4621088"/>
            <a:chExt cx="2802370" cy="713719"/>
          </a:xfrm>
        </p:grpSpPr>
        <p:sp>
          <p:nvSpPr>
            <p:cNvPr id="32" name="TextBox 57">
              <a:extLst>
                <a:ext uri="{FF2B5EF4-FFF2-40B4-BE49-F238E27FC236}">
                  <a16:creationId xmlns:a16="http://schemas.microsoft.com/office/drawing/2014/main" id="{CB07052A-59DD-3249-96FD-AB5D7AE70026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537           399</a:t>
              </a:r>
            </a:p>
          </p:txBody>
        </p:sp>
        <p:sp>
          <p:nvSpPr>
            <p:cNvPr id="33" name="Rounded Rectangle 58">
              <a:extLst>
                <a:ext uri="{FF2B5EF4-FFF2-40B4-BE49-F238E27FC236}">
                  <a16:creationId xmlns:a16="http://schemas.microsoft.com/office/drawing/2014/main" id="{5FB08D57-E319-0F45-975D-AE9CE33EC255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B9C7D8-0D30-3940-BE2B-97F247437AA4}"/>
              </a:ext>
            </a:extLst>
          </p:cNvPr>
          <p:cNvGrpSpPr/>
          <p:nvPr/>
        </p:nvGrpSpPr>
        <p:grpSpPr>
          <a:xfrm>
            <a:off x="2166112" y="4845375"/>
            <a:ext cx="2802370" cy="713719"/>
            <a:chOff x="1169590" y="4621088"/>
            <a:chExt cx="2802370" cy="713719"/>
          </a:xfrm>
        </p:grpSpPr>
        <p:sp>
          <p:nvSpPr>
            <p:cNvPr id="30" name="TextBox 61">
              <a:extLst>
                <a:ext uri="{FF2B5EF4-FFF2-40B4-BE49-F238E27FC236}">
                  <a16:creationId xmlns:a16="http://schemas.microsoft.com/office/drawing/2014/main" id="{B1244A4F-ED4B-A549-BC73-AC8E431839ED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635           635</a:t>
              </a:r>
            </a:p>
          </p:txBody>
        </p:sp>
        <p:sp>
          <p:nvSpPr>
            <p:cNvPr id="31" name="Rounded Rectangle 62">
              <a:extLst>
                <a:ext uri="{FF2B5EF4-FFF2-40B4-BE49-F238E27FC236}">
                  <a16:creationId xmlns:a16="http://schemas.microsoft.com/office/drawing/2014/main" id="{76934759-C5A9-0446-AEC5-7BBADBC43A6F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9EA63E8-06D9-3D4D-8580-3D5B8FA4878E}"/>
              </a:ext>
            </a:extLst>
          </p:cNvPr>
          <p:cNvGrpSpPr/>
          <p:nvPr/>
        </p:nvGrpSpPr>
        <p:grpSpPr>
          <a:xfrm>
            <a:off x="6932708" y="2426050"/>
            <a:ext cx="2802370" cy="713719"/>
            <a:chOff x="1169590" y="4621088"/>
            <a:chExt cx="2802370" cy="713719"/>
          </a:xfrm>
        </p:grpSpPr>
        <p:sp>
          <p:nvSpPr>
            <p:cNvPr id="28" name="TextBox 65">
              <a:extLst>
                <a:ext uri="{FF2B5EF4-FFF2-40B4-BE49-F238E27FC236}">
                  <a16:creationId xmlns:a16="http://schemas.microsoft.com/office/drawing/2014/main" id="{CA3178EB-87E5-FC42-9EC3-7BDFC5D26738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365           366</a:t>
              </a:r>
            </a:p>
          </p:txBody>
        </p:sp>
        <p:sp>
          <p:nvSpPr>
            <p:cNvPr id="29" name="Rounded Rectangle 66">
              <a:extLst>
                <a:ext uri="{FF2B5EF4-FFF2-40B4-BE49-F238E27FC236}">
                  <a16:creationId xmlns:a16="http://schemas.microsoft.com/office/drawing/2014/main" id="{0DB96AA3-7C51-7F4C-AAA8-DFCD8B72E808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2241C90-7920-794F-BA27-D7C6BCE87143}"/>
              </a:ext>
            </a:extLst>
          </p:cNvPr>
          <p:cNvGrpSpPr/>
          <p:nvPr/>
        </p:nvGrpSpPr>
        <p:grpSpPr>
          <a:xfrm>
            <a:off x="6899624" y="3622367"/>
            <a:ext cx="2802370" cy="713719"/>
            <a:chOff x="1169590" y="4621088"/>
            <a:chExt cx="2802370" cy="713719"/>
          </a:xfrm>
        </p:grpSpPr>
        <p:sp>
          <p:nvSpPr>
            <p:cNvPr id="26" name="TextBox 69">
              <a:extLst>
                <a:ext uri="{FF2B5EF4-FFF2-40B4-BE49-F238E27FC236}">
                  <a16:creationId xmlns:a16="http://schemas.microsoft.com/office/drawing/2014/main" id="{687A1107-2E57-1347-AA73-F7B07C2ACA3C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718           718</a:t>
              </a:r>
            </a:p>
          </p:txBody>
        </p:sp>
        <p:sp>
          <p:nvSpPr>
            <p:cNvPr id="27" name="Rounded Rectangle 70">
              <a:extLst>
                <a:ext uri="{FF2B5EF4-FFF2-40B4-BE49-F238E27FC236}">
                  <a16:creationId xmlns:a16="http://schemas.microsoft.com/office/drawing/2014/main" id="{54AA4F9A-7AB2-AC48-B413-4CC905B69E84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853F80C-97B9-334B-8CC2-C68082CA5056}"/>
              </a:ext>
            </a:extLst>
          </p:cNvPr>
          <p:cNvGrpSpPr/>
          <p:nvPr/>
        </p:nvGrpSpPr>
        <p:grpSpPr>
          <a:xfrm>
            <a:off x="6899624" y="4811681"/>
            <a:ext cx="2802370" cy="713719"/>
            <a:chOff x="1169590" y="4621088"/>
            <a:chExt cx="2802370" cy="713719"/>
          </a:xfrm>
        </p:grpSpPr>
        <p:sp>
          <p:nvSpPr>
            <p:cNvPr id="24" name="TextBox 73">
              <a:extLst>
                <a:ext uri="{FF2B5EF4-FFF2-40B4-BE49-F238E27FC236}">
                  <a16:creationId xmlns:a16="http://schemas.microsoft.com/office/drawing/2014/main" id="{314D6A89-6560-B04E-8575-12F4416D708D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212           121</a:t>
              </a:r>
            </a:p>
          </p:txBody>
        </p:sp>
        <p:sp>
          <p:nvSpPr>
            <p:cNvPr id="25" name="Rounded Rectangle 74">
              <a:extLst>
                <a:ext uri="{FF2B5EF4-FFF2-40B4-BE49-F238E27FC236}">
                  <a16:creationId xmlns:a16="http://schemas.microsoft.com/office/drawing/2014/main" id="{39D5374F-180C-F54E-B852-BC4EC505A5B1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7" name="TextBox 76">
            <a:extLst>
              <a:ext uri="{FF2B5EF4-FFF2-40B4-BE49-F238E27FC236}">
                <a16:creationId xmlns:a16="http://schemas.microsoft.com/office/drawing/2014/main" id="{C5C5E949-9A93-3A42-AC3E-C2F2094B47D7}"/>
              </a:ext>
            </a:extLst>
          </p:cNvPr>
          <p:cNvSpPr txBox="1"/>
          <p:nvPr/>
        </p:nvSpPr>
        <p:spPr>
          <a:xfrm>
            <a:off x="3350668" y="2483420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8" name="TextBox 77">
            <a:extLst>
              <a:ext uri="{FF2B5EF4-FFF2-40B4-BE49-F238E27FC236}">
                <a16:creationId xmlns:a16="http://schemas.microsoft.com/office/drawing/2014/main" id="{21C0395A-DB46-8A4F-9C09-D3C6556E8B6C}"/>
              </a:ext>
            </a:extLst>
          </p:cNvPr>
          <p:cNvSpPr txBox="1"/>
          <p:nvPr/>
        </p:nvSpPr>
        <p:spPr>
          <a:xfrm>
            <a:off x="3317584" y="3697799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20" name="TextBox 78">
            <a:extLst>
              <a:ext uri="{FF2B5EF4-FFF2-40B4-BE49-F238E27FC236}">
                <a16:creationId xmlns:a16="http://schemas.microsoft.com/office/drawing/2014/main" id="{8F917B50-283D-3346-8F34-F0FD6DD3C8CE}"/>
              </a:ext>
            </a:extLst>
          </p:cNvPr>
          <p:cNvSpPr txBox="1"/>
          <p:nvPr/>
        </p:nvSpPr>
        <p:spPr>
          <a:xfrm>
            <a:off x="3317584" y="4869051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1" name="TextBox 79">
            <a:extLst>
              <a:ext uri="{FF2B5EF4-FFF2-40B4-BE49-F238E27FC236}">
                <a16:creationId xmlns:a16="http://schemas.microsoft.com/office/drawing/2014/main" id="{3B0B4639-20E7-124D-BB70-7F3F22B9D7D0}"/>
              </a:ext>
            </a:extLst>
          </p:cNvPr>
          <p:cNvSpPr txBox="1"/>
          <p:nvPr/>
        </p:nvSpPr>
        <p:spPr>
          <a:xfrm>
            <a:off x="8084180" y="2449726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2" name="TextBox 80">
            <a:extLst>
              <a:ext uri="{FF2B5EF4-FFF2-40B4-BE49-F238E27FC236}">
                <a16:creationId xmlns:a16="http://schemas.microsoft.com/office/drawing/2014/main" id="{2AEC246B-C0B0-9743-B9EF-9C2D8CF6F170}"/>
              </a:ext>
            </a:extLst>
          </p:cNvPr>
          <p:cNvSpPr txBox="1"/>
          <p:nvPr/>
        </p:nvSpPr>
        <p:spPr>
          <a:xfrm>
            <a:off x="8051096" y="3664105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3" name="TextBox 81">
            <a:extLst>
              <a:ext uri="{FF2B5EF4-FFF2-40B4-BE49-F238E27FC236}">
                <a16:creationId xmlns:a16="http://schemas.microsoft.com/office/drawing/2014/main" id="{19AE1A9A-E5B1-F24C-9E55-FAC72E832498}"/>
              </a:ext>
            </a:extLst>
          </p:cNvPr>
          <p:cNvSpPr txBox="1"/>
          <p:nvPr/>
        </p:nvSpPr>
        <p:spPr>
          <a:xfrm>
            <a:off x="8051096" y="4835357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66106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3BB482-BD5D-124A-8945-3406B1BF9B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brightnessContrast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"/>
          <a:stretch/>
        </p:blipFill>
        <p:spPr>
          <a:xfrm>
            <a:off x="1598087" y="1529799"/>
            <a:ext cx="10008323" cy="260846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DA49B99-F2F6-E446-92FC-947485262284}"/>
              </a:ext>
            </a:extLst>
          </p:cNvPr>
          <p:cNvSpPr/>
          <p:nvPr/>
        </p:nvSpPr>
        <p:spPr>
          <a:xfrm>
            <a:off x="1530377" y="593465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2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10A1E5CE-355F-074E-8794-92874378D260}"/>
              </a:ext>
            </a:extLst>
          </p:cNvPr>
          <p:cNvSpPr txBox="1"/>
          <p:nvPr/>
        </p:nvSpPr>
        <p:spPr>
          <a:xfrm>
            <a:off x="2100965" y="511502"/>
            <a:ext cx="9750478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Ở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trung</a:t>
            </a:r>
            <a:r>
              <a:rPr lang="en-US" sz="2800" dirty="0"/>
              <a:t> </a:t>
            </a:r>
            <a:r>
              <a:rPr lang="en-US" sz="2800" dirty="0" err="1"/>
              <a:t>tâm</a:t>
            </a:r>
            <a:r>
              <a:rPr lang="en-US" sz="2800" dirty="0"/>
              <a:t> </a:t>
            </a:r>
            <a:r>
              <a:rPr lang="en-US" sz="2800" dirty="0" err="1"/>
              <a:t>chăm</a:t>
            </a:r>
            <a:r>
              <a:rPr lang="en-US" sz="2800" dirty="0"/>
              <a:t> </a:t>
            </a:r>
            <a:r>
              <a:rPr lang="en-US" sz="2800" dirty="0" err="1"/>
              <a:t>sóc</a:t>
            </a:r>
            <a:r>
              <a:rPr lang="en-US" sz="2800" dirty="0"/>
              <a:t> </a:t>
            </a:r>
            <a:r>
              <a:rPr lang="en-US" sz="2800" dirty="0" err="1"/>
              <a:t>mèo</a:t>
            </a:r>
            <a:r>
              <a:rPr lang="en-US" sz="2800" dirty="0"/>
              <a:t>,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chú</a:t>
            </a:r>
            <a:r>
              <a:rPr lang="en-US" sz="2800" dirty="0"/>
              <a:t> </a:t>
            </a:r>
            <a:r>
              <a:rPr lang="en-US" sz="2800" dirty="0" err="1"/>
              <a:t>mèo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đeo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thẻ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: 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2744B0B5-57F9-C64A-BBD9-9D4EF752CF4A}"/>
              </a:ext>
            </a:extLst>
          </p:cNvPr>
          <p:cNvSpPr txBox="1"/>
          <p:nvPr/>
        </p:nvSpPr>
        <p:spPr>
          <a:xfrm>
            <a:off x="1682808" y="3938474"/>
            <a:ext cx="5008102" cy="24361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VN" sz="2800" dirty="0"/>
              <a:t>Chú mèo đeo số bé nhất là: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VN" sz="2800" dirty="0"/>
              <a:t>Chú mèo đeo số lớn nhất là: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39E835-72D1-6445-9691-DB55D40D9D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" r="77418"/>
          <a:stretch/>
        </p:blipFill>
        <p:spPr>
          <a:xfrm>
            <a:off x="6995710" y="3548114"/>
            <a:ext cx="1534531" cy="17816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EE6F24-44A6-F748-A732-CC4E85E456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950" r="-100"/>
          <a:stretch/>
        </p:blipFill>
        <p:spPr>
          <a:xfrm>
            <a:off x="6637655" y="4829283"/>
            <a:ext cx="1937288" cy="178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0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766111"/>
            <a:ext cx="11487363" cy="983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pic>
        <p:nvPicPr>
          <p:cNvPr id="3" name="图片 4">
            <a:extLst>
              <a:ext uri="{FF2B5EF4-FFF2-40B4-BE49-F238E27FC236}">
                <a16:creationId xmlns:a16="http://schemas.microsoft.com/office/drawing/2014/main" id="{E79F877D-5681-4E56-85A3-BBE592E709F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264" y="2733733"/>
            <a:ext cx="4562618" cy="304174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7C8E020-3831-1948-A36C-6DE158156858}"/>
              </a:ext>
            </a:extLst>
          </p:cNvPr>
          <p:cNvSpPr/>
          <p:nvPr/>
        </p:nvSpPr>
        <p:spPr>
          <a:xfrm>
            <a:off x="892938" y="876960"/>
            <a:ext cx="570588" cy="570588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23429152-A037-A543-AE6D-99BB235C8846}"/>
              </a:ext>
            </a:extLst>
          </p:cNvPr>
          <p:cNvSpPr txBox="1"/>
          <p:nvPr/>
        </p:nvSpPr>
        <p:spPr>
          <a:xfrm>
            <a:off x="1463526" y="762239"/>
            <a:ext cx="9750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 4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rồi</a:t>
            </a:r>
            <a:r>
              <a:rPr lang="en-US" sz="2800" dirty="0"/>
              <a:t> </a:t>
            </a:r>
            <a:r>
              <a:rPr lang="en-US" sz="2800" dirty="0" err="1"/>
              <a:t>ghi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(</a:t>
            </a:r>
            <a:r>
              <a:rPr lang="en-US" sz="2800" dirty="0" err="1"/>
              <a:t>như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). </a:t>
            </a:r>
            <a:r>
              <a:rPr lang="en-US" sz="2800" dirty="0" err="1"/>
              <a:t>Nối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thứ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bé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A8EF5E5-999A-1D47-B184-BA3C566B4F45}"/>
              </a:ext>
            </a:extLst>
          </p:cNvPr>
          <p:cNvGrpSpPr/>
          <p:nvPr/>
        </p:nvGrpSpPr>
        <p:grpSpPr>
          <a:xfrm>
            <a:off x="2391946" y="2020545"/>
            <a:ext cx="5366660" cy="4306246"/>
            <a:chOff x="3412671" y="1710599"/>
            <a:chExt cx="5366660" cy="430624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467D07C-D6ED-F14B-87BD-074AC67FD607}"/>
                </a:ext>
              </a:extLst>
            </p:cNvPr>
            <p:cNvSpPr/>
            <p:nvPr/>
          </p:nvSpPr>
          <p:spPr>
            <a:xfrm>
              <a:off x="4415854" y="2182605"/>
              <a:ext cx="224853" cy="22485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FA9F478-EF86-0A44-911B-BA0E12E31866}"/>
                </a:ext>
              </a:extLst>
            </p:cNvPr>
            <p:cNvSpPr/>
            <p:nvPr/>
          </p:nvSpPr>
          <p:spPr>
            <a:xfrm>
              <a:off x="4415853" y="5318044"/>
              <a:ext cx="224853" cy="22485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857D924-381D-B14E-B4AC-C191082A0923}"/>
                </a:ext>
              </a:extLst>
            </p:cNvPr>
            <p:cNvSpPr/>
            <p:nvPr/>
          </p:nvSpPr>
          <p:spPr>
            <a:xfrm>
              <a:off x="7548290" y="2186497"/>
              <a:ext cx="224853" cy="22485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9B41C9F-3F66-DE49-AE34-68F179E56A3D}"/>
                </a:ext>
              </a:extLst>
            </p:cNvPr>
            <p:cNvSpPr/>
            <p:nvPr/>
          </p:nvSpPr>
          <p:spPr>
            <a:xfrm>
              <a:off x="7548289" y="5314152"/>
              <a:ext cx="224853" cy="22485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15" name="TextBox 34">
              <a:extLst>
                <a:ext uri="{FF2B5EF4-FFF2-40B4-BE49-F238E27FC236}">
                  <a16:creationId xmlns:a16="http://schemas.microsoft.com/office/drawing/2014/main" id="{A9D9CFB4-1938-E649-A4F1-A66E3AA55F96}"/>
                </a:ext>
              </a:extLst>
            </p:cNvPr>
            <p:cNvSpPr txBox="1"/>
            <p:nvPr/>
          </p:nvSpPr>
          <p:spPr>
            <a:xfrm>
              <a:off x="3412671" y="5426578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567</a:t>
              </a:r>
            </a:p>
          </p:txBody>
        </p:sp>
        <p:sp>
          <p:nvSpPr>
            <p:cNvPr id="16" name="TextBox 35">
              <a:extLst>
                <a:ext uri="{FF2B5EF4-FFF2-40B4-BE49-F238E27FC236}">
                  <a16:creationId xmlns:a16="http://schemas.microsoft.com/office/drawing/2014/main" id="{3F691F64-00CE-A44B-A1B2-D13979390627}"/>
                </a:ext>
              </a:extLst>
            </p:cNvPr>
            <p:cNvSpPr txBox="1"/>
            <p:nvPr/>
          </p:nvSpPr>
          <p:spPr>
            <a:xfrm>
              <a:off x="3412671" y="1710599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657</a:t>
              </a:r>
            </a:p>
          </p:txBody>
        </p:sp>
        <p:sp>
          <p:nvSpPr>
            <p:cNvPr id="17" name="TextBox 36">
              <a:extLst>
                <a:ext uri="{FF2B5EF4-FFF2-40B4-BE49-F238E27FC236}">
                  <a16:creationId xmlns:a16="http://schemas.microsoft.com/office/drawing/2014/main" id="{60368048-C3BD-9640-B3DA-FDFB5368322E}"/>
                </a:ext>
              </a:extLst>
            </p:cNvPr>
            <p:cNvSpPr txBox="1"/>
            <p:nvPr/>
          </p:nvSpPr>
          <p:spPr>
            <a:xfrm>
              <a:off x="7911786" y="5432070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756</a:t>
              </a:r>
            </a:p>
          </p:txBody>
        </p:sp>
        <p:sp>
          <p:nvSpPr>
            <p:cNvPr id="18" name="TextBox 37">
              <a:extLst>
                <a:ext uri="{FF2B5EF4-FFF2-40B4-BE49-F238E27FC236}">
                  <a16:creationId xmlns:a16="http://schemas.microsoft.com/office/drawing/2014/main" id="{4BFB92F6-C83E-6F47-8023-38248CB58417}"/>
                </a:ext>
              </a:extLst>
            </p:cNvPr>
            <p:cNvSpPr txBox="1"/>
            <p:nvPr/>
          </p:nvSpPr>
          <p:spPr>
            <a:xfrm>
              <a:off x="7826827" y="1710599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765</a:t>
              </a: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23FF45-AC8D-EB4A-B551-6B5EE2801119}"/>
              </a:ext>
            </a:extLst>
          </p:cNvPr>
          <p:cNvCxnSpPr>
            <a:cxnSpLocks/>
            <a:stCxn id="11" idx="0"/>
            <a:endCxn id="10" idx="4"/>
          </p:cNvCxnSpPr>
          <p:nvPr/>
        </p:nvCxnSpPr>
        <p:spPr>
          <a:xfrm flipV="1">
            <a:off x="3507555" y="2717404"/>
            <a:ext cx="1" cy="29105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E00A067-20EA-6A4B-B37C-25D1840D6637}"/>
              </a:ext>
            </a:extLst>
          </p:cNvPr>
          <p:cNvCxnSpPr>
            <a:cxnSpLocks/>
            <a:stCxn id="10" idx="5"/>
            <a:endCxn id="14" idx="1"/>
          </p:cNvCxnSpPr>
          <p:nvPr/>
        </p:nvCxnSpPr>
        <p:spPr>
          <a:xfrm>
            <a:off x="3587053" y="2684475"/>
            <a:ext cx="2973440" cy="29725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EB1F7D-C743-0840-B666-24F27B5CFC93}"/>
              </a:ext>
            </a:extLst>
          </p:cNvPr>
          <p:cNvCxnSpPr>
            <a:cxnSpLocks/>
          </p:cNvCxnSpPr>
          <p:nvPr/>
        </p:nvCxnSpPr>
        <p:spPr>
          <a:xfrm flipV="1">
            <a:off x="6643096" y="2733733"/>
            <a:ext cx="1" cy="29105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5DABF969-7393-2046-B08F-E1C5D09ED4E4}"/>
              </a:ext>
            </a:extLst>
          </p:cNvPr>
          <p:cNvSpPr/>
          <p:nvPr/>
        </p:nvSpPr>
        <p:spPr>
          <a:xfrm>
            <a:off x="497669" y="382327"/>
            <a:ext cx="570588" cy="570588"/>
          </a:xfrm>
          <a:prstGeom prst="ellipse">
            <a:avLst/>
          </a:prstGeom>
          <a:solidFill>
            <a:srgbClr val="8064A2"/>
          </a:solidFill>
          <a:ln w="12700" cap="flat" cmpd="sng" algn="ctr">
            <a:solidFill>
              <a:srgbClr val="9BBB59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019DF854-5AAA-2646-9C9F-B6FC3C44C13D}"/>
              </a:ext>
            </a:extLst>
          </p:cNvPr>
          <p:cNvSpPr txBox="1"/>
          <p:nvPr/>
        </p:nvSpPr>
        <p:spPr>
          <a:xfrm>
            <a:off x="1068257" y="382327"/>
            <a:ext cx="10626074" cy="18553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Nam,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cửa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0497FAB8-2F51-EA4D-8792-6D1D286EA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101" y="1974736"/>
            <a:ext cx="7436212" cy="3972138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C059A33-96E6-C945-867D-4E23307DD106}"/>
              </a:ext>
            </a:extLst>
          </p:cNvPr>
          <p:cNvCxnSpPr/>
          <p:nvPr/>
        </p:nvCxnSpPr>
        <p:spPr>
          <a:xfrm>
            <a:off x="3709661" y="1407991"/>
            <a:ext cx="65314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EC9681B-6F9C-3844-9134-C4BD7D035C2A}"/>
              </a:ext>
            </a:extLst>
          </p:cNvPr>
          <p:cNvCxnSpPr>
            <a:cxnSpLocks/>
          </p:cNvCxnSpPr>
          <p:nvPr/>
        </p:nvCxnSpPr>
        <p:spPr>
          <a:xfrm>
            <a:off x="7062461" y="1385532"/>
            <a:ext cx="1333501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786354C-2629-A743-AF00-9FFDEB4C08CD}"/>
              </a:ext>
            </a:extLst>
          </p:cNvPr>
          <p:cNvCxnSpPr/>
          <p:nvPr/>
        </p:nvCxnSpPr>
        <p:spPr>
          <a:xfrm>
            <a:off x="1189894" y="1886963"/>
            <a:ext cx="718457" cy="0"/>
          </a:xfrm>
          <a:prstGeom prst="line">
            <a:avLst/>
          </a:prstGeom>
          <a:noFill/>
          <a:ln w="571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374FDCB-0519-334E-BDCE-E7C2A997DFE7}"/>
              </a:ext>
            </a:extLst>
          </p:cNvPr>
          <p:cNvCxnSpPr>
            <a:cxnSpLocks/>
          </p:cNvCxnSpPr>
          <p:nvPr/>
        </p:nvCxnSpPr>
        <p:spPr>
          <a:xfrm>
            <a:off x="4575351" y="1864504"/>
            <a:ext cx="1333501" cy="0"/>
          </a:xfrm>
          <a:prstGeom prst="line">
            <a:avLst/>
          </a:prstGeom>
          <a:noFill/>
          <a:ln w="57150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A9CD322-4079-0641-8FA5-F7257BF49F8A}"/>
              </a:ext>
            </a:extLst>
          </p:cNvPr>
          <p:cNvGrpSpPr/>
          <p:nvPr/>
        </p:nvGrpSpPr>
        <p:grpSpPr>
          <a:xfrm>
            <a:off x="5081664" y="5805558"/>
            <a:ext cx="1654375" cy="660535"/>
            <a:chOff x="7921929" y="4026988"/>
            <a:chExt cx="1819813" cy="967089"/>
          </a:xfrm>
        </p:grpSpPr>
        <p:sp>
          <p:nvSpPr>
            <p:cNvPr id="47" name="TextBox 33">
              <a:extLst>
                <a:ext uri="{FF2B5EF4-FFF2-40B4-BE49-F238E27FC236}">
                  <a16:creationId xmlns:a16="http://schemas.microsoft.com/office/drawing/2014/main" id="{792BB85D-3E7F-7B4E-A6E2-4E2586E44214}"/>
                </a:ext>
              </a:extLst>
            </p:cNvPr>
            <p:cNvSpPr txBox="1"/>
            <p:nvPr/>
          </p:nvSpPr>
          <p:spPr>
            <a:xfrm>
              <a:off x="7933194" y="4026988"/>
              <a:ext cx="1748736" cy="964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Nam</a:t>
              </a:r>
            </a:p>
          </p:txBody>
        </p:sp>
        <p:sp>
          <p:nvSpPr>
            <p:cNvPr id="48" name="Rounded Rectangle 34">
              <a:extLst>
                <a:ext uri="{FF2B5EF4-FFF2-40B4-BE49-F238E27FC236}">
                  <a16:creationId xmlns:a16="http://schemas.microsoft.com/office/drawing/2014/main" id="{2BDF7FB2-7991-D546-AEFD-A7147C0F054D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ap="flat" cmpd="dbl" algn="ctr">
              <a:solidFill>
                <a:srgbClr val="F79646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B2F9A23-56FE-1745-846D-36BE23CA8DEA}"/>
              </a:ext>
            </a:extLst>
          </p:cNvPr>
          <p:cNvGrpSpPr/>
          <p:nvPr/>
        </p:nvGrpSpPr>
        <p:grpSpPr>
          <a:xfrm>
            <a:off x="7641117" y="5800512"/>
            <a:ext cx="1654375" cy="660536"/>
            <a:chOff x="7921929" y="4026988"/>
            <a:chExt cx="1819813" cy="967089"/>
          </a:xfrm>
        </p:grpSpPr>
        <p:sp>
          <p:nvSpPr>
            <p:cNvPr id="45" name="TextBox 36">
              <a:extLst>
                <a:ext uri="{FF2B5EF4-FFF2-40B4-BE49-F238E27FC236}">
                  <a16:creationId xmlns:a16="http://schemas.microsoft.com/office/drawing/2014/main" id="{56139236-5115-0741-885C-83736DB35066}"/>
                </a:ext>
              </a:extLst>
            </p:cNvPr>
            <p:cNvSpPr txBox="1"/>
            <p:nvPr/>
          </p:nvSpPr>
          <p:spPr>
            <a:xfrm>
              <a:off x="7987080" y="4026988"/>
              <a:ext cx="1748736" cy="964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Việt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Rounded Rectangle 37">
              <a:extLst>
                <a:ext uri="{FF2B5EF4-FFF2-40B4-BE49-F238E27FC236}">
                  <a16:creationId xmlns:a16="http://schemas.microsoft.com/office/drawing/2014/main" id="{0618DDFB-D9CE-DB44-8D2C-3209DEE9D526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ap="flat" cmpd="dbl" algn="ctr">
              <a:solidFill>
                <a:srgbClr val="F79646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F644E52-A031-9841-8EC1-F9063BAB3723}"/>
              </a:ext>
            </a:extLst>
          </p:cNvPr>
          <p:cNvGrpSpPr/>
          <p:nvPr/>
        </p:nvGrpSpPr>
        <p:grpSpPr>
          <a:xfrm>
            <a:off x="2522211" y="5816837"/>
            <a:ext cx="1654375" cy="658835"/>
            <a:chOff x="7921929" y="4050895"/>
            <a:chExt cx="1819813" cy="964600"/>
          </a:xfrm>
        </p:grpSpPr>
        <p:sp>
          <p:nvSpPr>
            <p:cNvPr id="43" name="TextBox 39">
              <a:extLst>
                <a:ext uri="{FF2B5EF4-FFF2-40B4-BE49-F238E27FC236}">
                  <a16:creationId xmlns:a16="http://schemas.microsoft.com/office/drawing/2014/main" id="{EE8BF8A2-F12C-0E4B-8427-4492FCE6B994}"/>
                </a:ext>
              </a:extLst>
            </p:cNvPr>
            <p:cNvSpPr txBox="1"/>
            <p:nvPr/>
          </p:nvSpPr>
          <p:spPr>
            <a:xfrm>
              <a:off x="7969118" y="4050895"/>
              <a:ext cx="1748736" cy="964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Mai</a:t>
              </a:r>
            </a:p>
          </p:txBody>
        </p:sp>
        <p:sp>
          <p:nvSpPr>
            <p:cNvPr id="44" name="Rounded Rectangle 40">
              <a:extLst>
                <a:ext uri="{FF2B5EF4-FFF2-40B4-BE49-F238E27FC236}">
                  <a16:creationId xmlns:a16="http://schemas.microsoft.com/office/drawing/2014/main" id="{D86566D2-09B6-584B-90FD-5E513347DFE3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ap="flat" cmpd="dbl" algn="ctr">
              <a:solidFill>
                <a:srgbClr val="F79646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7989B0E-A6CA-AB4B-95A2-243060B4B7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350" y="-2362200"/>
            <a:ext cx="8629650" cy="92202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781354-8B20-4C43-A849-8AFC349CD4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5268">
            <a:off x="-387806" y="-495302"/>
            <a:ext cx="3530600" cy="35306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E7D02A4-FC97-CE40-82C9-C96B4BE79B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24" t="11075" r="32951" b="11190"/>
          <a:stretch/>
        </p:blipFill>
        <p:spPr>
          <a:xfrm>
            <a:off x="1319871" y="1593382"/>
            <a:ext cx="3126047" cy="64076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135" y="2802194"/>
            <a:ext cx="6685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/>
              <a:t>Trò</a:t>
            </a:r>
            <a:r>
              <a:rPr lang="en-US" sz="5400" b="1" dirty="0"/>
              <a:t> </a:t>
            </a:r>
            <a:r>
              <a:rPr lang="en-US" sz="5400" b="1" dirty="0" err="1"/>
              <a:t>chơi</a:t>
            </a:r>
            <a:r>
              <a:rPr lang="en-US" sz="5400" b="1" dirty="0"/>
              <a:t> </a:t>
            </a:r>
            <a:r>
              <a:rPr lang="en-US" sz="5400" b="1" dirty="0" err="1"/>
              <a:t>củng</a:t>
            </a:r>
            <a:r>
              <a:rPr lang="en-US" sz="5400" b="1" dirty="0"/>
              <a:t> </a:t>
            </a:r>
            <a:r>
              <a:rPr lang="en-US" sz="5400" b="1" dirty="0" err="1"/>
              <a:t>cố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011708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704" b="90000" l="514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81" t="49333" r="11119" b="16667"/>
          <a:stretch/>
        </p:blipFill>
        <p:spPr>
          <a:xfrm>
            <a:off x="9620250" y="3124231"/>
            <a:ext cx="1904975" cy="2331690"/>
          </a:xfrm>
          <a:prstGeom prst="rect">
            <a:avLst/>
          </a:prstGeom>
        </p:spPr>
      </p:pic>
      <p:pic>
        <p:nvPicPr>
          <p:cNvPr id="3" name="Picture 2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815" b="47963" l="73800" r="93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60" t="24666" r="8480" b="53556"/>
          <a:stretch/>
        </p:blipFill>
        <p:spPr>
          <a:xfrm rot="845761">
            <a:off x="1512094" y="3440062"/>
            <a:ext cx="1578523" cy="1958168"/>
          </a:xfrm>
          <a:prstGeom prst="rect">
            <a:avLst/>
          </a:prstGeom>
        </p:spPr>
      </p:pic>
      <p:pic>
        <p:nvPicPr>
          <p:cNvPr id="1026" name="Picture 2" descr="Cute baduck cartoon Royalty Free Vector Image - VectorStock"/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78" b="93241" l="0" r="100000">
                        <a14:backgroundMark x1="17946" y1="3241" x2="10270" y2="35463"/>
                        <a14:backgroundMark x1="5514" y1="2130" x2="13838" y2="52963"/>
                        <a14:backgroundMark x1="21514" y1="40093" x2="24108" y2="52963"/>
                        <a14:backgroundMark x1="22486" y1="64907" x2="22486" y2="64907"/>
                        <a14:backgroundMark x1="54595" y1="1204" x2="24108" y2="8241"/>
                        <a14:backgroundMark x1="70162" y1="2778" x2="91784" y2="14722"/>
                        <a14:backgroundMark x1="86919" y1="19815" x2="85730" y2="31296"/>
                        <a14:backgroundMark x1="96865" y1="35741" x2="96108" y2="56389"/>
                        <a14:backgroundMark x1="91243" y1="59907" x2="86919" y2="61481"/>
                        <a14:backgroundMark x1="82595" y1="63796" x2="74270" y2="74537"/>
                        <a14:backgroundMark x1="98378" y1="82778" x2="87676" y2="90926"/>
                        <a14:backgroundMark x1="63784" y1="90185" x2="20757" y2="91574"/>
                        <a14:backgroundMark x1="1189" y1="84815" x2="6486" y2="90185"/>
                        <a14:backgroundMark x1="22595" y1="76667" x2="21946" y2="7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801" y="3124231"/>
            <a:ext cx="2329107" cy="271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167" b="45370" l="50000" r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99" t="24167" r="29901" b="54167"/>
          <a:stretch/>
        </p:blipFill>
        <p:spPr>
          <a:xfrm rot="1127673">
            <a:off x="6306039" y="2298675"/>
            <a:ext cx="1523403" cy="1916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2593" l="342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34"/>
          <a:stretch/>
        </p:blipFill>
        <p:spPr>
          <a:xfrm>
            <a:off x="9523985" y="2853609"/>
            <a:ext cx="1938921" cy="27721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667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40" t="7311" r="23840" b="14022"/>
          <a:stretch/>
        </p:blipFill>
        <p:spPr>
          <a:xfrm>
            <a:off x="6273624" y="1987793"/>
            <a:ext cx="1588232" cy="2579054"/>
          </a:xfrm>
          <a:prstGeom prst="rect">
            <a:avLst/>
          </a:prstGeom>
        </p:spPr>
      </p:pic>
      <p:pic>
        <p:nvPicPr>
          <p:cNvPr id="9" name="Tieng-vit-keu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3487400" y="-1905000"/>
            <a:ext cx="876300" cy="876300"/>
          </a:xfrm>
          <a:prstGeom prst="rect">
            <a:avLst/>
          </a:prstGeom>
        </p:spPr>
      </p:pic>
      <p:pic>
        <p:nvPicPr>
          <p:cNvPr id="10" name="Tieng-ga-con-keu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19356.375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3487400" y="-371564"/>
            <a:ext cx="1028700" cy="10287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941443" y="172913"/>
            <a:ext cx="8309114" cy="1140845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11" name="Left Arrow 10">
            <a:hlinkClick r:id="" action="ppaction://hlinkshowjump?jump=nextslide"/>
          </p:cNvPr>
          <p:cNvSpPr/>
          <p:nvPr/>
        </p:nvSpPr>
        <p:spPr>
          <a:xfrm flipH="1">
            <a:off x="11032008" y="6215448"/>
            <a:ext cx="986434" cy="543799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41443" y="0"/>
            <a:ext cx="8474174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4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63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604693" y="3877805"/>
            <a:ext cx="7513320" cy="1607697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Fiolex Girls" panose="020B0606040200020203" pitchFamily="34" charset="0"/>
              <a:ea typeface="+mn-ea"/>
              <a:cs typeface="+mn-cs"/>
            </a:endParaRPr>
          </a:p>
        </p:txBody>
      </p:sp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80887" y="4170875"/>
            <a:ext cx="7228874" cy="102155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 err="1">
                <a:solidFill>
                  <a:srgbClr val="000000"/>
                </a:solidFill>
                <a:latin typeface="Arial" panose="020B0604020202020204" pitchFamily="34" charset="0"/>
              </a:rPr>
              <a:t>Đáp</a:t>
            </a:r>
            <a:r>
              <a:rPr lang="en-US" sz="5400" b="1" noProof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5400" b="1" noProof="0" dirty="0" err="1">
                <a:solidFill>
                  <a:srgbClr val="000000"/>
                </a:solidFill>
                <a:latin typeface="Arial" panose="020B0604020202020204" pitchFamily="34" charset="0"/>
              </a:rPr>
              <a:t>án</a:t>
            </a:r>
            <a:r>
              <a:rPr lang="en-US" sz="5400" b="1" noProof="0" dirty="0">
                <a:solidFill>
                  <a:srgbClr val="000000"/>
                </a:solidFill>
                <a:latin typeface="Arial" panose="020B0604020202020204" pitchFamily="34" charset="0"/>
              </a:rPr>
              <a:t>: 5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2421140" y="730782"/>
            <a:ext cx="7948369" cy="1182981"/>
          </a:xfrm>
          <a:custGeom>
            <a:avLst/>
            <a:gdLst>
              <a:gd name="connsiteX0" fmla="*/ 0 w 3545058"/>
              <a:gd name="connsiteY0" fmla="*/ 96131 h 576774"/>
              <a:gd name="connsiteX1" fmla="*/ 96131 w 3545058"/>
              <a:gd name="connsiteY1" fmla="*/ 0 h 576774"/>
              <a:gd name="connsiteX2" fmla="*/ 721986 w 3545058"/>
              <a:gd name="connsiteY2" fmla="*/ 0 h 576774"/>
              <a:gd name="connsiteX3" fmla="*/ 1280786 w 3545058"/>
              <a:gd name="connsiteY3" fmla="*/ 0 h 576774"/>
              <a:gd name="connsiteX4" fmla="*/ 1839585 w 3545058"/>
              <a:gd name="connsiteY4" fmla="*/ 0 h 576774"/>
              <a:gd name="connsiteX5" fmla="*/ 2297800 w 3545058"/>
              <a:gd name="connsiteY5" fmla="*/ 0 h 576774"/>
              <a:gd name="connsiteX6" fmla="*/ 2789544 w 3545058"/>
              <a:gd name="connsiteY6" fmla="*/ 0 h 576774"/>
              <a:gd name="connsiteX7" fmla="*/ 3448927 w 3545058"/>
              <a:gd name="connsiteY7" fmla="*/ 0 h 576774"/>
              <a:gd name="connsiteX8" fmla="*/ 3545058 w 3545058"/>
              <a:gd name="connsiteY8" fmla="*/ 96131 h 576774"/>
              <a:gd name="connsiteX9" fmla="*/ 3545058 w 3545058"/>
              <a:gd name="connsiteY9" fmla="*/ 480643 h 576774"/>
              <a:gd name="connsiteX10" fmla="*/ 3448927 w 3545058"/>
              <a:gd name="connsiteY10" fmla="*/ 576774 h 576774"/>
              <a:gd name="connsiteX11" fmla="*/ 2890128 w 3545058"/>
              <a:gd name="connsiteY11" fmla="*/ 576774 h 576774"/>
              <a:gd name="connsiteX12" fmla="*/ 2264272 w 3545058"/>
              <a:gd name="connsiteY12" fmla="*/ 576774 h 576774"/>
              <a:gd name="connsiteX13" fmla="*/ 1772529 w 3545058"/>
              <a:gd name="connsiteY13" fmla="*/ 576774 h 576774"/>
              <a:gd name="connsiteX14" fmla="*/ 1180202 w 3545058"/>
              <a:gd name="connsiteY14" fmla="*/ 576774 h 576774"/>
              <a:gd name="connsiteX15" fmla="*/ 688458 w 3545058"/>
              <a:gd name="connsiteY15" fmla="*/ 576774 h 576774"/>
              <a:gd name="connsiteX16" fmla="*/ 96131 w 3545058"/>
              <a:gd name="connsiteY16" fmla="*/ 576774 h 576774"/>
              <a:gd name="connsiteX17" fmla="*/ 0 w 3545058"/>
              <a:gd name="connsiteY17" fmla="*/ 480643 h 576774"/>
              <a:gd name="connsiteX18" fmla="*/ 0 w 3545058"/>
              <a:gd name="connsiteY18" fmla="*/ 96131 h 576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45058" h="576774" fill="none" extrusionOk="0">
                <a:moveTo>
                  <a:pt x="0" y="96131"/>
                </a:moveTo>
                <a:cubicBezTo>
                  <a:pt x="8469" y="51660"/>
                  <a:pt x="47925" y="5020"/>
                  <a:pt x="96131" y="0"/>
                </a:cubicBezTo>
                <a:cubicBezTo>
                  <a:pt x="328807" y="-58924"/>
                  <a:pt x="426981" y="48115"/>
                  <a:pt x="721986" y="0"/>
                </a:cubicBezTo>
                <a:cubicBezTo>
                  <a:pt x="1016992" y="-48115"/>
                  <a:pt x="1017421" y="32492"/>
                  <a:pt x="1280786" y="0"/>
                </a:cubicBezTo>
                <a:cubicBezTo>
                  <a:pt x="1544151" y="-32492"/>
                  <a:pt x="1605561" y="33355"/>
                  <a:pt x="1839585" y="0"/>
                </a:cubicBezTo>
                <a:cubicBezTo>
                  <a:pt x="2073609" y="-33355"/>
                  <a:pt x="2202420" y="36480"/>
                  <a:pt x="2297800" y="0"/>
                </a:cubicBezTo>
                <a:cubicBezTo>
                  <a:pt x="2393180" y="-36480"/>
                  <a:pt x="2628824" y="15384"/>
                  <a:pt x="2789544" y="0"/>
                </a:cubicBezTo>
                <a:cubicBezTo>
                  <a:pt x="2950264" y="-15384"/>
                  <a:pt x="3266356" y="30402"/>
                  <a:pt x="3448927" y="0"/>
                </a:cubicBezTo>
                <a:cubicBezTo>
                  <a:pt x="3497003" y="8190"/>
                  <a:pt x="3554289" y="53047"/>
                  <a:pt x="3545058" y="96131"/>
                </a:cubicBezTo>
                <a:cubicBezTo>
                  <a:pt x="3582194" y="223006"/>
                  <a:pt x="3500532" y="304039"/>
                  <a:pt x="3545058" y="480643"/>
                </a:cubicBezTo>
                <a:cubicBezTo>
                  <a:pt x="3557281" y="525022"/>
                  <a:pt x="3510681" y="570867"/>
                  <a:pt x="3448927" y="576774"/>
                </a:cubicBezTo>
                <a:cubicBezTo>
                  <a:pt x="3265199" y="626351"/>
                  <a:pt x="3153732" y="516119"/>
                  <a:pt x="2890128" y="576774"/>
                </a:cubicBezTo>
                <a:cubicBezTo>
                  <a:pt x="2626524" y="637429"/>
                  <a:pt x="2543795" y="514245"/>
                  <a:pt x="2264272" y="576774"/>
                </a:cubicBezTo>
                <a:cubicBezTo>
                  <a:pt x="1984749" y="639303"/>
                  <a:pt x="1936652" y="544973"/>
                  <a:pt x="1772529" y="576774"/>
                </a:cubicBezTo>
                <a:cubicBezTo>
                  <a:pt x="1608406" y="608575"/>
                  <a:pt x="1319332" y="525552"/>
                  <a:pt x="1180202" y="576774"/>
                </a:cubicBezTo>
                <a:cubicBezTo>
                  <a:pt x="1041072" y="627996"/>
                  <a:pt x="850449" y="572313"/>
                  <a:pt x="688458" y="576774"/>
                </a:cubicBezTo>
                <a:cubicBezTo>
                  <a:pt x="526467" y="581235"/>
                  <a:pt x="364897" y="548993"/>
                  <a:pt x="96131" y="576774"/>
                </a:cubicBezTo>
                <a:cubicBezTo>
                  <a:pt x="31053" y="579273"/>
                  <a:pt x="-212" y="543239"/>
                  <a:pt x="0" y="480643"/>
                </a:cubicBezTo>
                <a:cubicBezTo>
                  <a:pt x="-2852" y="366264"/>
                  <a:pt x="31056" y="237213"/>
                  <a:pt x="0" y="96131"/>
                </a:cubicBezTo>
                <a:close/>
              </a:path>
              <a:path w="3545058" h="576774" stroke="0" extrusionOk="0">
                <a:moveTo>
                  <a:pt x="0" y="96131"/>
                </a:moveTo>
                <a:cubicBezTo>
                  <a:pt x="-10612" y="39904"/>
                  <a:pt x="48631" y="4257"/>
                  <a:pt x="96131" y="0"/>
                </a:cubicBezTo>
                <a:cubicBezTo>
                  <a:pt x="310742" y="-3093"/>
                  <a:pt x="485945" y="803"/>
                  <a:pt x="688458" y="0"/>
                </a:cubicBezTo>
                <a:cubicBezTo>
                  <a:pt x="890971" y="-803"/>
                  <a:pt x="1114072" y="19783"/>
                  <a:pt x="1280786" y="0"/>
                </a:cubicBezTo>
                <a:cubicBezTo>
                  <a:pt x="1447500" y="-19783"/>
                  <a:pt x="1716277" y="34185"/>
                  <a:pt x="1873113" y="0"/>
                </a:cubicBezTo>
                <a:cubicBezTo>
                  <a:pt x="2029949" y="-34185"/>
                  <a:pt x="2244527" y="23485"/>
                  <a:pt x="2498968" y="0"/>
                </a:cubicBezTo>
                <a:cubicBezTo>
                  <a:pt x="2753410" y="-23485"/>
                  <a:pt x="3153957" y="24836"/>
                  <a:pt x="3448927" y="0"/>
                </a:cubicBezTo>
                <a:cubicBezTo>
                  <a:pt x="3514463" y="6400"/>
                  <a:pt x="3535715" y="44706"/>
                  <a:pt x="3545058" y="96131"/>
                </a:cubicBezTo>
                <a:cubicBezTo>
                  <a:pt x="3557692" y="178573"/>
                  <a:pt x="3502318" y="384324"/>
                  <a:pt x="3545058" y="480643"/>
                </a:cubicBezTo>
                <a:cubicBezTo>
                  <a:pt x="3549325" y="521047"/>
                  <a:pt x="3492872" y="581268"/>
                  <a:pt x="3448927" y="576774"/>
                </a:cubicBezTo>
                <a:cubicBezTo>
                  <a:pt x="3288584" y="614035"/>
                  <a:pt x="3152018" y="563756"/>
                  <a:pt x="2990712" y="576774"/>
                </a:cubicBezTo>
                <a:cubicBezTo>
                  <a:pt x="2829407" y="589792"/>
                  <a:pt x="2679171" y="539943"/>
                  <a:pt x="2398384" y="576774"/>
                </a:cubicBezTo>
                <a:cubicBezTo>
                  <a:pt x="2117597" y="613605"/>
                  <a:pt x="2066972" y="559516"/>
                  <a:pt x="1906641" y="576774"/>
                </a:cubicBezTo>
                <a:cubicBezTo>
                  <a:pt x="1746310" y="594032"/>
                  <a:pt x="1524709" y="549960"/>
                  <a:pt x="1414897" y="576774"/>
                </a:cubicBezTo>
                <a:cubicBezTo>
                  <a:pt x="1305085" y="603588"/>
                  <a:pt x="937421" y="501787"/>
                  <a:pt x="789042" y="576774"/>
                </a:cubicBezTo>
                <a:cubicBezTo>
                  <a:pt x="640663" y="651761"/>
                  <a:pt x="353707" y="521177"/>
                  <a:pt x="96131" y="576774"/>
                </a:cubicBezTo>
                <a:cubicBezTo>
                  <a:pt x="48192" y="587358"/>
                  <a:pt x="-8858" y="527621"/>
                  <a:pt x="0" y="480643"/>
                </a:cubicBezTo>
                <a:cubicBezTo>
                  <a:pt x="-14439" y="349945"/>
                  <a:pt x="21005" y="199522"/>
                  <a:pt x="0" y="96131"/>
                </a:cubicBezTo>
                <a:close/>
              </a:path>
            </a:pathLst>
          </a:custGeom>
          <a:solidFill>
            <a:srgbClr val="B9EDFF"/>
          </a:solidFill>
          <a:ln w="12700" cap="flat" cmpd="sng" algn="ctr">
            <a:solidFill>
              <a:srgbClr val="00B0F0"/>
            </a:solidFill>
            <a:prstDash val="solid"/>
            <a:miter lim="800000"/>
            <a:extLst>
              <a:ext uri="{C807C97D-BFC1-408E-A445-0C87EB9F89A2}">
                <ask:lineSketchStyleProps xmlns=""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4693" y="860608"/>
            <a:ext cx="776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365 = 300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+ 60 + ?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130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8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119148" y="3203795"/>
            <a:ext cx="6501709" cy="2103259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33239" y="3747592"/>
            <a:ext cx="36471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6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6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2326155" y="751942"/>
            <a:ext cx="7948369" cy="1182981"/>
          </a:xfrm>
          <a:custGeom>
            <a:avLst/>
            <a:gdLst>
              <a:gd name="connsiteX0" fmla="*/ 0 w 3545058"/>
              <a:gd name="connsiteY0" fmla="*/ 96131 h 576774"/>
              <a:gd name="connsiteX1" fmla="*/ 96131 w 3545058"/>
              <a:gd name="connsiteY1" fmla="*/ 0 h 576774"/>
              <a:gd name="connsiteX2" fmla="*/ 721986 w 3545058"/>
              <a:gd name="connsiteY2" fmla="*/ 0 h 576774"/>
              <a:gd name="connsiteX3" fmla="*/ 1280786 w 3545058"/>
              <a:gd name="connsiteY3" fmla="*/ 0 h 576774"/>
              <a:gd name="connsiteX4" fmla="*/ 1839585 w 3545058"/>
              <a:gd name="connsiteY4" fmla="*/ 0 h 576774"/>
              <a:gd name="connsiteX5" fmla="*/ 2297800 w 3545058"/>
              <a:gd name="connsiteY5" fmla="*/ 0 h 576774"/>
              <a:gd name="connsiteX6" fmla="*/ 2789544 w 3545058"/>
              <a:gd name="connsiteY6" fmla="*/ 0 h 576774"/>
              <a:gd name="connsiteX7" fmla="*/ 3448927 w 3545058"/>
              <a:gd name="connsiteY7" fmla="*/ 0 h 576774"/>
              <a:gd name="connsiteX8" fmla="*/ 3545058 w 3545058"/>
              <a:gd name="connsiteY8" fmla="*/ 96131 h 576774"/>
              <a:gd name="connsiteX9" fmla="*/ 3545058 w 3545058"/>
              <a:gd name="connsiteY9" fmla="*/ 480643 h 576774"/>
              <a:gd name="connsiteX10" fmla="*/ 3448927 w 3545058"/>
              <a:gd name="connsiteY10" fmla="*/ 576774 h 576774"/>
              <a:gd name="connsiteX11" fmla="*/ 2890128 w 3545058"/>
              <a:gd name="connsiteY11" fmla="*/ 576774 h 576774"/>
              <a:gd name="connsiteX12" fmla="*/ 2264272 w 3545058"/>
              <a:gd name="connsiteY12" fmla="*/ 576774 h 576774"/>
              <a:gd name="connsiteX13" fmla="*/ 1772529 w 3545058"/>
              <a:gd name="connsiteY13" fmla="*/ 576774 h 576774"/>
              <a:gd name="connsiteX14" fmla="*/ 1180202 w 3545058"/>
              <a:gd name="connsiteY14" fmla="*/ 576774 h 576774"/>
              <a:gd name="connsiteX15" fmla="*/ 688458 w 3545058"/>
              <a:gd name="connsiteY15" fmla="*/ 576774 h 576774"/>
              <a:gd name="connsiteX16" fmla="*/ 96131 w 3545058"/>
              <a:gd name="connsiteY16" fmla="*/ 576774 h 576774"/>
              <a:gd name="connsiteX17" fmla="*/ 0 w 3545058"/>
              <a:gd name="connsiteY17" fmla="*/ 480643 h 576774"/>
              <a:gd name="connsiteX18" fmla="*/ 0 w 3545058"/>
              <a:gd name="connsiteY18" fmla="*/ 96131 h 576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45058" h="576774" fill="none" extrusionOk="0">
                <a:moveTo>
                  <a:pt x="0" y="96131"/>
                </a:moveTo>
                <a:cubicBezTo>
                  <a:pt x="8469" y="51660"/>
                  <a:pt x="47925" y="5020"/>
                  <a:pt x="96131" y="0"/>
                </a:cubicBezTo>
                <a:cubicBezTo>
                  <a:pt x="328807" y="-58924"/>
                  <a:pt x="426981" y="48115"/>
                  <a:pt x="721986" y="0"/>
                </a:cubicBezTo>
                <a:cubicBezTo>
                  <a:pt x="1016992" y="-48115"/>
                  <a:pt x="1017421" y="32492"/>
                  <a:pt x="1280786" y="0"/>
                </a:cubicBezTo>
                <a:cubicBezTo>
                  <a:pt x="1544151" y="-32492"/>
                  <a:pt x="1605561" y="33355"/>
                  <a:pt x="1839585" y="0"/>
                </a:cubicBezTo>
                <a:cubicBezTo>
                  <a:pt x="2073609" y="-33355"/>
                  <a:pt x="2202420" y="36480"/>
                  <a:pt x="2297800" y="0"/>
                </a:cubicBezTo>
                <a:cubicBezTo>
                  <a:pt x="2393180" y="-36480"/>
                  <a:pt x="2628824" y="15384"/>
                  <a:pt x="2789544" y="0"/>
                </a:cubicBezTo>
                <a:cubicBezTo>
                  <a:pt x="2950264" y="-15384"/>
                  <a:pt x="3266356" y="30402"/>
                  <a:pt x="3448927" y="0"/>
                </a:cubicBezTo>
                <a:cubicBezTo>
                  <a:pt x="3497003" y="8190"/>
                  <a:pt x="3554289" y="53047"/>
                  <a:pt x="3545058" y="96131"/>
                </a:cubicBezTo>
                <a:cubicBezTo>
                  <a:pt x="3582194" y="223006"/>
                  <a:pt x="3500532" y="304039"/>
                  <a:pt x="3545058" y="480643"/>
                </a:cubicBezTo>
                <a:cubicBezTo>
                  <a:pt x="3557281" y="525022"/>
                  <a:pt x="3510681" y="570867"/>
                  <a:pt x="3448927" y="576774"/>
                </a:cubicBezTo>
                <a:cubicBezTo>
                  <a:pt x="3265199" y="626351"/>
                  <a:pt x="3153732" y="516119"/>
                  <a:pt x="2890128" y="576774"/>
                </a:cubicBezTo>
                <a:cubicBezTo>
                  <a:pt x="2626524" y="637429"/>
                  <a:pt x="2543795" y="514245"/>
                  <a:pt x="2264272" y="576774"/>
                </a:cubicBezTo>
                <a:cubicBezTo>
                  <a:pt x="1984749" y="639303"/>
                  <a:pt x="1936652" y="544973"/>
                  <a:pt x="1772529" y="576774"/>
                </a:cubicBezTo>
                <a:cubicBezTo>
                  <a:pt x="1608406" y="608575"/>
                  <a:pt x="1319332" y="525552"/>
                  <a:pt x="1180202" y="576774"/>
                </a:cubicBezTo>
                <a:cubicBezTo>
                  <a:pt x="1041072" y="627996"/>
                  <a:pt x="850449" y="572313"/>
                  <a:pt x="688458" y="576774"/>
                </a:cubicBezTo>
                <a:cubicBezTo>
                  <a:pt x="526467" y="581235"/>
                  <a:pt x="364897" y="548993"/>
                  <a:pt x="96131" y="576774"/>
                </a:cubicBezTo>
                <a:cubicBezTo>
                  <a:pt x="31053" y="579273"/>
                  <a:pt x="-212" y="543239"/>
                  <a:pt x="0" y="480643"/>
                </a:cubicBezTo>
                <a:cubicBezTo>
                  <a:pt x="-2852" y="366264"/>
                  <a:pt x="31056" y="237213"/>
                  <a:pt x="0" y="96131"/>
                </a:cubicBezTo>
                <a:close/>
              </a:path>
              <a:path w="3545058" h="576774" stroke="0" extrusionOk="0">
                <a:moveTo>
                  <a:pt x="0" y="96131"/>
                </a:moveTo>
                <a:cubicBezTo>
                  <a:pt x="-10612" y="39904"/>
                  <a:pt x="48631" y="4257"/>
                  <a:pt x="96131" y="0"/>
                </a:cubicBezTo>
                <a:cubicBezTo>
                  <a:pt x="310742" y="-3093"/>
                  <a:pt x="485945" y="803"/>
                  <a:pt x="688458" y="0"/>
                </a:cubicBezTo>
                <a:cubicBezTo>
                  <a:pt x="890971" y="-803"/>
                  <a:pt x="1114072" y="19783"/>
                  <a:pt x="1280786" y="0"/>
                </a:cubicBezTo>
                <a:cubicBezTo>
                  <a:pt x="1447500" y="-19783"/>
                  <a:pt x="1716277" y="34185"/>
                  <a:pt x="1873113" y="0"/>
                </a:cubicBezTo>
                <a:cubicBezTo>
                  <a:pt x="2029949" y="-34185"/>
                  <a:pt x="2244527" y="23485"/>
                  <a:pt x="2498968" y="0"/>
                </a:cubicBezTo>
                <a:cubicBezTo>
                  <a:pt x="2753410" y="-23485"/>
                  <a:pt x="3153957" y="24836"/>
                  <a:pt x="3448927" y="0"/>
                </a:cubicBezTo>
                <a:cubicBezTo>
                  <a:pt x="3514463" y="6400"/>
                  <a:pt x="3535715" y="44706"/>
                  <a:pt x="3545058" y="96131"/>
                </a:cubicBezTo>
                <a:cubicBezTo>
                  <a:pt x="3557692" y="178573"/>
                  <a:pt x="3502318" y="384324"/>
                  <a:pt x="3545058" y="480643"/>
                </a:cubicBezTo>
                <a:cubicBezTo>
                  <a:pt x="3549325" y="521047"/>
                  <a:pt x="3492872" y="581268"/>
                  <a:pt x="3448927" y="576774"/>
                </a:cubicBezTo>
                <a:cubicBezTo>
                  <a:pt x="3288584" y="614035"/>
                  <a:pt x="3152018" y="563756"/>
                  <a:pt x="2990712" y="576774"/>
                </a:cubicBezTo>
                <a:cubicBezTo>
                  <a:pt x="2829407" y="589792"/>
                  <a:pt x="2679171" y="539943"/>
                  <a:pt x="2398384" y="576774"/>
                </a:cubicBezTo>
                <a:cubicBezTo>
                  <a:pt x="2117597" y="613605"/>
                  <a:pt x="2066972" y="559516"/>
                  <a:pt x="1906641" y="576774"/>
                </a:cubicBezTo>
                <a:cubicBezTo>
                  <a:pt x="1746310" y="594032"/>
                  <a:pt x="1524709" y="549960"/>
                  <a:pt x="1414897" y="576774"/>
                </a:cubicBezTo>
                <a:cubicBezTo>
                  <a:pt x="1305085" y="603588"/>
                  <a:pt x="937421" y="501787"/>
                  <a:pt x="789042" y="576774"/>
                </a:cubicBezTo>
                <a:cubicBezTo>
                  <a:pt x="640663" y="651761"/>
                  <a:pt x="353707" y="521177"/>
                  <a:pt x="96131" y="576774"/>
                </a:cubicBezTo>
                <a:cubicBezTo>
                  <a:pt x="48192" y="587358"/>
                  <a:pt x="-8858" y="527621"/>
                  <a:pt x="0" y="480643"/>
                </a:cubicBezTo>
                <a:cubicBezTo>
                  <a:pt x="-14439" y="349945"/>
                  <a:pt x="21005" y="199522"/>
                  <a:pt x="0" y="96131"/>
                </a:cubicBezTo>
                <a:close/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=""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04693" y="860608"/>
            <a:ext cx="776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808 = 800 + 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70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7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1" grpId="0" animBg="1"/>
      <p:bldP spid="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88968" y="3827301"/>
            <a:ext cx="4355207" cy="935474"/>
          </a:xfrm>
          <a:prstGeom prst="roundRect">
            <a:avLst>
              <a:gd name="adj" fmla="val 19895"/>
            </a:avLst>
          </a:prstGeom>
          <a:solidFill>
            <a:srgbClr val="FFFFFF"/>
          </a:solidFill>
          <a:ln w="19050">
            <a:solidFill>
              <a:srgbClr val="FF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8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48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&lt;</a:t>
            </a:r>
          </a:p>
        </p:txBody>
      </p:sp>
      <p:sp>
        <p:nvSpPr>
          <p:cNvPr id="13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1919305" y="697844"/>
            <a:ext cx="8353387" cy="1816925"/>
          </a:xfrm>
          <a:custGeom>
            <a:avLst/>
            <a:gdLst>
              <a:gd name="connsiteX0" fmla="*/ 0 w 3545058"/>
              <a:gd name="connsiteY0" fmla="*/ 96131 h 576774"/>
              <a:gd name="connsiteX1" fmla="*/ 96131 w 3545058"/>
              <a:gd name="connsiteY1" fmla="*/ 0 h 576774"/>
              <a:gd name="connsiteX2" fmla="*/ 721986 w 3545058"/>
              <a:gd name="connsiteY2" fmla="*/ 0 h 576774"/>
              <a:gd name="connsiteX3" fmla="*/ 1280786 w 3545058"/>
              <a:gd name="connsiteY3" fmla="*/ 0 h 576774"/>
              <a:gd name="connsiteX4" fmla="*/ 1839585 w 3545058"/>
              <a:gd name="connsiteY4" fmla="*/ 0 h 576774"/>
              <a:gd name="connsiteX5" fmla="*/ 2297800 w 3545058"/>
              <a:gd name="connsiteY5" fmla="*/ 0 h 576774"/>
              <a:gd name="connsiteX6" fmla="*/ 2789544 w 3545058"/>
              <a:gd name="connsiteY6" fmla="*/ 0 h 576774"/>
              <a:gd name="connsiteX7" fmla="*/ 3448927 w 3545058"/>
              <a:gd name="connsiteY7" fmla="*/ 0 h 576774"/>
              <a:gd name="connsiteX8" fmla="*/ 3545058 w 3545058"/>
              <a:gd name="connsiteY8" fmla="*/ 96131 h 576774"/>
              <a:gd name="connsiteX9" fmla="*/ 3545058 w 3545058"/>
              <a:gd name="connsiteY9" fmla="*/ 480643 h 576774"/>
              <a:gd name="connsiteX10" fmla="*/ 3448927 w 3545058"/>
              <a:gd name="connsiteY10" fmla="*/ 576774 h 576774"/>
              <a:gd name="connsiteX11" fmla="*/ 2890128 w 3545058"/>
              <a:gd name="connsiteY11" fmla="*/ 576774 h 576774"/>
              <a:gd name="connsiteX12" fmla="*/ 2264272 w 3545058"/>
              <a:gd name="connsiteY12" fmla="*/ 576774 h 576774"/>
              <a:gd name="connsiteX13" fmla="*/ 1772529 w 3545058"/>
              <a:gd name="connsiteY13" fmla="*/ 576774 h 576774"/>
              <a:gd name="connsiteX14" fmla="*/ 1180202 w 3545058"/>
              <a:gd name="connsiteY14" fmla="*/ 576774 h 576774"/>
              <a:gd name="connsiteX15" fmla="*/ 688458 w 3545058"/>
              <a:gd name="connsiteY15" fmla="*/ 576774 h 576774"/>
              <a:gd name="connsiteX16" fmla="*/ 96131 w 3545058"/>
              <a:gd name="connsiteY16" fmla="*/ 576774 h 576774"/>
              <a:gd name="connsiteX17" fmla="*/ 0 w 3545058"/>
              <a:gd name="connsiteY17" fmla="*/ 480643 h 576774"/>
              <a:gd name="connsiteX18" fmla="*/ 0 w 3545058"/>
              <a:gd name="connsiteY18" fmla="*/ 96131 h 576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45058" h="576774" fill="none" extrusionOk="0">
                <a:moveTo>
                  <a:pt x="0" y="96131"/>
                </a:moveTo>
                <a:cubicBezTo>
                  <a:pt x="8469" y="51660"/>
                  <a:pt x="47925" y="5020"/>
                  <a:pt x="96131" y="0"/>
                </a:cubicBezTo>
                <a:cubicBezTo>
                  <a:pt x="328807" y="-58924"/>
                  <a:pt x="426981" y="48115"/>
                  <a:pt x="721986" y="0"/>
                </a:cubicBezTo>
                <a:cubicBezTo>
                  <a:pt x="1016992" y="-48115"/>
                  <a:pt x="1017421" y="32492"/>
                  <a:pt x="1280786" y="0"/>
                </a:cubicBezTo>
                <a:cubicBezTo>
                  <a:pt x="1544151" y="-32492"/>
                  <a:pt x="1605561" y="33355"/>
                  <a:pt x="1839585" y="0"/>
                </a:cubicBezTo>
                <a:cubicBezTo>
                  <a:pt x="2073609" y="-33355"/>
                  <a:pt x="2202420" y="36480"/>
                  <a:pt x="2297800" y="0"/>
                </a:cubicBezTo>
                <a:cubicBezTo>
                  <a:pt x="2393180" y="-36480"/>
                  <a:pt x="2628824" y="15384"/>
                  <a:pt x="2789544" y="0"/>
                </a:cubicBezTo>
                <a:cubicBezTo>
                  <a:pt x="2950264" y="-15384"/>
                  <a:pt x="3266356" y="30402"/>
                  <a:pt x="3448927" y="0"/>
                </a:cubicBezTo>
                <a:cubicBezTo>
                  <a:pt x="3497003" y="8190"/>
                  <a:pt x="3554289" y="53047"/>
                  <a:pt x="3545058" y="96131"/>
                </a:cubicBezTo>
                <a:cubicBezTo>
                  <a:pt x="3582194" y="223006"/>
                  <a:pt x="3500532" y="304039"/>
                  <a:pt x="3545058" y="480643"/>
                </a:cubicBezTo>
                <a:cubicBezTo>
                  <a:pt x="3557281" y="525022"/>
                  <a:pt x="3510681" y="570867"/>
                  <a:pt x="3448927" y="576774"/>
                </a:cubicBezTo>
                <a:cubicBezTo>
                  <a:pt x="3265199" y="626351"/>
                  <a:pt x="3153732" y="516119"/>
                  <a:pt x="2890128" y="576774"/>
                </a:cubicBezTo>
                <a:cubicBezTo>
                  <a:pt x="2626524" y="637429"/>
                  <a:pt x="2543795" y="514245"/>
                  <a:pt x="2264272" y="576774"/>
                </a:cubicBezTo>
                <a:cubicBezTo>
                  <a:pt x="1984749" y="639303"/>
                  <a:pt x="1936652" y="544973"/>
                  <a:pt x="1772529" y="576774"/>
                </a:cubicBezTo>
                <a:cubicBezTo>
                  <a:pt x="1608406" y="608575"/>
                  <a:pt x="1319332" y="525552"/>
                  <a:pt x="1180202" y="576774"/>
                </a:cubicBezTo>
                <a:cubicBezTo>
                  <a:pt x="1041072" y="627996"/>
                  <a:pt x="850449" y="572313"/>
                  <a:pt x="688458" y="576774"/>
                </a:cubicBezTo>
                <a:cubicBezTo>
                  <a:pt x="526467" y="581235"/>
                  <a:pt x="364897" y="548993"/>
                  <a:pt x="96131" y="576774"/>
                </a:cubicBezTo>
                <a:cubicBezTo>
                  <a:pt x="31053" y="579273"/>
                  <a:pt x="-212" y="543239"/>
                  <a:pt x="0" y="480643"/>
                </a:cubicBezTo>
                <a:cubicBezTo>
                  <a:pt x="-2852" y="366264"/>
                  <a:pt x="31056" y="237213"/>
                  <a:pt x="0" y="96131"/>
                </a:cubicBezTo>
                <a:close/>
              </a:path>
              <a:path w="3545058" h="576774" stroke="0" extrusionOk="0">
                <a:moveTo>
                  <a:pt x="0" y="96131"/>
                </a:moveTo>
                <a:cubicBezTo>
                  <a:pt x="-10612" y="39904"/>
                  <a:pt x="48631" y="4257"/>
                  <a:pt x="96131" y="0"/>
                </a:cubicBezTo>
                <a:cubicBezTo>
                  <a:pt x="310742" y="-3093"/>
                  <a:pt x="485945" y="803"/>
                  <a:pt x="688458" y="0"/>
                </a:cubicBezTo>
                <a:cubicBezTo>
                  <a:pt x="890971" y="-803"/>
                  <a:pt x="1114072" y="19783"/>
                  <a:pt x="1280786" y="0"/>
                </a:cubicBezTo>
                <a:cubicBezTo>
                  <a:pt x="1447500" y="-19783"/>
                  <a:pt x="1716277" y="34185"/>
                  <a:pt x="1873113" y="0"/>
                </a:cubicBezTo>
                <a:cubicBezTo>
                  <a:pt x="2029949" y="-34185"/>
                  <a:pt x="2244527" y="23485"/>
                  <a:pt x="2498968" y="0"/>
                </a:cubicBezTo>
                <a:cubicBezTo>
                  <a:pt x="2753410" y="-23485"/>
                  <a:pt x="3153957" y="24836"/>
                  <a:pt x="3448927" y="0"/>
                </a:cubicBezTo>
                <a:cubicBezTo>
                  <a:pt x="3514463" y="6400"/>
                  <a:pt x="3535715" y="44706"/>
                  <a:pt x="3545058" y="96131"/>
                </a:cubicBezTo>
                <a:cubicBezTo>
                  <a:pt x="3557692" y="178573"/>
                  <a:pt x="3502318" y="384324"/>
                  <a:pt x="3545058" y="480643"/>
                </a:cubicBezTo>
                <a:cubicBezTo>
                  <a:pt x="3549325" y="521047"/>
                  <a:pt x="3492872" y="581268"/>
                  <a:pt x="3448927" y="576774"/>
                </a:cubicBezTo>
                <a:cubicBezTo>
                  <a:pt x="3288584" y="614035"/>
                  <a:pt x="3152018" y="563756"/>
                  <a:pt x="2990712" y="576774"/>
                </a:cubicBezTo>
                <a:cubicBezTo>
                  <a:pt x="2829407" y="589792"/>
                  <a:pt x="2679171" y="539943"/>
                  <a:pt x="2398384" y="576774"/>
                </a:cubicBezTo>
                <a:cubicBezTo>
                  <a:pt x="2117597" y="613605"/>
                  <a:pt x="2066972" y="559516"/>
                  <a:pt x="1906641" y="576774"/>
                </a:cubicBezTo>
                <a:cubicBezTo>
                  <a:pt x="1746310" y="594032"/>
                  <a:pt x="1524709" y="549960"/>
                  <a:pt x="1414897" y="576774"/>
                </a:cubicBezTo>
                <a:cubicBezTo>
                  <a:pt x="1305085" y="603588"/>
                  <a:pt x="937421" y="501787"/>
                  <a:pt x="789042" y="576774"/>
                </a:cubicBezTo>
                <a:cubicBezTo>
                  <a:pt x="640663" y="651761"/>
                  <a:pt x="353707" y="521177"/>
                  <a:pt x="96131" y="576774"/>
                </a:cubicBezTo>
                <a:cubicBezTo>
                  <a:pt x="48192" y="587358"/>
                  <a:pt x="-8858" y="527621"/>
                  <a:pt x="0" y="480643"/>
                </a:cubicBezTo>
                <a:cubicBezTo>
                  <a:pt x="-14439" y="349945"/>
                  <a:pt x="21005" y="199522"/>
                  <a:pt x="0" y="96131"/>
                </a:cubicBezTo>
                <a:close/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=""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632769" y="676789"/>
            <a:ext cx="731520" cy="1920240"/>
            <a:chOff x="650133" y="1615234"/>
            <a:chExt cx="731520" cy="1920240"/>
          </a:xfrm>
        </p:grpSpPr>
        <p:sp>
          <p:nvSpPr>
            <p:cNvPr id="15" name="TextBox 14"/>
            <p:cNvSpPr txBox="1"/>
            <p:nvPr/>
          </p:nvSpPr>
          <p:spPr>
            <a:xfrm>
              <a:off x="650133" y="1615234"/>
              <a:ext cx="731520" cy="1920240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E04B5D"/>
                </a:solidFill>
                <a:effectLst/>
                <a:uLnTx/>
                <a:uFillTx/>
                <a:latin typeface="VNI-Avo" pitchFamily="2" charset="0"/>
                <a:cs typeface="Arial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41573" y="1700808"/>
              <a:ext cx="548640" cy="548640"/>
            </a:xfrm>
            <a:prstGeom prst="ellipse">
              <a:avLst/>
            </a:prstGeom>
            <a:solidFill>
              <a:srgbClr val="F79646"/>
            </a:solidFill>
            <a:ln w="2540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VNI-Avo" pitchFamily="2" charset="0"/>
                </a:rPr>
                <a:t>&gt;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741466" y="2321457"/>
              <a:ext cx="548640" cy="548640"/>
            </a:xfrm>
            <a:prstGeom prst="ellipse">
              <a:avLst/>
            </a:prstGeom>
            <a:solidFill>
              <a:srgbClr val="FFFFA7"/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VNI-Avo" pitchFamily="2" charset="0"/>
                </a:rPr>
                <a:t>=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741359" y="2942106"/>
              <a:ext cx="548640" cy="548640"/>
            </a:xfrm>
            <a:prstGeom prst="ellipse">
              <a:avLst/>
            </a:prstGeom>
            <a:solidFill>
              <a:srgbClr val="92D050"/>
            </a:solidFill>
            <a:ln w="25400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VNI-Avo" pitchFamily="2" charset="0"/>
                </a:rPr>
                <a:t>&lt;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988968" y="697844"/>
            <a:ext cx="31262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Điền</a:t>
            </a:r>
            <a:r>
              <a:rPr lang="en-US" sz="5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dirty="0" err="1"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5400" dirty="0">
                <a:latin typeface="Calibri" panose="020F0502020204030204" pitchFamily="34" charset="0"/>
                <a:cs typeface="Calibri" panose="020F0502020204030204" pitchFamily="34" charset="0"/>
              </a:rPr>
              <a:t>: 657 ….676</a:t>
            </a:r>
          </a:p>
        </p:txBody>
      </p:sp>
    </p:spTree>
    <p:extLst>
      <p:ext uri="{BB962C8B-B14F-4D97-AF65-F5344CB8AC3E}">
        <p14:creationId xmlns:p14="http://schemas.microsoft.com/office/powerpoint/2010/main" val="287895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FDD4CA-A9E1-452B-BFCA-22D90E773D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EB0ED45-D362-47E6-9B9E-8C079FD46C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559">
            <a:off x="4931412" y="-441728"/>
            <a:ext cx="8304936" cy="830493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73CD59DB-4B97-4529-990F-B877A9AC8E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723" y="1709661"/>
            <a:ext cx="6529382" cy="2432515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A950A63E-AF72-41C5-AED0-2D55950409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7444" y="1256220"/>
            <a:ext cx="2085013" cy="99983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6DD72B97-8F2B-4723-9F67-FD81B5B68E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7217" y="1286700"/>
            <a:ext cx="2093932" cy="973649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777F623B-A4E0-4946-935C-4F7F0101F1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439" y="1953521"/>
            <a:ext cx="6059949" cy="1944793"/>
          </a:xfrm>
          <a:prstGeom prst="rect">
            <a:avLst/>
          </a:prstGeom>
        </p:spPr>
      </p:pic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24A388B0-06EB-4CBA-A3CA-75F080F1F933}"/>
              </a:ext>
            </a:extLst>
          </p:cNvPr>
          <p:cNvSpPr/>
          <p:nvPr/>
        </p:nvSpPr>
        <p:spPr>
          <a:xfrm>
            <a:off x="2133600" y="4570217"/>
            <a:ext cx="2456961" cy="838200"/>
          </a:xfrm>
          <a:prstGeom prst="round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F9E5127-919F-42DC-BDBE-231121A785A3}"/>
              </a:ext>
            </a:extLst>
          </p:cNvPr>
          <p:cNvSpPr txBox="1"/>
          <p:nvPr/>
        </p:nvSpPr>
        <p:spPr>
          <a:xfrm>
            <a:off x="2666376" y="4731534"/>
            <a:ext cx="1391407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Bắt đầu</a:t>
            </a:r>
          </a:p>
        </p:txBody>
      </p:sp>
      <p:pic>
        <p:nvPicPr>
          <p:cNvPr id="98" name="ChuongCam - 9Slide.vn">
            <a:extLst>
              <a:ext uri="{FF2B5EF4-FFF2-40B4-BE49-F238E27FC236}">
                <a16:creationId xmlns:a16="http://schemas.microsoft.com/office/drawing/2014/main" id="{60FDDF12-4068-4DC9-8EC1-C3DBBF0745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7162" y="4539688"/>
            <a:ext cx="942571" cy="868729"/>
          </a:xfrm>
          <a:prstGeom prst="rect">
            <a:avLst/>
          </a:prstGeom>
        </p:spPr>
      </p:pic>
      <p:pic>
        <p:nvPicPr>
          <p:cNvPr id="99" name="Nhacnen - 9Slide.vn">
            <a:hlinkClick r:id="" action="ppaction://media"/>
            <a:extLst>
              <a:ext uri="{FF2B5EF4-FFF2-40B4-BE49-F238E27FC236}">
                <a16:creationId xmlns:a16="http://schemas.microsoft.com/office/drawing/2014/main" id="{97A40F43-0AD3-4435-B148-642348AB6ED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400"/>
                  <p14:fade in="2000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6077" y="194182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28649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9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2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8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9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2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3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5" presetID="42" presetClass="path" presetSubtype="0" accel="2000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1.48148E-6 L 0.20156 -0.00301 " pathEditMode="relative" rAng="0" ptsTypes="AA" p14:bounceEnd="48000">
                                          <p:cBhvr>
                                            <p:cTn id="4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078" y="-16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6061" numSld="7" showWhenStopped="0">
                    <p:cTn id="50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9"/>
                    </p:tgtEl>
                  </p:cMediaNode>
                </p:audio>
              </p:childTnLst>
            </p:cTn>
          </p:par>
        </p:tnLst>
        <p:bldLst>
          <p:bldP spid="96" grpId="0" animBg="1"/>
          <p:bldP spid="9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9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5" presetID="42" presetClass="path" presetSubtype="0" accel="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1.48148E-6 L 0.20156 -0.00301 " pathEditMode="relative" rAng="0" ptsTypes="AA">
                                          <p:cBhvr>
                                            <p:cTn id="4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078" y="-16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6061" numSld="7" showWhenStopped="0">
                    <p:cTn id="50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9"/>
                    </p:tgtEl>
                  </p:cMediaNode>
                </p:audio>
              </p:childTnLst>
            </p:cTn>
          </p:par>
        </p:tnLst>
        <p:bldLst>
          <p:bldP spid="96" grpId="0" animBg="1"/>
          <p:bldP spid="97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483042-4AAF-4ED4-86F5-27FC9C384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C1C1992F-2DF9-408E-8B2B-246F76CCC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1477995"/>
            <a:ext cx="7657240" cy="512718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A48A43FB-80EC-4164-A90F-A83D614108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457" y="304800"/>
            <a:ext cx="4899760" cy="987549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99007BCE-EE95-474D-8D52-57F2F837FC19}"/>
              </a:ext>
            </a:extLst>
          </p:cNvPr>
          <p:cNvSpPr txBox="1"/>
          <p:nvPr/>
        </p:nvSpPr>
        <p:spPr>
          <a:xfrm>
            <a:off x="4575912" y="1915009"/>
            <a:ext cx="5589351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Trò chơi gồm 4 câu hỏi trắc nghiệm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719B177-22AD-4318-A31E-D7DB50EBAF18}"/>
              </a:ext>
            </a:extLst>
          </p:cNvPr>
          <p:cNvSpPr txBox="1"/>
          <p:nvPr/>
        </p:nvSpPr>
        <p:spPr>
          <a:xfrm>
            <a:off x="4658000" y="2531542"/>
            <a:ext cx="6917022" cy="861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gian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10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giây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/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4CC343-1D7B-4C04-A590-96E9F84E3720}"/>
              </a:ext>
            </a:extLst>
          </p:cNvPr>
          <p:cNvSpPr txBox="1"/>
          <p:nvPr/>
        </p:nvSpPr>
        <p:spPr>
          <a:xfrm>
            <a:off x="4575912" y="3427017"/>
            <a:ext cx="72723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trả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thẻ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: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874A39E-A77B-48C4-B6D7-719B81AD5380}"/>
              </a:ext>
            </a:extLst>
          </p:cNvPr>
          <p:cNvGrpSpPr/>
          <p:nvPr/>
        </p:nvGrpSpPr>
        <p:grpSpPr>
          <a:xfrm>
            <a:off x="4648200" y="4572000"/>
            <a:ext cx="1552923" cy="954107"/>
            <a:chOff x="4648200" y="4572000"/>
            <a:chExt cx="1552923" cy="954107"/>
          </a:xfrm>
        </p:grpSpPr>
        <p:sp>
          <p:nvSpPr>
            <p:cNvPr id="83" name="Rectangle: Rounded Corners 82">
              <a:hlinkClick r:id="rId6" action="ppaction://hlinksldjump"/>
              <a:extLst>
                <a:ext uri="{FF2B5EF4-FFF2-40B4-BE49-F238E27FC236}">
                  <a16:creationId xmlns:a16="http://schemas.microsoft.com/office/drawing/2014/main" id="{0E57AD2F-94ED-4342-BAEB-964A653A9BC4}"/>
                </a:ext>
              </a:extLst>
            </p:cNvPr>
            <p:cNvSpPr/>
            <p:nvPr/>
          </p:nvSpPr>
          <p:spPr>
            <a:xfrm>
              <a:off x="4648200" y="4572000"/>
              <a:ext cx="1552923" cy="954107"/>
            </a:xfrm>
            <a:prstGeom prst="roundRect">
              <a:avLst/>
            </a:prstGeom>
            <a:solidFill>
              <a:srgbClr val="F49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CED4D03-5600-462A-B55E-D17FE6EDBE60}"/>
                </a:ext>
              </a:extLst>
            </p:cNvPr>
            <p:cNvSpPr txBox="1"/>
            <p:nvPr/>
          </p:nvSpPr>
          <p:spPr>
            <a:xfrm>
              <a:off x="4990246" y="4761479"/>
              <a:ext cx="868829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Cam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5C7B07A-A340-4FC5-A28D-F348AAFB86F1}"/>
              </a:ext>
            </a:extLst>
          </p:cNvPr>
          <p:cNvGrpSpPr/>
          <p:nvPr/>
        </p:nvGrpSpPr>
        <p:grpSpPr>
          <a:xfrm>
            <a:off x="6365089" y="4572000"/>
            <a:ext cx="1552923" cy="954107"/>
            <a:chOff x="6365089" y="4572000"/>
            <a:chExt cx="1552923" cy="954107"/>
          </a:xfrm>
        </p:grpSpPr>
        <p:sp>
          <p:nvSpPr>
            <p:cNvPr id="84" name="Rectangle: Rounded Corners 83">
              <a:hlinkClick r:id="rId7" action="ppaction://hlinksldjump"/>
              <a:extLst>
                <a:ext uri="{FF2B5EF4-FFF2-40B4-BE49-F238E27FC236}">
                  <a16:creationId xmlns:a16="http://schemas.microsoft.com/office/drawing/2014/main" id="{F7350BDF-073A-481A-81FD-ABBBA01D605B}"/>
                </a:ext>
              </a:extLst>
            </p:cNvPr>
            <p:cNvSpPr/>
            <p:nvPr/>
          </p:nvSpPr>
          <p:spPr>
            <a:xfrm>
              <a:off x="6365089" y="4572000"/>
              <a:ext cx="1552923" cy="954107"/>
            </a:xfrm>
            <a:prstGeom prst="roundRect">
              <a:avLst/>
            </a:prstGeom>
            <a:solidFill>
              <a:srgbClr val="337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89B7B8F-0869-4218-BF92-E7123E0AFF47}"/>
                </a:ext>
              </a:extLst>
            </p:cNvPr>
            <p:cNvSpPr txBox="1"/>
            <p:nvPr/>
          </p:nvSpPr>
          <p:spPr>
            <a:xfrm>
              <a:off x="6724716" y="4672044"/>
              <a:ext cx="860812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Xanh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dương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04A1F501-4ABC-4EFD-9A60-D1C3033105E1}"/>
              </a:ext>
            </a:extLst>
          </p:cNvPr>
          <p:cNvGrpSpPr/>
          <p:nvPr/>
        </p:nvGrpSpPr>
        <p:grpSpPr>
          <a:xfrm>
            <a:off x="8081978" y="4572000"/>
            <a:ext cx="1552923" cy="954107"/>
            <a:chOff x="8081978" y="4572000"/>
            <a:chExt cx="1552923" cy="954107"/>
          </a:xfrm>
        </p:grpSpPr>
        <p:sp>
          <p:nvSpPr>
            <p:cNvPr id="85" name="Rectangle: Rounded Corners 84">
              <a:hlinkClick r:id="rId8" action="ppaction://hlinksldjump"/>
              <a:extLst>
                <a:ext uri="{FF2B5EF4-FFF2-40B4-BE49-F238E27FC236}">
                  <a16:creationId xmlns:a16="http://schemas.microsoft.com/office/drawing/2014/main" id="{E1527A35-61C3-49EC-8178-056761ED2D86}"/>
                </a:ext>
              </a:extLst>
            </p:cNvPr>
            <p:cNvSpPr/>
            <p:nvPr/>
          </p:nvSpPr>
          <p:spPr>
            <a:xfrm>
              <a:off x="8081978" y="4572000"/>
              <a:ext cx="1552923" cy="954107"/>
            </a:xfrm>
            <a:prstGeom prst="roundRect">
              <a:avLst/>
            </a:prstGeom>
            <a:solidFill>
              <a:srgbClr val="00CF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DC425B9-F398-43A8-BD9D-023DD0061CAC}"/>
                </a:ext>
              </a:extLst>
            </p:cNvPr>
            <p:cNvSpPr txBox="1"/>
            <p:nvPr/>
          </p:nvSpPr>
          <p:spPr>
            <a:xfrm>
              <a:off x="8513767" y="4672044"/>
              <a:ext cx="684610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Xanh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lá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9F6D6F4-A214-4F08-B79C-3321773AC747}"/>
              </a:ext>
            </a:extLst>
          </p:cNvPr>
          <p:cNvGrpSpPr/>
          <p:nvPr/>
        </p:nvGrpSpPr>
        <p:grpSpPr>
          <a:xfrm>
            <a:off x="9798867" y="4572000"/>
            <a:ext cx="1552923" cy="954107"/>
            <a:chOff x="9798867" y="4572000"/>
            <a:chExt cx="1552923" cy="954107"/>
          </a:xfrm>
        </p:grpSpPr>
        <p:sp>
          <p:nvSpPr>
            <p:cNvPr id="86" name="Rectangle: Rounded Corners 85">
              <a:hlinkClick r:id="rId9" action="ppaction://hlinksldjump"/>
              <a:extLst>
                <a:ext uri="{FF2B5EF4-FFF2-40B4-BE49-F238E27FC236}">
                  <a16:creationId xmlns:a16="http://schemas.microsoft.com/office/drawing/2014/main" id="{4E9F5C83-FEFA-4251-9B94-714B7FC8D493}"/>
                </a:ext>
              </a:extLst>
            </p:cNvPr>
            <p:cNvSpPr/>
            <p:nvPr/>
          </p:nvSpPr>
          <p:spPr>
            <a:xfrm>
              <a:off x="9798867" y="4572000"/>
              <a:ext cx="1552923" cy="954107"/>
            </a:xfrm>
            <a:prstGeom prst="roundRect">
              <a:avLst/>
            </a:prstGeom>
            <a:solidFill>
              <a:srgbClr val="FF46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2323BC0-2B71-4E70-B542-6EF0A07065A5}"/>
                </a:ext>
              </a:extLst>
            </p:cNvPr>
            <p:cNvSpPr txBox="1"/>
            <p:nvPr/>
          </p:nvSpPr>
          <p:spPr>
            <a:xfrm>
              <a:off x="10329981" y="4772054"/>
              <a:ext cx="548227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Đỏ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E3DFA045-2B35-4790-916E-B005E7C7C5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6758" y="234871"/>
            <a:ext cx="3694756" cy="1630242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841A18C3-C6B1-47FF-A8CF-B6D33F8CEB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8585" y="2082030"/>
            <a:ext cx="4187637" cy="452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8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click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7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8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1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2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6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5" grpId="0"/>
          <p:bldP spid="76" grpId="0"/>
          <p:bldP spid="7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5" grpId="0"/>
          <p:bldP spid="76" grpId="0"/>
          <p:bldP spid="78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844"/>
            <a:ext cx="12192000" cy="684431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770639" y="3009107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6770639" y="4933892"/>
            <a:ext cx="5105398" cy="1790698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kumimoji="0" lang="en-US" sz="40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kumimoji="0" lang="en-US" sz="40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đáp</a:t>
              </a:r>
              <a:r>
                <a:rPr kumimoji="0" lang="en-US" sz="40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838201" y="4933892"/>
            <a:ext cx="5105398" cy="1790698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838201" y="3009107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982578" y="246435"/>
            <a:ext cx="9961727" cy="2554445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        So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sánh</a:t>
              </a:r>
              <a:r>
                <a:rPr kumimoji="0" lang="en-US" sz="32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32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cà</a:t>
              </a:r>
              <a:r>
                <a:rPr kumimoji="0" lang="en-US" sz="32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rốt</a:t>
              </a:r>
              <a:r>
                <a:rPr kumimoji="0" lang="en-US" sz="32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ở 2 </a:t>
              </a:r>
              <a:r>
                <a:rPr kumimoji="0" lang="en-US" sz="32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bao</a:t>
              </a:r>
              <a:endPara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baseline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</a:t>
              </a:r>
              <a:r>
                <a:rPr lang="en-US" sz="3200" b="1" baseline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109…96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3269287"/>
            <a:ext cx="1322947" cy="1219306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5219641"/>
            <a:ext cx="1322947" cy="121930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3269287"/>
            <a:ext cx="1322947" cy="1219306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5219641"/>
            <a:ext cx="1322947" cy="121930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4114800" y="152464"/>
            <a:ext cx="4047896" cy="2332308"/>
            <a:chOff x="-4114800" y="152464"/>
            <a:chExt cx="4047896" cy="23323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-4114800" y="152464"/>
              <a:ext cx="1961824" cy="2332308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6727673" y="-302318"/>
            <a:ext cx="3070074" cy="2846957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0061" y="5075962"/>
                <a:ext cx="5354175" cy="2905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hlinkClick r:id="rId12" action="ppaction://hlinksldjump"/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3242" y="314152"/>
            <a:ext cx="1548518" cy="2383743"/>
          </a:xfrm>
          <a:prstGeom prst="rect">
            <a:avLst/>
          </a:prstGeom>
        </p:spPr>
      </p:pic>
      <p:pic>
        <p:nvPicPr>
          <p:cNvPr id="172" name="AmthanhThua">
            <a:hlinkClick r:id="" action="ppaction://media"/>
            <a:extLst>
              <a:ext uri="{FF2B5EF4-FFF2-40B4-BE49-F238E27FC236}">
                <a16:creationId xmlns:a16="http://schemas.microsoft.com/office/drawing/2014/main" id="{C6E2AE9C-62B9-42F0-91AA-6B1C228D41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93185" y="3171808"/>
            <a:ext cx="487363" cy="487363"/>
          </a:xfrm>
          <a:prstGeom prst="rect">
            <a:avLst/>
          </a:prstGeom>
        </p:spPr>
      </p:pic>
      <p:pic>
        <p:nvPicPr>
          <p:cNvPr id="173" name="nhacthang">
            <a:hlinkClick r:id="" action="ppaction://media"/>
            <a:extLst>
              <a:ext uri="{FF2B5EF4-FFF2-40B4-BE49-F238E27FC236}">
                <a16:creationId xmlns:a16="http://schemas.microsoft.com/office/drawing/2014/main" id="{FC787D35-EA2C-4933-A0FB-01D7CBF464D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973" y="2562603"/>
            <a:ext cx="487363" cy="487363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075D5C4-5B7C-423A-B88B-D0A39B352CED}"/>
              </a:ext>
            </a:extLst>
          </p:cNvPr>
          <p:cNvSpPr/>
          <p:nvPr/>
        </p:nvSpPr>
        <p:spPr>
          <a:xfrm>
            <a:off x="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Thầy cô nhấp chuột</a:t>
            </a:r>
            <a:b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E42896E-5B83-4EE3-AFE4-4EDCA2A816C1}"/>
              </a:ext>
            </a:extLst>
          </p:cNvPr>
          <p:cNvGrpSpPr/>
          <p:nvPr/>
        </p:nvGrpSpPr>
        <p:grpSpPr>
          <a:xfrm>
            <a:off x="4000498" y="7010400"/>
            <a:ext cx="4076701" cy="1981200"/>
            <a:chOff x="4000498" y="7010400"/>
            <a:chExt cx="4076701" cy="1981200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C0646E8B-7815-46F9-ADAE-EF53EF383CC3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175" name="ChuongCam - 9Slide.vn">
              <a:extLst>
                <a:ext uri="{FF2B5EF4-FFF2-40B4-BE49-F238E27FC236}">
                  <a16:creationId xmlns:a16="http://schemas.microsoft.com/office/drawing/2014/main" id="{6DE531CF-2269-43BD-B97E-A43EAAFB5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176" name="Rectangle 175">
            <a:extLst>
              <a:ext uri="{FF2B5EF4-FFF2-40B4-BE49-F238E27FC236}">
                <a16:creationId xmlns:a16="http://schemas.microsoft.com/office/drawing/2014/main" id="{FEBC9727-642B-4069-9B82-94764A0B5B6F}"/>
              </a:ext>
            </a:extLst>
          </p:cNvPr>
          <p:cNvSpPr/>
          <p:nvPr/>
        </p:nvSpPr>
        <p:spPr>
          <a:xfrm>
            <a:off x="8229597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thầy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nhấp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/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phím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-&gt;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/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79109" y="861171"/>
            <a:ext cx="280987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4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2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8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9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3432" fill="hold"/>
                                            <p:tgtEl>
                                              <p:spTgt spid="17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3.7037E-7 L 0.34882 0.0412 " pathEditMode="relative" rAng="0" ptsTypes="AA" p14:bounceEnd="65000">
                                          <p:cBhvr>
                                            <p:cTn id="62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9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81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2" fill="hold">
                          <p:stCondLst>
                            <p:cond delay="0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5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9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91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2" fill="hold">
                          <p:stCondLst>
                            <p:cond delay="0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5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10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101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2" fill="hold">
                          <p:stCondLst>
                            <p:cond delay="0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5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9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1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audio>
                  <p:cMediaNode vol="36585">
                    <p:cTn id="11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2"/>
                    </p:tgtEl>
                  </p:cMediaNode>
                </p:audio>
                <p:audio>
                  <p:cMediaNode vol="40244">
                    <p:cTn id="11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3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3432" fill="hold"/>
                                            <p:tgtEl>
                                              <p:spTgt spid="17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3.7037E-7 L 0.34882 0.0412 " pathEditMode="relative" rAng="0" ptsTypes="AA">
                                          <p:cBhvr>
                                            <p:cTn id="62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9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81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2" fill="hold">
                          <p:stCondLst>
                            <p:cond delay="0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5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9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91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2" fill="hold">
                          <p:stCondLst>
                            <p:cond delay="0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5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10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101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2" fill="hold">
                          <p:stCondLst>
                            <p:cond delay="0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5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9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1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audio>
                  <p:cMediaNode vol="36585">
                    <p:cTn id="11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2"/>
                    </p:tgtEl>
                  </p:cMediaNode>
                </p:audio>
                <p:audio>
                  <p:cMediaNode vol="40244">
                    <p:cTn id="11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3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844"/>
            <a:ext cx="12192000" cy="684431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770639" y="3009107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6770639" y="4933892"/>
            <a:ext cx="5105398" cy="1790698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Không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có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đáp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án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838201" y="4933892"/>
            <a:ext cx="5105398" cy="1790698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838201" y="3009107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982578" y="246435"/>
            <a:ext cx="9961727" cy="2554445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So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sánh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cà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rốt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2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bao</a:t>
              </a:r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121…100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3269287"/>
            <a:ext cx="1322947" cy="1219306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5219641"/>
            <a:ext cx="1322947" cy="121930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3269287"/>
            <a:ext cx="1322947" cy="1219306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5219641"/>
            <a:ext cx="1322947" cy="121930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4113608" y="152464"/>
            <a:ext cx="4046704" cy="2332308"/>
            <a:chOff x="-4113608" y="152464"/>
            <a:chExt cx="4046704" cy="23323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4113608" y="152464"/>
              <a:ext cx="1959439" cy="2332308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6727673" y="-302318"/>
            <a:ext cx="3070074" cy="2846957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0058" y="5075962"/>
                <a:ext cx="5354174" cy="290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hlinkClick r:id="rId12" action="ppaction://hlinksldjump"/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3242" y="314152"/>
            <a:ext cx="1548518" cy="2383743"/>
          </a:xfrm>
          <a:prstGeom prst="rect">
            <a:avLst/>
          </a:prstGeom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:a16="http://schemas.microsoft.com/office/drawing/2014/main" id="{E2C0CE17-61E7-4378-8029-5EC133966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41" name="nhacthang">
            <a:hlinkClick r:id="" action="ppaction://media"/>
            <a:extLst>
              <a:ext uri="{FF2B5EF4-FFF2-40B4-BE49-F238E27FC236}">
                <a16:creationId xmlns:a16="http://schemas.microsoft.com/office/drawing/2014/main" id="{48B576CD-4EFF-45FA-9542-BB86C7CDBC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AA723489-6D49-4107-80ED-43DDD32393D2}"/>
              </a:ext>
            </a:extLst>
          </p:cNvPr>
          <p:cNvSpPr/>
          <p:nvPr/>
        </p:nvSpPr>
        <p:spPr>
          <a:xfrm>
            <a:off x="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Thầy cô nhấp chuột</a:t>
            </a:r>
            <a:b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39A5C3D-AD3E-49A3-A59D-28CD740F870A}"/>
              </a:ext>
            </a:extLst>
          </p:cNvPr>
          <p:cNvGrpSpPr/>
          <p:nvPr/>
        </p:nvGrpSpPr>
        <p:grpSpPr>
          <a:xfrm>
            <a:off x="4000498" y="7010400"/>
            <a:ext cx="4076701" cy="1981200"/>
            <a:chOff x="4000498" y="7010400"/>
            <a:chExt cx="4076701" cy="19812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85878BB-1CF9-4B96-A852-8F94BB25574D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50" name="ChuongCam - 9Slide.vn">
              <a:extLst>
                <a:ext uri="{FF2B5EF4-FFF2-40B4-BE49-F238E27FC236}">
                  <a16:creationId xmlns:a16="http://schemas.microsoft.com/office/drawing/2014/main" id="{EB22FE30-64B9-4DD6-B774-F0776B9F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6E54F014-411F-411D-A101-01DCA001A839}"/>
              </a:ext>
            </a:extLst>
          </p:cNvPr>
          <p:cNvSpPr/>
          <p:nvPr/>
        </p:nvSpPr>
        <p:spPr>
          <a:xfrm>
            <a:off x="8229597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 khi HS trả lời xong, thầy cô nhấp chuột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 phím -&gt; để đến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 hỏi tiếp theo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31242" y="845574"/>
            <a:ext cx="3344795" cy="163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7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2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8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9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5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4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6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70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1" fill="hold">
                          <p:stCondLst>
                            <p:cond delay="0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 p14:bounceEnd="65000">
                                          <p:cBhvr>
                                            <p:cTn id="82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3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9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101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2" fill="hold">
                          <p:stCondLst>
                            <p:cond delay="0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5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9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1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36585">
                    <p:cTn id="11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1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5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4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6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70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1" fill="hold">
                          <p:stCondLst>
                            <p:cond delay="0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>
                                          <p:cBhvr>
                                            <p:cTn id="82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3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9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101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2" fill="hold">
                          <p:stCondLst>
                            <p:cond delay="0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5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9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1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36585">
                    <p:cTn id="11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1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844"/>
            <a:ext cx="12192000" cy="684431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770639" y="3009107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Không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có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đáp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án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6770639" y="4933892"/>
            <a:ext cx="5105398" cy="1790698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838201" y="4933892"/>
            <a:ext cx="5105398" cy="1790698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838201" y="3009107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2154070" y="169019"/>
            <a:ext cx="9961727" cy="2554445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So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sánh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chuối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đu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đủ</a:t>
              </a:r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704….701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3269287"/>
            <a:ext cx="1322947" cy="1219306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5219641"/>
            <a:ext cx="1322947" cy="121930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3269287"/>
            <a:ext cx="1322947" cy="1219306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5219641"/>
            <a:ext cx="1322947" cy="121930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4113608" y="153715"/>
            <a:ext cx="4046704" cy="2329805"/>
            <a:chOff x="-4113608" y="153715"/>
            <a:chExt cx="4046704" cy="232980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4113608" y="153715"/>
              <a:ext cx="1959439" cy="2329805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6727673" y="-302318"/>
            <a:ext cx="3070074" cy="2846957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0058" y="5075962"/>
                <a:ext cx="5354174" cy="290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hlinkClick r:id="rId12" action="ppaction://hlinksldjump"/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3242" y="314152"/>
            <a:ext cx="1548518" cy="2383743"/>
          </a:xfrm>
          <a:prstGeom prst="rect">
            <a:avLst/>
          </a:prstGeom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:a16="http://schemas.microsoft.com/office/drawing/2014/main" id="{79E4C43B-743A-4F0F-9457-9B15D0352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41" name="nhacthang">
            <a:hlinkClick r:id="" action="ppaction://media"/>
            <a:extLst>
              <a:ext uri="{FF2B5EF4-FFF2-40B4-BE49-F238E27FC236}">
                <a16:creationId xmlns:a16="http://schemas.microsoft.com/office/drawing/2014/main" id="{86A70F6A-9D3B-4ACB-882F-2876B15E06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B652F8BC-97FB-47AB-82B1-333028644943}"/>
              </a:ext>
            </a:extLst>
          </p:cNvPr>
          <p:cNvSpPr/>
          <p:nvPr/>
        </p:nvSpPr>
        <p:spPr>
          <a:xfrm>
            <a:off x="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Thầy cô nhấp chuột</a:t>
            </a:r>
            <a:b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9F28A6-3370-4926-8D39-EA3FF6C22E23}"/>
              </a:ext>
            </a:extLst>
          </p:cNvPr>
          <p:cNvGrpSpPr/>
          <p:nvPr/>
        </p:nvGrpSpPr>
        <p:grpSpPr>
          <a:xfrm>
            <a:off x="4000498" y="7010400"/>
            <a:ext cx="4076701" cy="1981200"/>
            <a:chOff x="4000498" y="7010400"/>
            <a:chExt cx="4076701" cy="19812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59A7A73-0A00-4DF2-9B48-616F35BC91FB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50" name="ChuongCam - 9Slide.vn">
              <a:extLst>
                <a:ext uri="{FF2B5EF4-FFF2-40B4-BE49-F238E27FC236}">
                  <a16:creationId xmlns:a16="http://schemas.microsoft.com/office/drawing/2014/main" id="{B4A6999F-B362-4C41-8988-BD1A0E09E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BB23BD5A-2150-42B4-B72D-392E3FB2285F}"/>
              </a:ext>
            </a:extLst>
          </p:cNvPr>
          <p:cNvSpPr/>
          <p:nvPr/>
        </p:nvSpPr>
        <p:spPr>
          <a:xfrm>
            <a:off x="8229597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 khi HS trả lời xong, thầy cô nhấp chuột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 phím -&gt; để đến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 hỏi tiếp theo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29647" y="612803"/>
            <a:ext cx="308610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60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2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8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9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5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4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6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70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1" fill="hold">
                          <p:stCondLst>
                            <p:cond delay="0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7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4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 p14:bounceEnd="65000">
                                          <p:cBhvr>
                                            <p:cTn id="92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9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audio>
                  <p:cMediaNode vol="36585">
                    <p:cTn id="11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1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5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4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6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70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1" fill="hold">
                          <p:stCondLst>
                            <p:cond delay="0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4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79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4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>
                                          <p:cBhvr>
                                            <p:cTn id="92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9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audio>
                  <p:cMediaNode vol="36585">
                    <p:cTn id="11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1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844"/>
            <a:ext cx="12192000" cy="684431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770639" y="3009107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6770639" y="4933892"/>
            <a:ext cx="5105398" cy="1790698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838201" y="4933892"/>
            <a:ext cx="5105398" cy="1790698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Không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có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đáp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án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838201" y="3009107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982578" y="246435"/>
            <a:ext cx="9961727" cy="2554445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So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sánh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xoài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dừa</a:t>
              </a:r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>
                <a:defRPr/>
              </a:pPr>
              <a:r>
                <a:rPr lang="en-US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698….706</a:t>
              </a:r>
              <a:endParaRPr lang="en-US" sz="3200" dirty="0">
                <a:solidFill>
                  <a:prstClr val="black">
                    <a:lumMod val="50000"/>
                    <a:lumOff val="50000"/>
                  </a:prstClr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3269287"/>
            <a:ext cx="1322947" cy="1219306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5219641"/>
            <a:ext cx="1322947" cy="121930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3269287"/>
            <a:ext cx="1322947" cy="1219306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5219641"/>
            <a:ext cx="1322947" cy="121930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4113608" y="153951"/>
            <a:ext cx="4046704" cy="2329333"/>
            <a:chOff x="-4113608" y="153951"/>
            <a:chExt cx="4046704" cy="2329333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4113608" y="153951"/>
              <a:ext cx="1959439" cy="2329333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6727673" y="-302318"/>
            <a:ext cx="3070074" cy="2846957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0058" y="5075962"/>
                <a:ext cx="5354174" cy="290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hlinkClick r:id="rId12" action="ppaction://hlinksldjump"/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3242" y="314152"/>
            <a:ext cx="1548518" cy="2383743"/>
          </a:xfrm>
          <a:prstGeom prst="rect">
            <a:avLst/>
          </a:prstGeom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:a16="http://schemas.microsoft.com/office/drawing/2014/main" id="{EFDA2F55-E708-4EE1-A240-2D67B5AA90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41" name="nhacthang">
            <a:hlinkClick r:id="" action="ppaction://media"/>
            <a:extLst>
              <a:ext uri="{FF2B5EF4-FFF2-40B4-BE49-F238E27FC236}">
                <a16:creationId xmlns:a16="http://schemas.microsoft.com/office/drawing/2014/main" id="{AACE03CF-63A4-4F98-9320-28D8E9C8A9F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BB2E395B-C2FA-41C9-A955-F3A089DD4F32}"/>
              </a:ext>
            </a:extLst>
          </p:cNvPr>
          <p:cNvSpPr/>
          <p:nvPr/>
        </p:nvSpPr>
        <p:spPr>
          <a:xfrm>
            <a:off x="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Thầy cô nhấp chuột</a:t>
            </a:r>
            <a:b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C63C546-6DB7-44C9-8EA9-413473C1BE35}"/>
              </a:ext>
            </a:extLst>
          </p:cNvPr>
          <p:cNvGrpSpPr/>
          <p:nvPr/>
        </p:nvGrpSpPr>
        <p:grpSpPr>
          <a:xfrm>
            <a:off x="4000498" y="7010400"/>
            <a:ext cx="4076701" cy="1981200"/>
            <a:chOff x="4000498" y="7010400"/>
            <a:chExt cx="4076701" cy="19812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B90D678-6311-432E-B99C-B1E3AF7BCC1E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50" name="ChuongCam - 9Slide.vn">
              <a:extLst>
                <a:ext uri="{FF2B5EF4-FFF2-40B4-BE49-F238E27FC236}">
                  <a16:creationId xmlns:a16="http://schemas.microsoft.com/office/drawing/2014/main" id="{4B7EBBD9-A585-4930-860B-F4F228859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8C4260CE-C32C-4DD3-8E61-B08357FC92E8}"/>
              </a:ext>
            </a:extLst>
          </p:cNvPr>
          <p:cNvSpPr/>
          <p:nvPr/>
        </p:nvSpPr>
        <p:spPr>
          <a:xfrm>
            <a:off x="8229597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 khi HS trả lời xong, thầy cô nhấp chuột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 phím -&gt; để đến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 hỏi tiếp theo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77199" y="589133"/>
            <a:ext cx="3455425" cy="166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2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8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9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 p14:bounceEnd="65000">
                                          <p:cBhvr>
                                            <p:cTn id="62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9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81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2" fill="hold">
                          <p:stCondLst>
                            <p:cond delay="0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5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9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91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2" fill="hold">
                          <p:stCondLst>
                            <p:cond delay="0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5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10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101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2" fill="hold">
                          <p:stCondLst>
                            <p:cond delay="0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5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9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1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audio>
                  <p:cMediaNode vol="36585">
                    <p:cTn id="11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1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4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>
                                          <p:cBhvr>
                                            <p:cTn id="62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9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81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2" fill="hold">
                          <p:stCondLst>
                            <p:cond delay="0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5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9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91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2" fill="hold">
                          <p:stCondLst>
                            <p:cond delay="0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5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10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101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2" fill="hold">
                          <p:stCondLst>
                            <p:cond delay="0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5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9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1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audio>
                  <p:cMediaNode vol="36585">
                    <p:cTn id="11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1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FDD4CA-A9E1-452B-BFCA-22D90E773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E6D8704-4E40-4128-8BDA-4D6D4EFB4243}"/>
              </a:ext>
            </a:extLst>
          </p:cNvPr>
          <p:cNvGrpSpPr/>
          <p:nvPr/>
        </p:nvGrpSpPr>
        <p:grpSpPr>
          <a:xfrm>
            <a:off x="5653710" y="209025"/>
            <a:ext cx="4345196" cy="1920556"/>
            <a:chOff x="1034003" y="260315"/>
            <a:chExt cx="4656152" cy="2057997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73CD59DB-4B97-4529-990F-B877A9AC8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4003" y="583667"/>
              <a:ext cx="4656152" cy="1734645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A950A63E-AF72-41C5-AED0-2D5595040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1615" y="260315"/>
              <a:ext cx="1486839" cy="712987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6DD72B97-8F2B-4723-9F67-FD81B5B68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37586" y="282051"/>
              <a:ext cx="1493199" cy="694316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777F623B-A4E0-4946-935C-4F7F0101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1381" y="757566"/>
              <a:ext cx="4321396" cy="138684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78237F3-1A79-4E86-B92E-4A05214A53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765" y="229309"/>
            <a:ext cx="5383235" cy="623674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E884C81-856F-47B0-B589-654CA907BE79}"/>
              </a:ext>
            </a:extLst>
          </p:cNvPr>
          <p:cNvGrpSpPr/>
          <p:nvPr/>
        </p:nvGrpSpPr>
        <p:grpSpPr>
          <a:xfrm>
            <a:off x="5077790" y="2862904"/>
            <a:ext cx="6281207" cy="3731031"/>
            <a:chOff x="5077790" y="2862904"/>
            <a:chExt cx="6281207" cy="37310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4B083C1-8CDA-45C3-9563-147B5F287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562600" y="2862904"/>
              <a:ext cx="5170488" cy="3731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D40F75-95EF-4849-B5FF-3CADEF718F98}"/>
                </a:ext>
              </a:extLst>
            </p:cNvPr>
            <p:cNvSpPr txBox="1"/>
            <p:nvPr/>
          </p:nvSpPr>
          <p:spPr>
            <a:xfrm>
              <a:off x="5077790" y="3805222"/>
              <a:ext cx="6281207" cy="203132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Cảm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các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bạn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đã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chọn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vòng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cổ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cho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tớ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2891292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-28135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484782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Ba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ngày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28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tháng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2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năm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2023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167860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87208" y="1836011"/>
            <a:ext cx="560093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53</a:t>
            </a:r>
            <a:r>
              <a:rPr kumimoji="0" lang="vi-VN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: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Luyện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tập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(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tiết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2)</a:t>
            </a:r>
          </a:p>
        </p:txBody>
      </p:sp>
    </p:spTree>
    <p:extLst>
      <p:ext uri="{BB962C8B-B14F-4D97-AF65-F5344CB8AC3E}">
        <p14:creationId xmlns:p14="http://schemas.microsoft.com/office/powerpoint/2010/main" val="176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541</Words>
  <Application>Microsoft Office PowerPoint</Application>
  <PresentationFormat>Widescreen</PresentationFormat>
  <Paragraphs>130</Paragraphs>
  <Slides>20</Slides>
  <Notes>3</Notes>
  <HiddenSlides>0</HiddenSlides>
  <MMClips>14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20</vt:i4>
      </vt:variant>
    </vt:vector>
  </HeadingPairs>
  <TitlesOfParts>
    <vt:vector size="45" baseType="lpstr">
      <vt:lpstr>微软雅黑</vt:lpstr>
      <vt:lpstr>#9Slide02 Noi dung dai</vt:lpstr>
      <vt:lpstr>#9Slide02 Tieu de dai</vt:lpstr>
      <vt:lpstr>Arial</vt:lpstr>
      <vt:lpstr>Arial-Rounded</vt:lpstr>
      <vt:lpstr>Calibri</vt:lpstr>
      <vt:lpstr>Calibri Light</vt:lpstr>
      <vt:lpstr>Coiny</vt:lpstr>
      <vt:lpstr>DengXian</vt:lpstr>
      <vt:lpstr>DengXian</vt:lpstr>
      <vt:lpstr>HP001 5 hàng</vt:lpstr>
      <vt:lpstr>iCiel Cadena</vt:lpstr>
      <vt:lpstr>SVN-Fiolex Girls</vt:lpstr>
      <vt:lpstr>VNI-Avo</vt:lpstr>
      <vt:lpstr>字魂59号-创粗黑</vt:lpstr>
      <vt:lpstr>思源黑体 CN Regular</vt:lpstr>
      <vt:lpstr>Office Theme</vt:lpstr>
      <vt:lpstr>1_Office 主题</vt:lpstr>
      <vt:lpstr>千图网海量PPT模板www.58pic.com​​</vt:lpstr>
      <vt:lpstr>2_Office 主题</vt:lpstr>
      <vt:lpstr>https://www.freeppt7.com</vt:lpstr>
      <vt:lpstr>4_Office 主题</vt:lpstr>
      <vt:lpstr>2_Office Theme</vt:lpstr>
      <vt:lpstr>3_Office Theme</vt:lpstr>
      <vt:lpstr>4_Office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72</cp:revision>
  <dcterms:created xsi:type="dcterms:W3CDTF">2021-07-20T01:55:21Z</dcterms:created>
  <dcterms:modified xsi:type="dcterms:W3CDTF">2023-02-28T07:58:19Z</dcterms:modified>
</cp:coreProperties>
</file>