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9" r:id="rId6"/>
    <p:sldId id="260" r:id="rId7"/>
    <p:sldId id="261" r:id="rId8"/>
    <p:sldId id="270" r:id="rId9"/>
    <p:sldId id="262" r:id="rId10"/>
    <p:sldId id="272" r:id="rId11"/>
    <p:sldId id="265" r:id="rId12"/>
    <p:sldId id="266" r:id="rId13"/>
    <p:sldId id="273" r:id="rId14"/>
    <p:sldId id="267" r:id="rId15"/>
    <p:sldId id="268" r:id="rId16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4" d="100"/>
          <a:sy n="84" d="100"/>
        </p:scale>
        <p:origin x="-15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5659A3-D613-4A07-AD11-EA1872510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C27986E-793F-4E64-A249-FF20A30F92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C81550B-62BC-466E-B78D-0312F2FA7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A1F8880-91F3-4104-906D-BC02EAD38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61D4AE0-C58D-40CB-8D5A-5E9EAE364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2994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6BD695B-AF9B-404B-970A-50B9F945D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576FAF3-27B3-4971-9AD0-777BE3EB00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F2F5429-B7EA-45F6-BDF1-E46918EC2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B43C81F-403A-42E3-9E47-7DCA0FDA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E895CD8-219C-41E3-9163-2EDAA8EA4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67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009E756-F9A9-4118-A6C7-23AB2CD30C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A01E785-121C-4564-9D80-C7070A88B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A63A3E-7668-41F9-9BAA-DC5F93305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BB580E0-BBEE-46FC-8F24-1730AD872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83DBD9D-C0D4-4C36-8909-F0A72388D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4119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B4EA97-EE53-4801-A74B-14AC43C08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10F2A48-542A-4A2A-8735-27E6CDC94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AE0E0D1-A2AB-4233-8037-C1CCA351F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0C31A08-C64B-46DC-A0ED-BFFDC421F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45D9798-2AFE-4AEB-A9C9-B1DB087D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88129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1F87134-0C27-4988-8B22-71E29814A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2E59517-6AA4-46AC-992A-64359845D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D40A266-14D1-4D69-A375-8DA1FA84B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ED78F81-4BBD-4F97-A179-70ABC4364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811F8C5-369B-4A97-B131-67093CB5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95291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C6498B5-8F65-4F31-952E-E3FDE4112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C75C699-61F8-4A41-9E95-C76E65D68F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1B8993A-2170-4DE9-BB43-275E07804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959CD08-24F9-4E65-BDE8-099E172C2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CF0C0A2-7AA6-4A4C-ABF6-1DDFC724E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5D9C1AB-30DC-4BCA-840B-A50BC947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40678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A4DA060-0AF4-4818-A470-5C167B999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E26BFC1-7B2F-49EA-B99B-B1A0F7EBF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B25D0DD-771A-4F0D-AB45-6B6E59356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2041F1E-41B8-42C5-8571-6954367C17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F178D4D-7778-4CDF-9C9A-342FF013F7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08AA08E1-8267-45E1-9534-CB7E16072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3B6195CB-3A60-4926-87BF-509DC749A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1A8D03DE-4AE7-4BCA-8FC5-102B41F42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1760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DC3CD6-1A8D-4FC4-98A8-58262BEE3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16D14058-3310-4344-8554-8FDE2E370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27802E2-5CC3-4B3C-8B56-90FD46AE8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4CA6867-17F7-4487-97A7-B5259B0F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4957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203FB9E1-7606-486F-8E5A-50E2B3ABE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EA63BB6F-3617-43E5-B843-024B1951A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9838837-1495-4F9E-9F96-B6249CC8B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27453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EA11B3-2DF6-4F83-A3D3-2A96E15A9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6A51575-B604-4D32-8BAA-F541B6A93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75124C8-7C0D-411B-8CB3-DFD26510E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E381416-4525-47A7-BD47-97FD32BC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B35520E-AA30-4D0D-99E7-2E41E56FF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8F1D14E-A243-401B-80A9-55E09EE68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93218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4B09D2-8F4A-48BC-9978-D9A081955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2EEA9746-6338-4F14-BB18-2301C3DAE1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9E854FA-235E-494B-B050-87FB40316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AAC9EC3-7614-4571-A772-8B75A9A4F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6D72F75-816B-49CC-B4DB-9EA178102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E8F0668-06B8-4C44-A93D-BEB7335F9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8779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5A7A3CE-FE1F-4EC6-9F0C-44489E69B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A6B33ED-B963-4F26-8FC0-A81CFC74E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39BA9E1-22AC-4159-AEC9-BCAE41F04E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738E0-AB93-4715-AA71-A5357396EF71}" type="datetimeFigureOut">
              <a:rPr lang="vi-VN" smtClean="0"/>
              <a:t>20/09/2020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97C8339-09F9-4E6F-AD3E-5541C85D98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72044F0-DE76-42C2-8913-B7F4666F8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10667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8B8615A-24A1-4522-AD03-97A5A0DAC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022" y="328735"/>
            <a:ext cx="9176923" cy="585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5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FDC5A6D-891A-4A20-8F1D-230E663CC9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396" y="352900"/>
            <a:ext cx="10619693" cy="1431235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="" xmlns:a16="http://schemas.microsoft.com/office/drawing/2014/main" id="{D9E4EF81-4131-46EA-BC0D-310D4EDC9B9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71537" y="2005806"/>
            <a:ext cx="5114925" cy="3990975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="" xmlns:a16="http://schemas.microsoft.com/office/drawing/2014/main" id="{3011DB95-265E-40D9-ADA7-15D7C9F40BE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689195" y="2000161"/>
            <a:ext cx="4988003" cy="390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1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F0EE088-4313-455A-BF63-CE8E77118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838" y="1090259"/>
            <a:ext cx="5114925" cy="19907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18D23E1-00E9-4CDB-9B9A-AF45E6E9E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8763" y="954793"/>
            <a:ext cx="5114925" cy="18573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F52A05D-94DC-4F44-90FC-E1627B33FC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3475" y="3375379"/>
            <a:ext cx="4600432" cy="21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46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12FE330-1FB1-4A28-9695-DFC2F91C8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328" y="525324"/>
            <a:ext cx="5114925" cy="7715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FC7A2D7-EF6B-443C-BD19-6B32C39C67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220" y="1773953"/>
            <a:ext cx="4981139" cy="42317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CF2B534-70F6-4D45-9910-6B7972F438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0684" y="1773954"/>
            <a:ext cx="5114925" cy="423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106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5583AE0E-BFCE-43B1-B8FB-0BB3618CE5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7245" y="1625600"/>
            <a:ext cx="9381066" cy="383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28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1FBCD77-0263-468E-8D78-30FC1041D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733" y="779646"/>
            <a:ext cx="9889067" cy="9048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BDE67680-868E-4E72-91E4-B7464811D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4978" y="1844589"/>
            <a:ext cx="8816622" cy="4761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951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EBCFA91-E4CD-430B-97A0-77FE7C63D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091" y="926100"/>
            <a:ext cx="9194042" cy="13486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57BAEDD-7B5B-42BD-871A-88298A08D9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91" y="2540000"/>
            <a:ext cx="8821509" cy="233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879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6C3D53A-9B11-4D7B-9E49-A677A0803E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467" y="531950"/>
            <a:ext cx="9516533" cy="621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28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FC0443CB-F668-4CE0-8828-08F8FB8F6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943" y="775873"/>
            <a:ext cx="9904168" cy="546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91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FC2E3418-CD05-485B-9D20-778B238F4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489" y="812799"/>
            <a:ext cx="9934222" cy="576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14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88BC39E3-4FCF-4222-BF81-02738A5E14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9670" y="677334"/>
            <a:ext cx="9520188" cy="618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33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19F045F8-EB50-456D-A1B0-83750108C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487" y="481012"/>
            <a:ext cx="8201025" cy="589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233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2C4DA8E-05C9-4A5D-AEDF-155DD3AE7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797" y="704228"/>
            <a:ext cx="5324475" cy="1076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8C6C99B-4F6B-441C-A1A4-F623E3EE5C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50" y="2146599"/>
            <a:ext cx="5114925" cy="26384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002C154-9E2A-413C-9E88-4DBA78549E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3291" y="2146599"/>
            <a:ext cx="5362575" cy="26955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7959285-4461-417E-B13C-C9CE04247B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824" y="5211584"/>
            <a:ext cx="10736709" cy="142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45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DBC50069-C4EE-4B5C-89F0-AEAB33DA30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7289" y="1196622"/>
            <a:ext cx="9979377" cy="4842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675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F82879CF-9EBA-476B-9B68-F8B2627461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123" y="1109801"/>
            <a:ext cx="9734788" cy="31927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0D79AA6-FEED-4B63-ADA6-104787C37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523" y="4596050"/>
            <a:ext cx="9734788" cy="1815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02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0</Words>
  <Application>Microsoft Office PowerPoint</Application>
  <PresentationFormat>Custom</PresentationFormat>
  <Paragraphs>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IK</dc:creator>
  <cp:lastModifiedBy>Windows User</cp:lastModifiedBy>
  <cp:revision>20</cp:revision>
  <dcterms:created xsi:type="dcterms:W3CDTF">2020-09-13T11:39:07Z</dcterms:created>
  <dcterms:modified xsi:type="dcterms:W3CDTF">2020-09-20T11:14:25Z</dcterms:modified>
</cp:coreProperties>
</file>