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webextensions/taskpanes.xml" ContentType="application/vnd.ms-office.webextensiontaskpanes+xml"/>
  <Override PartName="/ppt/changesInfos/changesInfo1.xml" ContentType="application/vnd.ms-powerpoint.changesinfo+xml"/>
  <Override PartName="/ppt/webextensions/webextension2.xml" ContentType="application/vnd.ms-office.webextension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1" r:id="rId2"/>
    <p:sldId id="262" r:id="rId3"/>
    <p:sldId id="263" r:id="rId4"/>
    <p:sldId id="264" r:id="rId5"/>
    <p:sldId id="265" r:id="rId6"/>
    <p:sldId id="267" r:id="rId7"/>
    <p:sldId id="268" r:id="rId8"/>
    <p:sldId id="269" r:id="rId9"/>
    <p:sldId id="271" r:id="rId10"/>
    <p:sldId id="272" r:id="rId11"/>
    <p:sldId id="296" r:id="rId12"/>
    <p:sldId id="273" r:id="rId13"/>
    <p:sldId id="274" r:id="rId14"/>
    <p:sldId id="284" r:id="rId15"/>
    <p:sldId id="276" r:id="rId16"/>
    <p:sldId id="285" r:id="rId17"/>
    <p:sldId id="286" r:id="rId18"/>
    <p:sldId id="287" r:id="rId19"/>
    <p:sldId id="288" r:id="rId20"/>
    <p:sldId id="289" r:id="rId21"/>
    <p:sldId id="28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74" autoAdjust="0"/>
    <p:restoredTop sz="86441" autoAdjust="0"/>
  </p:normalViewPr>
  <p:slideViewPr>
    <p:cSldViewPr snapToGrid="0">
      <p:cViewPr varScale="1">
        <p:scale>
          <a:sx n="70" d="100"/>
          <a:sy n="70" d="100"/>
        </p:scale>
        <p:origin x="-55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eeus Tree" userId="81202aa46a13c3f2" providerId="LiveId" clId="{32A5E22D-3B3B-455D-819E-19AD7D9BB975}"/>
    <pc:docChg chg="undo custSel addSld delSld modSld sldOrd">
      <pc:chgData name="Hieeus Tree" userId="81202aa46a13c3f2" providerId="LiveId" clId="{32A5E22D-3B3B-455D-819E-19AD7D9BB975}" dt="2021-10-29T04:10:46.845" v="404" actId="1076"/>
      <pc:docMkLst>
        <pc:docMk/>
      </pc:docMkLst>
      <pc:sldChg chg="modSp">
        <pc:chgData name="Hieeus Tree" userId="81202aa46a13c3f2" providerId="LiveId" clId="{32A5E22D-3B3B-455D-819E-19AD7D9BB975}" dt="2021-10-29T03:01:05.790" v="1" actId="20577"/>
        <pc:sldMkLst>
          <pc:docMk/>
          <pc:sldMk cId="2765945768" sldId="273"/>
        </pc:sldMkLst>
        <pc:spChg chg="mod">
          <ac:chgData name="Hieeus Tree" userId="81202aa46a13c3f2" providerId="LiveId" clId="{32A5E22D-3B3B-455D-819E-19AD7D9BB975}" dt="2021-10-29T03:01:05.790" v="1" actId="20577"/>
          <ac:spMkLst>
            <pc:docMk/>
            <pc:sldMk cId="2765945768" sldId="273"/>
            <ac:spMk id="42" creationId="{00000000-0000-0000-0000-000000000000}"/>
          </ac:spMkLst>
        </pc:spChg>
      </pc:sldChg>
      <pc:sldChg chg="addSp delSp modSp mod addAnim delAnim modAnim">
        <pc:chgData name="Hieeus Tree" userId="81202aa46a13c3f2" providerId="LiveId" clId="{32A5E22D-3B3B-455D-819E-19AD7D9BB975}" dt="2021-10-29T04:10:46.845" v="404" actId="1076"/>
        <pc:sldMkLst>
          <pc:docMk/>
          <pc:sldMk cId="938272985" sldId="274"/>
        </pc:sldMkLst>
        <pc:spChg chg="mod">
          <ac:chgData name="Hieeus Tree" userId="81202aa46a13c3f2" providerId="LiveId" clId="{32A5E22D-3B3B-455D-819E-19AD7D9BB975}" dt="2021-10-29T03:03:49.144" v="11" actId="1076"/>
          <ac:spMkLst>
            <pc:docMk/>
            <pc:sldMk cId="938272985" sldId="274"/>
            <ac:spMk id="16" creationId="{00000000-0000-0000-0000-000000000000}"/>
          </ac:spMkLst>
        </pc:spChg>
        <pc:spChg chg="mod">
          <ac:chgData name="Hieeus Tree" userId="81202aa46a13c3f2" providerId="LiveId" clId="{32A5E22D-3B3B-455D-819E-19AD7D9BB975}" dt="2021-10-29T03:03:30.430" v="7" actId="1076"/>
          <ac:spMkLst>
            <pc:docMk/>
            <pc:sldMk cId="938272985" sldId="274"/>
            <ac:spMk id="17" creationId="{00000000-0000-0000-0000-000000000000}"/>
          </ac:spMkLst>
        </pc:spChg>
        <pc:spChg chg="mod">
          <ac:chgData name="Hieeus Tree" userId="81202aa46a13c3f2" providerId="LiveId" clId="{32A5E22D-3B3B-455D-819E-19AD7D9BB975}" dt="2021-10-29T03:03:27.074" v="6" actId="1076"/>
          <ac:spMkLst>
            <pc:docMk/>
            <pc:sldMk cId="938272985" sldId="274"/>
            <ac:spMk id="18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4:01:59.956" v="308"/>
          <ac:spMkLst>
            <pc:docMk/>
            <pc:sldMk cId="938272985" sldId="274"/>
            <ac:spMk id="22" creationId="{00000000-0000-0000-0000-000000000000}"/>
          </ac:spMkLst>
        </pc:spChg>
        <pc:spChg chg="mod">
          <ac:chgData name="Hieeus Tree" userId="81202aa46a13c3f2" providerId="LiveId" clId="{32A5E22D-3B3B-455D-819E-19AD7D9BB975}" dt="2021-10-29T04:05:42.024" v="359" actId="1076"/>
          <ac:spMkLst>
            <pc:docMk/>
            <pc:sldMk cId="938272985" sldId="274"/>
            <ac:spMk id="23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4:01:59.941" v="306" actId="478"/>
          <ac:spMkLst>
            <pc:docMk/>
            <pc:sldMk cId="938272985" sldId="274"/>
            <ac:spMk id="24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4:03:10.055" v="325" actId="478"/>
          <ac:spMkLst>
            <pc:docMk/>
            <pc:sldMk cId="938272985" sldId="274"/>
            <ac:spMk id="28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4:03:12.841" v="327" actId="478"/>
          <ac:spMkLst>
            <pc:docMk/>
            <pc:sldMk cId="938272985" sldId="274"/>
            <ac:spMk id="29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4:03:11.542" v="326" actId="478"/>
          <ac:spMkLst>
            <pc:docMk/>
            <pc:sldMk cId="938272985" sldId="274"/>
            <ac:spMk id="30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4:03:14.158" v="328" actId="478"/>
          <ac:spMkLst>
            <pc:docMk/>
            <pc:sldMk cId="938272985" sldId="274"/>
            <ac:spMk id="31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4:02:58.151" v="318" actId="478"/>
          <ac:spMkLst>
            <pc:docMk/>
            <pc:sldMk cId="938272985" sldId="274"/>
            <ac:spMk id="34" creationId="{00000000-0000-0000-0000-000000000000}"/>
          </ac:spMkLst>
        </pc:spChg>
        <pc:spChg chg="mod">
          <ac:chgData name="Hieeus Tree" userId="81202aa46a13c3f2" providerId="LiveId" clId="{32A5E22D-3B3B-455D-819E-19AD7D9BB975}" dt="2021-10-29T04:10:46.845" v="404" actId="1076"/>
          <ac:spMkLst>
            <pc:docMk/>
            <pc:sldMk cId="938272985" sldId="274"/>
            <ac:spMk id="36" creationId="{00000000-0000-0000-0000-000000000000}"/>
          </ac:spMkLst>
        </pc:spChg>
        <pc:spChg chg="del">
          <ac:chgData name="Hieeus Tree" userId="81202aa46a13c3f2" providerId="LiveId" clId="{32A5E22D-3B3B-455D-819E-19AD7D9BB975}" dt="2021-10-29T04:10:28.940" v="391" actId="478"/>
          <ac:spMkLst>
            <pc:docMk/>
            <pc:sldMk cId="938272985" sldId="274"/>
            <ac:spMk id="37" creationId="{00000000-0000-0000-0000-000000000000}"/>
          </ac:spMkLst>
        </pc:spChg>
        <pc:spChg chg="del">
          <ac:chgData name="Hieeus Tree" userId="81202aa46a13c3f2" providerId="LiveId" clId="{32A5E22D-3B3B-455D-819E-19AD7D9BB975}" dt="2021-10-29T04:10:30.810" v="392" actId="478"/>
          <ac:spMkLst>
            <pc:docMk/>
            <pc:sldMk cId="938272985" sldId="274"/>
            <ac:spMk id="38" creationId="{00000000-0000-0000-0000-000000000000}"/>
          </ac:spMkLst>
        </pc:spChg>
        <pc:spChg chg="mod">
          <ac:chgData name="Hieeus Tree" userId="81202aa46a13c3f2" providerId="LiveId" clId="{32A5E22D-3B3B-455D-819E-19AD7D9BB975}" dt="2021-10-29T03:57:59.757" v="294" actId="1076"/>
          <ac:spMkLst>
            <pc:docMk/>
            <pc:sldMk cId="938272985" sldId="274"/>
            <ac:spMk id="49" creationId="{00000000-0000-0000-0000-000000000000}"/>
          </ac:spMkLst>
        </pc:spChg>
        <pc:spChg chg="mod">
          <ac:chgData name="Hieeus Tree" userId="81202aa46a13c3f2" providerId="LiveId" clId="{32A5E22D-3B3B-455D-819E-19AD7D9BB975}" dt="2021-10-29T03:05:15.709" v="30" actId="1076"/>
          <ac:spMkLst>
            <pc:docMk/>
            <pc:sldMk cId="938272985" sldId="274"/>
            <ac:spMk id="50" creationId="{00000000-0000-0000-0000-000000000000}"/>
          </ac:spMkLst>
        </pc:spChg>
        <pc:spChg chg="mod">
          <ac:chgData name="Hieeus Tree" userId="81202aa46a13c3f2" providerId="LiveId" clId="{32A5E22D-3B3B-455D-819E-19AD7D9BB975}" dt="2021-10-29T04:09:51.551" v="388" actId="1076"/>
          <ac:spMkLst>
            <pc:docMk/>
            <pc:sldMk cId="938272985" sldId="274"/>
            <ac:spMk id="47107" creationId="{00000000-0000-0000-0000-000000000000}"/>
          </ac:spMkLst>
        </pc:spChg>
        <pc:spChg chg="mod">
          <ac:chgData name="Hieeus Tree" userId="81202aa46a13c3f2" providerId="LiveId" clId="{32A5E22D-3B3B-455D-819E-19AD7D9BB975}" dt="2021-10-29T03:03:44.959" v="10" actId="1076"/>
          <ac:spMkLst>
            <pc:docMk/>
            <pc:sldMk cId="938272985" sldId="274"/>
            <ac:spMk id="47109" creationId="{00000000-0000-0000-0000-000000000000}"/>
          </ac:spMkLst>
        </pc:spChg>
        <pc:spChg chg="mod">
          <ac:chgData name="Hieeus Tree" userId="81202aa46a13c3f2" providerId="LiveId" clId="{32A5E22D-3B3B-455D-819E-19AD7D9BB975}" dt="2021-10-29T03:01:59.829" v="4" actId="1076"/>
          <ac:spMkLst>
            <pc:docMk/>
            <pc:sldMk cId="938272985" sldId="274"/>
            <ac:spMk id="47110" creationId="{00000000-0000-0000-0000-000000000000}"/>
          </ac:spMkLst>
        </pc:spChg>
        <pc:spChg chg="mod">
          <ac:chgData name="Hieeus Tree" userId="81202aa46a13c3f2" providerId="LiveId" clId="{32A5E22D-3B3B-455D-819E-19AD7D9BB975}" dt="2021-10-29T03:03:21.941" v="5" actId="1076"/>
          <ac:spMkLst>
            <pc:docMk/>
            <pc:sldMk cId="938272985" sldId="274"/>
            <ac:spMk id="47111" creationId="{00000000-0000-0000-0000-000000000000}"/>
          </ac:spMkLst>
        </pc:spChg>
        <pc:spChg chg="mod">
          <ac:chgData name="Hieeus Tree" userId="81202aa46a13c3f2" providerId="LiveId" clId="{32A5E22D-3B3B-455D-819E-19AD7D9BB975}" dt="2021-10-29T04:05:53.927" v="366" actId="1076"/>
          <ac:spMkLst>
            <pc:docMk/>
            <pc:sldMk cId="938272985" sldId="274"/>
            <ac:spMk id="47137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59:55.986" v="297" actId="478"/>
          <ac:spMkLst>
            <pc:docMk/>
            <pc:sldMk cId="938272985" sldId="274"/>
            <ac:spMk id="47150" creationId="{00000000-0000-0000-0000-000000000000}"/>
          </ac:spMkLst>
        </pc:spChg>
        <pc:cxnChg chg="mod">
          <ac:chgData name="Hieeus Tree" userId="81202aa46a13c3f2" providerId="LiveId" clId="{32A5E22D-3B3B-455D-819E-19AD7D9BB975}" dt="2021-10-29T04:06:17.393" v="371" actId="1076"/>
          <ac:cxnSpMkLst>
            <pc:docMk/>
            <pc:sldMk cId="938272985" sldId="274"/>
            <ac:cxnSpMk id="25" creationId="{00000000-0000-0000-0000-000000000000}"/>
          </ac:cxnSpMkLst>
        </pc:cxnChg>
        <pc:cxnChg chg="add del mod">
          <ac:chgData name="Hieeus Tree" userId="81202aa46a13c3f2" providerId="LiveId" clId="{32A5E22D-3B3B-455D-819E-19AD7D9BB975}" dt="2021-10-29T04:06:10.675" v="370" actId="1076"/>
          <ac:cxnSpMkLst>
            <pc:docMk/>
            <pc:sldMk cId="938272985" sldId="274"/>
            <ac:cxnSpMk id="26" creationId="{00000000-0000-0000-0000-000000000000}"/>
          </ac:cxnSpMkLst>
        </pc:cxnChg>
        <pc:cxnChg chg="mod">
          <ac:chgData name="Hieeus Tree" userId="81202aa46a13c3f2" providerId="LiveId" clId="{32A5E22D-3B3B-455D-819E-19AD7D9BB975}" dt="2021-10-29T04:06:06.530" v="369" actId="1076"/>
          <ac:cxnSpMkLst>
            <pc:docMk/>
            <pc:sldMk cId="938272985" sldId="274"/>
            <ac:cxnSpMk id="27" creationId="{00000000-0000-0000-0000-000000000000}"/>
          </ac:cxnSpMkLst>
        </pc:cxnChg>
        <pc:cxnChg chg="add mod">
          <ac:chgData name="Hieeus Tree" userId="81202aa46a13c3f2" providerId="LiveId" clId="{32A5E22D-3B3B-455D-819E-19AD7D9BB975}" dt="2021-10-29T04:06:22.857" v="373" actId="1076"/>
          <ac:cxnSpMkLst>
            <pc:docMk/>
            <pc:sldMk cId="938272985" sldId="274"/>
            <ac:cxnSpMk id="46" creationId="{A2A54EB6-C25A-46D3-858E-46A257ACF8F6}"/>
          </ac:cxnSpMkLst>
        </pc:cxnChg>
      </pc:sldChg>
      <pc:sldChg chg="addSp delSp modSp mod delAnim modAnim">
        <pc:chgData name="Hieeus Tree" userId="81202aa46a13c3f2" providerId="LiveId" clId="{32A5E22D-3B3B-455D-819E-19AD7D9BB975}" dt="2021-10-29T03:22:57.762" v="75" actId="1076"/>
        <pc:sldMkLst>
          <pc:docMk/>
          <pc:sldMk cId="2294615283" sldId="285"/>
        </pc:sldMkLst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81" creationId="{5D5B3052-0F0B-4CC3-BBFB-8C3B337A7FEF}"/>
          </ac:spMkLst>
        </pc:spChg>
        <pc:spChg chg="del">
          <ac:chgData name="Hieeus Tree" userId="81202aa46a13c3f2" providerId="LiveId" clId="{32A5E22D-3B3B-455D-819E-19AD7D9BB975}" dt="2021-10-29T03:22:24.896" v="59" actId="478"/>
          <ac:spMkLst>
            <pc:docMk/>
            <pc:sldMk cId="2294615283" sldId="285"/>
            <ac:spMk id="8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10.154" v="51" actId="478"/>
          <ac:spMkLst>
            <pc:docMk/>
            <pc:sldMk cId="2294615283" sldId="285"/>
            <ac:spMk id="83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2:39.711" v="73" actId="478"/>
          <ac:spMkLst>
            <pc:docMk/>
            <pc:sldMk cId="2294615283" sldId="285"/>
            <ac:spMk id="8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27.846" v="61" actId="478"/>
          <ac:spMkLst>
            <pc:docMk/>
            <pc:sldMk cId="2294615283" sldId="285"/>
            <ac:spMk id="8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23.183" v="58" actId="478"/>
          <ac:spMkLst>
            <pc:docMk/>
            <pc:sldMk cId="2294615283" sldId="285"/>
            <ac:spMk id="8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23.143" v="57" actId="478"/>
          <ac:spMkLst>
            <pc:docMk/>
            <pc:sldMk cId="2294615283" sldId="285"/>
            <ac:spMk id="8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8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8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9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0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1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2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3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3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3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3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3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3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6.021" v="71" actId="478"/>
          <ac:spMkLst>
            <pc:docMk/>
            <pc:sldMk cId="2294615283" sldId="285"/>
            <ac:spMk id="13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4.113" v="70" actId="478"/>
          <ac:spMkLst>
            <pc:docMk/>
            <pc:sldMk cId="2294615283" sldId="285"/>
            <ac:spMk id="13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3.419" v="69" actId="478"/>
          <ac:spMkLst>
            <pc:docMk/>
            <pc:sldMk cId="2294615283" sldId="285"/>
            <ac:spMk id="13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2.706" v="68" actId="478"/>
          <ac:spMkLst>
            <pc:docMk/>
            <pc:sldMk cId="2294615283" sldId="285"/>
            <ac:spMk id="139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2:32.070" v="67" actId="478"/>
          <ac:spMkLst>
            <pc:docMk/>
            <pc:sldMk cId="2294615283" sldId="285"/>
            <ac:spMk id="14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0.965" v="65" actId="478"/>
          <ac:spMkLst>
            <pc:docMk/>
            <pc:sldMk cId="2294615283" sldId="285"/>
            <ac:spMk id="14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30.375" v="64" actId="478"/>
          <ac:spMkLst>
            <pc:docMk/>
            <pc:sldMk cId="2294615283" sldId="285"/>
            <ac:spMk id="14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29.701" v="63" actId="478"/>
          <ac:spMkLst>
            <pc:docMk/>
            <pc:sldMk cId="2294615283" sldId="285"/>
            <ac:spMk id="14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28.921" v="62" actId="478"/>
          <ac:spMkLst>
            <pc:docMk/>
            <pc:sldMk cId="2294615283" sldId="285"/>
            <ac:spMk id="14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17.279" v="56" actId="478"/>
          <ac:spMkLst>
            <pc:docMk/>
            <pc:sldMk cId="2294615283" sldId="285"/>
            <ac:spMk id="14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16.639" v="55" actId="478"/>
          <ac:spMkLst>
            <pc:docMk/>
            <pc:sldMk cId="2294615283" sldId="285"/>
            <ac:spMk id="14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15.854" v="54" actId="478"/>
          <ac:spMkLst>
            <pc:docMk/>
            <pc:sldMk cId="2294615283" sldId="285"/>
            <ac:spMk id="147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2:14.589" v="53" actId="478"/>
          <ac:spMkLst>
            <pc:docMk/>
            <pc:sldMk cId="2294615283" sldId="285"/>
            <ac:spMk id="14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26.538" v="60" actId="478"/>
          <ac:spMkLst>
            <pc:docMk/>
            <pc:sldMk cId="2294615283" sldId="285"/>
            <ac:spMk id="14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2:13.186" v="52" actId="478"/>
          <ac:spMkLst>
            <pc:docMk/>
            <pc:sldMk cId="2294615283" sldId="285"/>
            <ac:spMk id="150" creationId="{00000000-0000-0000-0000-000000000000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51" creationId="{5BFC38BB-CD4A-4F9D-8848-0EC591932979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52" creationId="{F311798E-36EA-4FCD-A839-1E8E69E92FC7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53" creationId="{75C22A74-4AC7-499A-A9E0-FCA46F14F72C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54" creationId="{10FD3137-92A9-4FAE-8D28-1274869620A6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55" creationId="{D7D320E5-9B11-4DF8-9344-9EB8FC07EEF2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56" creationId="{C712C4F5-3F51-46DA-8763-6C8939430AFC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57" creationId="{E05D48B5-EAD8-4008-AAD2-A812F563CC8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58" creationId="{9DBD3A1A-1C91-4AB2-9E90-06550187ED2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59" creationId="{EE0FF76C-511F-4098-8733-AE3196C8A794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0" creationId="{5B6F4FD3-58B5-44E7-9E37-1C599625B396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1" creationId="{31DB1DD9-3481-424F-BFC0-5566178302A4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2" creationId="{AFC62900-9B61-4793-9AF5-D6E5767BF13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3" creationId="{906AD919-E5A6-4B5A-AE83-0DB04B81CC41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4" creationId="{13738C72-1B49-4EC6-92FA-3A439C2BA2AC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5" creationId="{CBA4A328-9C2E-4ECB-80DF-3E4375810EE4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6" creationId="{160605CF-1FBB-465D-9B08-37DFD8CBC855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7" creationId="{1BDB9FB3-8A8C-4F66-816E-5AE4EED5BE45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8" creationId="{29C734B9-B021-49F8-95D0-E8C387F5AE7C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69" creationId="{45D6B1E8-5BC0-41A2-8BE8-EBBB7E0CC12B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0" creationId="{14F31CDC-18EF-4017-9A0C-34E056789DD0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1" creationId="{6EB19571-995D-4042-9001-03DCA344FEE0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2" creationId="{DE3CC308-25A3-40BC-8A4D-C8E4D1E6B867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3" creationId="{D8040CB1-246E-4493-8473-D3097D4E29F3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4" creationId="{D398566B-98E3-462B-8AF4-BC0E42A882D9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5" creationId="{7F9D9E7A-1139-474F-8499-A37BC119FBD1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6" creationId="{AE0A28E8-2343-44A0-BABA-A34D9DADA1A6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7" creationId="{5D0C6EEB-108D-4364-808E-F2E617920A7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8" creationId="{8F389D4F-2FE0-4D32-A8F7-2E242F0F5B52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79" creationId="{EDC48F8B-DF9D-4B8E-97F9-A516C1270D12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0" creationId="{4E8E885C-AE56-4E4B-A959-5C6AAB06A8DD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1" creationId="{F54E9A3D-87AA-42EB-A6AD-15E3F0C8593C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2" creationId="{03580D29-ED9B-4989-BBEA-FFA7F0238AC0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3" creationId="{0F91F1B9-7EC8-4CF8-9B1B-752F507063B8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4" creationId="{22891EAA-AF51-4CB2-9157-662A031B2CAE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5" creationId="{3958A78B-44D5-41F2-B8A9-F203C89CA5E0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6" creationId="{C62C4AEA-AE87-4416-B2C1-8772260632F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7" creationId="{F1E53551-462D-42B8-B0F7-6FFB3FE35DE7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8" creationId="{9AEE6138-E91C-4BD1-854C-639CD121434D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89" creationId="{9DCB2BA7-1670-4288-8708-026E10AE4E3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0" creationId="{98CAB577-92AA-424B-986C-084F65B5B21D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1" creationId="{41D562A1-9F02-41DB-8F6F-A241FFF601EF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2" creationId="{96829286-6289-4CD3-820A-11B2BDDF83B5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3" creationId="{EBEE0FD3-565C-4A17-8D0F-369C39885D70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4" creationId="{7984B5D2-6CEF-4733-A9F2-D74A7EF5646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5" creationId="{508F4791-1249-4688-8C7A-040B0B94DFF4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6" creationId="{7BD2FE39-966B-4F81-914C-DD256FC1FAB0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7" creationId="{AA42C3CB-B3FC-451A-B51E-61BE650FFE98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8" creationId="{B593D2CC-CCBF-41FB-82D3-E87F69CA1E04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199" creationId="{8030924A-9664-4CBE-8C39-0C7943EDF50C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0" creationId="{9F9028E2-3EB4-4DBE-BDBA-621D07B006A7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1" creationId="{89B58332-D365-4327-9A03-91E966B69F9B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2" creationId="{597F0D44-58DA-426F-B477-4D225FF6064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3" creationId="{96D0F3DC-F2F0-48AA-B807-037A0440C0B2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4" creationId="{79218771-1EC5-4992-9E16-867477D39533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5" creationId="{02536C49-CC36-4381-886F-0DF213FB2270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6" creationId="{A2F1C4E2-9340-415A-9C99-9AE2AA0D2616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7" creationId="{4981E2CD-1C46-40BF-B170-66D83A127B73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8" creationId="{6D8AF9AD-9EB9-4865-B4AD-3B6DEED477B3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09" creationId="{0B0DB97B-6969-400A-9FE2-C42822CDA041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10" creationId="{40979561-88BA-4AE4-BE8C-15FD5028CBC2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11" creationId="{EA79F823-2F12-424F-825C-C968AEFCDFBC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12" creationId="{B148EF7E-3F37-4AD8-A996-31C76467BCF4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13" creationId="{5A35F87C-80A3-49A3-95CD-2E1FE5FCC272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14" creationId="{AD4E4708-9906-4795-AE5E-D6EC68941C3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15" creationId="{C9A81975-3291-45F7-A9B3-FB88F3F24D76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16" creationId="{B8C4DC07-118A-4CF8-A04F-C034F0634030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17" creationId="{B018CAF5-03AC-4D0F-BB23-AAD9683A659A}"/>
          </ac:spMkLst>
        </pc:spChg>
        <pc:spChg chg="add mod">
          <ac:chgData name="Hieeus Tree" userId="81202aa46a13c3f2" providerId="LiveId" clId="{32A5E22D-3B3B-455D-819E-19AD7D9BB975}" dt="2021-10-29T03:22:57.762" v="75" actId="1076"/>
          <ac:spMkLst>
            <pc:docMk/>
            <pc:sldMk cId="2294615283" sldId="285"/>
            <ac:spMk id="218" creationId="{3F6D1F52-2C27-402B-9037-989A745266BD}"/>
          </ac:spMkLst>
        </pc:spChg>
        <pc:graphicFrameChg chg="add del">
          <ac:chgData name="Hieeus Tree" userId="81202aa46a13c3f2" providerId="LiveId" clId="{32A5E22D-3B3B-455D-819E-19AD7D9BB975}" dt="2021-10-29T03:09:33.192" v="41" actId="478"/>
          <ac:graphicFrameMkLst>
            <pc:docMk/>
            <pc:sldMk cId="2294615283" sldId="285"/>
            <ac:graphicFrameMk id="2" creationId="{48D3DE0C-FF51-44E3-9E12-F9B4522D8673}"/>
          </ac:graphicFrameMkLst>
        </pc:graphicFrameChg>
        <pc:graphicFrameChg chg="add del">
          <ac:chgData name="Hieeus Tree" userId="81202aa46a13c3f2" providerId="LiveId" clId="{32A5E22D-3B3B-455D-819E-19AD7D9BB975}" dt="2021-10-29T03:11:44.900" v="43" actId="478"/>
          <ac:graphicFrameMkLst>
            <pc:docMk/>
            <pc:sldMk cId="2294615283" sldId="285"/>
            <ac:graphicFrameMk id="3" creationId="{E620465E-F949-4D3B-91AF-EB737AD092BB}"/>
          </ac:graphicFrameMkLst>
        </pc:graphicFrameChg>
        <pc:graphicFrameChg chg="add del">
          <ac:chgData name="Hieeus Tree" userId="81202aa46a13c3f2" providerId="LiveId" clId="{32A5E22D-3B3B-455D-819E-19AD7D9BB975}" dt="2021-10-29T03:12:38.418" v="45" actId="478"/>
          <ac:graphicFrameMkLst>
            <pc:docMk/>
            <pc:sldMk cId="2294615283" sldId="285"/>
            <ac:graphicFrameMk id="4" creationId="{F638D80A-3136-445F-8FF4-D2B607B44EA6}"/>
          </ac:graphicFrameMkLst>
        </pc:graphicFrameChg>
        <pc:graphicFrameChg chg="add del">
          <ac:chgData name="Hieeus Tree" userId="81202aa46a13c3f2" providerId="LiveId" clId="{32A5E22D-3B3B-455D-819E-19AD7D9BB975}" dt="2021-10-29T03:22:06.180" v="50" actId="478"/>
          <ac:graphicFrameMkLst>
            <pc:docMk/>
            <pc:sldMk cId="2294615283" sldId="285"/>
            <ac:graphicFrameMk id="5" creationId="{12236ED3-C51E-4B4B-982A-AB94C0B01EB8}"/>
          </ac:graphicFrameMkLst>
        </pc:graphicFrameChg>
      </pc:sldChg>
      <pc:sldChg chg="addSp delSp modSp mod delAnim modAnim">
        <pc:chgData name="Hieeus Tree" userId="81202aa46a13c3f2" providerId="LiveId" clId="{32A5E22D-3B3B-455D-819E-19AD7D9BB975}" dt="2021-10-29T03:23:18.322" v="78" actId="1076"/>
        <pc:sldMkLst>
          <pc:docMk/>
          <pc:sldMk cId="2472315209" sldId="286"/>
        </pc:sldMkLst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78" creationId="{DC014152-CD0D-408E-9938-110724116DB8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79" creationId="{CA6296C4-91E0-486B-97D9-FA0D9C7D7083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0" creationId="{EF49D911-6200-4058-B73E-F6686C19CDAD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1" creationId="{0B6D69E3-7B46-4CCE-BD6A-0A965516CAE9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2" creationId="{B6E5350D-CCE5-4301-BCCA-99CCEBBA3EE5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3" creationId="{977E1450-958E-41E7-ADD0-0C7AE5D48BFB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4" creationId="{411BE66C-0F21-4F70-BDEB-9398D233E03C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5" creationId="{217FB89C-BA11-4DC4-BB99-AAD6572925BD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6" creationId="{8725B865-222E-4EDF-B5AE-C7449C476E58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7" creationId="{5EA85092-962C-474B-BB5A-28D0A76664A9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8" creationId="{C2B43B33-45B3-4B67-A1CA-993F520C9796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89" creationId="{6D8D3F27-E729-410A-96AF-ECD04A74983D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90" creationId="{02D41C51-C41B-46C0-B87D-15B876AA92C4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91" creationId="{89B069CE-B1A3-40E9-BC77-E596D49A3BF7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9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9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9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9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9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9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9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9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0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1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2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3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4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5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10.921" v="76" actId="478"/>
          <ac:spMkLst>
            <pc:docMk/>
            <pc:sldMk cId="2472315209" sldId="286"/>
            <ac:spMk id="160" creationId="{00000000-0000-0000-0000-000000000000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61" creationId="{9A8FB0EE-73F5-42B4-85AA-304D5206B866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62" creationId="{0CAAE2D2-CAAE-4109-9CD4-311F401FD6EC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63" creationId="{19D87667-2523-47BC-8C74-8A7C0B6D7924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64" creationId="{975FD8DD-86C9-4915-BDD9-E88EA64DD7A2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65" creationId="{B58DB7EA-AF78-4733-8B60-73865CA25ACC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66" creationId="{9E2DE2AB-FFE1-4390-8E0F-CE539026A979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67" creationId="{22E191C6-D856-4062-983F-AA83E5ABE4E2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68" creationId="{2F82210D-7EDF-43A1-9B72-CAD7EC2530AC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69" creationId="{C245949B-B5AF-4D6D-9766-FFC819A23400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0" creationId="{090AD9D2-5B8C-412D-8E02-C2B9398DE3FE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1" creationId="{D0B44CA5-4303-4238-A4B4-D4318351C3E5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2" creationId="{B5008571-5CD7-49D0-BA86-88AB5C091DBA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3" creationId="{E1B89D79-1934-40E1-8BC3-DF6DDC17AF91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4" creationId="{AE6C998A-C246-4BD1-A6F9-5EE73872A0B8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5" creationId="{6F110DCB-A408-4318-803C-FD04FB70C1C6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6" creationId="{31619942-E630-48DB-8B2D-85C9F623AD44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7" creationId="{95DA41E3-BED8-4F5E-9F5E-F2949517DB07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8" creationId="{E1C11370-0CEE-423E-BBCE-348DFBC1B80A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79" creationId="{A2FE4397-B555-4D4E-894A-F5A308FB44FF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0" creationId="{7DA7B589-58D3-4303-AA65-50A809F5CCD3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1" creationId="{C56B298F-03EC-46E0-B2C5-4BCFE0FA119D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2" creationId="{C885ECD7-6E47-487C-AF36-06C203BEA504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3" creationId="{124A2E6A-BF8C-4652-BE95-08F3080AAD40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4" creationId="{534EDB2A-E400-4976-8D9C-E0C17825D990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5" creationId="{A5962290-AA30-4B3C-BB76-9A0FDD71702D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6" creationId="{84D48580-FE35-466D-8929-97EB5A520216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7" creationId="{9E4FCBE4-E15C-4013-BFF6-589B8A56DDB5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8" creationId="{32F56BAA-4384-4527-B95D-3F62B298AAD9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89" creationId="{213F846D-D391-49F0-9C98-EEE77F33B426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0" creationId="{E451D6F4-E2DB-47BA-9981-0308648A612B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1" creationId="{1569BA13-7164-4694-88AC-7742CCA81380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2" creationId="{069C774A-2600-4CA2-9119-3A6C69CB3FCB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3" creationId="{B7C471CE-A664-4EEB-9729-29B756414ED2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4" creationId="{0772BFB9-5FBE-4899-B4AB-84324BEB742C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5" creationId="{2EA67312-71B7-4C9C-A194-0B41F5A63442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6" creationId="{3F42DCD2-B672-44C1-A880-BDC57757CE9C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7" creationId="{7FF30048-CD33-4ED3-B78D-F6585D3089CC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8" creationId="{44E031A5-FA2E-4E28-B5CC-725B6FFD5F11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199" creationId="{4F3AD075-B9AC-4F4F-ACBA-87F75EA254C8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0" creationId="{C4CCB522-774E-4061-970C-2E0B81EB0C41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1" creationId="{6BD35307-35AD-407D-8F30-329A9D813A37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2" creationId="{F2D49068-07B9-4334-B9EC-86EC4457E9E9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3" creationId="{01D6EA7F-6415-4DE8-92B9-15E0AADA58A7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4" creationId="{BCAD539D-368D-43EB-97BA-138A54F37FBE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5" creationId="{63EEDE88-8E88-4C5E-82A3-DA3766192266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6" creationId="{E029AAD2-1B88-4148-9E93-BE00071C0F2D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7" creationId="{2447E5A4-EC9C-4748-9BF6-335767997833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8" creationId="{800A402F-2A43-449C-A051-CB34DC882CEE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09" creationId="{F535D647-3C9D-40FF-AF6F-1392DF925049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10" creationId="{D92CFC6D-1C4F-4D00-88C9-3DBB741AA28A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11" creationId="{9EA70A23-C882-4509-BD1D-5F370FC02038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12" creationId="{D79C062B-BF9F-48AD-A222-9AC0BB50E3D5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13" creationId="{2CB0D6E0-B2C1-4865-B742-2B39FECC1AB3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14" creationId="{F8F9750D-A303-453A-BFA8-C77EC5A49A63}"/>
          </ac:spMkLst>
        </pc:spChg>
        <pc:spChg chg="add mod">
          <ac:chgData name="Hieeus Tree" userId="81202aa46a13c3f2" providerId="LiveId" clId="{32A5E22D-3B3B-455D-819E-19AD7D9BB975}" dt="2021-10-29T03:23:18.322" v="78" actId="1076"/>
          <ac:spMkLst>
            <pc:docMk/>
            <pc:sldMk cId="2472315209" sldId="286"/>
            <ac:spMk id="215" creationId="{D35CE5CB-3FF9-4187-A47B-E87E8C543C39}"/>
          </ac:spMkLst>
        </pc:spChg>
      </pc:sldChg>
      <pc:sldChg chg="addSp delSp modSp mod delAnim modAnim">
        <pc:chgData name="Hieeus Tree" userId="81202aa46a13c3f2" providerId="LiveId" clId="{32A5E22D-3B3B-455D-819E-19AD7D9BB975}" dt="2021-10-29T03:23:46.990" v="91" actId="1076"/>
        <pc:sldMkLst>
          <pc:docMk/>
          <pc:sldMk cId="3269474051" sldId="287"/>
        </pc:sldMkLst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78" creationId="{0015A245-6189-4123-929E-B5D7E34A67C0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79" creationId="{75958296-876B-46C7-8A10-F42408DED648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80" creationId="{936988D2-7912-48AD-84DC-BE52607A7ED6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81" creationId="{39EACDF7-6CE2-4646-A2F0-706920D54F7C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82" creationId="{03D9156D-8AE0-4A4B-BC0E-59A169D9F19D}"/>
          </ac:spMkLst>
        </pc:spChg>
        <pc:spChg chg="del">
          <ac:chgData name="Hieeus Tree" userId="81202aa46a13c3f2" providerId="LiveId" clId="{32A5E22D-3B3B-455D-819E-19AD7D9BB975}" dt="2021-10-29T03:23:26.748" v="79" actId="478"/>
          <ac:spMkLst>
            <pc:docMk/>
            <pc:sldMk cId="3269474051" sldId="287"/>
            <ac:spMk id="8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2.706" v="83" actId="478"/>
          <ac:spMkLst>
            <pc:docMk/>
            <pc:sldMk cId="3269474051" sldId="287"/>
            <ac:spMk id="8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1.835" v="82" actId="478"/>
          <ac:spMkLst>
            <pc:docMk/>
            <pc:sldMk cId="3269474051" sldId="287"/>
            <ac:spMk id="8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40.021" v="89" actId="478"/>
          <ac:spMkLst>
            <pc:docMk/>
            <pc:sldMk cId="3269474051" sldId="287"/>
            <ac:spMk id="8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26.748" v="79" actId="478"/>
          <ac:spMkLst>
            <pc:docMk/>
            <pc:sldMk cId="3269474051" sldId="287"/>
            <ac:spMk id="8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26.748" v="79" actId="478"/>
          <ac:spMkLst>
            <pc:docMk/>
            <pc:sldMk cId="3269474051" sldId="287"/>
            <ac:spMk id="8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8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9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0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1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2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3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4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4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4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4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4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4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6.634" v="88" actId="478"/>
          <ac:spMkLst>
            <pc:docMk/>
            <pc:sldMk cId="3269474051" sldId="287"/>
            <ac:spMk id="146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3:34.640" v="87" actId="478"/>
          <ac:spMkLst>
            <pc:docMk/>
            <pc:sldMk cId="3269474051" sldId="287"/>
            <ac:spMk id="14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33.930" v="85" actId="478"/>
          <ac:spMkLst>
            <pc:docMk/>
            <pc:sldMk cId="3269474051" sldId="287"/>
            <ac:spMk id="148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3:33.429" v="84" actId="478"/>
          <ac:spMkLst>
            <pc:docMk/>
            <pc:sldMk cId="3269474051" sldId="287"/>
            <ac:spMk id="14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40.021" v="89" actId="478"/>
          <ac:spMkLst>
            <pc:docMk/>
            <pc:sldMk cId="3269474051" sldId="287"/>
            <ac:spMk id="150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3:40.021" v="89" actId="478"/>
          <ac:spMkLst>
            <pc:docMk/>
            <pc:sldMk cId="3269474051" sldId="287"/>
            <ac:spMk id="151" creationId="{00000000-0000-0000-0000-000000000000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52" creationId="{ECAAF20A-FF56-4A3B-9B93-D66F0FEC4894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53" creationId="{CDDDC302-1408-4636-85B0-883F431349F2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54" creationId="{363CE0F4-85C2-43CF-9055-A7ED30771917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55" creationId="{81832866-96FD-4548-92B1-E38A6CCE8226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56" creationId="{76921E98-8D51-4925-B3D1-CEB7ED4A49FD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57" creationId="{ABE5A241-083E-4D2F-A772-6FA7F2FA56A9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58" creationId="{3B56A649-CE0D-4DF1-A0BA-E58BE6952482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59" creationId="{80C6F27F-16D4-481C-8BBC-4954E1A8862E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0" creationId="{94A22B7E-E411-46C3-A6C2-5204677FB140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1" creationId="{42681186-BAAF-4B3B-B421-437250F9E9E3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2" creationId="{448F41A1-D2FE-4D04-8502-A7E982C78D47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3" creationId="{F44F2D10-F06C-4577-9987-3BF37CF5875C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4" creationId="{D2982CED-FED1-42A5-AD89-9C3583F73194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5" creationId="{084DC815-6F9A-44A4-8C97-ECD1B09C4CD2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6" creationId="{1ED058AD-576C-4182-B86E-27083E60C83D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7" creationId="{0CA3F2AC-AD25-4E30-9C7D-51E8B00CAE86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8" creationId="{D398EED0-3C9E-4E15-B65B-60BD925F3DC6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69" creationId="{FD5F7940-C073-44B0-BFC8-169A949C6A65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0" creationId="{99FAF29E-78F6-49E4-A2FF-A5AA767D8A5F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1" creationId="{9B1D8705-53B9-4A81-A916-AEFBAD07CD9C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2" creationId="{E8158250-EE8C-4404-BB93-0D566976C81A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3" creationId="{0A116BD4-4BDE-45E1-A4A5-9C0F91AC2D45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4" creationId="{D14EC4DE-BD96-463C-8A22-2693EED14168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5" creationId="{4F6B97ED-0950-4241-A404-C42746BF44FB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6" creationId="{C3D31628-6B09-4EF3-A3CD-5F58F0D4CAF4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7" creationId="{147A1A8B-4629-4260-932A-DFE522DDF96B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8" creationId="{4F6DCB8C-77AF-44B3-B981-014F886EEE8D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79" creationId="{29749EBD-F111-4541-A898-71A063A69413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0" creationId="{C69858F8-3429-400A-B1AA-2B0CD42483B6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1" creationId="{F776C796-09F1-4BEA-A4F0-EB685EAAF37B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2" creationId="{D64DE921-9A51-4E8C-8CFA-8CAF17397E7A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3" creationId="{11AE2379-4A13-4AF4-91E0-7C955B463C68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4" creationId="{8DC870E6-7BD6-478A-A6DB-70A7C236F1D3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5" creationId="{38D22EC2-D50E-43F3-886B-2D3C7B0C8036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6" creationId="{C30AA3A0-B4B6-42B9-B68C-FDA7423EAD8B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7" creationId="{A3A1D320-13DA-46B1-A057-53168D933BA9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8" creationId="{5D66EBE0-EA4E-441C-98D1-0F6759266D50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89" creationId="{DEC06349-7E25-4260-AC31-EB0B46FCBEFA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0" creationId="{BE6DC1E2-9265-45F8-B039-00F82CEBCF06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1" creationId="{A3171A8B-E453-49BF-89EF-EF1FC6D23F56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2" creationId="{1E27131F-D242-4F22-B9D5-8F298290AE5C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3" creationId="{72CCDB02-35F0-4887-9B4E-342CEA162BE4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4" creationId="{31EA166F-4E68-42F5-924F-4EAE600F9198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5" creationId="{DB27B932-3F51-44A0-A240-34599DB5AB9C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6" creationId="{F3DFC908-D8E5-4A08-A9DD-4F697AEB146A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7" creationId="{41960716-A499-4E4A-A0FD-62AFF2836A62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8" creationId="{BEC2CD81-23C6-473E-82EF-F18EAB8DF39F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199" creationId="{A0F795B0-D594-4EAB-A607-B0F345360A28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0" creationId="{E3EFC2BF-C458-415B-B667-78E0A185936E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1" creationId="{CC0F644F-21C8-47A2-8D90-6AC4CF00248E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2" creationId="{2D0C497C-57C9-4656-BC9C-676781481900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3" creationId="{E8EB9A3C-7984-4C58-B57D-10F9D66C3EEA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4" creationId="{B6EDF963-951E-4C95-A614-6178662775C9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5" creationId="{C7FB192C-9ADF-4A7D-BBA4-2745B91AF6FF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6" creationId="{503420B0-9E65-4F98-AEC0-A9F27A03E1EA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7" creationId="{6CED66CD-78D2-4A89-9A5E-8B9B67CFB154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8" creationId="{7AD8D211-6F22-454C-9538-03499AA55A5A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09" creationId="{2A5E3A97-567D-4926-BC6C-D88EE8759E00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10" creationId="{849879F9-F6ED-4924-81EE-B3E831F48CAF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11" creationId="{56320A43-7DDD-4D36-8751-09CFBD94697A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12" creationId="{FC086CFD-36D3-4862-AAEB-24B6168ABD84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13" creationId="{56DB5AFC-0F03-4766-A0AD-6891576CB5CF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14" creationId="{BC18CDED-2BDC-4529-883E-76EFEC2EDFF2}"/>
          </ac:spMkLst>
        </pc:spChg>
        <pc:spChg chg="add mod">
          <ac:chgData name="Hieeus Tree" userId="81202aa46a13c3f2" providerId="LiveId" clId="{32A5E22D-3B3B-455D-819E-19AD7D9BB975}" dt="2021-10-29T03:23:46.990" v="91" actId="1076"/>
          <ac:spMkLst>
            <pc:docMk/>
            <pc:sldMk cId="3269474051" sldId="287"/>
            <ac:spMk id="215" creationId="{B3F82D78-BDC9-4F4D-BEBA-D16C72B25A56}"/>
          </ac:spMkLst>
        </pc:spChg>
      </pc:sldChg>
      <pc:sldChg chg="addSp delSp modSp mod delAnim modAnim">
        <pc:chgData name="Hieeus Tree" userId="81202aa46a13c3f2" providerId="LiveId" clId="{32A5E22D-3B3B-455D-819E-19AD7D9BB975}" dt="2021-10-29T03:24:28.755" v="147" actId="1076"/>
        <pc:sldMkLst>
          <pc:docMk/>
          <pc:sldMk cId="2774970875" sldId="288"/>
        </pc:sldMkLst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78" creationId="{88CC5288-8408-4F70-84FF-FC72194750A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79" creationId="{34E41DF8-3EDA-4835-AA81-2E250544769C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80" creationId="{A8C9529D-3B09-4BE7-9692-C9BB11022784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81" creationId="{27316FE3-5E11-40F5-A914-497F73C7E70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82" creationId="{14541003-81CF-403A-9E4D-0B1CCEA77160}"/>
          </ac:spMkLst>
        </pc:spChg>
        <pc:spChg chg="del">
          <ac:chgData name="Hieeus Tree" userId="81202aa46a13c3f2" providerId="LiveId" clId="{32A5E22D-3B3B-455D-819E-19AD7D9BB975}" dt="2021-10-29T03:23:52.216" v="92" actId="478"/>
          <ac:spMkLst>
            <pc:docMk/>
            <pc:sldMk cId="2774970875" sldId="288"/>
            <ac:spMk id="8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55.631" v="94" actId="478"/>
          <ac:spMkLst>
            <pc:docMk/>
            <pc:sldMk cId="2774970875" sldId="288"/>
            <ac:spMk id="8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52.216" v="92" actId="478"/>
          <ac:spMkLst>
            <pc:docMk/>
            <pc:sldMk cId="2774970875" sldId="288"/>
            <ac:spMk id="8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12.396" v="111" actId="478"/>
          <ac:spMkLst>
            <pc:docMk/>
            <pc:sldMk cId="2774970875" sldId="288"/>
            <ac:spMk id="8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52.216" v="92" actId="478"/>
          <ac:spMkLst>
            <pc:docMk/>
            <pc:sldMk cId="2774970875" sldId="288"/>
            <ac:spMk id="8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52.216" v="92" actId="478"/>
          <ac:spMkLst>
            <pc:docMk/>
            <pc:sldMk cId="2774970875" sldId="288"/>
            <ac:spMk id="8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8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9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0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1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2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2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2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2.819" v="145" actId="478"/>
          <ac:spMkLst>
            <pc:docMk/>
            <pc:sldMk cId="2774970875" sldId="288"/>
            <ac:spMk id="12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21.431" v="144" actId="478"/>
          <ac:spMkLst>
            <pc:docMk/>
            <pc:sldMk cId="2774970875" sldId="288"/>
            <ac:spMk id="124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20.103" v="143" actId="478"/>
          <ac:spMkLst>
            <pc:docMk/>
            <pc:sldMk cId="2774970875" sldId="288"/>
            <ac:spMk id="125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9.401" v="141" actId="478"/>
          <ac:spMkLst>
            <pc:docMk/>
            <pc:sldMk cId="2774970875" sldId="288"/>
            <ac:spMk id="126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9.006" v="139" actId="478"/>
          <ac:spMkLst>
            <pc:docMk/>
            <pc:sldMk cId="2774970875" sldId="288"/>
            <ac:spMk id="12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18.151" v="135" actId="478"/>
          <ac:spMkLst>
            <pc:docMk/>
            <pc:sldMk cId="2774970875" sldId="288"/>
            <ac:spMk id="128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7.703" v="134" actId="478"/>
          <ac:spMkLst>
            <pc:docMk/>
            <pc:sldMk cId="2774970875" sldId="288"/>
            <ac:spMk id="129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7.322" v="132" actId="478"/>
          <ac:spMkLst>
            <pc:docMk/>
            <pc:sldMk cId="2774970875" sldId="288"/>
            <ac:spMk id="130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6.930" v="130" actId="478"/>
          <ac:spMkLst>
            <pc:docMk/>
            <pc:sldMk cId="2774970875" sldId="288"/>
            <ac:spMk id="131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6.562" v="128" actId="478"/>
          <ac:spMkLst>
            <pc:docMk/>
            <pc:sldMk cId="2774970875" sldId="288"/>
            <ac:spMk id="132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6.197" v="126" actId="478"/>
          <ac:spMkLst>
            <pc:docMk/>
            <pc:sldMk cId="2774970875" sldId="288"/>
            <ac:spMk id="133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5.827" v="124" actId="478"/>
          <ac:spMkLst>
            <pc:docMk/>
            <pc:sldMk cId="2774970875" sldId="288"/>
            <ac:spMk id="134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5.457" v="122" actId="478"/>
          <ac:spMkLst>
            <pc:docMk/>
            <pc:sldMk cId="2774970875" sldId="288"/>
            <ac:spMk id="135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5.078" v="120" actId="478"/>
          <ac:spMkLst>
            <pc:docMk/>
            <pc:sldMk cId="2774970875" sldId="288"/>
            <ac:spMk id="136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4.694" v="118" actId="478"/>
          <ac:spMkLst>
            <pc:docMk/>
            <pc:sldMk cId="2774970875" sldId="288"/>
            <ac:spMk id="137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4.328" v="116" actId="478"/>
          <ac:spMkLst>
            <pc:docMk/>
            <pc:sldMk cId="2774970875" sldId="288"/>
            <ac:spMk id="138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13.878" v="114" actId="478"/>
          <ac:spMkLst>
            <pc:docMk/>
            <pc:sldMk cId="2774970875" sldId="288"/>
            <ac:spMk id="139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08.058" v="109" actId="478"/>
          <ac:spMkLst>
            <pc:docMk/>
            <pc:sldMk cId="2774970875" sldId="288"/>
            <ac:spMk id="140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07.526" v="107" actId="478"/>
          <ac:spMkLst>
            <pc:docMk/>
            <pc:sldMk cId="2774970875" sldId="288"/>
            <ac:spMk id="14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06.728" v="105" actId="478"/>
          <ac:spMkLst>
            <pc:docMk/>
            <pc:sldMk cId="2774970875" sldId="288"/>
            <ac:spMk id="14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06.253" v="104" actId="478"/>
          <ac:spMkLst>
            <pc:docMk/>
            <pc:sldMk cId="2774970875" sldId="288"/>
            <ac:spMk id="14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05.480" v="103" actId="478"/>
          <ac:spMkLst>
            <pc:docMk/>
            <pc:sldMk cId="2774970875" sldId="288"/>
            <ac:spMk id="14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04.880" v="102" actId="478"/>
          <ac:spMkLst>
            <pc:docMk/>
            <pc:sldMk cId="2774970875" sldId="288"/>
            <ac:spMk id="14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04.195" v="101" actId="478"/>
          <ac:spMkLst>
            <pc:docMk/>
            <pc:sldMk cId="2774970875" sldId="288"/>
            <ac:spMk id="146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4:01.648" v="100" actId="478"/>
          <ac:spMkLst>
            <pc:docMk/>
            <pc:sldMk cId="2774970875" sldId="288"/>
            <ac:spMk id="14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58.341" v="97" actId="478"/>
          <ac:spMkLst>
            <pc:docMk/>
            <pc:sldMk cId="2774970875" sldId="288"/>
            <ac:spMk id="148" creationId="{00000000-0000-0000-0000-000000000000}"/>
          </ac:spMkLst>
        </pc:spChg>
        <pc:spChg chg="del mod">
          <ac:chgData name="Hieeus Tree" userId="81202aa46a13c3f2" providerId="LiveId" clId="{32A5E22D-3B3B-455D-819E-19AD7D9BB975}" dt="2021-10-29T03:23:56.774" v="95" actId="478"/>
          <ac:spMkLst>
            <pc:docMk/>
            <pc:sldMk cId="2774970875" sldId="288"/>
            <ac:spMk id="14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09.815" v="110" actId="478"/>
          <ac:spMkLst>
            <pc:docMk/>
            <pc:sldMk cId="2774970875" sldId="288"/>
            <ac:spMk id="15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3:57.476" v="96" actId="478"/>
          <ac:spMkLst>
            <pc:docMk/>
            <pc:sldMk cId="2774970875" sldId="288"/>
            <ac:spMk id="151" creationId="{00000000-0000-0000-0000-00000000000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52" creationId="{CACC5324-5B29-4C28-A937-42676BBA718D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53" creationId="{DD11CFF6-1E37-494E-8A22-A0CDB703C198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54" creationId="{692AC8ED-5B4C-4653-9AA3-8304E293F48D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55" creationId="{BE912FA2-5F57-44DB-B49C-2D6121DBB2FF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56" creationId="{7C624050-DD3D-40F4-B2C5-2C12A1C55B7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57" creationId="{31AA5CEE-D2FD-44C3-AAD0-0C13A9A5B1EF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58" creationId="{4A4C8231-E747-4E9F-B4C6-1577351BE9A3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59" creationId="{7EA10B7F-E801-4DB8-BA2C-5ED21E44ED7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0" creationId="{3879FFF6-4379-44B9-955C-E10068AF5D4B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1" creationId="{CE9503AB-23F6-4DE2-8587-4F2817B7168B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2" creationId="{8D671A06-7E23-4288-A05C-DFAAFF91D0D7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3" creationId="{DDA1F939-B390-440C-97BB-5FDD1EC67CC9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4" creationId="{5108505D-1C84-43A7-B89D-8A38F084C351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5" creationId="{B2F4F93C-ECB7-4353-8D08-EEEF272818D7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6" creationId="{30395145-7CD5-47D0-B03D-328BA49F5F0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7" creationId="{45E1F86B-07C0-477B-8B18-547D5855A844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8" creationId="{7F56C4C3-D9DC-44D9-A96A-E9A09BBCAF11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69" creationId="{FA44E7DB-835C-4A23-A731-ADEF2B884BDD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0" creationId="{131D3144-7492-4AC5-AC11-AA118E140BC2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1" creationId="{927CB8D8-D868-4146-A034-2B061DAA933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2" creationId="{D4AF3167-481A-4CBA-AA22-265D852C39AF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3" creationId="{B15F546E-ED0B-47C2-8961-AE827F1E16B5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4" creationId="{DF569268-4206-4C50-A680-6CEA652F66D5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5" creationId="{1A66C16A-61D0-4A33-A457-478B67E6021F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6" creationId="{C81F5BF4-10A4-4311-B350-FBBBC3DE50E5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7" creationId="{36AF9A79-BDF8-4EB8-97DD-B019459749CD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8" creationId="{74C204B5-CF4C-4CCE-9E67-24754038D75C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79" creationId="{DC79C9BE-2C9C-45CA-ACB0-FCA80D458834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0" creationId="{490DE96D-A0FA-4144-9080-69579E90EA97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1" creationId="{610C4032-915F-461C-B336-D7F6ED2ECB75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2" creationId="{442B455A-C53E-4314-9B5F-7FC34DCF192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3" creationId="{E1BE71A3-2513-4786-9CFB-08377B0BE4EE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4" creationId="{90FDB72C-7EE1-48B5-9C7E-DF6E79B3125B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5" creationId="{1F73D3FD-B6BA-44D0-9816-20780E7A741B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6" creationId="{90E99DA7-ABE2-4AD6-8ECB-37F98B60D25D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7" creationId="{85537259-4757-4674-AC7F-8B28A92BDDE2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8" creationId="{29EC077B-5AA4-4D97-8963-02190515D5CF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89" creationId="{652DC8B9-8D9B-4886-BB1A-015727BBF5CF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0" creationId="{171B4860-8582-4D99-A2D1-C36223C1AAEA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1" creationId="{CA169465-77F9-4FDD-A5B0-2212FFB68A02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2" creationId="{BDE052BB-AB40-427C-8C6E-F2089D615B77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3" creationId="{5B71B2A5-89E0-4864-A51C-F8EC33C7B305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4" creationId="{2B52BC97-ED19-4567-9418-115719CA1E4A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5" creationId="{3580A9CD-6947-400B-A33F-4BBA214BAB7A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6" creationId="{0D842B59-B320-4860-8A20-069DBD5C1F3C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7" creationId="{7A562D6C-3EAF-4B2E-801E-89C563E5798B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8" creationId="{B8BA5420-76EE-479E-99BE-6CD44FA3CB26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199" creationId="{6F749B62-D5D9-4CCD-AD85-CF89E0D1AF2E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0" creationId="{ED541F29-BEDB-4A8F-9457-7E4561C639EE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1" creationId="{984A0568-6B7C-4504-9DB3-494A99090716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2" creationId="{14D4F361-0285-4E80-B616-B13051B8BAF2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3" creationId="{2CB7599C-A904-411A-9664-3282AF2B15E5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4" creationId="{C1C69BE8-EC48-430F-92E8-E4D08ACE456A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5" creationId="{25C921BB-3209-4FAE-A136-A458C3839DF3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6" creationId="{4E72854C-7EFF-4E13-BCE4-278959AD0416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7" creationId="{BE0328D2-07B7-4C7F-9E0F-326B81FF0B82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8" creationId="{859F040C-5AB4-4DA2-AA2C-627C010AEF8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09" creationId="{70D0BEB8-8704-4E5B-A140-04C8E2F39AD8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10" creationId="{8F4DB1BE-11DE-4472-9FF1-DF032CEB1820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11" creationId="{5FAC7F6A-3F40-4A1D-9519-31388BCFFB6A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12" creationId="{0781B3D5-5BAE-49D6-970B-C7E2EE3AE758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13" creationId="{A28977FE-44EE-4A70-A730-4B8BC020BB99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14" creationId="{84332912-C015-4CDF-9B1F-632CE7A493B8}"/>
          </ac:spMkLst>
        </pc:spChg>
        <pc:spChg chg="add mod">
          <ac:chgData name="Hieeus Tree" userId="81202aa46a13c3f2" providerId="LiveId" clId="{32A5E22D-3B3B-455D-819E-19AD7D9BB975}" dt="2021-10-29T03:24:28.755" v="147" actId="1076"/>
          <ac:spMkLst>
            <pc:docMk/>
            <pc:sldMk cId="2774970875" sldId="288"/>
            <ac:spMk id="215" creationId="{585509B5-CCC7-447A-A5FA-AA9FCBE55923}"/>
          </ac:spMkLst>
        </pc:spChg>
      </pc:sldChg>
      <pc:sldChg chg="addSp delSp modSp mod delAnim modAnim">
        <pc:chgData name="Hieeus Tree" userId="81202aa46a13c3f2" providerId="LiveId" clId="{32A5E22D-3B3B-455D-819E-19AD7D9BB975}" dt="2021-10-29T03:24:41.426" v="154" actId="1076"/>
        <pc:sldMkLst>
          <pc:docMk/>
          <pc:sldMk cId="3308313933" sldId="289"/>
        </pc:sldMkLst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0" creationId="{9D7EAECC-2764-462C-9604-DEF00215EAB2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1" creationId="{C6097FE2-7D50-418C-BF49-57DD7EBA5AA3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2" creationId="{D2CCF9C5-A188-4512-8B5B-504EC7300D42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3" creationId="{4C9EA360-CEC0-462F-9160-1DD4E81FF1F2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4" creationId="{35B98792-84E1-49A5-AFC3-05A8B887F5B7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5" creationId="{1120A35D-C8CB-44BA-A835-192572009B47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6" creationId="{8F6EFC2E-8077-4B41-8920-182605C86237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7" creationId="{8618983D-AF0A-470D-A3F5-4D6AE5ACBF0D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8" creationId="{6869DF09-D157-46BA-A8CF-F52BC3DDAC11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79" creationId="{988F54FB-33A9-42DE-9CD7-46DBDAF67147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80" creationId="{FB781EF4-155C-402B-9BD4-CDC1CB6F670E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81" creationId="{0B2C0041-9084-4F3D-8ED8-7A9620B4C325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82" creationId="{0248AF2C-9C55-4F41-ABBC-E991FE7FB92A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83" creationId="{E8176A90-A466-4D06-8098-AFD842EDBBC1}"/>
          </ac:spMkLst>
        </pc:spChg>
        <pc:spChg chg="del">
          <ac:chgData name="Hieeus Tree" userId="81202aa46a13c3f2" providerId="LiveId" clId="{32A5E22D-3B3B-455D-819E-19AD7D9BB975}" dt="2021-10-29T03:24:33.545" v="149" actId="478"/>
          <ac:spMkLst>
            <pc:docMk/>
            <pc:sldMk cId="3308313933" sldId="289"/>
            <ac:spMk id="8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8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6.190" v="152" actId="478"/>
          <ac:spMkLst>
            <pc:docMk/>
            <pc:sldMk cId="3308313933" sldId="289"/>
            <ac:spMk id="86" creationId="{00000000-0000-0000-0000-000000000000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87" creationId="{45035A7D-639A-40DB-B3D6-8A8AE009E4EA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88" creationId="{43BFBE4F-40E1-4E03-ABC4-C361988FBF8D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8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9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0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1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2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5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6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7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8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39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40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41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42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43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44" creationId="{00000000-0000-0000-0000-000000000000}"/>
          </ac:spMkLst>
        </pc:spChg>
        <pc:spChg chg="del">
          <ac:chgData name="Hieeus Tree" userId="81202aa46a13c3f2" providerId="LiveId" clId="{32A5E22D-3B3B-455D-819E-19AD7D9BB975}" dt="2021-10-29T03:24:32.998" v="148" actId="478"/>
          <ac:spMkLst>
            <pc:docMk/>
            <pc:sldMk cId="3308313933" sldId="289"/>
            <ac:spMk id="145" creationId="{00000000-0000-0000-0000-000000000000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46" creationId="{2455C28E-E14D-42DF-8B90-A3C39AB7B868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47" creationId="{C2B28F20-3EB6-4816-8479-718DB923F98A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48" creationId="{D6A7E3B5-6051-4CE0-B0E4-7B67C9477CE6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49" creationId="{0C414D1A-6700-4959-AA01-FB677AD5F9BD}"/>
          </ac:spMkLst>
        </pc:spChg>
        <pc:spChg chg="del mod">
          <ac:chgData name="Hieeus Tree" userId="81202aa46a13c3f2" providerId="LiveId" clId="{32A5E22D-3B3B-455D-819E-19AD7D9BB975}" dt="2021-10-29T03:24:35.319" v="151" actId="478"/>
          <ac:spMkLst>
            <pc:docMk/>
            <pc:sldMk cId="3308313933" sldId="289"/>
            <ac:spMk id="150" creationId="{00000000-0000-0000-0000-000000000000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51" creationId="{3AEC7505-E408-4A49-A8C2-8A131083CB47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52" creationId="{ABBDED5B-50DE-4AC0-9DED-9393695115D5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53" creationId="{6D3C8E74-6DC4-4A5A-B9B5-7A733B7819BC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54" creationId="{84CC9610-5C4E-4D6B-ADDB-6D968B8BE6E6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55" creationId="{6E0FEB6F-5EAE-47EB-928C-FD9EADFBBCAC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56" creationId="{9394A209-AE6A-491E-8C2A-CFB7EF71F4F9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57" creationId="{56F753B0-0076-4F3C-973A-BA508EF371AF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58" creationId="{F0E5E5F1-A1C0-4335-94EA-94A233484D2E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59" creationId="{69E1FBC8-D84D-4C34-BEC0-430D7D6AC774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0" creationId="{E35582FD-6418-4D6B-AC30-67BCF27B4E56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1" creationId="{001AF286-929A-41F5-8576-D87192396015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2" creationId="{8B00D2CB-2807-4B6A-AAA2-D09226853330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3" creationId="{9F450CD1-A7AE-4DAC-8DAB-37D49508F9A3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4" creationId="{98D607C7-7F7F-4BCD-B6A4-90B80E99A11B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5" creationId="{9FBD3098-D1E5-4312-B6E4-9C1CFD95A82A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6" creationId="{A5F36F16-C500-46A9-9F60-A0A370D09CA2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7" creationId="{580B7911-6776-419C-924B-00CBAB5A9A17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8" creationId="{ED65F7F4-FA4C-4D96-A1A9-D6631271AE75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69" creationId="{DE8DFF6B-5F1E-4108-AAFC-38731FF5DDD7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0" creationId="{EC277A36-AA49-49AE-8416-47997B634F3D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1" creationId="{0619D414-7C79-44DF-8E2F-72E2F87FF5D5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2" creationId="{2E71BD82-6518-438E-8FA5-D2F8435BD844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3" creationId="{A2E18F9E-9A4E-4FBD-B9D8-DEF7FF5E949E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4" creationId="{53568913-2176-4D9D-B0BB-258FB7E8987B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5" creationId="{05EAF956-90F3-40B2-B755-2AC1DBF32E43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6" creationId="{B28360C1-FB86-4927-BC6B-008C055DD7A8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7" creationId="{A543C520-C3FF-4289-91F5-81FC16E7CD40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8" creationId="{298CFD07-10C6-438E-BB1F-2A79494527F7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79" creationId="{62758101-5A63-4D17-A472-70807AFEF28C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0" creationId="{35012C2D-5BEA-421C-A7A8-8AF024AC152C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1" creationId="{C53854FF-CE71-483E-A795-2CAC9174C64E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2" creationId="{8957179C-9D21-4845-BB38-F3E36F60A8FA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3" creationId="{61F38CC7-BC6E-4497-A3BD-ADBB4A13F4F1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4" creationId="{23EBCDE4-5BB7-4D6F-97C5-9C86543C236A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5" creationId="{6AF12353-38B8-4556-BB8F-D87F5D5DE2C5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6" creationId="{134DDCEE-35CB-43C1-854D-1268AC9CC316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7" creationId="{37D02F14-1811-42D2-9845-7D979803C808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8" creationId="{3F8DCE58-A0FB-4536-876B-E52B0B2157E0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89" creationId="{DB6A195E-00AD-487E-A896-3C7B6B126CDD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0" creationId="{DF10FC33-53A1-4200-9716-C877659C623E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1" creationId="{8376A44A-D4A8-4222-AC3D-74EF5EA6503F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2" creationId="{1C5DEEE3-5179-46F1-A579-B4F549645DB0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3" creationId="{33C1EC44-C65A-47AD-937D-316ADFAC099C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4" creationId="{082DF725-2D49-4B21-8606-FD045C17C4C8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5" creationId="{E6F89791-1774-45D8-9120-9437025B7452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6" creationId="{0EC2004B-D431-43EF-8230-DF6A61557353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7" creationId="{28653D4B-126F-4F2E-BAD0-D61461674854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8" creationId="{6565BD77-D4A7-4ABF-A7F3-2DE4909A9777}"/>
          </ac:spMkLst>
        </pc:spChg>
        <pc:spChg chg="add mod">
          <ac:chgData name="Hieeus Tree" userId="81202aa46a13c3f2" providerId="LiveId" clId="{32A5E22D-3B3B-455D-819E-19AD7D9BB975}" dt="2021-10-29T03:24:41.426" v="154" actId="1076"/>
          <ac:spMkLst>
            <pc:docMk/>
            <pc:sldMk cId="3308313933" sldId="289"/>
            <ac:spMk id="199" creationId="{8B5E2037-DEB8-4271-98C1-EACA3BD3CE66}"/>
          </ac:spMkLst>
        </pc:spChg>
      </pc:sldChg>
      <pc:sldChg chg="delSp modSp add mod modAnim">
        <pc:chgData name="Hieeus Tree" userId="81202aa46a13c3f2" providerId="LiveId" clId="{32A5E22D-3B3B-455D-819E-19AD7D9BB975}" dt="2021-10-29T03:32:55.992" v="292"/>
        <pc:sldMkLst>
          <pc:docMk/>
          <pc:sldMk cId="4281401159" sldId="290"/>
        </pc:sldMkLst>
        <pc:spChg chg="mod">
          <ac:chgData name="Hieeus Tree" userId="81202aa46a13c3f2" providerId="LiveId" clId="{32A5E22D-3B3B-455D-819E-19AD7D9BB975}" dt="2021-10-29T03:32:37.232" v="290" actId="14100"/>
          <ac:spMkLst>
            <pc:docMk/>
            <pc:sldMk cId="4281401159" sldId="290"/>
            <ac:spMk id="103433" creationId="{00000000-0000-0000-0000-000000000000}"/>
          </ac:spMkLst>
        </pc:spChg>
        <pc:graphicFrameChg chg="del mod">
          <ac:chgData name="Hieeus Tree" userId="81202aa46a13c3f2" providerId="LiveId" clId="{32A5E22D-3B3B-455D-819E-19AD7D9BB975}" dt="2021-10-29T03:32:41.759" v="291" actId="478"/>
          <ac:graphicFrameMkLst>
            <pc:docMk/>
            <pc:sldMk cId="4281401159" sldId="290"/>
            <ac:graphicFrameMk id="32773" creationId="{00000000-0000-0000-0000-000000000000}"/>
          </ac:graphicFrameMkLst>
        </pc:graphicFrameChg>
      </pc:sldChg>
      <pc:sldChg chg="del modAnim">
        <pc:chgData name="Hieeus Tree" userId="81202aa46a13c3f2" providerId="LiveId" clId="{32A5E22D-3B3B-455D-819E-19AD7D9BB975}" dt="2021-10-29T03:26:19.905" v="155" actId="2696"/>
        <pc:sldMkLst>
          <pc:docMk/>
          <pc:sldMk cId="4281401159" sldId="294"/>
        </pc:sldMkLst>
      </pc:sldChg>
      <pc:sldChg chg="new del ord">
        <pc:chgData name="Hieeus Tree" userId="81202aa46a13c3f2" providerId="LiveId" clId="{32A5E22D-3B3B-455D-819E-19AD7D9BB975}" dt="2021-10-29T03:26:28.300" v="162" actId="47"/>
        <pc:sldMkLst>
          <pc:docMk/>
          <pc:sldMk cId="1839770943" sldId="297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20303-4501-4B46-957B-8E05F0FD4BB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8916C-D071-496D-B903-593BD5E4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4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416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4130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61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2272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21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52" y="103189"/>
            <a:ext cx="10991849" cy="5953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36847-3B6F-49F9-A371-76D016BDB6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89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55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80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1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41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06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72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107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5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15DCB-DF44-408D-B022-A0459EF20F9B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6C696D-EF9D-449A-97B6-4EBCEFD33E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3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114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724400" y="2209801"/>
            <a:ext cx="4820610" cy="2590800"/>
          </a:xfrm>
          <a:prstGeom prst="rect">
            <a:avLst/>
          </a:prstGeom>
          <a:noFill/>
          <a:ln>
            <a:noFill/>
          </a:ln>
        </p:spPr>
        <p:txBody>
          <a:bodyPr wrap="none"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7200" b="1" dirty="0" err="1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</a:rPr>
              <a:t>Kết</a:t>
            </a:r>
            <a:r>
              <a:rPr lang="en-US" sz="72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en-US" sz="7200" b="1" dirty="0" err="1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</a:rPr>
              <a:t>nối</a:t>
            </a:r>
            <a:endParaRPr lang="en-US" sz="72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183029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963711" y="1981200"/>
            <a:ext cx="6460761" cy="1314450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184557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622296" y="395990"/>
            <a:ext cx="8229600" cy="685800"/>
            <a:chOff x="337458" y="381000"/>
            <a:chExt cx="8229600" cy="685800"/>
          </a:xfrm>
        </p:grpSpPr>
        <p:sp>
          <p:nvSpPr>
            <p:cNvPr id="12" name="Oval 11"/>
            <p:cNvSpPr/>
            <p:nvPr/>
          </p:nvSpPr>
          <p:spPr bwMode="auto">
            <a:xfrm>
              <a:off x="349090" y="381000"/>
              <a:ext cx="989351" cy="6858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46132" name="TextBox 1"/>
            <p:cNvSpPr txBox="1">
              <a:spLocks noChangeArrowheads="1"/>
            </p:cNvSpPr>
            <p:nvPr/>
          </p:nvSpPr>
          <p:spPr bwMode="auto">
            <a:xfrm>
              <a:off x="337458" y="498157"/>
              <a:ext cx="822960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6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1  Viết số thập phân thích hợp vào chỗ chấm:</a:t>
              </a:r>
            </a:p>
          </p:txBody>
        </p:sp>
      </p:grpSp>
      <p:sp>
        <p:nvSpPr>
          <p:cNvPr id="46083" name="TextBox 3"/>
          <p:cNvSpPr txBox="1">
            <a:spLocks noChangeArrowheads="1"/>
          </p:cNvSpPr>
          <p:nvPr/>
        </p:nvSpPr>
        <p:spPr bwMode="auto">
          <a:xfrm>
            <a:off x="2384879" y="1551520"/>
            <a:ext cx="3657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8m 6dm =   … 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46084" name="TextBox 8"/>
          <p:cNvSpPr txBox="1">
            <a:spLocks noChangeArrowheads="1"/>
          </p:cNvSpPr>
          <p:nvPr/>
        </p:nvSpPr>
        <p:spPr bwMode="auto">
          <a:xfrm>
            <a:off x="2304459" y="3120100"/>
            <a:ext cx="3657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3m 7cm = …    m</a:t>
            </a:r>
          </a:p>
        </p:txBody>
      </p:sp>
      <p:sp>
        <p:nvSpPr>
          <p:cNvPr id="46085" name="TextBox 9"/>
          <p:cNvSpPr txBox="1">
            <a:spLocks noChangeArrowheads="1"/>
          </p:cNvSpPr>
          <p:nvPr/>
        </p:nvSpPr>
        <p:spPr bwMode="auto">
          <a:xfrm>
            <a:off x="2165094" y="2328361"/>
            <a:ext cx="369100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2dm 2cm =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dm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6" name="TextBox 10"/>
          <p:cNvSpPr txBox="1">
            <a:spLocks noChangeArrowheads="1"/>
          </p:cNvSpPr>
          <p:nvPr/>
        </p:nvSpPr>
        <p:spPr bwMode="auto">
          <a:xfrm>
            <a:off x="1631644" y="3876448"/>
            <a:ext cx="487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23m 13cm = 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m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94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84" grpId="0"/>
      <p:bldP spid="46085" grpId="0"/>
      <p:bldP spid="460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12"/>
          <p:cNvGrpSpPr>
            <a:grpSpLocks/>
          </p:cNvGrpSpPr>
          <p:nvPr/>
        </p:nvGrpSpPr>
        <p:grpSpPr bwMode="auto">
          <a:xfrm>
            <a:off x="1622296" y="395990"/>
            <a:ext cx="8229600" cy="685800"/>
            <a:chOff x="337458" y="381000"/>
            <a:chExt cx="8229600" cy="685800"/>
          </a:xfrm>
        </p:grpSpPr>
        <p:sp>
          <p:nvSpPr>
            <p:cNvPr id="12" name="Oval 11"/>
            <p:cNvSpPr/>
            <p:nvPr/>
          </p:nvSpPr>
          <p:spPr bwMode="auto">
            <a:xfrm>
              <a:off x="349090" y="381000"/>
              <a:ext cx="989351" cy="6858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46132" name="TextBox 1"/>
            <p:cNvSpPr txBox="1">
              <a:spLocks noChangeArrowheads="1"/>
            </p:cNvSpPr>
            <p:nvPr/>
          </p:nvSpPr>
          <p:spPr bwMode="auto">
            <a:xfrm>
              <a:off x="337458" y="498157"/>
              <a:ext cx="822960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 </a:t>
              </a: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thập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chỗ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chấm</a:t>
              </a:r>
              <a:r>
                <a:rPr lang="en-US" altLang="en-US" sz="2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46083" name="TextBox 3"/>
          <p:cNvSpPr txBox="1">
            <a:spLocks noChangeArrowheads="1"/>
          </p:cNvSpPr>
          <p:nvPr/>
        </p:nvSpPr>
        <p:spPr bwMode="auto">
          <a:xfrm>
            <a:off x="875613" y="1566991"/>
            <a:ext cx="3657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8m 6dm =    … m</a:t>
            </a:r>
          </a:p>
        </p:txBody>
      </p:sp>
      <p:sp>
        <p:nvSpPr>
          <p:cNvPr id="46084" name="TextBox 8"/>
          <p:cNvSpPr txBox="1">
            <a:spLocks noChangeArrowheads="1"/>
          </p:cNvSpPr>
          <p:nvPr/>
        </p:nvSpPr>
        <p:spPr bwMode="auto">
          <a:xfrm>
            <a:off x="826709" y="4148712"/>
            <a:ext cx="3657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c) 3m 7cm = …    m</a:t>
            </a:r>
          </a:p>
        </p:txBody>
      </p:sp>
      <p:sp>
        <p:nvSpPr>
          <p:cNvPr id="46085" name="TextBox 9"/>
          <p:cNvSpPr txBox="1">
            <a:spLocks noChangeArrowheads="1"/>
          </p:cNvSpPr>
          <p:nvPr/>
        </p:nvSpPr>
        <p:spPr bwMode="auto">
          <a:xfrm>
            <a:off x="895251" y="3201647"/>
            <a:ext cx="369100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2dm 2cm =   …   dm</a:t>
            </a:r>
          </a:p>
        </p:txBody>
      </p:sp>
      <p:sp>
        <p:nvSpPr>
          <p:cNvPr id="46086" name="TextBox 10"/>
          <p:cNvSpPr txBox="1">
            <a:spLocks noChangeArrowheads="1"/>
          </p:cNvSpPr>
          <p:nvPr/>
        </p:nvSpPr>
        <p:spPr bwMode="auto">
          <a:xfrm>
            <a:off x="302352" y="5921665"/>
            <a:ext cx="487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23m 13cm =  …      m</a:t>
            </a:r>
          </a:p>
        </p:txBody>
      </p:sp>
      <p:sp>
        <p:nvSpPr>
          <p:cNvPr id="46088" name="TextBox 1"/>
          <p:cNvSpPr txBox="1">
            <a:spLocks noChangeArrowheads="1"/>
          </p:cNvSpPr>
          <p:nvPr/>
        </p:nvSpPr>
        <p:spPr bwMode="auto">
          <a:xfrm>
            <a:off x="2606264" y="1533158"/>
            <a:ext cx="15676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   8,6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915852" y="3194816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2,2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643362" y="4133895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3,07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104592" y="5907576"/>
            <a:ext cx="1212746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23,13   </a:t>
            </a:r>
          </a:p>
        </p:txBody>
      </p:sp>
      <p:sp>
        <p:nvSpPr>
          <p:cNvPr id="46092" name="TextBox 7"/>
          <p:cNvSpPr txBox="1">
            <a:spLocks noChangeArrowheads="1"/>
          </p:cNvSpPr>
          <p:nvPr/>
        </p:nvSpPr>
        <p:spPr bwMode="auto">
          <a:xfrm>
            <a:off x="6096000" y="4797673"/>
            <a:ext cx="471173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 =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0 7 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</p:txBody>
      </p:sp>
      <p:cxnSp>
        <p:nvCxnSpPr>
          <p:cNvPr id="27" name="Straight Arrow Connector 55"/>
          <p:cNvCxnSpPr>
            <a:cxnSpLocks noChangeShapeType="1"/>
          </p:cNvCxnSpPr>
          <p:nvPr/>
        </p:nvCxnSpPr>
        <p:spPr bwMode="auto">
          <a:xfrm>
            <a:off x="7918108" y="4610704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56"/>
          <p:cNvCxnSpPr>
            <a:cxnSpLocks noChangeShapeType="1"/>
          </p:cNvCxnSpPr>
          <p:nvPr/>
        </p:nvCxnSpPr>
        <p:spPr bwMode="auto">
          <a:xfrm>
            <a:off x="8281273" y="4610704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Arrow Connector 57"/>
          <p:cNvCxnSpPr>
            <a:cxnSpLocks noChangeShapeType="1"/>
          </p:cNvCxnSpPr>
          <p:nvPr/>
        </p:nvCxnSpPr>
        <p:spPr bwMode="auto">
          <a:xfrm>
            <a:off x="8623358" y="4610704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TextBox 54"/>
          <p:cNvSpPr txBox="1">
            <a:spLocks noChangeArrowheads="1"/>
          </p:cNvSpPr>
          <p:nvPr/>
        </p:nvSpPr>
        <p:spPr bwMode="auto">
          <a:xfrm>
            <a:off x="7471988" y="4210594"/>
            <a:ext cx="16538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dm cm</a:t>
            </a:r>
          </a:p>
        </p:txBody>
      </p:sp>
      <p:sp>
        <p:nvSpPr>
          <p:cNvPr id="46120" name="TextBox 7"/>
          <p:cNvSpPr txBox="1">
            <a:spLocks noChangeArrowheads="1"/>
          </p:cNvSpPr>
          <p:nvPr/>
        </p:nvSpPr>
        <p:spPr bwMode="auto">
          <a:xfrm>
            <a:off x="5091114" y="2345986"/>
            <a:ext cx="434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 = 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</p:txBody>
      </p:sp>
      <p:cxnSp>
        <p:nvCxnSpPr>
          <p:cNvPr id="55" name="Straight Arrow Connector 55"/>
          <p:cNvCxnSpPr>
            <a:cxnSpLocks noChangeShapeType="1"/>
          </p:cNvCxnSpPr>
          <p:nvPr/>
        </p:nvCxnSpPr>
        <p:spPr bwMode="auto">
          <a:xfrm>
            <a:off x="7978604" y="2090866"/>
            <a:ext cx="0" cy="277812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Straight Arrow Connector 56"/>
          <p:cNvCxnSpPr>
            <a:cxnSpLocks noChangeShapeType="1"/>
          </p:cNvCxnSpPr>
          <p:nvPr/>
        </p:nvCxnSpPr>
        <p:spPr bwMode="auto">
          <a:xfrm>
            <a:off x="8303376" y="2098876"/>
            <a:ext cx="0" cy="277812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6" name="TextBox 53"/>
          <p:cNvSpPr txBox="1">
            <a:spLocks noChangeArrowheads="1"/>
          </p:cNvSpPr>
          <p:nvPr/>
        </p:nvSpPr>
        <p:spPr bwMode="auto">
          <a:xfrm>
            <a:off x="7471988" y="1709228"/>
            <a:ext cx="14022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dm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"/>
              <p:cNvSpPr txBox="1">
                <a:spLocks noChangeArrowheads="1"/>
              </p:cNvSpPr>
              <p:nvPr/>
            </p:nvSpPr>
            <p:spPr bwMode="auto">
              <a:xfrm>
                <a:off x="723801" y="2182757"/>
                <a:ext cx="4584767" cy="8036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8m 6dm   = </a:t>
                </a:r>
                <a:r>
                  <a:rPr lang="en-US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= 8,6m</a:t>
                </a:r>
              </a:p>
            </p:txBody>
          </p:sp>
        </mc:Choice>
        <mc:Fallback xmlns="">
          <p:sp>
            <p:nvSpPr>
              <p:cNvPr id="40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3801" y="2182757"/>
                <a:ext cx="4584767" cy="803682"/>
              </a:xfrm>
              <a:prstGeom prst="rect">
                <a:avLst/>
              </a:prstGeom>
              <a:blipFill>
                <a:blip r:embed="rId2"/>
                <a:stretch>
                  <a:fillRect b="-530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3"/>
              <p:cNvSpPr txBox="1">
                <a:spLocks noChangeArrowheads="1"/>
              </p:cNvSpPr>
              <p:nvPr/>
            </p:nvSpPr>
            <p:spPr bwMode="auto">
              <a:xfrm>
                <a:off x="635055" y="4657770"/>
                <a:ext cx="5090707" cy="8036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None/>
                </a:pPr>
                <a:r>
                  <a:rPr lang="en-US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3m 7cm  =  </a:t>
                </a:r>
                <a:r>
                  <a:rPr lang="en-US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  <m: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= </a:t>
                </a:r>
                <a:r>
                  <a:rPr lang="en-US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3,07 </a:t>
                </a:r>
                <a:r>
                  <a:rPr lang="en-US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</mc:Choice>
        <mc:Fallback xmlns="">
          <p:sp>
            <p:nvSpPr>
              <p:cNvPr id="42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055" y="4657770"/>
                <a:ext cx="5090707" cy="803682"/>
              </a:xfrm>
              <a:prstGeom prst="rect">
                <a:avLst/>
              </a:prstGeom>
              <a:blipFill>
                <a:blip r:embed="rId3"/>
                <a:stretch>
                  <a:fillRect r="-1557" b="-454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94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6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6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84" grpId="0"/>
      <p:bldP spid="46085" grpId="0"/>
      <p:bldP spid="46086" grpId="0"/>
      <p:bldP spid="46088" grpId="0"/>
      <p:bldP spid="13" grpId="0"/>
      <p:bldP spid="14" grpId="0"/>
      <p:bldP spid="15" grpId="0"/>
      <p:bldP spid="46092" grpId="0"/>
      <p:bldP spid="46092" grpId="1"/>
      <p:bldP spid="39" grpId="0"/>
      <p:bldP spid="39" grpId="1"/>
      <p:bldP spid="46120" grpId="0"/>
      <p:bldP spid="46120" grpId="1"/>
      <p:bldP spid="66" grpId="0"/>
      <p:bldP spid="66" grpId="1"/>
      <p:bldP spid="40" grpId="0" animBg="1"/>
      <p:bldP spid="40" grpId="1" animBg="1"/>
      <p:bldP spid="42" grpId="0" animBg="1"/>
      <p:bldP spid="4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10"/>
          <p:cNvSpPr txBox="1">
            <a:spLocks noChangeArrowheads="1"/>
          </p:cNvSpPr>
          <p:nvPr/>
        </p:nvSpPr>
        <p:spPr bwMode="auto">
          <a:xfrm>
            <a:off x="2339976" y="979489"/>
            <a:ext cx="87852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đơn vị là mét:</a:t>
            </a:r>
          </a:p>
        </p:txBody>
      </p:sp>
      <p:sp>
        <p:nvSpPr>
          <p:cNvPr id="47107" name="TextBox 32"/>
          <p:cNvSpPr txBox="1">
            <a:spLocks noChangeArrowheads="1"/>
          </p:cNvSpPr>
          <p:nvPr/>
        </p:nvSpPr>
        <p:spPr bwMode="auto">
          <a:xfrm>
            <a:off x="2273498" y="3914173"/>
            <a:ext cx="87852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xi –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47108" name="Group 12"/>
          <p:cNvGrpSpPr>
            <a:grpSpLocks/>
          </p:cNvGrpSpPr>
          <p:nvPr/>
        </p:nvGrpSpPr>
        <p:grpSpPr bwMode="auto">
          <a:xfrm>
            <a:off x="1843790" y="349770"/>
            <a:ext cx="8242120" cy="685800"/>
            <a:chOff x="287360" y="425970"/>
            <a:chExt cx="8242120" cy="685800"/>
          </a:xfrm>
        </p:grpSpPr>
        <p:sp>
          <p:nvSpPr>
            <p:cNvPr id="14" name="Oval 13"/>
            <p:cNvSpPr/>
            <p:nvPr/>
          </p:nvSpPr>
          <p:spPr bwMode="auto">
            <a:xfrm>
              <a:off x="287360" y="425970"/>
              <a:ext cx="1289153" cy="6858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sz="2600">
                <a:solidFill>
                  <a:srgbClr val="00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47152" name="TextBox 1"/>
            <p:cNvSpPr txBox="1">
              <a:spLocks noChangeArrowheads="1"/>
            </p:cNvSpPr>
            <p:nvPr/>
          </p:nvSpPr>
          <p:spPr bwMode="auto">
            <a:xfrm>
              <a:off x="472786" y="473105"/>
              <a:ext cx="8056694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6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2    Viết các số đo độ dài dưới dạng số thập phân:</a:t>
              </a:r>
            </a:p>
          </p:txBody>
        </p:sp>
      </p:grpSp>
      <p:sp>
        <p:nvSpPr>
          <p:cNvPr id="47109" name="TextBox 15"/>
          <p:cNvSpPr txBox="1">
            <a:spLocks noChangeArrowheads="1"/>
          </p:cNvSpPr>
          <p:nvPr/>
        </p:nvSpPr>
        <p:spPr bwMode="auto">
          <a:xfrm>
            <a:off x="1204210" y="1554488"/>
            <a:ext cx="3657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3m 4dm =   …….    m</a:t>
            </a:r>
          </a:p>
        </p:txBody>
      </p:sp>
      <p:sp>
        <p:nvSpPr>
          <p:cNvPr id="47110" name="TextBox 16"/>
          <p:cNvSpPr txBox="1">
            <a:spLocks noChangeArrowheads="1"/>
          </p:cNvSpPr>
          <p:nvPr/>
        </p:nvSpPr>
        <p:spPr bwMode="auto">
          <a:xfrm>
            <a:off x="1204210" y="2920634"/>
            <a:ext cx="3657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21m 36cm = ……… m</a:t>
            </a:r>
          </a:p>
        </p:txBody>
      </p:sp>
      <p:sp>
        <p:nvSpPr>
          <p:cNvPr id="47111" name="TextBox 17"/>
          <p:cNvSpPr txBox="1">
            <a:spLocks noChangeArrowheads="1"/>
          </p:cNvSpPr>
          <p:nvPr/>
        </p:nvSpPr>
        <p:spPr bwMode="auto">
          <a:xfrm>
            <a:off x="1094282" y="2156877"/>
            <a:ext cx="3657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 5cm = ……… m</a:t>
            </a:r>
          </a:p>
        </p:txBody>
      </p:sp>
      <p:sp>
        <p:nvSpPr>
          <p:cNvPr id="47112" name="TextBox 18"/>
          <p:cNvSpPr txBox="1">
            <a:spLocks noChangeArrowheads="1"/>
          </p:cNvSpPr>
          <p:nvPr/>
        </p:nvSpPr>
        <p:spPr bwMode="auto">
          <a:xfrm>
            <a:off x="2244437" y="4965800"/>
            <a:ext cx="3657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8dm 7cm = …….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endParaRPr lang="en-US" altLang="en-US" sz="2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3" name="TextBox 19"/>
          <p:cNvSpPr txBox="1">
            <a:spLocks noChangeArrowheads="1"/>
          </p:cNvSpPr>
          <p:nvPr/>
        </p:nvSpPr>
        <p:spPr bwMode="auto">
          <a:xfrm>
            <a:off x="2244437" y="6187878"/>
            <a:ext cx="3657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73mm = ………. dm</a:t>
            </a:r>
          </a:p>
        </p:txBody>
      </p:sp>
      <p:sp>
        <p:nvSpPr>
          <p:cNvPr id="47114" name="TextBox 20"/>
          <p:cNvSpPr txBox="1">
            <a:spLocks noChangeArrowheads="1"/>
          </p:cNvSpPr>
          <p:nvPr/>
        </p:nvSpPr>
        <p:spPr bwMode="auto">
          <a:xfrm>
            <a:off x="2367841" y="5562601"/>
            <a:ext cx="3657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4dm 32mm = ……..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endParaRPr lang="en-US" altLang="en-US" sz="2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276" name="Straight Connector 23"/>
          <p:cNvCxnSpPr>
            <a:cxnSpLocks noChangeShapeType="1"/>
          </p:cNvCxnSpPr>
          <p:nvPr/>
        </p:nvCxnSpPr>
        <p:spPr bwMode="auto">
          <a:xfrm>
            <a:off x="4751882" y="1394085"/>
            <a:ext cx="582118" cy="1328"/>
          </a:xfrm>
          <a:prstGeom prst="lin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7" name="Straight Connector 25"/>
          <p:cNvCxnSpPr>
            <a:cxnSpLocks noChangeShapeType="1"/>
          </p:cNvCxnSpPr>
          <p:nvPr/>
        </p:nvCxnSpPr>
        <p:spPr bwMode="auto">
          <a:xfrm>
            <a:off x="4743450" y="4731327"/>
            <a:ext cx="1790700" cy="0"/>
          </a:xfrm>
          <a:prstGeom prst="lin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901241" y="1532624"/>
            <a:ext cx="1295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3,4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841326" y="2114480"/>
            <a:ext cx="1295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2,05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132115" y="2878237"/>
            <a:ext cx="1295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21,36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097922" y="4908774"/>
            <a:ext cx="1295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8,7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271965" y="5524501"/>
            <a:ext cx="1295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4,32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852491" y="6175178"/>
            <a:ext cx="1295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0,73</a:t>
            </a:r>
          </a:p>
        </p:txBody>
      </p:sp>
      <p:sp>
        <p:nvSpPr>
          <p:cNvPr id="23" name="TextBox 53"/>
          <p:cNvSpPr txBox="1">
            <a:spLocks noChangeArrowheads="1"/>
          </p:cNvSpPr>
          <p:nvPr/>
        </p:nvSpPr>
        <p:spPr bwMode="auto">
          <a:xfrm>
            <a:off x="7991342" y="2905021"/>
            <a:ext cx="24230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 m dm cm</a:t>
            </a:r>
          </a:p>
        </p:txBody>
      </p:sp>
      <p:cxnSp>
        <p:nvCxnSpPr>
          <p:cNvPr id="25" name="Straight Arrow Connector 55"/>
          <p:cNvCxnSpPr>
            <a:cxnSpLocks noChangeShapeType="1"/>
          </p:cNvCxnSpPr>
          <p:nvPr/>
        </p:nvCxnSpPr>
        <p:spPr bwMode="auto">
          <a:xfrm>
            <a:off x="9069076" y="3370361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56"/>
          <p:cNvCxnSpPr>
            <a:cxnSpLocks noChangeShapeType="1"/>
          </p:cNvCxnSpPr>
          <p:nvPr/>
        </p:nvCxnSpPr>
        <p:spPr bwMode="auto">
          <a:xfrm>
            <a:off x="9593365" y="3370362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57"/>
          <p:cNvCxnSpPr>
            <a:cxnSpLocks noChangeShapeType="1"/>
          </p:cNvCxnSpPr>
          <p:nvPr/>
        </p:nvCxnSpPr>
        <p:spPr bwMode="auto">
          <a:xfrm>
            <a:off x="9992042" y="3370362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137" name="TextBox 7"/>
          <p:cNvSpPr txBox="1">
            <a:spLocks noChangeArrowheads="1"/>
          </p:cNvSpPr>
          <p:nvPr/>
        </p:nvSpPr>
        <p:spPr bwMode="auto">
          <a:xfrm>
            <a:off x="6297907" y="3595834"/>
            <a:ext cx="45832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21m36cm =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2   1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m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52"/>
          <p:cNvSpPr txBox="1">
            <a:spLocks noChangeArrowheads="1"/>
          </p:cNvSpPr>
          <p:nvPr/>
        </p:nvSpPr>
        <p:spPr bwMode="auto">
          <a:xfrm>
            <a:off x="8742207" y="4999454"/>
            <a:ext cx="19261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 cm mm </a:t>
            </a:r>
          </a:p>
        </p:txBody>
      </p:sp>
      <p:cxnSp>
        <p:nvCxnSpPr>
          <p:cNvPr id="39" name="Straight Arrow Connector 55"/>
          <p:cNvCxnSpPr>
            <a:cxnSpLocks noChangeShapeType="1"/>
          </p:cNvCxnSpPr>
          <p:nvPr/>
        </p:nvCxnSpPr>
        <p:spPr bwMode="auto">
          <a:xfrm>
            <a:off x="9219654" y="5428458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Straight Arrow Connector 56"/>
          <p:cNvCxnSpPr>
            <a:cxnSpLocks noChangeShapeType="1"/>
          </p:cNvCxnSpPr>
          <p:nvPr/>
        </p:nvCxnSpPr>
        <p:spPr bwMode="auto">
          <a:xfrm>
            <a:off x="9705976" y="5384801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Straight Arrow Connector 57"/>
          <p:cNvCxnSpPr>
            <a:cxnSpLocks noChangeShapeType="1"/>
          </p:cNvCxnSpPr>
          <p:nvPr/>
        </p:nvCxnSpPr>
        <p:spPr bwMode="auto">
          <a:xfrm>
            <a:off x="10107070" y="5410201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TextBox 61"/>
          <p:cNvSpPr txBox="1">
            <a:spLocks noChangeArrowheads="1"/>
          </p:cNvSpPr>
          <p:nvPr/>
        </p:nvSpPr>
        <p:spPr bwMode="auto">
          <a:xfrm>
            <a:off x="8742207" y="5646541"/>
            <a:ext cx="7096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0</a:t>
            </a:r>
          </a:p>
        </p:txBody>
      </p:sp>
      <p:sp>
        <p:nvSpPr>
          <p:cNvPr id="43" name="Rectangle 62"/>
          <p:cNvSpPr>
            <a:spLocks noChangeArrowheads="1"/>
          </p:cNvSpPr>
          <p:nvPr/>
        </p:nvSpPr>
        <p:spPr bwMode="auto">
          <a:xfrm>
            <a:off x="9562606" y="5646541"/>
            <a:ext cx="7232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</a:t>
            </a:r>
          </a:p>
        </p:txBody>
      </p:sp>
      <p:sp>
        <p:nvSpPr>
          <p:cNvPr id="44" name="TextBox 63"/>
          <p:cNvSpPr txBox="1">
            <a:spLocks noChangeArrowheads="1"/>
          </p:cNvSpPr>
          <p:nvPr/>
        </p:nvSpPr>
        <p:spPr bwMode="auto">
          <a:xfrm>
            <a:off x="9384428" y="5454516"/>
            <a:ext cx="133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45" name="Rectangle 64"/>
          <p:cNvSpPr>
            <a:spLocks noChangeArrowheads="1"/>
          </p:cNvSpPr>
          <p:nvPr/>
        </p:nvSpPr>
        <p:spPr bwMode="auto">
          <a:xfrm>
            <a:off x="9328717" y="5627748"/>
            <a:ext cx="543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3"/>
              <p:cNvSpPr txBox="1">
                <a:spLocks noChangeArrowheads="1"/>
              </p:cNvSpPr>
              <p:nvPr/>
            </p:nvSpPr>
            <p:spPr bwMode="auto">
              <a:xfrm>
                <a:off x="717081" y="3535314"/>
                <a:ext cx="6690429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None/>
                </a:pPr>
                <a:r>
                  <a:rPr lang="en-US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21m 36cm  =  </a:t>
                </a:r>
                <a:r>
                  <a:rPr lang="en-US" alt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b="1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alt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= </a:t>
                </a:r>
                <a:r>
                  <a:rPr lang="en-US" alt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21,36</a:t>
                </a:r>
                <a:r>
                  <a:rPr lang="en-US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</mc:Choice>
        <mc:Fallback xmlns="">
          <p:sp>
            <p:nvSpPr>
              <p:cNvPr id="49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7081" y="3535314"/>
                <a:ext cx="6690429" cy="714683"/>
              </a:xfrm>
              <a:prstGeom prst="rect">
                <a:avLst/>
              </a:prstGeom>
              <a:blipFill>
                <a:blip r:embed="rId2"/>
                <a:stretch>
                  <a:fillRect b="-94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3"/>
          <p:cNvSpPr txBox="1">
            <a:spLocks noChangeArrowheads="1"/>
          </p:cNvSpPr>
          <p:nvPr/>
        </p:nvSpPr>
        <p:spPr bwMode="auto">
          <a:xfrm>
            <a:off x="6971660" y="6022114"/>
            <a:ext cx="66904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73mm 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0,   7   3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dm</a:t>
            </a:r>
          </a:p>
        </p:txBody>
      </p:sp>
      <p:cxnSp>
        <p:nvCxnSpPr>
          <p:cNvPr id="46" name="Straight Arrow Connector 55">
            <a:extLst>
              <a:ext uri="{FF2B5EF4-FFF2-40B4-BE49-F238E27FC236}">
                <a16:creationId xmlns:a16="http://schemas.microsoft.com/office/drawing/2014/main" xmlns="" id="{A2A54EB6-C25A-46D3-858E-46A257ACF8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589528" y="3370361"/>
            <a:ext cx="0" cy="277813"/>
          </a:xfrm>
          <a:prstGeom prst="straightConnector1">
            <a:avLst/>
          </a:prstGeom>
          <a:noFill/>
          <a:ln w="28575" algn="ctr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93827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5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3" grpId="0"/>
      <p:bldP spid="23" grpId="1"/>
      <p:bldP spid="47137" grpId="0"/>
      <p:bldP spid="47137" grpId="1"/>
      <p:bldP spid="36" grpId="0"/>
      <p:bldP spid="42" grpId="0"/>
      <p:bldP spid="43" grpId="0"/>
      <p:bldP spid="44" grpId="0"/>
      <p:bldP spid="45" grpId="0"/>
      <p:bldP spid="49" grpId="0" animBg="1"/>
      <p:bldP spid="49" grpId="1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044" y="-425970"/>
            <a:ext cx="2143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Hexagon 8"/>
          <p:cNvSpPr/>
          <p:nvPr/>
        </p:nvSpPr>
        <p:spPr>
          <a:xfrm>
            <a:off x="989351" y="1124262"/>
            <a:ext cx="8214611" cy="2638269"/>
          </a:xfrm>
          <a:prstGeom prst="hexagon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Ai nhanh? Ai đúng?</a:t>
            </a:r>
            <a:endParaRPr lang="en-US" sz="5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374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014" y="0"/>
            <a:ext cx="2143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peech Bubble: Rectangle with Corners Rounded 7"/>
          <p:cNvSpPr/>
          <p:nvPr/>
        </p:nvSpPr>
        <p:spPr>
          <a:xfrm>
            <a:off x="1259175" y="766946"/>
            <a:ext cx="7075852" cy="126047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4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  <a:r>
              <a:rPr lang="en-US" sz="4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5km 302m </a:t>
            </a:r>
            <a:r>
              <a:rPr lang="en-US" sz="4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... km?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1820865" y="3252866"/>
            <a:ext cx="1821746" cy="1004341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5302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/>
          <p:cNvSpPr/>
          <p:nvPr/>
        </p:nvSpPr>
        <p:spPr>
          <a:xfrm>
            <a:off x="3869988" y="3282847"/>
            <a:ext cx="2079625" cy="104931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53,02 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6069014" y="3312827"/>
            <a:ext cx="2079625" cy="95937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5,302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8409482" y="3267856"/>
            <a:ext cx="2173573" cy="1004341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5,0302 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5D5B3052-0F0B-4CC3-BBFB-8C3B337A7FEF}"/>
              </a:ext>
            </a:extLst>
          </p:cNvPr>
          <p:cNvSpPr/>
          <p:nvPr/>
        </p:nvSpPr>
        <p:spPr>
          <a:xfrm>
            <a:off x="373065" y="5025452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Hết giờ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xmlns="" id="{5BFC38BB-CD4A-4F9D-8848-0EC591932979}"/>
              </a:ext>
            </a:extLst>
          </p:cNvPr>
          <p:cNvSpPr/>
          <p:nvPr/>
        </p:nvSpPr>
        <p:spPr>
          <a:xfrm>
            <a:off x="373065" y="5558852"/>
            <a:ext cx="28956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2" name="TextBox 7">
            <a:extLst>
              <a:ext uri="{FF2B5EF4-FFF2-40B4-BE49-F238E27FC236}">
                <a16:creationId xmlns:a16="http://schemas.microsoft.com/office/drawing/2014/main" xmlns="" id="{F311798E-36EA-4FCD-A839-1E8E69E92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503" y="5517577"/>
            <a:ext cx="304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>
                <a:solidFill>
                  <a:schemeClr val="bg1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153" name="Rounded Rectangle 192">
            <a:extLst>
              <a:ext uri="{FF2B5EF4-FFF2-40B4-BE49-F238E27FC236}">
                <a16:creationId xmlns:a16="http://schemas.microsoft.com/office/drawing/2014/main" xmlns="" id="{75C22A74-4AC7-499A-A9E0-FCA46F14F72C}"/>
              </a:ext>
            </a:extLst>
          </p:cNvPr>
          <p:cNvSpPr/>
          <p:nvPr/>
        </p:nvSpPr>
        <p:spPr>
          <a:xfrm>
            <a:off x="601665" y="5635052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xmlns="" id="{10FD3137-92A9-4FAE-8D28-1274869620A6}"/>
              </a:ext>
            </a:extLst>
          </p:cNvPr>
          <p:cNvSpPr/>
          <p:nvPr/>
        </p:nvSpPr>
        <p:spPr>
          <a:xfrm>
            <a:off x="373065" y="5025452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Thời gian còn lại ...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xmlns="" id="{D7D320E5-9B11-4DF8-9344-9EB8FC07EEF2}"/>
              </a:ext>
            </a:extLst>
          </p:cNvPr>
          <p:cNvSpPr/>
          <p:nvPr/>
        </p:nvSpPr>
        <p:spPr>
          <a:xfrm>
            <a:off x="373065" y="5025452"/>
            <a:ext cx="2895600" cy="457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Bắt đầu tính giờ</a:t>
            </a:r>
          </a:p>
        </p:txBody>
      </p:sp>
      <p:sp>
        <p:nvSpPr>
          <p:cNvPr id="156" name="Rounded Rectangle 196">
            <a:extLst>
              <a:ext uri="{FF2B5EF4-FFF2-40B4-BE49-F238E27FC236}">
                <a16:creationId xmlns:a16="http://schemas.microsoft.com/office/drawing/2014/main" xmlns="" id="{C712C4F5-3F51-46DA-8763-6C8939430AFC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157" name="Rounded Rectangle 197">
            <a:extLst>
              <a:ext uri="{FF2B5EF4-FFF2-40B4-BE49-F238E27FC236}">
                <a16:creationId xmlns:a16="http://schemas.microsoft.com/office/drawing/2014/main" xmlns="" id="{E05D48B5-EAD8-4008-AAD2-A812F563CC8A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59</a:t>
            </a:r>
          </a:p>
        </p:txBody>
      </p:sp>
      <p:sp>
        <p:nvSpPr>
          <p:cNvPr id="158" name="Rounded Rectangle 198">
            <a:extLst>
              <a:ext uri="{FF2B5EF4-FFF2-40B4-BE49-F238E27FC236}">
                <a16:creationId xmlns:a16="http://schemas.microsoft.com/office/drawing/2014/main" xmlns="" id="{9DBD3A1A-1C91-4AB2-9E90-06550187ED2A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58</a:t>
            </a:r>
          </a:p>
        </p:txBody>
      </p:sp>
      <p:sp>
        <p:nvSpPr>
          <p:cNvPr id="159" name="Rounded Rectangle 199">
            <a:extLst>
              <a:ext uri="{FF2B5EF4-FFF2-40B4-BE49-F238E27FC236}">
                <a16:creationId xmlns:a16="http://schemas.microsoft.com/office/drawing/2014/main" xmlns="" id="{EE0FF76C-511F-4098-8733-AE3196C8A794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57</a:t>
            </a:r>
          </a:p>
        </p:txBody>
      </p:sp>
      <p:sp>
        <p:nvSpPr>
          <p:cNvPr id="160" name="Rounded Rectangle 200">
            <a:extLst>
              <a:ext uri="{FF2B5EF4-FFF2-40B4-BE49-F238E27FC236}">
                <a16:creationId xmlns:a16="http://schemas.microsoft.com/office/drawing/2014/main" xmlns="" id="{5B6F4FD3-58B5-44E7-9E37-1C599625B396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56</a:t>
            </a:r>
          </a:p>
        </p:txBody>
      </p:sp>
      <p:sp>
        <p:nvSpPr>
          <p:cNvPr id="161" name="Rounded Rectangle 201">
            <a:extLst>
              <a:ext uri="{FF2B5EF4-FFF2-40B4-BE49-F238E27FC236}">
                <a16:creationId xmlns:a16="http://schemas.microsoft.com/office/drawing/2014/main" xmlns="" id="{31DB1DD9-3481-424F-BFC0-5566178302A4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55</a:t>
            </a:r>
          </a:p>
        </p:txBody>
      </p:sp>
      <p:sp>
        <p:nvSpPr>
          <p:cNvPr id="162" name="Rounded Rectangle 202">
            <a:extLst>
              <a:ext uri="{FF2B5EF4-FFF2-40B4-BE49-F238E27FC236}">
                <a16:creationId xmlns:a16="http://schemas.microsoft.com/office/drawing/2014/main" xmlns="" id="{AFC62900-9B61-4793-9AF5-D6E5767BF13A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54</a:t>
            </a:r>
          </a:p>
        </p:txBody>
      </p:sp>
      <p:sp>
        <p:nvSpPr>
          <p:cNvPr id="163" name="Rounded Rectangle 203">
            <a:extLst>
              <a:ext uri="{FF2B5EF4-FFF2-40B4-BE49-F238E27FC236}">
                <a16:creationId xmlns:a16="http://schemas.microsoft.com/office/drawing/2014/main" xmlns="" id="{906AD919-E5A6-4B5A-AE83-0DB04B81CC41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53</a:t>
            </a:r>
          </a:p>
        </p:txBody>
      </p:sp>
      <p:sp>
        <p:nvSpPr>
          <p:cNvPr id="164" name="Rounded Rectangle 204">
            <a:extLst>
              <a:ext uri="{FF2B5EF4-FFF2-40B4-BE49-F238E27FC236}">
                <a16:creationId xmlns:a16="http://schemas.microsoft.com/office/drawing/2014/main" xmlns="" id="{13738C72-1B49-4EC6-92FA-3A439C2BA2AC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52</a:t>
            </a:r>
          </a:p>
        </p:txBody>
      </p:sp>
      <p:sp>
        <p:nvSpPr>
          <p:cNvPr id="165" name="Rounded Rectangle 205">
            <a:extLst>
              <a:ext uri="{FF2B5EF4-FFF2-40B4-BE49-F238E27FC236}">
                <a16:creationId xmlns:a16="http://schemas.microsoft.com/office/drawing/2014/main" xmlns="" id="{CBA4A328-9C2E-4ECB-80DF-3E4375810EE4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51</a:t>
            </a:r>
          </a:p>
        </p:txBody>
      </p:sp>
      <p:sp>
        <p:nvSpPr>
          <p:cNvPr id="166" name="Rounded Rectangle 206">
            <a:extLst>
              <a:ext uri="{FF2B5EF4-FFF2-40B4-BE49-F238E27FC236}">
                <a16:creationId xmlns:a16="http://schemas.microsoft.com/office/drawing/2014/main" xmlns="" id="{160605CF-1FBB-465D-9B08-37DFD8CBC855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50</a:t>
            </a:r>
          </a:p>
        </p:txBody>
      </p:sp>
      <p:sp>
        <p:nvSpPr>
          <p:cNvPr id="167" name="Rounded Rectangle 207">
            <a:extLst>
              <a:ext uri="{FF2B5EF4-FFF2-40B4-BE49-F238E27FC236}">
                <a16:creationId xmlns:a16="http://schemas.microsoft.com/office/drawing/2014/main" xmlns="" id="{1BDB9FB3-8A8C-4F66-816E-5AE4EED5BE45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49</a:t>
            </a:r>
          </a:p>
        </p:txBody>
      </p:sp>
      <p:sp>
        <p:nvSpPr>
          <p:cNvPr id="168" name="Rounded Rectangle 209">
            <a:extLst>
              <a:ext uri="{FF2B5EF4-FFF2-40B4-BE49-F238E27FC236}">
                <a16:creationId xmlns:a16="http://schemas.microsoft.com/office/drawing/2014/main" xmlns="" id="{29C734B9-B021-49F8-95D0-E8C387F5AE7C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48</a:t>
            </a:r>
          </a:p>
        </p:txBody>
      </p:sp>
      <p:sp>
        <p:nvSpPr>
          <p:cNvPr id="169" name="Rounded Rectangle 210">
            <a:extLst>
              <a:ext uri="{FF2B5EF4-FFF2-40B4-BE49-F238E27FC236}">
                <a16:creationId xmlns:a16="http://schemas.microsoft.com/office/drawing/2014/main" xmlns="" id="{45D6B1E8-5BC0-41A2-8BE8-EBBB7E0CC12B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47</a:t>
            </a:r>
          </a:p>
        </p:txBody>
      </p:sp>
      <p:sp>
        <p:nvSpPr>
          <p:cNvPr id="170" name="Rounded Rectangle 211">
            <a:extLst>
              <a:ext uri="{FF2B5EF4-FFF2-40B4-BE49-F238E27FC236}">
                <a16:creationId xmlns:a16="http://schemas.microsoft.com/office/drawing/2014/main" xmlns="" id="{14F31CDC-18EF-4017-9A0C-34E056789DD0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46</a:t>
            </a:r>
          </a:p>
        </p:txBody>
      </p:sp>
      <p:sp>
        <p:nvSpPr>
          <p:cNvPr id="171" name="Rounded Rectangle 212">
            <a:extLst>
              <a:ext uri="{FF2B5EF4-FFF2-40B4-BE49-F238E27FC236}">
                <a16:creationId xmlns:a16="http://schemas.microsoft.com/office/drawing/2014/main" xmlns="" id="{6EB19571-995D-4042-9001-03DCA344FEE0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45</a:t>
            </a:r>
          </a:p>
        </p:txBody>
      </p:sp>
      <p:sp>
        <p:nvSpPr>
          <p:cNvPr id="172" name="Rounded Rectangle 213">
            <a:extLst>
              <a:ext uri="{FF2B5EF4-FFF2-40B4-BE49-F238E27FC236}">
                <a16:creationId xmlns:a16="http://schemas.microsoft.com/office/drawing/2014/main" xmlns="" id="{DE3CC308-25A3-40BC-8A4D-C8E4D1E6B867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44</a:t>
            </a:r>
          </a:p>
        </p:txBody>
      </p:sp>
      <p:sp>
        <p:nvSpPr>
          <p:cNvPr id="173" name="Rounded Rectangle 214">
            <a:extLst>
              <a:ext uri="{FF2B5EF4-FFF2-40B4-BE49-F238E27FC236}">
                <a16:creationId xmlns:a16="http://schemas.microsoft.com/office/drawing/2014/main" xmlns="" id="{D8040CB1-246E-4493-8473-D3097D4E29F3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43</a:t>
            </a:r>
          </a:p>
        </p:txBody>
      </p:sp>
      <p:sp>
        <p:nvSpPr>
          <p:cNvPr id="174" name="Rounded Rectangle 215">
            <a:extLst>
              <a:ext uri="{FF2B5EF4-FFF2-40B4-BE49-F238E27FC236}">
                <a16:creationId xmlns:a16="http://schemas.microsoft.com/office/drawing/2014/main" xmlns="" id="{D398566B-98E3-462B-8AF4-BC0E42A882D9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42</a:t>
            </a:r>
          </a:p>
        </p:txBody>
      </p:sp>
      <p:sp>
        <p:nvSpPr>
          <p:cNvPr id="175" name="Rounded Rectangle 216">
            <a:extLst>
              <a:ext uri="{FF2B5EF4-FFF2-40B4-BE49-F238E27FC236}">
                <a16:creationId xmlns:a16="http://schemas.microsoft.com/office/drawing/2014/main" xmlns="" id="{7F9D9E7A-1139-474F-8499-A37BC119FBD1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41</a:t>
            </a:r>
          </a:p>
        </p:txBody>
      </p:sp>
      <p:sp>
        <p:nvSpPr>
          <p:cNvPr id="176" name="Rounded Rectangle 217">
            <a:extLst>
              <a:ext uri="{FF2B5EF4-FFF2-40B4-BE49-F238E27FC236}">
                <a16:creationId xmlns:a16="http://schemas.microsoft.com/office/drawing/2014/main" xmlns="" id="{AE0A28E8-2343-44A0-BABA-A34D9DADA1A6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</a:p>
        </p:txBody>
      </p:sp>
      <p:sp>
        <p:nvSpPr>
          <p:cNvPr id="177" name="Rounded Rectangle 218">
            <a:extLst>
              <a:ext uri="{FF2B5EF4-FFF2-40B4-BE49-F238E27FC236}">
                <a16:creationId xmlns:a16="http://schemas.microsoft.com/office/drawing/2014/main" xmlns="" id="{5D0C6EEB-108D-4364-808E-F2E617920A7A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39</a:t>
            </a:r>
          </a:p>
        </p:txBody>
      </p:sp>
      <p:sp>
        <p:nvSpPr>
          <p:cNvPr id="178" name="Rounded Rectangle 219">
            <a:extLst>
              <a:ext uri="{FF2B5EF4-FFF2-40B4-BE49-F238E27FC236}">
                <a16:creationId xmlns:a16="http://schemas.microsoft.com/office/drawing/2014/main" xmlns="" id="{8F389D4F-2FE0-4D32-A8F7-2E242F0F5B52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38</a:t>
            </a:r>
          </a:p>
        </p:txBody>
      </p:sp>
      <p:sp>
        <p:nvSpPr>
          <p:cNvPr id="179" name="Rounded Rectangle 220">
            <a:extLst>
              <a:ext uri="{FF2B5EF4-FFF2-40B4-BE49-F238E27FC236}">
                <a16:creationId xmlns:a16="http://schemas.microsoft.com/office/drawing/2014/main" xmlns="" id="{EDC48F8B-DF9D-4B8E-97F9-A516C1270D12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37</a:t>
            </a:r>
          </a:p>
        </p:txBody>
      </p:sp>
      <p:sp>
        <p:nvSpPr>
          <p:cNvPr id="180" name="Rounded Rectangle 221">
            <a:extLst>
              <a:ext uri="{FF2B5EF4-FFF2-40B4-BE49-F238E27FC236}">
                <a16:creationId xmlns:a16="http://schemas.microsoft.com/office/drawing/2014/main" xmlns="" id="{4E8E885C-AE56-4E4B-A959-5C6AAB06A8DD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36</a:t>
            </a:r>
          </a:p>
        </p:txBody>
      </p:sp>
      <p:sp>
        <p:nvSpPr>
          <p:cNvPr id="181" name="Rounded Rectangle 222">
            <a:extLst>
              <a:ext uri="{FF2B5EF4-FFF2-40B4-BE49-F238E27FC236}">
                <a16:creationId xmlns:a16="http://schemas.microsoft.com/office/drawing/2014/main" xmlns="" id="{F54E9A3D-87AA-42EB-A6AD-15E3F0C8593C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35</a:t>
            </a:r>
          </a:p>
        </p:txBody>
      </p:sp>
      <p:sp>
        <p:nvSpPr>
          <p:cNvPr id="182" name="Rounded Rectangle 223">
            <a:extLst>
              <a:ext uri="{FF2B5EF4-FFF2-40B4-BE49-F238E27FC236}">
                <a16:creationId xmlns:a16="http://schemas.microsoft.com/office/drawing/2014/main" xmlns="" id="{03580D29-ED9B-4989-BBEA-FFA7F0238AC0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34</a:t>
            </a:r>
          </a:p>
        </p:txBody>
      </p:sp>
      <p:sp>
        <p:nvSpPr>
          <p:cNvPr id="183" name="Rounded Rectangle 224">
            <a:extLst>
              <a:ext uri="{FF2B5EF4-FFF2-40B4-BE49-F238E27FC236}">
                <a16:creationId xmlns:a16="http://schemas.microsoft.com/office/drawing/2014/main" xmlns="" id="{0F91F1B9-7EC8-4CF8-9B1B-752F507063B8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33</a:t>
            </a:r>
          </a:p>
        </p:txBody>
      </p:sp>
      <p:sp>
        <p:nvSpPr>
          <p:cNvPr id="184" name="Rounded Rectangle 225">
            <a:extLst>
              <a:ext uri="{FF2B5EF4-FFF2-40B4-BE49-F238E27FC236}">
                <a16:creationId xmlns:a16="http://schemas.microsoft.com/office/drawing/2014/main" xmlns="" id="{22891EAA-AF51-4CB2-9157-662A031B2CAE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32</a:t>
            </a:r>
          </a:p>
        </p:txBody>
      </p:sp>
      <p:sp>
        <p:nvSpPr>
          <p:cNvPr id="185" name="Rounded Rectangle 226">
            <a:extLst>
              <a:ext uri="{FF2B5EF4-FFF2-40B4-BE49-F238E27FC236}">
                <a16:creationId xmlns:a16="http://schemas.microsoft.com/office/drawing/2014/main" xmlns="" id="{3958A78B-44D5-41F2-B8A9-F203C89CA5E0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</a:p>
        </p:txBody>
      </p:sp>
      <p:sp>
        <p:nvSpPr>
          <p:cNvPr id="186" name="Rounded Rectangle 227">
            <a:extLst>
              <a:ext uri="{FF2B5EF4-FFF2-40B4-BE49-F238E27FC236}">
                <a16:creationId xmlns:a16="http://schemas.microsoft.com/office/drawing/2014/main" xmlns="" id="{C62C4AEA-AE87-4416-B2C1-8772260632FA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30</a:t>
            </a:r>
          </a:p>
        </p:txBody>
      </p:sp>
      <p:sp>
        <p:nvSpPr>
          <p:cNvPr id="187" name="Rounded Rectangle 228">
            <a:extLst>
              <a:ext uri="{FF2B5EF4-FFF2-40B4-BE49-F238E27FC236}">
                <a16:creationId xmlns:a16="http://schemas.microsoft.com/office/drawing/2014/main" xmlns="" id="{F1E53551-462D-42B8-B0F7-6FFB3FE35DE7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29</a:t>
            </a:r>
          </a:p>
        </p:txBody>
      </p:sp>
      <p:sp>
        <p:nvSpPr>
          <p:cNvPr id="188" name="Rounded Rectangle 229">
            <a:extLst>
              <a:ext uri="{FF2B5EF4-FFF2-40B4-BE49-F238E27FC236}">
                <a16:creationId xmlns:a16="http://schemas.microsoft.com/office/drawing/2014/main" xmlns="" id="{9AEE6138-E91C-4BD1-854C-639CD121434D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28</a:t>
            </a:r>
          </a:p>
        </p:txBody>
      </p:sp>
      <p:sp>
        <p:nvSpPr>
          <p:cNvPr id="189" name="Rounded Rectangle 230">
            <a:extLst>
              <a:ext uri="{FF2B5EF4-FFF2-40B4-BE49-F238E27FC236}">
                <a16:creationId xmlns:a16="http://schemas.microsoft.com/office/drawing/2014/main" xmlns="" id="{9DCB2BA7-1670-4288-8708-026E10AE4E3A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27</a:t>
            </a:r>
          </a:p>
        </p:txBody>
      </p:sp>
      <p:sp>
        <p:nvSpPr>
          <p:cNvPr id="190" name="Rounded Rectangle 231">
            <a:extLst>
              <a:ext uri="{FF2B5EF4-FFF2-40B4-BE49-F238E27FC236}">
                <a16:creationId xmlns:a16="http://schemas.microsoft.com/office/drawing/2014/main" xmlns="" id="{98CAB577-92AA-424B-986C-084F65B5B21D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26</a:t>
            </a:r>
          </a:p>
        </p:txBody>
      </p:sp>
      <p:sp>
        <p:nvSpPr>
          <p:cNvPr id="191" name="Rounded Rectangle 232">
            <a:extLst>
              <a:ext uri="{FF2B5EF4-FFF2-40B4-BE49-F238E27FC236}">
                <a16:creationId xmlns:a16="http://schemas.microsoft.com/office/drawing/2014/main" xmlns="" id="{41D562A1-9F02-41DB-8F6F-A241FFF601EF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25</a:t>
            </a:r>
          </a:p>
        </p:txBody>
      </p:sp>
      <p:sp>
        <p:nvSpPr>
          <p:cNvPr id="192" name="Rounded Rectangle 233">
            <a:extLst>
              <a:ext uri="{FF2B5EF4-FFF2-40B4-BE49-F238E27FC236}">
                <a16:creationId xmlns:a16="http://schemas.microsoft.com/office/drawing/2014/main" xmlns="" id="{96829286-6289-4CD3-820A-11B2BDDF83B5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24</a:t>
            </a:r>
          </a:p>
        </p:txBody>
      </p:sp>
      <p:sp>
        <p:nvSpPr>
          <p:cNvPr id="193" name="Rounded Rectangle 234">
            <a:extLst>
              <a:ext uri="{FF2B5EF4-FFF2-40B4-BE49-F238E27FC236}">
                <a16:creationId xmlns:a16="http://schemas.microsoft.com/office/drawing/2014/main" xmlns="" id="{EBEE0FD3-565C-4A17-8D0F-369C39885D70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23</a:t>
            </a:r>
          </a:p>
        </p:txBody>
      </p:sp>
      <p:sp>
        <p:nvSpPr>
          <p:cNvPr id="194" name="Rounded Rectangle 235">
            <a:extLst>
              <a:ext uri="{FF2B5EF4-FFF2-40B4-BE49-F238E27FC236}">
                <a16:creationId xmlns:a16="http://schemas.microsoft.com/office/drawing/2014/main" xmlns="" id="{7984B5D2-6CEF-4733-A9F2-D74A7EF5646A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22</a:t>
            </a:r>
          </a:p>
        </p:txBody>
      </p:sp>
      <p:sp>
        <p:nvSpPr>
          <p:cNvPr id="195" name="Rounded Rectangle 236">
            <a:extLst>
              <a:ext uri="{FF2B5EF4-FFF2-40B4-BE49-F238E27FC236}">
                <a16:creationId xmlns:a16="http://schemas.microsoft.com/office/drawing/2014/main" xmlns="" id="{508F4791-1249-4688-8C7A-040B0B94DFF4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21</a:t>
            </a:r>
          </a:p>
        </p:txBody>
      </p:sp>
      <p:sp>
        <p:nvSpPr>
          <p:cNvPr id="196" name="Rounded Rectangle 237">
            <a:extLst>
              <a:ext uri="{FF2B5EF4-FFF2-40B4-BE49-F238E27FC236}">
                <a16:creationId xmlns:a16="http://schemas.microsoft.com/office/drawing/2014/main" xmlns="" id="{7BD2FE39-966B-4F81-914C-DD256FC1FAB0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20</a:t>
            </a:r>
          </a:p>
        </p:txBody>
      </p:sp>
      <p:sp>
        <p:nvSpPr>
          <p:cNvPr id="197" name="Rounded Rectangle 238">
            <a:extLst>
              <a:ext uri="{FF2B5EF4-FFF2-40B4-BE49-F238E27FC236}">
                <a16:creationId xmlns:a16="http://schemas.microsoft.com/office/drawing/2014/main" xmlns="" id="{AA42C3CB-B3FC-451A-B51E-61BE650FFE98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19</a:t>
            </a:r>
          </a:p>
        </p:txBody>
      </p:sp>
      <p:sp>
        <p:nvSpPr>
          <p:cNvPr id="198" name="Rounded Rectangle 239">
            <a:extLst>
              <a:ext uri="{FF2B5EF4-FFF2-40B4-BE49-F238E27FC236}">
                <a16:creationId xmlns:a16="http://schemas.microsoft.com/office/drawing/2014/main" xmlns="" id="{B593D2CC-CCBF-41FB-82D3-E87F69CA1E04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</a:p>
        </p:txBody>
      </p:sp>
      <p:sp>
        <p:nvSpPr>
          <p:cNvPr id="199" name="Rounded Rectangle 240">
            <a:extLst>
              <a:ext uri="{FF2B5EF4-FFF2-40B4-BE49-F238E27FC236}">
                <a16:creationId xmlns:a16="http://schemas.microsoft.com/office/drawing/2014/main" xmlns="" id="{8030924A-9664-4CBE-8C39-0C7943EDF50C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</a:p>
        </p:txBody>
      </p:sp>
      <p:sp>
        <p:nvSpPr>
          <p:cNvPr id="200" name="Rounded Rectangle 241">
            <a:extLst>
              <a:ext uri="{FF2B5EF4-FFF2-40B4-BE49-F238E27FC236}">
                <a16:creationId xmlns:a16="http://schemas.microsoft.com/office/drawing/2014/main" xmlns="" id="{9F9028E2-3EB4-4DBE-BDBA-621D07B006A7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</a:p>
        </p:txBody>
      </p:sp>
      <p:sp>
        <p:nvSpPr>
          <p:cNvPr id="201" name="Rounded Rectangle 242">
            <a:extLst>
              <a:ext uri="{FF2B5EF4-FFF2-40B4-BE49-F238E27FC236}">
                <a16:creationId xmlns:a16="http://schemas.microsoft.com/office/drawing/2014/main" xmlns="" id="{89B58332-D365-4327-9A03-91E966B69F9B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</a:p>
        </p:txBody>
      </p:sp>
      <p:sp>
        <p:nvSpPr>
          <p:cNvPr id="202" name="Rounded Rectangle 243">
            <a:extLst>
              <a:ext uri="{FF2B5EF4-FFF2-40B4-BE49-F238E27FC236}">
                <a16:creationId xmlns:a16="http://schemas.microsoft.com/office/drawing/2014/main" xmlns="" id="{597F0D44-58DA-426F-B477-4D225FF6064A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</a:p>
        </p:txBody>
      </p:sp>
      <p:sp>
        <p:nvSpPr>
          <p:cNvPr id="203" name="Rounded Rectangle 244">
            <a:extLst>
              <a:ext uri="{FF2B5EF4-FFF2-40B4-BE49-F238E27FC236}">
                <a16:creationId xmlns:a16="http://schemas.microsoft.com/office/drawing/2014/main" xmlns="" id="{96D0F3DC-F2F0-48AA-B807-037A0440C0B2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</a:p>
        </p:txBody>
      </p:sp>
      <p:sp>
        <p:nvSpPr>
          <p:cNvPr id="204" name="Rounded Rectangle 245">
            <a:extLst>
              <a:ext uri="{FF2B5EF4-FFF2-40B4-BE49-F238E27FC236}">
                <a16:creationId xmlns:a16="http://schemas.microsoft.com/office/drawing/2014/main" xmlns="" id="{79218771-1EC5-4992-9E16-867477D39533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</a:p>
        </p:txBody>
      </p:sp>
      <p:sp>
        <p:nvSpPr>
          <p:cNvPr id="205" name="Rounded Rectangle 246">
            <a:extLst>
              <a:ext uri="{FF2B5EF4-FFF2-40B4-BE49-F238E27FC236}">
                <a16:creationId xmlns:a16="http://schemas.microsoft.com/office/drawing/2014/main" xmlns="" id="{02536C49-CC36-4381-886F-0DF213FB2270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</a:p>
        </p:txBody>
      </p:sp>
      <p:sp>
        <p:nvSpPr>
          <p:cNvPr id="206" name="Rounded Rectangle 247">
            <a:extLst>
              <a:ext uri="{FF2B5EF4-FFF2-40B4-BE49-F238E27FC236}">
                <a16:creationId xmlns:a16="http://schemas.microsoft.com/office/drawing/2014/main" xmlns="" id="{A2F1C4E2-9340-415A-9C99-9AE2AA0D2616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</a:p>
        </p:txBody>
      </p:sp>
      <p:sp>
        <p:nvSpPr>
          <p:cNvPr id="207" name="Rounded Rectangle 248">
            <a:extLst>
              <a:ext uri="{FF2B5EF4-FFF2-40B4-BE49-F238E27FC236}">
                <a16:creationId xmlns:a16="http://schemas.microsoft.com/office/drawing/2014/main" xmlns="" id="{4981E2CD-1C46-40BF-B170-66D83A127B73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09</a:t>
            </a:r>
          </a:p>
        </p:txBody>
      </p:sp>
      <p:sp>
        <p:nvSpPr>
          <p:cNvPr id="208" name="Rounded Rectangle 249">
            <a:extLst>
              <a:ext uri="{FF2B5EF4-FFF2-40B4-BE49-F238E27FC236}">
                <a16:creationId xmlns:a16="http://schemas.microsoft.com/office/drawing/2014/main" xmlns="" id="{6D8AF9AD-9EB9-4865-B4AD-3B6DEED477B3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08</a:t>
            </a:r>
          </a:p>
        </p:txBody>
      </p:sp>
      <p:sp>
        <p:nvSpPr>
          <p:cNvPr id="209" name="Rounded Rectangle 250">
            <a:extLst>
              <a:ext uri="{FF2B5EF4-FFF2-40B4-BE49-F238E27FC236}">
                <a16:creationId xmlns:a16="http://schemas.microsoft.com/office/drawing/2014/main" xmlns="" id="{0B0DB97B-6969-400A-9FE2-C42822CDA041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07</a:t>
            </a:r>
          </a:p>
        </p:txBody>
      </p:sp>
      <p:sp>
        <p:nvSpPr>
          <p:cNvPr id="210" name="Rounded Rectangle 251">
            <a:extLst>
              <a:ext uri="{FF2B5EF4-FFF2-40B4-BE49-F238E27FC236}">
                <a16:creationId xmlns:a16="http://schemas.microsoft.com/office/drawing/2014/main" xmlns="" id="{40979561-88BA-4AE4-BE8C-15FD5028CBC2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06</a:t>
            </a:r>
          </a:p>
        </p:txBody>
      </p:sp>
      <p:sp>
        <p:nvSpPr>
          <p:cNvPr id="211" name="Rounded Rectangle 252">
            <a:extLst>
              <a:ext uri="{FF2B5EF4-FFF2-40B4-BE49-F238E27FC236}">
                <a16:creationId xmlns:a16="http://schemas.microsoft.com/office/drawing/2014/main" xmlns="" id="{EA79F823-2F12-424F-825C-C968AEFCDFBC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05</a:t>
            </a:r>
          </a:p>
        </p:txBody>
      </p:sp>
      <p:sp>
        <p:nvSpPr>
          <p:cNvPr id="212" name="Rounded Rectangle 253">
            <a:extLst>
              <a:ext uri="{FF2B5EF4-FFF2-40B4-BE49-F238E27FC236}">
                <a16:creationId xmlns:a16="http://schemas.microsoft.com/office/drawing/2014/main" xmlns="" id="{B148EF7E-3F37-4AD8-A996-31C76467BCF4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04</a:t>
            </a:r>
          </a:p>
        </p:txBody>
      </p:sp>
      <p:sp>
        <p:nvSpPr>
          <p:cNvPr id="213" name="Rounded Rectangle 254">
            <a:extLst>
              <a:ext uri="{FF2B5EF4-FFF2-40B4-BE49-F238E27FC236}">
                <a16:creationId xmlns:a16="http://schemas.microsoft.com/office/drawing/2014/main" xmlns="" id="{5A35F87C-80A3-49A3-95CD-2E1FE5FCC272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03</a:t>
            </a:r>
          </a:p>
        </p:txBody>
      </p:sp>
      <p:sp>
        <p:nvSpPr>
          <p:cNvPr id="214" name="Rounded Rectangle 255">
            <a:extLst>
              <a:ext uri="{FF2B5EF4-FFF2-40B4-BE49-F238E27FC236}">
                <a16:creationId xmlns:a16="http://schemas.microsoft.com/office/drawing/2014/main" xmlns="" id="{AD4E4708-9906-4795-AE5E-D6EC68941C3A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02</a:t>
            </a:r>
          </a:p>
        </p:txBody>
      </p:sp>
      <p:sp>
        <p:nvSpPr>
          <p:cNvPr id="215" name="Rounded Rectangle 256">
            <a:extLst>
              <a:ext uri="{FF2B5EF4-FFF2-40B4-BE49-F238E27FC236}">
                <a16:creationId xmlns:a16="http://schemas.microsoft.com/office/drawing/2014/main" xmlns="" id="{C9A81975-3291-45F7-A9B3-FB88F3F24D76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01</a:t>
            </a:r>
          </a:p>
        </p:txBody>
      </p:sp>
      <p:sp>
        <p:nvSpPr>
          <p:cNvPr id="216" name="Rounded Rectangle 257">
            <a:extLst>
              <a:ext uri="{FF2B5EF4-FFF2-40B4-BE49-F238E27FC236}">
                <a16:creationId xmlns:a16="http://schemas.microsoft.com/office/drawing/2014/main" xmlns="" id="{B8C4DC07-118A-4CF8-A04F-C034F0634030}"/>
              </a:ext>
            </a:extLst>
          </p:cNvPr>
          <p:cNvSpPr/>
          <p:nvPr/>
        </p:nvSpPr>
        <p:spPr>
          <a:xfrm>
            <a:off x="1820865" y="5635052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217" name="Rounded Rectangle 258">
            <a:extLst>
              <a:ext uri="{FF2B5EF4-FFF2-40B4-BE49-F238E27FC236}">
                <a16:creationId xmlns:a16="http://schemas.microsoft.com/office/drawing/2014/main" xmlns="" id="{B018CAF5-03AC-4D0F-BB23-AAD9683A659A}"/>
              </a:ext>
            </a:extLst>
          </p:cNvPr>
          <p:cNvSpPr/>
          <p:nvPr/>
        </p:nvSpPr>
        <p:spPr>
          <a:xfrm>
            <a:off x="601665" y="5635052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218" name="Rounded Rectangle 71">
            <a:extLst>
              <a:ext uri="{FF2B5EF4-FFF2-40B4-BE49-F238E27FC236}">
                <a16:creationId xmlns:a16="http://schemas.microsoft.com/office/drawing/2014/main" xmlns="" id="{3F6D1F52-2C27-402B-9037-989A745266BD}"/>
              </a:ext>
            </a:extLst>
          </p:cNvPr>
          <p:cNvSpPr/>
          <p:nvPr/>
        </p:nvSpPr>
        <p:spPr>
          <a:xfrm>
            <a:off x="601665" y="5635052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29461528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" dur="1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8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6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4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500"/>
                            </p:stCondLst>
                            <p:childTnLst>
                              <p:par>
                                <p:cTn id="8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8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1500"/>
                            </p:stCondLst>
                            <p:childTnLst>
                              <p:par>
                                <p:cTn id="9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6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9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0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4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2" presetID="20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3" dur="500" autoRev="1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4" dur="500" autoRev="1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500" autoRev="1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  <p:bldP spid="153" grpId="0" animBg="1"/>
      <p:bldP spid="154" grpId="0" animBg="1"/>
      <p:bldP spid="155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014" y="0"/>
            <a:ext cx="2143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peech Bubble: Rectangle with Corners Rounded 7"/>
          <p:cNvSpPr/>
          <p:nvPr/>
        </p:nvSpPr>
        <p:spPr>
          <a:xfrm>
            <a:off x="1394086" y="677864"/>
            <a:ext cx="7521316" cy="1608137"/>
          </a:xfrm>
          <a:prstGeom prst="wedgeRoundRectCallout">
            <a:avLst>
              <a:gd name="adj1" fmla="val 64879"/>
              <a:gd name="adj2" fmla="val 7525"/>
              <a:gd name="adj3" fmla="val 16667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5km 75m = … km?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1813810" y="2773180"/>
            <a:ext cx="2086679" cy="959371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5075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4227226" y="2833141"/>
            <a:ext cx="1948722" cy="854441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5,075</a:t>
            </a:r>
          </a:p>
        </p:txBody>
      </p:sp>
      <p:sp>
        <p:nvSpPr>
          <p:cNvPr id="23" name="Rectangle: Rounded Corners 22"/>
          <p:cNvSpPr/>
          <p:nvPr/>
        </p:nvSpPr>
        <p:spPr>
          <a:xfrm>
            <a:off x="6415790" y="2893103"/>
            <a:ext cx="1732849" cy="82445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5,75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8349520" y="2938072"/>
            <a:ext cx="1924779" cy="794479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5,750</a:t>
            </a:r>
          </a:p>
        </p:txBody>
      </p:sp>
      <p:sp>
        <p:nvSpPr>
          <p:cNvPr id="14" name="Action Button: Home 13">
            <a:hlinkClick r:id="rId8" action="ppaction://hlinksldjump" highlightClick="1"/>
          </p:cNvPr>
          <p:cNvSpPr/>
          <p:nvPr/>
        </p:nvSpPr>
        <p:spPr>
          <a:xfrm>
            <a:off x="0" y="0"/>
            <a:ext cx="1039812" cy="914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xmlns="" id="{DC014152-CD0D-408E-9938-110724116DB8}"/>
              </a:ext>
            </a:extLst>
          </p:cNvPr>
          <p:cNvSpPr/>
          <p:nvPr/>
        </p:nvSpPr>
        <p:spPr>
          <a:xfrm>
            <a:off x="231913" y="5115339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Hết giờ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CA6296C4-91E0-486B-97D9-FA0D9C7D7083}"/>
              </a:ext>
            </a:extLst>
          </p:cNvPr>
          <p:cNvSpPr/>
          <p:nvPr/>
        </p:nvSpPr>
        <p:spPr>
          <a:xfrm>
            <a:off x="231913" y="5648739"/>
            <a:ext cx="28956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0" name="TextBox 7">
            <a:extLst>
              <a:ext uri="{FF2B5EF4-FFF2-40B4-BE49-F238E27FC236}">
                <a16:creationId xmlns:a16="http://schemas.microsoft.com/office/drawing/2014/main" xmlns="" id="{EF49D911-6200-4058-B73E-F6686C19C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9351" y="5607464"/>
            <a:ext cx="304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>
                <a:solidFill>
                  <a:schemeClr val="bg1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81" name="Rounded Rectangle 192">
            <a:extLst>
              <a:ext uri="{FF2B5EF4-FFF2-40B4-BE49-F238E27FC236}">
                <a16:creationId xmlns:a16="http://schemas.microsoft.com/office/drawing/2014/main" xmlns="" id="{0B6D69E3-7B46-4CCE-BD6A-0A965516CAE9}"/>
              </a:ext>
            </a:extLst>
          </p:cNvPr>
          <p:cNvSpPr/>
          <p:nvPr/>
        </p:nvSpPr>
        <p:spPr>
          <a:xfrm>
            <a:off x="460513" y="5724939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B6E5350D-CCE5-4301-BCCA-99CCEBBA3EE5}"/>
              </a:ext>
            </a:extLst>
          </p:cNvPr>
          <p:cNvSpPr/>
          <p:nvPr/>
        </p:nvSpPr>
        <p:spPr>
          <a:xfrm>
            <a:off x="231913" y="5115339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Thời gian còn lại ...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977E1450-958E-41E7-ADD0-0C7AE5D48BFB}"/>
              </a:ext>
            </a:extLst>
          </p:cNvPr>
          <p:cNvSpPr/>
          <p:nvPr/>
        </p:nvSpPr>
        <p:spPr>
          <a:xfrm>
            <a:off x="231913" y="5115339"/>
            <a:ext cx="2895600" cy="457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Bắt đầu tính giờ</a:t>
            </a:r>
          </a:p>
        </p:txBody>
      </p:sp>
      <p:sp>
        <p:nvSpPr>
          <p:cNvPr id="84" name="Rounded Rectangle 196">
            <a:extLst>
              <a:ext uri="{FF2B5EF4-FFF2-40B4-BE49-F238E27FC236}">
                <a16:creationId xmlns:a16="http://schemas.microsoft.com/office/drawing/2014/main" xmlns="" id="{411BE66C-0F21-4F70-BDEB-9398D233E03C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85" name="Rounded Rectangle 197">
            <a:extLst>
              <a:ext uri="{FF2B5EF4-FFF2-40B4-BE49-F238E27FC236}">
                <a16:creationId xmlns:a16="http://schemas.microsoft.com/office/drawing/2014/main" xmlns="" id="{217FB89C-BA11-4DC4-BB99-AAD6572925BD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59</a:t>
            </a:r>
          </a:p>
        </p:txBody>
      </p:sp>
      <p:sp>
        <p:nvSpPr>
          <p:cNvPr id="86" name="Rounded Rectangle 198">
            <a:extLst>
              <a:ext uri="{FF2B5EF4-FFF2-40B4-BE49-F238E27FC236}">
                <a16:creationId xmlns:a16="http://schemas.microsoft.com/office/drawing/2014/main" xmlns="" id="{8725B865-222E-4EDF-B5AE-C7449C476E58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58</a:t>
            </a:r>
          </a:p>
        </p:txBody>
      </p:sp>
      <p:sp>
        <p:nvSpPr>
          <p:cNvPr id="87" name="Rounded Rectangle 199">
            <a:extLst>
              <a:ext uri="{FF2B5EF4-FFF2-40B4-BE49-F238E27FC236}">
                <a16:creationId xmlns:a16="http://schemas.microsoft.com/office/drawing/2014/main" xmlns="" id="{5EA85092-962C-474B-BB5A-28D0A76664A9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57</a:t>
            </a:r>
          </a:p>
        </p:txBody>
      </p:sp>
      <p:sp>
        <p:nvSpPr>
          <p:cNvPr id="88" name="Rounded Rectangle 200">
            <a:extLst>
              <a:ext uri="{FF2B5EF4-FFF2-40B4-BE49-F238E27FC236}">
                <a16:creationId xmlns:a16="http://schemas.microsoft.com/office/drawing/2014/main" xmlns="" id="{C2B43B33-45B3-4B67-A1CA-993F520C9796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56</a:t>
            </a:r>
          </a:p>
        </p:txBody>
      </p:sp>
      <p:sp>
        <p:nvSpPr>
          <p:cNvPr id="89" name="Rounded Rectangle 201">
            <a:extLst>
              <a:ext uri="{FF2B5EF4-FFF2-40B4-BE49-F238E27FC236}">
                <a16:creationId xmlns:a16="http://schemas.microsoft.com/office/drawing/2014/main" xmlns="" id="{6D8D3F27-E729-410A-96AF-ECD04A74983D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55</a:t>
            </a:r>
          </a:p>
        </p:txBody>
      </p:sp>
      <p:sp>
        <p:nvSpPr>
          <p:cNvPr id="90" name="Rounded Rectangle 202">
            <a:extLst>
              <a:ext uri="{FF2B5EF4-FFF2-40B4-BE49-F238E27FC236}">
                <a16:creationId xmlns:a16="http://schemas.microsoft.com/office/drawing/2014/main" xmlns="" id="{02D41C51-C41B-46C0-B87D-15B876AA92C4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54</a:t>
            </a:r>
          </a:p>
        </p:txBody>
      </p:sp>
      <p:sp>
        <p:nvSpPr>
          <p:cNvPr id="91" name="Rounded Rectangle 203">
            <a:extLst>
              <a:ext uri="{FF2B5EF4-FFF2-40B4-BE49-F238E27FC236}">
                <a16:creationId xmlns:a16="http://schemas.microsoft.com/office/drawing/2014/main" xmlns="" id="{89B069CE-B1A3-40E9-BC77-E596D49A3BF7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53</a:t>
            </a:r>
          </a:p>
        </p:txBody>
      </p:sp>
      <p:sp>
        <p:nvSpPr>
          <p:cNvPr id="161" name="Rounded Rectangle 204">
            <a:extLst>
              <a:ext uri="{FF2B5EF4-FFF2-40B4-BE49-F238E27FC236}">
                <a16:creationId xmlns:a16="http://schemas.microsoft.com/office/drawing/2014/main" xmlns="" id="{9A8FB0EE-73F5-42B4-85AA-304D5206B866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52</a:t>
            </a:r>
          </a:p>
        </p:txBody>
      </p:sp>
      <p:sp>
        <p:nvSpPr>
          <p:cNvPr id="162" name="Rounded Rectangle 205">
            <a:extLst>
              <a:ext uri="{FF2B5EF4-FFF2-40B4-BE49-F238E27FC236}">
                <a16:creationId xmlns:a16="http://schemas.microsoft.com/office/drawing/2014/main" xmlns="" id="{0CAAE2D2-CAAE-4109-9CD4-311F401FD6EC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51</a:t>
            </a:r>
          </a:p>
        </p:txBody>
      </p:sp>
      <p:sp>
        <p:nvSpPr>
          <p:cNvPr id="163" name="Rounded Rectangle 206">
            <a:extLst>
              <a:ext uri="{FF2B5EF4-FFF2-40B4-BE49-F238E27FC236}">
                <a16:creationId xmlns:a16="http://schemas.microsoft.com/office/drawing/2014/main" xmlns="" id="{19D87667-2523-47BC-8C74-8A7C0B6D7924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50</a:t>
            </a:r>
          </a:p>
        </p:txBody>
      </p:sp>
      <p:sp>
        <p:nvSpPr>
          <p:cNvPr id="164" name="Rounded Rectangle 207">
            <a:extLst>
              <a:ext uri="{FF2B5EF4-FFF2-40B4-BE49-F238E27FC236}">
                <a16:creationId xmlns:a16="http://schemas.microsoft.com/office/drawing/2014/main" xmlns="" id="{975FD8DD-86C9-4915-BDD9-E88EA64DD7A2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49</a:t>
            </a:r>
          </a:p>
        </p:txBody>
      </p:sp>
      <p:sp>
        <p:nvSpPr>
          <p:cNvPr id="165" name="Rounded Rectangle 209">
            <a:extLst>
              <a:ext uri="{FF2B5EF4-FFF2-40B4-BE49-F238E27FC236}">
                <a16:creationId xmlns:a16="http://schemas.microsoft.com/office/drawing/2014/main" xmlns="" id="{B58DB7EA-AF78-4733-8B60-73865CA25ACC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48</a:t>
            </a:r>
          </a:p>
        </p:txBody>
      </p:sp>
      <p:sp>
        <p:nvSpPr>
          <p:cNvPr id="166" name="Rounded Rectangle 210">
            <a:extLst>
              <a:ext uri="{FF2B5EF4-FFF2-40B4-BE49-F238E27FC236}">
                <a16:creationId xmlns:a16="http://schemas.microsoft.com/office/drawing/2014/main" xmlns="" id="{9E2DE2AB-FFE1-4390-8E0F-CE539026A979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47</a:t>
            </a:r>
          </a:p>
        </p:txBody>
      </p:sp>
      <p:sp>
        <p:nvSpPr>
          <p:cNvPr id="167" name="Rounded Rectangle 211">
            <a:extLst>
              <a:ext uri="{FF2B5EF4-FFF2-40B4-BE49-F238E27FC236}">
                <a16:creationId xmlns:a16="http://schemas.microsoft.com/office/drawing/2014/main" xmlns="" id="{22E191C6-D856-4062-983F-AA83E5ABE4E2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46</a:t>
            </a:r>
          </a:p>
        </p:txBody>
      </p:sp>
      <p:sp>
        <p:nvSpPr>
          <p:cNvPr id="168" name="Rounded Rectangle 212">
            <a:extLst>
              <a:ext uri="{FF2B5EF4-FFF2-40B4-BE49-F238E27FC236}">
                <a16:creationId xmlns:a16="http://schemas.microsoft.com/office/drawing/2014/main" xmlns="" id="{2F82210D-7EDF-43A1-9B72-CAD7EC2530AC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45</a:t>
            </a:r>
          </a:p>
        </p:txBody>
      </p:sp>
      <p:sp>
        <p:nvSpPr>
          <p:cNvPr id="169" name="Rounded Rectangle 213">
            <a:extLst>
              <a:ext uri="{FF2B5EF4-FFF2-40B4-BE49-F238E27FC236}">
                <a16:creationId xmlns:a16="http://schemas.microsoft.com/office/drawing/2014/main" xmlns="" id="{C245949B-B5AF-4D6D-9766-FFC819A23400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44</a:t>
            </a:r>
          </a:p>
        </p:txBody>
      </p:sp>
      <p:sp>
        <p:nvSpPr>
          <p:cNvPr id="170" name="Rounded Rectangle 214">
            <a:extLst>
              <a:ext uri="{FF2B5EF4-FFF2-40B4-BE49-F238E27FC236}">
                <a16:creationId xmlns:a16="http://schemas.microsoft.com/office/drawing/2014/main" xmlns="" id="{090AD9D2-5B8C-412D-8E02-C2B9398DE3FE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43</a:t>
            </a:r>
          </a:p>
        </p:txBody>
      </p:sp>
      <p:sp>
        <p:nvSpPr>
          <p:cNvPr id="171" name="Rounded Rectangle 215">
            <a:extLst>
              <a:ext uri="{FF2B5EF4-FFF2-40B4-BE49-F238E27FC236}">
                <a16:creationId xmlns:a16="http://schemas.microsoft.com/office/drawing/2014/main" xmlns="" id="{D0B44CA5-4303-4238-A4B4-D4318351C3E5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42</a:t>
            </a:r>
          </a:p>
        </p:txBody>
      </p:sp>
      <p:sp>
        <p:nvSpPr>
          <p:cNvPr id="172" name="Rounded Rectangle 216">
            <a:extLst>
              <a:ext uri="{FF2B5EF4-FFF2-40B4-BE49-F238E27FC236}">
                <a16:creationId xmlns:a16="http://schemas.microsoft.com/office/drawing/2014/main" xmlns="" id="{B5008571-5CD7-49D0-BA86-88AB5C091DBA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41</a:t>
            </a:r>
          </a:p>
        </p:txBody>
      </p:sp>
      <p:sp>
        <p:nvSpPr>
          <p:cNvPr id="173" name="Rounded Rectangle 217">
            <a:extLst>
              <a:ext uri="{FF2B5EF4-FFF2-40B4-BE49-F238E27FC236}">
                <a16:creationId xmlns:a16="http://schemas.microsoft.com/office/drawing/2014/main" xmlns="" id="{E1B89D79-1934-40E1-8BC3-DF6DDC17AF91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</a:p>
        </p:txBody>
      </p:sp>
      <p:sp>
        <p:nvSpPr>
          <p:cNvPr id="174" name="Rounded Rectangle 218">
            <a:extLst>
              <a:ext uri="{FF2B5EF4-FFF2-40B4-BE49-F238E27FC236}">
                <a16:creationId xmlns:a16="http://schemas.microsoft.com/office/drawing/2014/main" xmlns="" id="{AE6C998A-C246-4BD1-A6F9-5EE73872A0B8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39</a:t>
            </a:r>
          </a:p>
        </p:txBody>
      </p:sp>
      <p:sp>
        <p:nvSpPr>
          <p:cNvPr id="175" name="Rounded Rectangle 219">
            <a:extLst>
              <a:ext uri="{FF2B5EF4-FFF2-40B4-BE49-F238E27FC236}">
                <a16:creationId xmlns:a16="http://schemas.microsoft.com/office/drawing/2014/main" xmlns="" id="{6F110DCB-A408-4318-803C-FD04FB70C1C6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38</a:t>
            </a:r>
          </a:p>
        </p:txBody>
      </p:sp>
      <p:sp>
        <p:nvSpPr>
          <p:cNvPr id="176" name="Rounded Rectangle 220">
            <a:extLst>
              <a:ext uri="{FF2B5EF4-FFF2-40B4-BE49-F238E27FC236}">
                <a16:creationId xmlns:a16="http://schemas.microsoft.com/office/drawing/2014/main" xmlns="" id="{31619942-E630-48DB-8B2D-85C9F623AD44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37</a:t>
            </a:r>
          </a:p>
        </p:txBody>
      </p:sp>
      <p:sp>
        <p:nvSpPr>
          <p:cNvPr id="177" name="Rounded Rectangle 221">
            <a:extLst>
              <a:ext uri="{FF2B5EF4-FFF2-40B4-BE49-F238E27FC236}">
                <a16:creationId xmlns:a16="http://schemas.microsoft.com/office/drawing/2014/main" xmlns="" id="{95DA41E3-BED8-4F5E-9F5E-F2949517DB07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36</a:t>
            </a:r>
          </a:p>
        </p:txBody>
      </p:sp>
      <p:sp>
        <p:nvSpPr>
          <p:cNvPr id="178" name="Rounded Rectangle 222">
            <a:extLst>
              <a:ext uri="{FF2B5EF4-FFF2-40B4-BE49-F238E27FC236}">
                <a16:creationId xmlns:a16="http://schemas.microsoft.com/office/drawing/2014/main" xmlns="" id="{E1C11370-0CEE-423E-BBCE-348DFBC1B80A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35</a:t>
            </a:r>
          </a:p>
        </p:txBody>
      </p:sp>
      <p:sp>
        <p:nvSpPr>
          <p:cNvPr id="179" name="Rounded Rectangle 223">
            <a:extLst>
              <a:ext uri="{FF2B5EF4-FFF2-40B4-BE49-F238E27FC236}">
                <a16:creationId xmlns:a16="http://schemas.microsoft.com/office/drawing/2014/main" xmlns="" id="{A2FE4397-B555-4D4E-894A-F5A308FB44FF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34</a:t>
            </a:r>
          </a:p>
        </p:txBody>
      </p:sp>
      <p:sp>
        <p:nvSpPr>
          <p:cNvPr id="180" name="Rounded Rectangle 224">
            <a:extLst>
              <a:ext uri="{FF2B5EF4-FFF2-40B4-BE49-F238E27FC236}">
                <a16:creationId xmlns:a16="http://schemas.microsoft.com/office/drawing/2014/main" xmlns="" id="{7DA7B589-58D3-4303-AA65-50A809F5CCD3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33</a:t>
            </a:r>
          </a:p>
        </p:txBody>
      </p:sp>
      <p:sp>
        <p:nvSpPr>
          <p:cNvPr id="181" name="Rounded Rectangle 225">
            <a:extLst>
              <a:ext uri="{FF2B5EF4-FFF2-40B4-BE49-F238E27FC236}">
                <a16:creationId xmlns:a16="http://schemas.microsoft.com/office/drawing/2014/main" xmlns="" id="{C56B298F-03EC-46E0-B2C5-4BCFE0FA119D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32</a:t>
            </a:r>
          </a:p>
        </p:txBody>
      </p:sp>
      <p:sp>
        <p:nvSpPr>
          <p:cNvPr id="182" name="Rounded Rectangle 226">
            <a:extLst>
              <a:ext uri="{FF2B5EF4-FFF2-40B4-BE49-F238E27FC236}">
                <a16:creationId xmlns:a16="http://schemas.microsoft.com/office/drawing/2014/main" xmlns="" id="{C885ECD7-6E47-487C-AF36-06C203BEA504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</a:p>
        </p:txBody>
      </p:sp>
      <p:sp>
        <p:nvSpPr>
          <p:cNvPr id="183" name="Rounded Rectangle 227">
            <a:extLst>
              <a:ext uri="{FF2B5EF4-FFF2-40B4-BE49-F238E27FC236}">
                <a16:creationId xmlns:a16="http://schemas.microsoft.com/office/drawing/2014/main" xmlns="" id="{124A2E6A-BF8C-4652-BE95-08F3080AAD40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30</a:t>
            </a:r>
          </a:p>
        </p:txBody>
      </p:sp>
      <p:sp>
        <p:nvSpPr>
          <p:cNvPr id="184" name="Rounded Rectangle 228">
            <a:extLst>
              <a:ext uri="{FF2B5EF4-FFF2-40B4-BE49-F238E27FC236}">
                <a16:creationId xmlns:a16="http://schemas.microsoft.com/office/drawing/2014/main" xmlns="" id="{534EDB2A-E400-4976-8D9C-E0C17825D990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29</a:t>
            </a:r>
          </a:p>
        </p:txBody>
      </p:sp>
      <p:sp>
        <p:nvSpPr>
          <p:cNvPr id="185" name="Rounded Rectangle 229">
            <a:extLst>
              <a:ext uri="{FF2B5EF4-FFF2-40B4-BE49-F238E27FC236}">
                <a16:creationId xmlns:a16="http://schemas.microsoft.com/office/drawing/2014/main" xmlns="" id="{A5962290-AA30-4B3C-BB76-9A0FDD71702D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28</a:t>
            </a:r>
          </a:p>
        </p:txBody>
      </p:sp>
      <p:sp>
        <p:nvSpPr>
          <p:cNvPr id="186" name="Rounded Rectangle 230">
            <a:extLst>
              <a:ext uri="{FF2B5EF4-FFF2-40B4-BE49-F238E27FC236}">
                <a16:creationId xmlns:a16="http://schemas.microsoft.com/office/drawing/2014/main" xmlns="" id="{84D48580-FE35-466D-8929-97EB5A520216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27</a:t>
            </a:r>
          </a:p>
        </p:txBody>
      </p:sp>
      <p:sp>
        <p:nvSpPr>
          <p:cNvPr id="187" name="Rounded Rectangle 231">
            <a:extLst>
              <a:ext uri="{FF2B5EF4-FFF2-40B4-BE49-F238E27FC236}">
                <a16:creationId xmlns:a16="http://schemas.microsoft.com/office/drawing/2014/main" xmlns="" id="{9E4FCBE4-E15C-4013-BFF6-589B8A56DDB5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26</a:t>
            </a:r>
          </a:p>
        </p:txBody>
      </p:sp>
      <p:sp>
        <p:nvSpPr>
          <p:cNvPr id="188" name="Rounded Rectangle 232">
            <a:extLst>
              <a:ext uri="{FF2B5EF4-FFF2-40B4-BE49-F238E27FC236}">
                <a16:creationId xmlns:a16="http://schemas.microsoft.com/office/drawing/2014/main" xmlns="" id="{32F56BAA-4384-4527-B95D-3F62B298AAD9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25</a:t>
            </a:r>
          </a:p>
        </p:txBody>
      </p:sp>
      <p:sp>
        <p:nvSpPr>
          <p:cNvPr id="189" name="Rounded Rectangle 233">
            <a:extLst>
              <a:ext uri="{FF2B5EF4-FFF2-40B4-BE49-F238E27FC236}">
                <a16:creationId xmlns:a16="http://schemas.microsoft.com/office/drawing/2014/main" xmlns="" id="{213F846D-D391-49F0-9C98-EEE77F33B426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24</a:t>
            </a:r>
          </a:p>
        </p:txBody>
      </p:sp>
      <p:sp>
        <p:nvSpPr>
          <p:cNvPr id="190" name="Rounded Rectangle 234">
            <a:extLst>
              <a:ext uri="{FF2B5EF4-FFF2-40B4-BE49-F238E27FC236}">
                <a16:creationId xmlns:a16="http://schemas.microsoft.com/office/drawing/2014/main" xmlns="" id="{E451D6F4-E2DB-47BA-9981-0308648A612B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23</a:t>
            </a:r>
          </a:p>
        </p:txBody>
      </p:sp>
      <p:sp>
        <p:nvSpPr>
          <p:cNvPr id="191" name="Rounded Rectangle 235">
            <a:extLst>
              <a:ext uri="{FF2B5EF4-FFF2-40B4-BE49-F238E27FC236}">
                <a16:creationId xmlns:a16="http://schemas.microsoft.com/office/drawing/2014/main" xmlns="" id="{1569BA13-7164-4694-88AC-7742CCA81380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22</a:t>
            </a:r>
          </a:p>
        </p:txBody>
      </p:sp>
      <p:sp>
        <p:nvSpPr>
          <p:cNvPr id="192" name="Rounded Rectangle 236">
            <a:extLst>
              <a:ext uri="{FF2B5EF4-FFF2-40B4-BE49-F238E27FC236}">
                <a16:creationId xmlns:a16="http://schemas.microsoft.com/office/drawing/2014/main" xmlns="" id="{069C774A-2600-4CA2-9119-3A6C69CB3FCB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21</a:t>
            </a:r>
          </a:p>
        </p:txBody>
      </p:sp>
      <p:sp>
        <p:nvSpPr>
          <p:cNvPr id="193" name="Rounded Rectangle 237">
            <a:extLst>
              <a:ext uri="{FF2B5EF4-FFF2-40B4-BE49-F238E27FC236}">
                <a16:creationId xmlns:a16="http://schemas.microsoft.com/office/drawing/2014/main" xmlns="" id="{B7C471CE-A664-4EEB-9729-29B756414ED2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20</a:t>
            </a:r>
          </a:p>
        </p:txBody>
      </p:sp>
      <p:sp>
        <p:nvSpPr>
          <p:cNvPr id="194" name="Rounded Rectangle 238">
            <a:extLst>
              <a:ext uri="{FF2B5EF4-FFF2-40B4-BE49-F238E27FC236}">
                <a16:creationId xmlns:a16="http://schemas.microsoft.com/office/drawing/2014/main" xmlns="" id="{0772BFB9-5FBE-4899-B4AB-84324BEB742C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19</a:t>
            </a:r>
          </a:p>
        </p:txBody>
      </p:sp>
      <p:sp>
        <p:nvSpPr>
          <p:cNvPr id="195" name="Rounded Rectangle 239">
            <a:extLst>
              <a:ext uri="{FF2B5EF4-FFF2-40B4-BE49-F238E27FC236}">
                <a16:creationId xmlns:a16="http://schemas.microsoft.com/office/drawing/2014/main" xmlns="" id="{2EA67312-71B7-4C9C-A194-0B41F5A63442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</a:p>
        </p:txBody>
      </p:sp>
      <p:sp>
        <p:nvSpPr>
          <p:cNvPr id="196" name="Rounded Rectangle 240">
            <a:extLst>
              <a:ext uri="{FF2B5EF4-FFF2-40B4-BE49-F238E27FC236}">
                <a16:creationId xmlns:a16="http://schemas.microsoft.com/office/drawing/2014/main" xmlns="" id="{3F42DCD2-B672-44C1-A880-BDC57757CE9C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</a:p>
        </p:txBody>
      </p:sp>
      <p:sp>
        <p:nvSpPr>
          <p:cNvPr id="197" name="Rounded Rectangle 241">
            <a:extLst>
              <a:ext uri="{FF2B5EF4-FFF2-40B4-BE49-F238E27FC236}">
                <a16:creationId xmlns:a16="http://schemas.microsoft.com/office/drawing/2014/main" xmlns="" id="{7FF30048-CD33-4ED3-B78D-F6585D3089CC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</a:p>
        </p:txBody>
      </p:sp>
      <p:sp>
        <p:nvSpPr>
          <p:cNvPr id="198" name="Rounded Rectangle 242">
            <a:extLst>
              <a:ext uri="{FF2B5EF4-FFF2-40B4-BE49-F238E27FC236}">
                <a16:creationId xmlns:a16="http://schemas.microsoft.com/office/drawing/2014/main" xmlns="" id="{44E031A5-FA2E-4E28-B5CC-725B6FFD5F11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</a:p>
        </p:txBody>
      </p:sp>
      <p:sp>
        <p:nvSpPr>
          <p:cNvPr id="199" name="Rounded Rectangle 243">
            <a:extLst>
              <a:ext uri="{FF2B5EF4-FFF2-40B4-BE49-F238E27FC236}">
                <a16:creationId xmlns:a16="http://schemas.microsoft.com/office/drawing/2014/main" xmlns="" id="{4F3AD075-B9AC-4F4F-ACBA-87F75EA254C8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</a:p>
        </p:txBody>
      </p:sp>
      <p:sp>
        <p:nvSpPr>
          <p:cNvPr id="200" name="Rounded Rectangle 244">
            <a:extLst>
              <a:ext uri="{FF2B5EF4-FFF2-40B4-BE49-F238E27FC236}">
                <a16:creationId xmlns:a16="http://schemas.microsoft.com/office/drawing/2014/main" xmlns="" id="{C4CCB522-774E-4061-970C-2E0B81EB0C41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</a:p>
        </p:txBody>
      </p:sp>
      <p:sp>
        <p:nvSpPr>
          <p:cNvPr id="201" name="Rounded Rectangle 245">
            <a:extLst>
              <a:ext uri="{FF2B5EF4-FFF2-40B4-BE49-F238E27FC236}">
                <a16:creationId xmlns:a16="http://schemas.microsoft.com/office/drawing/2014/main" xmlns="" id="{6BD35307-35AD-407D-8F30-329A9D813A37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</a:p>
        </p:txBody>
      </p:sp>
      <p:sp>
        <p:nvSpPr>
          <p:cNvPr id="202" name="Rounded Rectangle 246">
            <a:extLst>
              <a:ext uri="{FF2B5EF4-FFF2-40B4-BE49-F238E27FC236}">
                <a16:creationId xmlns:a16="http://schemas.microsoft.com/office/drawing/2014/main" xmlns="" id="{F2D49068-07B9-4334-B9EC-86EC4457E9E9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</a:p>
        </p:txBody>
      </p:sp>
      <p:sp>
        <p:nvSpPr>
          <p:cNvPr id="203" name="Rounded Rectangle 247">
            <a:extLst>
              <a:ext uri="{FF2B5EF4-FFF2-40B4-BE49-F238E27FC236}">
                <a16:creationId xmlns:a16="http://schemas.microsoft.com/office/drawing/2014/main" xmlns="" id="{01D6EA7F-6415-4DE8-92B9-15E0AADA58A7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</a:p>
        </p:txBody>
      </p:sp>
      <p:sp>
        <p:nvSpPr>
          <p:cNvPr id="204" name="Rounded Rectangle 248">
            <a:extLst>
              <a:ext uri="{FF2B5EF4-FFF2-40B4-BE49-F238E27FC236}">
                <a16:creationId xmlns:a16="http://schemas.microsoft.com/office/drawing/2014/main" xmlns="" id="{BCAD539D-368D-43EB-97BA-138A54F37FBE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09</a:t>
            </a:r>
          </a:p>
        </p:txBody>
      </p:sp>
      <p:sp>
        <p:nvSpPr>
          <p:cNvPr id="205" name="Rounded Rectangle 249">
            <a:extLst>
              <a:ext uri="{FF2B5EF4-FFF2-40B4-BE49-F238E27FC236}">
                <a16:creationId xmlns:a16="http://schemas.microsoft.com/office/drawing/2014/main" xmlns="" id="{63EEDE88-8E88-4C5E-82A3-DA3766192266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08</a:t>
            </a:r>
          </a:p>
        </p:txBody>
      </p:sp>
      <p:sp>
        <p:nvSpPr>
          <p:cNvPr id="206" name="Rounded Rectangle 250">
            <a:extLst>
              <a:ext uri="{FF2B5EF4-FFF2-40B4-BE49-F238E27FC236}">
                <a16:creationId xmlns:a16="http://schemas.microsoft.com/office/drawing/2014/main" xmlns="" id="{E029AAD2-1B88-4148-9E93-BE00071C0F2D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07</a:t>
            </a:r>
          </a:p>
        </p:txBody>
      </p:sp>
      <p:sp>
        <p:nvSpPr>
          <p:cNvPr id="207" name="Rounded Rectangle 251">
            <a:extLst>
              <a:ext uri="{FF2B5EF4-FFF2-40B4-BE49-F238E27FC236}">
                <a16:creationId xmlns:a16="http://schemas.microsoft.com/office/drawing/2014/main" xmlns="" id="{2447E5A4-EC9C-4748-9BF6-335767997833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06</a:t>
            </a:r>
          </a:p>
        </p:txBody>
      </p:sp>
      <p:sp>
        <p:nvSpPr>
          <p:cNvPr id="208" name="Rounded Rectangle 252">
            <a:extLst>
              <a:ext uri="{FF2B5EF4-FFF2-40B4-BE49-F238E27FC236}">
                <a16:creationId xmlns:a16="http://schemas.microsoft.com/office/drawing/2014/main" xmlns="" id="{800A402F-2A43-449C-A051-CB34DC882CEE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05</a:t>
            </a:r>
          </a:p>
        </p:txBody>
      </p:sp>
      <p:sp>
        <p:nvSpPr>
          <p:cNvPr id="209" name="Rounded Rectangle 253">
            <a:extLst>
              <a:ext uri="{FF2B5EF4-FFF2-40B4-BE49-F238E27FC236}">
                <a16:creationId xmlns:a16="http://schemas.microsoft.com/office/drawing/2014/main" xmlns="" id="{F535D647-3C9D-40FF-AF6F-1392DF925049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04</a:t>
            </a:r>
          </a:p>
        </p:txBody>
      </p:sp>
      <p:sp>
        <p:nvSpPr>
          <p:cNvPr id="210" name="Rounded Rectangle 254">
            <a:extLst>
              <a:ext uri="{FF2B5EF4-FFF2-40B4-BE49-F238E27FC236}">
                <a16:creationId xmlns:a16="http://schemas.microsoft.com/office/drawing/2014/main" xmlns="" id="{D92CFC6D-1C4F-4D00-88C9-3DBB741AA28A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03</a:t>
            </a:r>
          </a:p>
        </p:txBody>
      </p:sp>
      <p:sp>
        <p:nvSpPr>
          <p:cNvPr id="211" name="Rounded Rectangle 255">
            <a:extLst>
              <a:ext uri="{FF2B5EF4-FFF2-40B4-BE49-F238E27FC236}">
                <a16:creationId xmlns:a16="http://schemas.microsoft.com/office/drawing/2014/main" xmlns="" id="{9EA70A23-C882-4509-BD1D-5F370FC02038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02</a:t>
            </a:r>
          </a:p>
        </p:txBody>
      </p:sp>
      <p:sp>
        <p:nvSpPr>
          <p:cNvPr id="212" name="Rounded Rectangle 256">
            <a:extLst>
              <a:ext uri="{FF2B5EF4-FFF2-40B4-BE49-F238E27FC236}">
                <a16:creationId xmlns:a16="http://schemas.microsoft.com/office/drawing/2014/main" xmlns="" id="{D79C062B-BF9F-48AD-A222-9AC0BB50E3D5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01</a:t>
            </a:r>
          </a:p>
        </p:txBody>
      </p:sp>
      <p:sp>
        <p:nvSpPr>
          <p:cNvPr id="213" name="Rounded Rectangle 257">
            <a:extLst>
              <a:ext uri="{FF2B5EF4-FFF2-40B4-BE49-F238E27FC236}">
                <a16:creationId xmlns:a16="http://schemas.microsoft.com/office/drawing/2014/main" xmlns="" id="{2CB0D6E0-B2C1-4865-B742-2B39FECC1AB3}"/>
              </a:ext>
            </a:extLst>
          </p:cNvPr>
          <p:cNvSpPr/>
          <p:nvPr/>
        </p:nvSpPr>
        <p:spPr>
          <a:xfrm>
            <a:off x="1679713" y="5724939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214" name="Rounded Rectangle 258">
            <a:extLst>
              <a:ext uri="{FF2B5EF4-FFF2-40B4-BE49-F238E27FC236}">
                <a16:creationId xmlns:a16="http://schemas.microsoft.com/office/drawing/2014/main" xmlns="" id="{F8F9750D-A303-453A-BFA8-C77EC5A49A63}"/>
              </a:ext>
            </a:extLst>
          </p:cNvPr>
          <p:cNvSpPr/>
          <p:nvPr/>
        </p:nvSpPr>
        <p:spPr>
          <a:xfrm>
            <a:off x="460513" y="5724939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215" name="Rounded Rectangle 71">
            <a:extLst>
              <a:ext uri="{FF2B5EF4-FFF2-40B4-BE49-F238E27FC236}">
                <a16:creationId xmlns:a16="http://schemas.microsoft.com/office/drawing/2014/main" xmlns="" id="{D35CE5CB-3FF9-4187-A47B-E87E8C543C39}"/>
              </a:ext>
            </a:extLst>
          </p:cNvPr>
          <p:cNvSpPr/>
          <p:nvPr/>
        </p:nvSpPr>
        <p:spPr>
          <a:xfrm>
            <a:off x="460513" y="5724939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47231520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1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9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0"/>
                            </p:stCondLst>
                            <p:childTnLst>
                              <p:par>
                                <p:cTn id="8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500"/>
                            </p:stCondLst>
                            <p:childTnLst>
                              <p:par>
                                <p:cTn id="8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1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500"/>
                            </p:stCondLst>
                            <p:childTnLst>
                              <p:par>
                                <p:cTn id="9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5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8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3" presetID="20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4" dur="500" autoRev="1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500" autoRev="1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6" dur="500" autoRev="1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5" grpId="0" animBg="1"/>
      <p:bldP spid="81" grpId="0" animBg="1"/>
      <p:bldP spid="82" grpId="0" animBg="1"/>
      <p:bldP spid="83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014" y="0"/>
            <a:ext cx="2143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peech Bubble: Rectangle with Corners Rounded 7"/>
          <p:cNvSpPr/>
          <p:nvPr/>
        </p:nvSpPr>
        <p:spPr>
          <a:xfrm>
            <a:off x="1768839" y="484189"/>
            <a:ext cx="6756036" cy="1608137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302m = … km?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1469037" y="2968052"/>
            <a:ext cx="2038662" cy="85444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302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3732551" y="3028013"/>
            <a:ext cx="2292013" cy="70453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3,02</a:t>
            </a:r>
          </a:p>
        </p:txBody>
      </p:sp>
      <p:sp>
        <p:nvSpPr>
          <p:cNvPr id="23" name="Rectangle: Rounded Corners 22"/>
          <p:cNvSpPr/>
          <p:nvPr/>
        </p:nvSpPr>
        <p:spPr>
          <a:xfrm>
            <a:off x="6265888" y="2998034"/>
            <a:ext cx="2008681" cy="64457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0,302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8574374" y="2923082"/>
            <a:ext cx="2083633" cy="839449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30,2</a:t>
            </a:r>
          </a:p>
        </p:txBody>
      </p:sp>
      <p:sp>
        <p:nvSpPr>
          <p:cNvPr id="14" name="Action Button: Home 13">
            <a:hlinkClick r:id="rId8" action="ppaction://hlinksldjump" highlightClick="1"/>
          </p:cNvPr>
          <p:cNvSpPr/>
          <p:nvPr/>
        </p:nvSpPr>
        <p:spPr>
          <a:xfrm>
            <a:off x="168184" y="0"/>
            <a:ext cx="1041400" cy="914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xmlns="" id="{0015A245-6189-4123-929E-B5D7E34A67C0}"/>
              </a:ext>
            </a:extLst>
          </p:cNvPr>
          <p:cNvSpPr/>
          <p:nvPr/>
        </p:nvSpPr>
        <p:spPr>
          <a:xfrm>
            <a:off x="321039" y="5088835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Hết giờ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75958296-876B-46C7-8A10-F42408DED648}"/>
              </a:ext>
            </a:extLst>
          </p:cNvPr>
          <p:cNvSpPr/>
          <p:nvPr/>
        </p:nvSpPr>
        <p:spPr>
          <a:xfrm>
            <a:off x="321039" y="5622235"/>
            <a:ext cx="28956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0" name="TextBox 7">
            <a:extLst>
              <a:ext uri="{FF2B5EF4-FFF2-40B4-BE49-F238E27FC236}">
                <a16:creationId xmlns:a16="http://schemas.microsoft.com/office/drawing/2014/main" xmlns="" id="{936988D2-7912-48AD-84DC-BE52607A7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477" y="5580960"/>
            <a:ext cx="304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>
                <a:solidFill>
                  <a:schemeClr val="bg1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81" name="Rounded Rectangle 192">
            <a:extLst>
              <a:ext uri="{FF2B5EF4-FFF2-40B4-BE49-F238E27FC236}">
                <a16:creationId xmlns:a16="http://schemas.microsoft.com/office/drawing/2014/main" xmlns="" id="{39EACDF7-6CE2-4646-A2F0-706920D54F7C}"/>
              </a:ext>
            </a:extLst>
          </p:cNvPr>
          <p:cNvSpPr/>
          <p:nvPr/>
        </p:nvSpPr>
        <p:spPr>
          <a:xfrm>
            <a:off x="549639" y="5698435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03D9156D-8AE0-4A4B-BC0E-59A169D9F19D}"/>
              </a:ext>
            </a:extLst>
          </p:cNvPr>
          <p:cNvSpPr/>
          <p:nvPr/>
        </p:nvSpPr>
        <p:spPr>
          <a:xfrm>
            <a:off x="321039" y="5088835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Thời gian còn lại ...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xmlns="" id="{ECAAF20A-FF56-4A3B-9B93-D66F0FEC4894}"/>
              </a:ext>
            </a:extLst>
          </p:cNvPr>
          <p:cNvSpPr/>
          <p:nvPr/>
        </p:nvSpPr>
        <p:spPr>
          <a:xfrm>
            <a:off x="321039" y="5088835"/>
            <a:ext cx="2895600" cy="457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Bắt đầu tính giờ</a:t>
            </a:r>
          </a:p>
        </p:txBody>
      </p:sp>
      <p:sp>
        <p:nvSpPr>
          <p:cNvPr id="153" name="Rounded Rectangle 196">
            <a:extLst>
              <a:ext uri="{FF2B5EF4-FFF2-40B4-BE49-F238E27FC236}">
                <a16:creationId xmlns:a16="http://schemas.microsoft.com/office/drawing/2014/main" xmlns="" id="{CDDDC302-1408-4636-85B0-883F431349F2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154" name="Rounded Rectangle 197">
            <a:extLst>
              <a:ext uri="{FF2B5EF4-FFF2-40B4-BE49-F238E27FC236}">
                <a16:creationId xmlns:a16="http://schemas.microsoft.com/office/drawing/2014/main" xmlns="" id="{363CE0F4-85C2-43CF-9055-A7ED30771917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59</a:t>
            </a:r>
          </a:p>
        </p:txBody>
      </p:sp>
      <p:sp>
        <p:nvSpPr>
          <p:cNvPr id="155" name="Rounded Rectangle 198">
            <a:extLst>
              <a:ext uri="{FF2B5EF4-FFF2-40B4-BE49-F238E27FC236}">
                <a16:creationId xmlns:a16="http://schemas.microsoft.com/office/drawing/2014/main" xmlns="" id="{81832866-96FD-4548-92B1-E38A6CCE8226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58</a:t>
            </a:r>
          </a:p>
        </p:txBody>
      </p:sp>
      <p:sp>
        <p:nvSpPr>
          <p:cNvPr id="156" name="Rounded Rectangle 199">
            <a:extLst>
              <a:ext uri="{FF2B5EF4-FFF2-40B4-BE49-F238E27FC236}">
                <a16:creationId xmlns:a16="http://schemas.microsoft.com/office/drawing/2014/main" xmlns="" id="{76921E98-8D51-4925-B3D1-CEB7ED4A49FD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57</a:t>
            </a:r>
          </a:p>
        </p:txBody>
      </p:sp>
      <p:sp>
        <p:nvSpPr>
          <p:cNvPr id="157" name="Rounded Rectangle 200">
            <a:extLst>
              <a:ext uri="{FF2B5EF4-FFF2-40B4-BE49-F238E27FC236}">
                <a16:creationId xmlns:a16="http://schemas.microsoft.com/office/drawing/2014/main" xmlns="" id="{ABE5A241-083E-4D2F-A772-6FA7F2FA56A9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56</a:t>
            </a:r>
          </a:p>
        </p:txBody>
      </p:sp>
      <p:sp>
        <p:nvSpPr>
          <p:cNvPr id="158" name="Rounded Rectangle 201">
            <a:extLst>
              <a:ext uri="{FF2B5EF4-FFF2-40B4-BE49-F238E27FC236}">
                <a16:creationId xmlns:a16="http://schemas.microsoft.com/office/drawing/2014/main" xmlns="" id="{3B56A649-CE0D-4DF1-A0BA-E58BE6952482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55</a:t>
            </a:r>
          </a:p>
        </p:txBody>
      </p:sp>
      <p:sp>
        <p:nvSpPr>
          <p:cNvPr id="159" name="Rounded Rectangle 202">
            <a:extLst>
              <a:ext uri="{FF2B5EF4-FFF2-40B4-BE49-F238E27FC236}">
                <a16:creationId xmlns:a16="http://schemas.microsoft.com/office/drawing/2014/main" xmlns="" id="{80C6F27F-16D4-481C-8BBC-4954E1A8862E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54</a:t>
            </a:r>
          </a:p>
        </p:txBody>
      </p:sp>
      <p:sp>
        <p:nvSpPr>
          <p:cNvPr id="160" name="Rounded Rectangle 203">
            <a:extLst>
              <a:ext uri="{FF2B5EF4-FFF2-40B4-BE49-F238E27FC236}">
                <a16:creationId xmlns:a16="http://schemas.microsoft.com/office/drawing/2014/main" xmlns="" id="{94A22B7E-E411-46C3-A6C2-5204677FB140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53</a:t>
            </a:r>
          </a:p>
        </p:txBody>
      </p:sp>
      <p:sp>
        <p:nvSpPr>
          <p:cNvPr id="161" name="Rounded Rectangle 204">
            <a:extLst>
              <a:ext uri="{FF2B5EF4-FFF2-40B4-BE49-F238E27FC236}">
                <a16:creationId xmlns:a16="http://schemas.microsoft.com/office/drawing/2014/main" xmlns="" id="{42681186-BAAF-4B3B-B421-437250F9E9E3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52</a:t>
            </a:r>
          </a:p>
        </p:txBody>
      </p:sp>
      <p:sp>
        <p:nvSpPr>
          <p:cNvPr id="162" name="Rounded Rectangle 205">
            <a:extLst>
              <a:ext uri="{FF2B5EF4-FFF2-40B4-BE49-F238E27FC236}">
                <a16:creationId xmlns:a16="http://schemas.microsoft.com/office/drawing/2014/main" xmlns="" id="{448F41A1-D2FE-4D04-8502-A7E982C78D47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51</a:t>
            </a:r>
          </a:p>
        </p:txBody>
      </p:sp>
      <p:sp>
        <p:nvSpPr>
          <p:cNvPr id="163" name="Rounded Rectangle 206">
            <a:extLst>
              <a:ext uri="{FF2B5EF4-FFF2-40B4-BE49-F238E27FC236}">
                <a16:creationId xmlns:a16="http://schemas.microsoft.com/office/drawing/2014/main" xmlns="" id="{F44F2D10-F06C-4577-9987-3BF37CF5875C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50</a:t>
            </a:r>
          </a:p>
        </p:txBody>
      </p:sp>
      <p:sp>
        <p:nvSpPr>
          <p:cNvPr id="164" name="Rounded Rectangle 207">
            <a:extLst>
              <a:ext uri="{FF2B5EF4-FFF2-40B4-BE49-F238E27FC236}">
                <a16:creationId xmlns:a16="http://schemas.microsoft.com/office/drawing/2014/main" xmlns="" id="{D2982CED-FED1-42A5-AD89-9C3583F73194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49</a:t>
            </a:r>
          </a:p>
        </p:txBody>
      </p:sp>
      <p:sp>
        <p:nvSpPr>
          <p:cNvPr id="165" name="Rounded Rectangle 209">
            <a:extLst>
              <a:ext uri="{FF2B5EF4-FFF2-40B4-BE49-F238E27FC236}">
                <a16:creationId xmlns:a16="http://schemas.microsoft.com/office/drawing/2014/main" xmlns="" id="{084DC815-6F9A-44A4-8C97-ECD1B09C4CD2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48</a:t>
            </a:r>
          </a:p>
        </p:txBody>
      </p:sp>
      <p:sp>
        <p:nvSpPr>
          <p:cNvPr id="166" name="Rounded Rectangle 210">
            <a:extLst>
              <a:ext uri="{FF2B5EF4-FFF2-40B4-BE49-F238E27FC236}">
                <a16:creationId xmlns:a16="http://schemas.microsoft.com/office/drawing/2014/main" xmlns="" id="{1ED058AD-576C-4182-B86E-27083E60C83D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47</a:t>
            </a:r>
          </a:p>
        </p:txBody>
      </p:sp>
      <p:sp>
        <p:nvSpPr>
          <p:cNvPr id="167" name="Rounded Rectangle 211">
            <a:extLst>
              <a:ext uri="{FF2B5EF4-FFF2-40B4-BE49-F238E27FC236}">
                <a16:creationId xmlns:a16="http://schemas.microsoft.com/office/drawing/2014/main" xmlns="" id="{0CA3F2AC-AD25-4E30-9C7D-51E8B00CAE86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46</a:t>
            </a:r>
          </a:p>
        </p:txBody>
      </p:sp>
      <p:sp>
        <p:nvSpPr>
          <p:cNvPr id="168" name="Rounded Rectangle 212">
            <a:extLst>
              <a:ext uri="{FF2B5EF4-FFF2-40B4-BE49-F238E27FC236}">
                <a16:creationId xmlns:a16="http://schemas.microsoft.com/office/drawing/2014/main" xmlns="" id="{D398EED0-3C9E-4E15-B65B-60BD925F3DC6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45</a:t>
            </a:r>
          </a:p>
        </p:txBody>
      </p:sp>
      <p:sp>
        <p:nvSpPr>
          <p:cNvPr id="169" name="Rounded Rectangle 213">
            <a:extLst>
              <a:ext uri="{FF2B5EF4-FFF2-40B4-BE49-F238E27FC236}">
                <a16:creationId xmlns:a16="http://schemas.microsoft.com/office/drawing/2014/main" xmlns="" id="{FD5F7940-C073-44B0-BFC8-169A949C6A65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44</a:t>
            </a:r>
          </a:p>
        </p:txBody>
      </p:sp>
      <p:sp>
        <p:nvSpPr>
          <p:cNvPr id="170" name="Rounded Rectangle 214">
            <a:extLst>
              <a:ext uri="{FF2B5EF4-FFF2-40B4-BE49-F238E27FC236}">
                <a16:creationId xmlns:a16="http://schemas.microsoft.com/office/drawing/2014/main" xmlns="" id="{99FAF29E-78F6-49E4-A2FF-A5AA767D8A5F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43</a:t>
            </a:r>
          </a:p>
        </p:txBody>
      </p:sp>
      <p:sp>
        <p:nvSpPr>
          <p:cNvPr id="171" name="Rounded Rectangle 215">
            <a:extLst>
              <a:ext uri="{FF2B5EF4-FFF2-40B4-BE49-F238E27FC236}">
                <a16:creationId xmlns:a16="http://schemas.microsoft.com/office/drawing/2014/main" xmlns="" id="{9B1D8705-53B9-4A81-A916-AEFBAD07CD9C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42</a:t>
            </a:r>
          </a:p>
        </p:txBody>
      </p:sp>
      <p:sp>
        <p:nvSpPr>
          <p:cNvPr id="172" name="Rounded Rectangle 216">
            <a:extLst>
              <a:ext uri="{FF2B5EF4-FFF2-40B4-BE49-F238E27FC236}">
                <a16:creationId xmlns:a16="http://schemas.microsoft.com/office/drawing/2014/main" xmlns="" id="{E8158250-EE8C-4404-BB93-0D566976C81A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41</a:t>
            </a:r>
          </a:p>
        </p:txBody>
      </p:sp>
      <p:sp>
        <p:nvSpPr>
          <p:cNvPr id="173" name="Rounded Rectangle 217">
            <a:extLst>
              <a:ext uri="{FF2B5EF4-FFF2-40B4-BE49-F238E27FC236}">
                <a16:creationId xmlns:a16="http://schemas.microsoft.com/office/drawing/2014/main" xmlns="" id="{0A116BD4-4BDE-45E1-A4A5-9C0F91AC2D45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</a:p>
        </p:txBody>
      </p:sp>
      <p:sp>
        <p:nvSpPr>
          <p:cNvPr id="174" name="Rounded Rectangle 218">
            <a:extLst>
              <a:ext uri="{FF2B5EF4-FFF2-40B4-BE49-F238E27FC236}">
                <a16:creationId xmlns:a16="http://schemas.microsoft.com/office/drawing/2014/main" xmlns="" id="{D14EC4DE-BD96-463C-8A22-2693EED14168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39</a:t>
            </a:r>
          </a:p>
        </p:txBody>
      </p:sp>
      <p:sp>
        <p:nvSpPr>
          <p:cNvPr id="175" name="Rounded Rectangle 219">
            <a:extLst>
              <a:ext uri="{FF2B5EF4-FFF2-40B4-BE49-F238E27FC236}">
                <a16:creationId xmlns:a16="http://schemas.microsoft.com/office/drawing/2014/main" xmlns="" id="{4F6B97ED-0950-4241-A404-C42746BF44FB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38</a:t>
            </a:r>
          </a:p>
        </p:txBody>
      </p:sp>
      <p:sp>
        <p:nvSpPr>
          <p:cNvPr id="176" name="Rounded Rectangle 220">
            <a:extLst>
              <a:ext uri="{FF2B5EF4-FFF2-40B4-BE49-F238E27FC236}">
                <a16:creationId xmlns:a16="http://schemas.microsoft.com/office/drawing/2014/main" xmlns="" id="{C3D31628-6B09-4EF3-A3CD-5F58F0D4CAF4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37</a:t>
            </a:r>
          </a:p>
        </p:txBody>
      </p:sp>
      <p:sp>
        <p:nvSpPr>
          <p:cNvPr id="177" name="Rounded Rectangle 221">
            <a:extLst>
              <a:ext uri="{FF2B5EF4-FFF2-40B4-BE49-F238E27FC236}">
                <a16:creationId xmlns:a16="http://schemas.microsoft.com/office/drawing/2014/main" xmlns="" id="{147A1A8B-4629-4260-932A-DFE522DDF96B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36</a:t>
            </a:r>
          </a:p>
        </p:txBody>
      </p:sp>
      <p:sp>
        <p:nvSpPr>
          <p:cNvPr id="178" name="Rounded Rectangle 222">
            <a:extLst>
              <a:ext uri="{FF2B5EF4-FFF2-40B4-BE49-F238E27FC236}">
                <a16:creationId xmlns:a16="http://schemas.microsoft.com/office/drawing/2014/main" xmlns="" id="{4F6DCB8C-77AF-44B3-B981-014F886EEE8D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35</a:t>
            </a:r>
          </a:p>
        </p:txBody>
      </p:sp>
      <p:sp>
        <p:nvSpPr>
          <p:cNvPr id="179" name="Rounded Rectangle 223">
            <a:extLst>
              <a:ext uri="{FF2B5EF4-FFF2-40B4-BE49-F238E27FC236}">
                <a16:creationId xmlns:a16="http://schemas.microsoft.com/office/drawing/2014/main" xmlns="" id="{29749EBD-F111-4541-A898-71A063A69413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34</a:t>
            </a:r>
          </a:p>
        </p:txBody>
      </p:sp>
      <p:sp>
        <p:nvSpPr>
          <p:cNvPr id="180" name="Rounded Rectangle 224">
            <a:extLst>
              <a:ext uri="{FF2B5EF4-FFF2-40B4-BE49-F238E27FC236}">
                <a16:creationId xmlns:a16="http://schemas.microsoft.com/office/drawing/2014/main" xmlns="" id="{C69858F8-3429-400A-B1AA-2B0CD42483B6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33</a:t>
            </a:r>
          </a:p>
        </p:txBody>
      </p:sp>
      <p:sp>
        <p:nvSpPr>
          <p:cNvPr id="181" name="Rounded Rectangle 225">
            <a:extLst>
              <a:ext uri="{FF2B5EF4-FFF2-40B4-BE49-F238E27FC236}">
                <a16:creationId xmlns:a16="http://schemas.microsoft.com/office/drawing/2014/main" xmlns="" id="{F776C796-09F1-4BEA-A4F0-EB685EAAF37B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32</a:t>
            </a:r>
          </a:p>
        </p:txBody>
      </p:sp>
      <p:sp>
        <p:nvSpPr>
          <p:cNvPr id="182" name="Rounded Rectangle 226">
            <a:extLst>
              <a:ext uri="{FF2B5EF4-FFF2-40B4-BE49-F238E27FC236}">
                <a16:creationId xmlns:a16="http://schemas.microsoft.com/office/drawing/2014/main" xmlns="" id="{D64DE921-9A51-4E8C-8CFA-8CAF17397E7A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</a:p>
        </p:txBody>
      </p:sp>
      <p:sp>
        <p:nvSpPr>
          <p:cNvPr id="183" name="Rounded Rectangle 227">
            <a:extLst>
              <a:ext uri="{FF2B5EF4-FFF2-40B4-BE49-F238E27FC236}">
                <a16:creationId xmlns:a16="http://schemas.microsoft.com/office/drawing/2014/main" xmlns="" id="{11AE2379-4A13-4AF4-91E0-7C955B463C68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30</a:t>
            </a:r>
          </a:p>
        </p:txBody>
      </p:sp>
      <p:sp>
        <p:nvSpPr>
          <p:cNvPr id="184" name="Rounded Rectangle 228">
            <a:extLst>
              <a:ext uri="{FF2B5EF4-FFF2-40B4-BE49-F238E27FC236}">
                <a16:creationId xmlns:a16="http://schemas.microsoft.com/office/drawing/2014/main" xmlns="" id="{8DC870E6-7BD6-478A-A6DB-70A7C236F1D3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29</a:t>
            </a:r>
          </a:p>
        </p:txBody>
      </p:sp>
      <p:sp>
        <p:nvSpPr>
          <p:cNvPr id="185" name="Rounded Rectangle 229">
            <a:extLst>
              <a:ext uri="{FF2B5EF4-FFF2-40B4-BE49-F238E27FC236}">
                <a16:creationId xmlns:a16="http://schemas.microsoft.com/office/drawing/2014/main" xmlns="" id="{38D22EC2-D50E-43F3-886B-2D3C7B0C8036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28</a:t>
            </a:r>
          </a:p>
        </p:txBody>
      </p:sp>
      <p:sp>
        <p:nvSpPr>
          <p:cNvPr id="186" name="Rounded Rectangle 230">
            <a:extLst>
              <a:ext uri="{FF2B5EF4-FFF2-40B4-BE49-F238E27FC236}">
                <a16:creationId xmlns:a16="http://schemas.microsoft.com/office/drawing/2014/main" xmlns="" id="{C30AA3A0-B4B6-42B9-B68C-FDA7423EAD8B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27</a:t>
            </a:r>
          </a:p>
        </p:txBody>
      </p:sp>
      <p:sp>
        <p:nvSpPr>
          <p:cNvPr id="187" name="Rounded Rectangle 231">
            <a:extLst>
              <a:ext uri="{FF2B5EF4-FFF2-40B4-BE49-F238E27FC236}">
                <a16:creationId xmlns:a16="http://schemas.microsoft.com/office/drawing/2014/main" xmlns="" id="{A3A1D320-13DA-46B1-A057-53168D933BA9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26</a:t>
            </a:r>
          </a:p>
        </p:txBody>
      </p:sp>
      <p:sp>
        <p:nvSpPr>
          <p:cNvPr id="188" name="Rounded Rectangle 232">
            <a:extLst>
              <a:ext uri="{FF2B5EF4-FFF2-40B4-BE49-F238E27FC236}">
                <a16:creationId xmlns:a16="http://schemas.microsoft.com/office/drawing/2014/main" xmlns="" id="{5D66EBE0-EA4E-441C-98D1-0F6759266D50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25</a:t>
            </a:r>
          </a:p>
        </p:txBody>
      </p:sp>
      <p:sp>
        <p:nvSpPr>
          <p:cNvPr id="189" name="Rounded Rectangle 233">
            <a:extLst>
              <a:ext uri="{FF2B5EF4-FFF2-40B4-BE49-F238E27FC236}">
                <a16:creationId xmlns:a16="http://schemas.microsoft.com/office/drawing/2014/main" xmlns="" id="{DEC06349-7E25-4260-AC31-EB0B46FCBEFA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24</a:t>
            </a:r>
          </a:p>
        </p:txBody>
      </p:sp>
      <p:sp>
        <p:nvSpPr>
          <p:cNvPr id="190" name="Rounded Rectangle 234">
            <a:extLst>
              <a:ext uri="{FF2B5EF4-FFF2-40B4-BE49-F238E27FC236}">
                <a16:creationId xmlns:a16="http://schemas.microsoft.com/office/drawing/2014/main" xmlns="" id="{BE6DC1E2-9265-45F8-B039-00F82CEBCF06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23</a:t>
            </a:r>
          </a:p>
        </p:txBody>
      </p:sp>
      <p:sp>
        <p:nvSpPr>
          <p:cNvPr id="191" name="Rounded Rectangle 235">
            <a:extLst>
              <a:ext uri="{FF2B5EF4-FFF2-40B4-BE49-F238E27FC236}">
                <a16:creationId xmlns:a16="http://schemas.microsoft.com/office/drawing/2014/main" xmlns="" id="{A3171A8B-E453-49BF-89EF-EF1FC6D23F56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22</a:t>
            </a:r>
          </a:p>
        </p:txBody>
      </p:sp>
      <p:sp>
        <p:nvSpPr>
          <p:cNvPr id="192" name="Rounded Rectangle 236">
            <a:extLst>
              <a:ext uri="{FF2B5EF4-FFF2-40B4-BE49-F238E27FC236}">
                <a16:creationId xmlns:a16="http://schemas.microsoft.com/office/drawing/2014/main" xmlns="" id="{1E27131F-D242-4F22-B9D5-8F298290AE5C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21</a:t>
            </a:r>
          </a:p>
        </p:txBody>
      </p:sp>
      <p:sp>
        <p:nvSpPr>
          <p:cNvPr id="193" name="Rounded Rectangle 237">
            <a:extLst>
              <a:ext uri="{FF2B5EF4-FFF2-40B4-BE49-F238E27FC236}">
                <a16:creationId xmlns:a16="http://schemas.microsoft.com/office/drawing/2014/main" xmlns="" id="{72CCDB02-35F0-4887-9B4E-342CEA162BE4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20</a:t>
            </a:r>
          </a:p>
        </p:txBody>
      </p:sp>
      <p:sp>
        <p:nvSpPr>
          <p:cNvPr id="194" name="Rounded Rectangle 238">
            <a:extLst>
              <a:ext uri="{FF2B5EF4-FFF2-40B4-BE49-F238E27FC236}">
                <a16:creationId xmlns:a16="http://schemas.microsoft.com/office/drawing/2014/main" xmlns="" id="{31EA166F-4E68-42F5-924F-4EAE600F9198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19</a:t>
            </a:r>
          </a:p>
        </p:txBody>
      </p:sp>
      <p:sp>
        <p:nvSpPr>
          <p:cNvPr id="195" name="Rounded Rectangle 239">
            <a:extLst>
              <a:ext uri="{FF2B5EF4-FFF2-40B4-BE49-F238E27FC236}">
                <a16:creationId xmlns:a16="http://schemas.microsoft.com/office/drawing/2014/main" xmlns="" id="{DB27B932-3F51-44A0-A240-34599DB5AB9C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</a:p>
        </p:txBody>
      </p:sp>
      <p:sp>
        <p:nvSpPr>
          <p:cNvPr id="196" name="Rounded Rectangle 240">
            <a:extLst>
              <a:ext uri="{FF2B5EF4-FFF2-40B4-BE49-F238E27FC236}">
                <a16:creationId xmlns:a16="http://schemas.microsoft.com/office/drawing/2014/main" xmlns="" id="{F3DFC908-D8E5-4A08-A9DD-4F697AEB146A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</a:p>
        </p:txBody>
      </p:sp>
      <p:sp>
        <p:nvSpPr>
          <p:cNvPr id="197" name="Rounded Rectangle 241">
            <a:extLst>
              <a:ext uri="{FF2B5EF4-FFF2-40B4-BE49-F238E27FC236}">
                <a16:creationId xmlns:a16="http://schemas.microsoft.com/office/drawing/2014/main" xmlns="" id="{41960716-A499-4E4A-A0FD-62AFF2836A62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</a:p>
        </p:txBody>
      </p:sp>
      <p:sp>
        <p:nvSpPr>
          <p:cNvPr id="198" name="Rounded Rectangle 242">
            <a:extLst>
              <a:ext uri="{FF2B5EF4-FFF2-40B4-BE49-F238E27FC236}">
                <a16:creationId xmlns:a16="http://schemas.microsoft.com/office/drawing/2014/main" xmlns="" id="{BEC2CD81-23C6-473E-82EF-F18EAB8DF39F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</a:p>
        </p:txBody>
      </p:sp>
      <p:sp>
        <p:nvSpPr>
          <p:cNvPr id="199" name="Rounded Rectangle 243">
            <a:extLst>
              <a:ext uri="{FF2B5EF4-FFF2-40B4-BE49-F238E27FC236}">
                <a16:creationId xmlns:a16="http://schemas.microsoft.com/office/drawing/2014/main" xmlns="" id="{A0F795B0-D594-4EAB-A607-B0F345360A28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</a:p>
        </p:txBody>
      </p:sp>
      <p:sp>
        <p:nvSpPr>
          <p:cNvPr id="200" name="Rounded Rectangle 244">
            <a:extLst>
              <a:ext uri="{FF2B5EF4-FFF2-40B4-BE49-F238E27FC236}">
                <a16:creationId xmlns:a16="http://schemas.microsoft.com/office/drawing/2014/main" xmlns="" id="{E3EFC2BF-C458-415B-B667-78E0A185936E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</a:p>
        </p:txBody>
      </p:sp>
      <p:sp>
        <p:nvSpPr>
          <p:cNvPr id="201" name="Rounded Rectangle 245">
            <a:extLst>
              <a:ext uri="{FF2B5EF4-FFF2-40B4-BE49-F238E27FC236}">
                <a16:creationId xmlns:a16="http://schemas.microsoft.com/office/drawing/2014/main" xmlns="" id="{CC0F644F-21C8-47A2-8D90-6AC4CF00248E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</a:p>
        </p:txBody>
      </p:sp>
      <p:sp>
        <p:nvSpPr>
          <p:cNvPr id="202" name="Rounded Rectangle 246">
            <a:extLst>
              <a:ext uri="{FF2B5EF4-FFF2-40B4-BE49-F238E27FC236}">
                <a16:creationId xmlns:a16="http://schemas.microsoft.com/office/drawing/2014/main" xmlns="" id="{2D0C497C-57C9-4656-BC9C-676781481900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</a:p>
        </p:txBody>
      </p:sp>
      <p:sp>
        <p:nvSpPr>
          <p:cNvPr id="203" name="Rounded Rectangle 247">
            <a:extLst>
              <a:ext uri="{FF2B5EF4-FFF2-40B4-BE49-F238E27FC236}">
                <a16:creationId xmlns:a16="http://schemas.microsoft.com/office/drawing/2014/main" xmlns="" id="{E8EB9A3C-7984-4C58-B57D-10F9D66C3EEA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</a:p>
        </p:txBody>
      </p:sp>
      <p:sp>
        <p:nvSpPr>
          <p:cNvPr id="204" name="Rounded Rectangle 248">
            <a:extLst>
              <a:ext uri="{FF2B5EF4-FFF2-40B4-BE49-F238E27FC236}">
                <a16:creationId xmlns:a16="http://schemas.microsoft.com/office/drawing/2014/main" xmlns="" id="{B6EDF963-951E-4C95-A614-6178662775C9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09</a:t>
            </a:r>
          </a:p>
        </p:txBody>
      </p:sp>
      <p:sp>
        <p:nvSpPr>
          <p:cNvPr id="205" name="Rounded Rectangle 249">
            <a:extLst>
              <a:ext uri="{FF2B5EF4-FFF2-40B4-BE49-F238E27FC236}">
                <a16:creationId xmlns:a16="http://schemas.microsoft.com/office/drawing/2014/main" xmlns="" id="{C7FB192C-9ADF-4A7D-BBA4-2745B91AF6FF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08</a:t>
            </a:r>
          </a:p>
        </p:txBody>
      </p:sp>
      <p:sp>
        <p:nvSpPr>
          <p:cNvPr id="206" name="Rounded Rectangle 250">
            <a:extLst>
              <a:ext uri="{FF2B5EF4-FFF2-40B4-BE49-F238E27FC236}">
                <a16:creationId xmlns:a16="http://schemas.microsoft.com/office/drawing/2014/main" xmlns="" id="{503420B0-9E65-4F98-AEC0-A9F27A03E1EA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07</a:t>
            </a:r>
          </a:p>
        </p:txBody>
      </p:sp>
      <p:sp>
        <p:nvSpPr>
          <p:cNvPr id="207" name="Rounded Rectangle 251">
            <a:extLst>
              <a:ext uri="{FF2B5EF4-FFF2-40B4-BE49-F238E27FC236}">
                <a16:creationId xmlns:a16="http://schemas.microsoft.com/office/drawing/2014/main" xmlns="" id="{6CED66CD-78D2-4A89-9A5E-8B9B67CFB154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06</a:t>
            </a:r>
          </a:p>
        </p:txBody>
      </p:sp>
      <p:sp>
        <p:nvSpPr>
          <p:cNvPr id="208" name="Rounded Rectangle 252">
            <a:extLst>
              <a:ext uri="{FF2B5EF4-FFF2-40B4-BE49-F238E27FC236}">
                <a16:creationId xmlns:a16="http://schemas.microsoft.com/office/drawing/2014/main" xmlns="" id="{7AD8D211-6F22-454C-9538-03499AA55A5A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05</a:t>
            </a:r>
          </a:p>
        </p:txBody>
      </p:sp>
      <p:sp>
        <p:nvSpPr>
          <p:cNvPr id="209" name="Rounded Rectangle 253">
            <a:extLst>
              <a:ext uri="{FF2B5EF4-FFF2-40B4-BE49-F238E27FC236}">
                <a16:creationId xmlns:a16="http://schemas.microsoft.com/office/drawing/2014/main" xmlns="" id="{2A5E3A97-567D-4926-BC6C-D88EE8759E00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04</a:t>
            </a:r>
          </a:p>
        </p:txBody>
      </p:sp>
      <p:sp>
        <p:nvSpPr>
          <p:cNvPr id="210" name="Rounded Rectangle 254">
            <a:extLst>
              <a:ext uri="{FF2B5EF4-FFF2-40B4-BE49-F238E27FC236}">
                <a16:creationId xmlns:a16="http://schemas.microsoft.com/office/drawing/2014/main" xmlns="" id="{849879F9-F6ED-4924-81EE-B3E831F48CAF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03</a:t>
            </a:r>
          </a:p>
        </p:txBody>
      </p:sp>
      <p:sp>
        <p:nvSpPr>
          <p:cNvPr id="211" name="Rounded Rectangle 255">
            <a:extLst>
              <a:ext uri="{FF2B5EF4-FFF2-40B4-BE49-F238E27FC236}">
                <a16:creationId xmlns:a16="http://schemas.microsoft.com/office/drawing/2014/main" xmlns="" id="{56320A43-7DDD-4D36-8751-09CFBD94697A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02</a:t>
            </a:r>
          </a:p>
        </p:txBody>
      </p:sp>
      <p:sp>
        <p:nvSpPr>
          <p:cNvPr id="212" name="Rounded Rectangle 256">
            <a:extLst>
              <a:ext uri="{FF2B5EF4-FFF2-40B4-BE49-F238E27FC236}">
                <a16:creationId xmlns:a16="http://schemas.microsoft.com/office/drawing/2014/main" xmlns="" id="{FC086CFD-36D3-4862-AAEB-24B6168ABD84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01</a:t>
            </a:r>
          </a:p>
        </p:txBody>
      </p:sp>
      <p:sp>
        <p:nvSpPr>
          <p:cNvPr id="213" name="Rounded Rectangle 257">
            <a:extLst>
              <a:ext uri="{FF2B5EF4-FFF2-40B4-BE49-F238E27FC236}">
                <a16:creationId xmlns:a16="http://schemas.microsoft.com/office/drawing/2014/main" xmlns="" id="{56DB5AFC-0F03-4766-A0AD-6891576CB5CF}"/>
              </a:ext>
            </a:extLst>
          </p:cNvPr>
          <p:cNvSpPr/>
          <p:nvPr/>
        </p:nvSpPr>
        <p:spPr>
          <a:xfrm>
            <a:off x="1768839" y="5698435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214" name="Rounded Rectangle 258">
            <a:extLst>
              <a:ext uri="{FF2B5EF4-FFF2-40B4-BE49-F238E27FC236}">
                <a16:creationId xmlns:a16="http://schemas.microsoft.com/office/drawing/2014/main" xmlns="" id="{BC18CDED-2BDC-4529-883E-76EFEC2EDFF2}"/>
              </a:ext>
            </a:extLst>
          </p:cNvPr>
          <p:cNvSpPr/>
          <p:nvPr/>
        </p:nvSpPr>
        <p:spPr>
          <a:xfrm>
            <a:off x="549639" y="5698435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215" name="Rounded Rectangle 71">
            <a:extLst>
              <a:ext uri="{FF2B5EF4-FFF2-40B4-BE49-F238E27FC236}">
                <a16:creationId xmlns:a16="http://schemas.microsoft.com/office/drawing/2014/main" xmlns="" id="{B3F82D78-BDC9-4F4D-BEBA-D16C72B25A56}"/>
              </a:ext>
            </a:extLst>
          </p:cNvPr>
          <p:cNvSpPr/>
          <p:nvPr/>
        </p:nvSpPr>
        <p:spPr>
          <a:xfrm>
            <a:off x="549639" y="5698435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26947405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7" dur="1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5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9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0"/>
                            </p:stCondLst>
                            <p:childTnLst>
                              <p:par>
                                <p:cTn id="9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3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500"/>
                            </p:stCondLst>
                            <p:childTnLst>
                              <p:par>
                                <p:cTn id="9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7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4500"/>
                            </p:stCondLst>
                            <p:childTnLst>
                              <p:par>
                                <p:cTn id="9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1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4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9" presetID="20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0" dur="500" autoRev="1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500" autoRev="1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2" dur="500" autoRev="1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  <p:bldP spid="81" grpId="0" animBg="1"/>
      <p:bldP spid="82" grpId="0" animBg="1"/>
      <p:bldP spid="152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306" y="-1"/>
            <a:ext cx="2143125" cy="258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peech Bubble: Rectangle with Corners Rounded 7"/>
          <p:cNvSpPr/>
          <p:nvPr/>
        </p:nvSpPr>
        <p:spPr>
          <a:xfrm>
            <a:off x="1349116" y="484189"/>
            <a:ext cx="8244590" cy="1608137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 3dm 5cm = … m?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1469037" y="2458388"/>
            <a:ext cx="1993692" cy="85443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235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3702571" y="2473377"/>
            <a:ext cx="2083632" cy="76449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0,235</a:t>
            </a:r>
          </a:p>
        </p:txBody>
      </p:sp>
      <p:sp>
        <p:nvSpPr>
          <p:cNvPr id="23" name="Rectangle: Rounded Corners 22"/>
          <p:cNvSpPr/>
          <p:nvPr/>
        </p:nvSpPr>
        <p:spPr>
          <a:xfrm>
            <a:off x="6069014" y="2503358"/>
            <a:ext cx="2079625" cy="76449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23,5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8334530" y="2548328"/>
            <a:ext cx="1939769" cy="68954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2,35</a:t>
            </a:r>
          </a:p>
        </p:txBody>
      </p:sp>
      <p:sp>
        <p:nvSpPr>
          <p:cNvPr id="14" name="Action Button: Home 13">
            <a:hlinkClick r:id="rId8" action="ppaction://hlinksldjump" highlightClick="1"/>
          </p:cNvPr>
          <p:cNvSpPr/>
          <p:nvPr/>
        </p:nvSpPr>
        <p:spPr>
          <a:xfrm>
            <a:off x="1" y="183630"/>
            <a:ext cx="1169232" cy="80572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xmlns="" id="{88CC5288-8408-4F70-84FF-FC72194750A0}"/>
              </a:ext>
            </a:extLst>
          </p:cNvPr>
          <p:cNvSpPr/>
          <p:nvPr/>
        </p:nvSpPr>
        <p:spPr>
          <a:xfrm>
            <a:off x="377687" y="5135600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Hết giờ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34E41DF8-3EDA-4835-AA81-2E250544769C}"/>
              </a:ext>
            </a:extLst>
          </p:cNvPr>
          <p:cNvSpPr/>
          <p:nvPr/>
        </p:nvSpPr>
        <p:spPr>
          <a:xfrm>
            <a:off x="377687" y="5669000"/>
            <a:ext cx="28956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0" name="TextBox 7">
            <a:extLst>
              <a:ext uri="{FF2B5EF4-FFF2-40B4-BE49-F238E27FC236}">
                <a16:creationId xmlns:a16="http://schemas.microsoft.com/office/drawing/2014/main" xmlns="" id="{A8C9529D-3B09-4BE7-9692-C9BB11022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5125" y="5627725"/>
            <a:ext cx="304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>
                <a:solidFill>
                  <a:schemeClr val="bg1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81" name="Rounded Rectangle 192">
            <a:extLst>
              <a:ext uri="{FF2B5EF4-FFF2-40B4-BE49-F238E27FC236}">
                <a16:creationId xmlns:a16="http://schemas.microsoft.com/office/drawing/2014/main" xmlns="" id="{27316FE3-5E11-40F5-A914-497F73C7E700}"/>
              </a:ext>
            </a:extLst>
          </p:cNvPr>
          <p:cNvSpPr/>
          <p:nvPr/>
        </p:nvSpPr>
        <p:spPr>
          <a:xfrm>
            <a:off x="606287" y="5745200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14541003-81CF-403A-9E4D-0B1CCEA77160}"/>
              </a:ext>
            </a:extLst>
          </p:cNvPr>
          <p:cNvSpPr/>
          <p:nvPr/>
        </p:nvSpPr>
        <p:spPr>
          <a:xfrm>
            <a:off x="377687" y="5135600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Thời gian còn lại ...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xmlns="" id="{CACC5324-5B29-4C28-A937-42676BBA718D}"/>
              </a:ext>
            </a:extLst>
          </p:cNvPr>
          <p:cNvSpPr/>
          <p:nvPr/>
        </p:nvSpPr>
        <p:spPr>
          <a:xfrm>
            <a:off x="377687" y="5135600"/>
            <a:ext cx="2895600" cy="457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Bắt đầu tính giờ</a:t>
            </a:r>
          </a:p>
        </p:txBody>
      </p:sp>
      <p:sp>
        <p:nvSpPr>
          <p:cNvPr id="153" name="Rounded Rectangle 196">
            <a:extLst>
              <a:ext uri="{FF2B5EF4-FFF2-40B4-BE49-F238E27FC236}">
                <a16:creationId xmlns:a16="http://schemas.microsoft.com/office/drawing/2014/main" xmlns="" id="{DD11CFF6-1E37-494E-8A22-A0CDB703C198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154" name="Rounded Rectangle 197">
            <a:extLst>
              <a:ext uri="{FF2B5EF4-FFF2-40B4-BE49-F238E27FC236}">
                <a16:creationId xmlns:a16="http://schemas.microsoft.com/office/drawing/2014/main" xmlns="" id="{692AC8ED-5B4C-4653-9AA3-8304E293F48D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59</a:t>
            </a:r>
          </a:p>
        </p:txBody>
      </p:sp>
      <p:sp>
        <p:nvSpPr>
          <p:cNvPr id="155" name="Rounded Rectangle 198">
            <a:extLst>
              <a:ext uri="{FF2B5EF4-FFF2-40B4-BE49-F238E27FC236}">
                <a16:creationId xmlns:a16="http://schemas.microsoft.com/office/drawing/2014/main" xmlns="" id="{BE912FA2-5F57-44DB-B49C-2D6121DBB2FF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58</a:t>
            </a:r>
          </a:p>
        </p:txBody>
      </p:sp>
      <p:sp>
        <p:nvSpPr>
          <p:cNvPr id="156" name="Rounded Rectangle 199">
            <a:extLst>
              <a:ext uri="{FF2B5EF4-FFF2-40B4-BE49-F238E27FC236}">
                <a16:creationId xmlns:a16="http://schemas.microsoft.com/office/drawing/2014/main" xmlns="" id="{7C624050-DD3D-40F4-B2C5-2C12A1C55B70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57</a:t>
            </a:r>
          </a:p>
        </p:txBody>
      </p:sp>
      <p:sp>
        <p:nvSpPr>
          <p:cNvPr id="157" name="Rounded Rectangle 200">
            <a:extLst>
              <a:ext uri="{FF2B5EF4-FFF2-40B4-BE49-F238E27FC236}">
                <a16:creationId xmlns:a16="http://schemas.microsoft.com/office/drawing/2014/main" xmlns="" id="{31AA5CEE-D2FD-44C3-AAD0-0C13A9A5B1EF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56</a:t>
            </a:r>
          </a:p>
        </p:txBody>
      </p:sp>
      <p:sp>
        <p:nvSpPr>
          <p:cNvPr id="158" name="Rounded Rectangle 201">
            <a:extLst>
              <a:ext uri="{FF2B5EF4-FFF2-40B4-BE49-F238E27FC236}">
                <a16:creationId xmlns:a16="http://schemas.microsoft.com/office/drawing/2014/main" xmlns="" id="{4A4C8231-E747-4E9F-B4C6-1577351BE9A3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55</a:t>
            </a:r>
          </a:p>
        </p:txBody>
      </p:sp>
      <p:sp>
        <p:nvSpPr>
          <p:cNvPr id="159" name="Rounded Rectangle 202">
            <a:extLst>
              <a:ext uri="{FF2B5EF4-FFF2-40B4-BE49-F238E27FC236}">
                <a16:creationId xmlns:a16="http://schemas.microsoft.com/office/drawing/2014/main" xmlns="" id="{7EA10B7F-E801-4DB8-BA2C-5ED21E44ED70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54</a:t>
            </a:r>
          </a:p>
        </p:txBody>
      </p:sp>
      <p:sp>
        <p:nvSpPr>
          <p:cNvPr id="160" name="Rounded Rectangle 203">
            <a:extLst>
              <a:ext uri="{FF2B5EF4-FFF2-40B4-BE49-F238E27FC236}">
                <a16:creationId xmlns:a16="http://schemas.microsoft.com/office/drawing/2014/main" xmlns="" id="{3879FFF6-4379-44B9-955C-E10068AF5D4B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53</a:t>
            </a:r>
          </a:p>
        </p:txBody>
      </p:sp>
      <p:sp>
        <p:nvSpPr>
          <p:cNvPr id="161" name="Rounded Rectangle 204">
            <a:extLst>
              <a:ext uri="{FF2B5EF4-FFF2-40B4-BE49-F238E27FC236}">
                <a16:creationId xmlns:a16="http://schemas.microsoft.com/office/drawing/2014/main" xmlns="" id="{CE9503AB-23F6-4DE2-8587-4F2817B7168B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52</a:t>
            </a:r>
          </a:p>
        </p:txBody>
      </p:sp>
      <p:sp>
        <p:nvSpPr>
          <p:cNvPr id="162" name="Rounded Rectangle 205">
            <a:extLst>
              <a:ext uri="{FF2B5EF4-FFF2-40B4-BE49-F238E27FC236}">
                <a16:creationId xmlns:a16="http://schemas.microsoft.com/office/drawing/2014/main" xmlns="" id="{8D671A06-7E23-4288-A05C-DFAAFF91D0D7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51</a:t>
            </a:r>
          </a:p>
        </p:txBody>
      </p:sp>
      <p:sp>
        <p:nvSpPr>
          <p:cNvPr id="163" name="Rounded Rectangle 206">
            <a:extLst>
              <a:ext uri="{FF2B5EF4-FFF2-40B4-BE49-F238E27FC236}">
                <a16:creationId xmlns:a16="http://schemas.microsoft.com/office/drawing/2014/main" xmlns="" id="{DDA1F939-B390-440C-97BB-5FDD1EC67CC9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50</a:t>
            </a:r>
          </a:p>
        </p:txBody>
      </p:sp>
      <p:sp>
        <p:nvSpPr>
          <p:cNvPr id="164" name="Rounded Rectangle 207">
            <a:extLst>
              <a:ext uri="{FF2B5EF4-FFF2-40B4-BE49-F238E27FC236}">
                <a16:creationId xmlns:a16="http://schemas.microsoft.com/office/drawing/2014/main" xmlns="" id="{5108505D-1C84-43A7-B89D-8A38F084C351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49</a:t>
            </a:r>
          </a:p>
        </p:txBody>
      </p:sp>
      <p:sp>
        <p:nvSpPr>
          <p:cNvPr id="165" name="Rounded Rectangle 209">
            <a:extLst>
              <a:ext uri="{FF2B5EF4-FFF2-40B4-BE49-F238E27FC236}">
                <a16:creationId xmlns:a16="http://schemas.microsoft.com/office/drawing/2014/main" xmlns="" id="{B2F4F93C-ECB7-4353-8D08-EEEF272818D7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48</a:t>
            </a:r>
          </a:p>
        </p:txBody>
      </p:sp>
      <p:sp>
        <p:nvSpPr>
          <p:cNvPr id="166" name="Rounded Rectangle 210">
            <a:extLst>
              <a:ext uri="{FF2B5EF4-FFF2-40B4-BE49-F238E27FC236}">
                <a16:creationId xmlns:a16="http://schemas.microsoft.com/office/drawing/2014/main" xmlns="" id="{30395145-7CD5-47D0-B03D-328BA49F5F00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47</a:t>
            </a:r>
          </a:p>
        </p:txBody>
      </p:sp>
      <p:sp>
        <p:nvSpPr>
          <p:cNvPr id="167" name="Rounded Rectangle 211">
            <a:extLst>
              <a:ext uri="{FF2B5EF4-FFF2-40B4-BE49-F238E27FC236}">
                <a16:creationId xmlns:a16="http://schemas.microsoft.com/office/drawing/2014/main" xmlns="" id="{45E1F86B-07C0-477B-8B18-547D5855A844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46</a:t>
            </a:r>
          </a:p>
        </p:txBody>
      </p:sp>
      <p:sp>
        <p:nvSpPr>
          <p:cNvPr id="168" name="Rounded Rectangle 212">
            <a:extLst>
              <a:ext uri="{FF2B5EF4-FFF2-40B4-BE49-F238E27FC236}">
                <a16:creationId xmlns:a16="http://schemas.microsoft.com/office/drawing/2014/main" xmlns="" id="{7F56C4C3-D9DC-44D9-A96A-E9A09BBCAF11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45</a:t>
            </a:r>
          </a:p>
        </p:txBody>
      </p:sp>
      <p:sp>
        <p:nvSpPr>
          <p:cNvPr id="169" name="Rounded Rectangle 213">
            <a:extLst>
              <a:ext uri="{FF2B5EF4-FFF2-40B4-BE49-F238E27FC236}">
                <a16:creationId xmlns:a16="http://schemas.microsoft.com/office/drawing/2014/main" xmlns="" id="{FA44E7DB-835C-4A23-A731-ADEF2B884BDD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44</a:t>
            </a:r>
          </a:p>
        </p:txBody>
      </p:sp>
      <p:sp>
        <p:nvSpPr>
          <p:cNvPr id="170" name="Rounded Rectangle 214">
            <a:extLst>
              <a:ext uri="{FF2B5EF4-FFF2-40B4-BE49-F238E27FC236}">
                <a16:creationId xmlns:a16="http://schemas.microsoft.com/office/drawing/2014/main" xmlns="" id="{131D3144-7492-4AC5-AC11-AA118E140BC2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43</a:t>
            </a:r>
          </a:p>
        </p:txBody>
      </p:sp>
      <p:sp>
        <p:nvSpPr>
          <p:cNvPr id="171" name="Rounded Rectangle 215">
            <a:extLst>
              <a:ext uri="{FF2B5EF4-FFF2-40B4-BE49-F238E27FC236}">
                <a16:creationId xmlns:a16="http://schemas.microsoft.com/office/drawing/2014/main" xmlns="" id="{927CB8D8-D868-4146-A034-2B061DAA9330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42</a:t>
            </a:r>
          </a:p>
        </p:txBody>
      </p:sp>
      <p:sp>
        <p:nvSpPr>
          <p:cNvPr id="172" name="Rounded Rectangle 216">
            <a:extLst>
              <a:ext uri="{FF2B5EF4-FFF2-40B4-BE49-F238E27FC236}">
                <a16:creationId xmlns:a16="http://schemas.microsoft.com/office/drawing/2014/main" xmlns="" id="{D4AF3167-481A-4CBA-AA22-265D852C39AF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41</a:t>
            </a:r>
          </a:p>
        </p:txBody>
      </p:sp>
      <p:sp>
        <p:nvSpPr>
          <p:cNvPr id="173" name="Rounded Rectangle 217">
            <a:extLst>
              <a:ext uri="{FF2B5EF4-FFF2-40B4-BE49-F238E27FC236}">
                <a16:creationId xmlns:a16="http://schemas.microsoft.com/office/drawing/2014/main" xmlns="" id="{B15F546E-ED0B-47C2-8961-AE827F1E16B5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</a:p>
        </p:txBody>
      </p:sp>
      <p:sp>
        <p:nvSpPr>
          <p:cNvPr id="174" name="Rounded Rectangle 218">
            <a:extLst>
              <a:ext uri="{FF2B5EF4-FFF2-40B4-BE49-F238E27FC236}">
                <a16:creationId xmlns:a16="http://schemas.microsoft.com/office/drawing/2014/main" xmlns="" id="{DF569268-4206-4C50-A680-6CEA652F66D5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39</a:t>
            </a:r>
          </a:p>
        </p:txBody>
      </p:sp>
      <p:sp>
        <p:nvSpPr>
          <p:cNvPr id="175" name="Rounded Rectangle 219">
            <a:extLst>
              <a:ext uri="{FF2B5EF4-FFF2-40B4-BE49-F238E27FC236}">
                <a16:creationId xmlns:a16="http://schemas.microsoft.com/office/drawing/2014/main" xmlns="" id="{1A66C16A-61D0-4A33-A457-478B67E6021F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38</a:t>
            </a:r>
          </a:p>
        </p:txBody>
      </p:sp>
      <p:sp>
        <p:nvSpPr>
          <p:cNvPr id="176" name="Rounded Rectangle 220">
            <a:extLst>
              <a:ext uri="{FF2B5EF4-FFF2-40B4-BE49-F238E27FC236}">
                <a16:creationId xmlns:a16="http://schemas.microsoft.com/office/drawing/2014/main" xmlns="" id="{C81F5BF4-10A4-4311-B350-FBBBC3DE50E5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37</a:t>
            </a:r>
          </a:p>
        </p:txBody>
      </p:sp>
      <p:sp>
        <p:nvSpPr>
          <p:cNvPr id="177" name="Rounded Rectangle 221">
            <a:extLst>
              <a:ext uri="{FF2B5EF4-FFF2-40B4-BE49-F238E27FC236}">
                <a16:creationId xmlns:a16="http://schemas.microsoft.com/office/drawing/2014/main" xmlns="" id="{36AF9A79-BDF8-4EB8-97DD-B019459749CD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36</a:t>
            </a:r>
          </a:p>
        </p:txBody>
      </p:sp>
      <p:sp>
        <p:nvSpPr>
          <p:cNvPr id="178" name="Rounded Rectangle 222">
            <a:extLst>
              <a:ext uri="{FF2B5EF4-FFF2-40B4-BE49-F238E27FC236}">
                <a16:creationId xmlns:a16="http://schemas.microsoft.com/office/drawing/2014/main" xmlns="" id="{74C204B5-CF4C-4CCE-9E67-24754038D75C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35</a:t>
            </a:r>
          </a:p>
        </p:txBody>
      </p:sp>
      <p:sp>
        <p:nvSpPr>
          <p:cNvPr id="179" name="Rounded Rectangle 223">
            <a:extLst>
              <a:ext uri="{FF2B5EF4-FFF2-40B4-BE49-F238E27FC236}">
                <a16:creationId xmlns:a16="http://schemas.microsoft.com/office/drawing/2014/main" xmlns="" id="{DC79C9BE-2C9C-45CA-ACB0-FCA80D458834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34</a:t>
            </a:r>
          </a:p>
        </p:txBody>
      </p:sp>
      <p:sp>
        <p:nvSpPr>
          <p:cNvPr id="180" name="Rounded Rectangle 224">
            <a:extLst>
              <a:ext uri="{FF2B5EF4-FFF2-40B4-BE49-F238E27FC236}">
                <a16:creationId xmlns:a16="http://schemas.microsoft.com/office/drawing/2014/main" xmlns="" id="{490DE96D-A0FA-4144-9080-69579E90EA97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33</a:t>
            </a:r>
          </a:p>
        </p:txBody>
      </p:sp>
      <p:sp>
        <p:nvSpPr>
          <p:cNvPr id="181" name="Rounded Rectangle 225">
            <a:extLst>
              <a:ext uri="{FF2B5EF4-FFF2-40B4-BE49-F238E27FC236}">
                <a16:creationId xmlns:a16="http://schemas.microsoft.com/office/drawing/2014/main" xmlns="" id="{610C4032-915F-461C-B336-D7F6ED2ECB75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32</a:t>
            </a:r>
          </a:p>
        </p:txBody>
      </p:sp>
      <p:sp>
        <p:nvSpPr>
          <p:cNvPr id="182" name="Rounded Rectangle 226">
            <a:extLst>
              <a:ext uri="{FF2B5EF4-FFF2-40B4-BE49-F238E27FC236}">
                <a16:creationId xmlns:a16="http://schemas.microsoft.com/office/drawing/2014/main" xmlns="" id="{442B455A-C53E-4314-9B5F-7FC34DCF1920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</a:p>
        </p:txBody>
      </p:sp>
      <p:sp>
        <p:nvSpPr>
          <p:cNvPr id="183" name="Rounded Rectangle 227">
            <a:extLst>
              <a:ext uri="{FF2B5EF4-FFF2-40B4-BE49-F238E27FC236}">
                <a16:creationId xmlns:a16="http://schemas.microsoft.com/office/drawing/2014/main" xmlns="" id="{E1BE71A3-2513-4786-9CFB-08377B0BE4EE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30</a:t>
            </a:r>
          </a:p>
        </p:txBody>
      </p:sp>
      <p:sp>
        <p:nvSpPr>
          <p:cNvPr id="184" name="Rounded Rectangle 228">
            <a:extLst>
              <a:ext uri="{FF2B5EF4-FFF2-40B4-BE49-F238E27FC236}">
                <a16:creationId xmlns:a16="http://schemas.microsoft.com/office/drawing/2014/main" xmlns="" id="{90FDB72C-7EE1-48B5-9C7E-DF6E79B3125B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29</a:t>
            </a:r>
          </a:p>
        </p:txBody>
      </p:sp>
      <p:sp>
        <p:nvSpPr>
          <p:cNvPr id="185" name="Rounded Rectangle 229">
            <a:extLst>
              <a:ext uri="{FF2B5EF4-FFF2-40B4-BE49-F238E27FC236}">
                <a16:creationId xmlns:a16="http://schemas.microsoft.com/office/drawing/2014/main" xmlns="" id="{1F73D3FD-B6BA-44D0-9816-20780E7A741B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28</a:t>
            </a:r>
          </a:p>
        </p:txBody>
      </p:sp>
      <p:sp>
        <p:nvSpPr>
          <p:cNvPr id="186" name="Rounded Rectangle 230">
            <a:extLst>
              <a:ext uri="{FF2B5EF4-FFF2-40B4-BE49-F238E27FC236}">
                <a16:creationId xmlns:a16="http://schemas.microsoft.com/office/drawing/2014/main" xmlns="" id="{90E99DA7-ABE2-4AD6-8ECB-37F98B60D25D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27</a:t>
            </a:r>
          </a:p>
        </p:txBody>
      </p:sp>
      <p:sp>
        <p:nvSpPr>
          <p:cNvPr id="187" name="Rounded Rectangle 231">
            <a:extLst>
              <a:ext uri="{FF2B5EF4-FFF2-40B4-BE49-F238E27FC236}">
                <a16:creationId xmlns:a16="http://schemas.microsoft.com/office/drawing/2014/main" xmlns="" id="{85537259-4757-4674-AC7F-8B28A92BDDE2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26</a:t>
            </a:r>
          </a:p>
        </p:txBody>
      </p:sp>
      <p:sp>
        <p:nvSpPr>
          <p:cNvPr id="188" name="Rounded Rectangle 232">
            <a:extLst>
              <a:ext uri="{FF2B5EF4-FFF2-40B4-BE49-F238E27FC236}">
                <a16:creationId xmlns:a16="http://schemas.microsoft.com/office/drawing/2014/main" xmlns="" id="{29EC077B-5AA4-4D97-8963-02190515D5CF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25</a:t>
            </a:r>
          </a:p>
        </p:txBody>
      </p:sp>
      <p:sp>
        <p:nvSpPr>
          <p:cNvPr id="189" name="Rounded Rectangle 233">
            <a:extLst>
              <a:ext uri="{FF2B5EF4-FFF2-40B4-BE49-F238E27FC236}">
                <a16:creationId xmlns:a16="http://schemas.microsoft.com/office/drawing/2014/main" xmlns="" id="{652DC8B9-8D9B-4886-BB1A-015727BBF5CF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24</a:t>
            </a:r>
          </a:p>
        </p:txBody>
      </p:sp>
      <p:sp>
        <p:nvSpPr>
          <p:cNvPr id="190" name="Rounded Rectangle 234">
            <a:extLst>
              <a:ext uri="{FF2B5EF4-FFF2-40B4-BE49-F238E27FC236}">
                <a16:creationId xmlns:a16="http://schemas.microsoft.com/office/drawing/2014/main" xmlns="" id="{171B4860-8582-4D99-A2D1-C36223C1AAEA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23</a:t>
            </a:r>
          </a:p>
        </p:txBody>
      </p:sp>
      <p:sp>
        <p:nvSpPr>
          <p:cNvPr id="191" name="Rounded Rectangle 235">
            <a:extLst>
              <a:ext uri="{FF2B5EF4-FFF2-40B4-BE49-F238E27FC236}">
                <a16:creationId xmlns:a16="http://schemas.microsoft.com/office/drawing/2014/main" xmlns="" id="{CA169465-77F9-4FDD-A5B0-2212FFB68A02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22</a:t>
            </a:r>
          </a:p>
        </p:txBody>
      </p:sp>
      <p:sp>
        <p:nvSpPr>
          <p:cNvPr id="192" name="Rounded Rectangle 236">
            <a:extLst>
              <a:ext uri="{FF2B5EF4-FFF2-40B4-BE49-F238E27FC236}">
                <a16:creationId xmlns:a16="http://schemas.microsoft.com/office/drawing/2014/main" xmlns="" id="{BDE052BB-AB40-427C-8C6E-F2089D615B77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21</a:t>
            </a:r>
          </a:p>
        </p:txBody>
      </p:sp>
      <p:sp>
        <p:nvSpPr>
          <p:cNvPr id="193" name="Rounded Rectangle 237">
            <a:extLst>
              <a:ext uri="{FF2B5EF4-FFF2-40B4-BE49-F238E27FC236}">
                <a16:creationId xmlns:a16="http://schemas.microsoft.com/office/drawing/2014/main" xmlns="" id="{5B71B2A5-89E0-4864-A51C-F8EC33C7B305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20</a:t>
            </a:r>
          </a:p>
        </p:txBody>
      </p:sp>
      <p:sp>
        <p:nvSpPr>
          <p:cNvPr id="194" name="Rounded Rectangle 238">
            <a:extLst>
              <a:ext uri="{FF2B5EF4-FFF2-40B4-BE49-F238E27FC236}">
                <a16:creationId xmlns:a16="http://schemas.microsoft.com/office/drawing/2014/main" xmlns="" id="{2B52BC97-ED19-4567-9418-115719CA1E4A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19</a:t>
            </a:r>
          </a:p>
        </p:txBody>
      </p:sp>
      <p:sp>
        <p:nvSpPr>
          <p:cNvPr id="195" name="Rounded Rectangle 239">
            <a:extLst>
              <a:ext uri="{FF2B5EF4-FFF2-40B4-BE49-F238E27FC236}">
                <a16:creationId xmlns:a16="http://schemas.microsoft.com/office/drawing/2014/main" xmlns="" id="{3580A9CD-6947-400B-A33F-4BBA214BAB7A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</a:p>
        </p:txBody>
      </p:sp>
      <p:sp>
        <p:nvSpPr>
          <p:cNvPr id="196" name="Rounded Rectangle 240">
            <a:extLst>
              <a:ext uri="{FF2B5EF4-FFF2-40B4-BE49-F238E27FC236}">
                <a16:creationId xmlns:a16="http://schemas.microsoft.com/office/drawing/2014/main" xmlns="" id="{0D842B59-B320-4860-8A20-069DBD5C1F3C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</a:p>
        </p:txBody>
      </p:sp>
      <p:sp>
        <p:nvSpPr>
          <p:cNvPr id="197" name="Rounded Rectangle 241">
            <a:extLst>
              <a:ext uri="{FF2B5EF4-FFF2-40B4-BE49-F238E27FC236}">
                <a16:creationId xmlns:a16="http://schemas.microsoft.com/office/drawing/2014/main" xmlns="" id="{7A562D6C-3EAF-4B2E-801E-89C563E5798B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</a:p>
        </p:txBody>
      </p:sp>
      <p:sp>
        <p:nvSpPr>
          <p:cNvPr id="198" name="Rounded Rectangle 242">
            <a:extLst>
              <a:ext uri="{FF2B5EF4-FFF2-40B4-BE49-F238E27FC236}">
                <a16:creationId xmlns:a16="http://schemas.microsoft.com/office/drawing/2014/main" xmlns="" id="{B8BA5420-76EE-479E-99BE-6CD44FA3CB26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</a:p>
        </p:txBody>
      </p:sp>
      <p:sp>
        <p:nvSpPr>
          <p:cNvPr id="199" name="Rounded Rectangle 243">
            <a:extLst>
              <a:ext uri="{FF2B5EF4-FFF2-40B4-BE49-F238E27FC236}">
                <a16:creationId xmlns:a16="http://schemas.microsoft.com/office/drawing/2014/main" xmlns="" id="{6F749B62-D5D9-4CCD-AD85-CF89E0D1AF2E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</a:p>
        </p:txBody>
      </p:sp>
      <p:sp>
        <p:nvSpPr>
          <p:cNvPr id="200" name="Rounded Rectangle 244">
            <a:extLst>
              <a:ext uri="{FF2B5EF4-FFF2-40B4-BE49-F238E27FC236}">
                <a16:creationId xmlns:a16="http://schemas.microsoft.com/office/drawing/2014/main" xmlns="" id="{ED541F29-BEDB-4A8F-9457-7E4561C639EE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</a:p>
        </p:txBody>
      </p:sp>
      <p:sp>
        <p:nvSpPr>
          <p:cNvPr id="201" name="Rounded Rectangle 245">
            <a:extLst>
              <a:ext uri="{FF2B5EF4-FFF2-40B4-BE49-F238E27FC236}">
                <a16:creationId xmlns:a16="http://schemas.microsoft.com/office/drawing/2014/main" xmlns="" id="{984A0568-6B7C-4504-9DB3-494A99090716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</a:p>
        </p:txBody>
      </p:sp>
      <p:sp>
        <p:nvSpPr>
          <p:cNvPr id="202" name="Rounded Rectangle 246">
            <a:extLst>
              <a:ext uri="{FF2B5EF4-FFF2-40B4-BE49-F238E27FC236}">
                <a16:creationId xmlns:a16="http://schemas.microsoft.com/office/drawing/2014/main" xmlns="" id="{14D4F361-0285-4E80-B616-B13051B8BAF2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</a:p>
        </p:txBody>
      </p:sp>
      <p:sp>
        <p:nvSpPr>
          <p:cNvPr id="203" name="Rounded Rectangle 247">
            <a:extLst>
              <a:ext uri="{FF2B5EF4-FFF2-40B4-BE49-F238E27FC236}">
                <a16:creationId xmlns:a16="http://schemas.microsoft.com/office/drawing/2014/main" xmlns="" id="{2CB7599C-A904-411A-9664-3282AF2B15E5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</a:p>
        </p:txBody>
      </p:sp>
      <p:sp>
        <p:nvSpPr>
          <p:cNvPr id="204" name="Rounded Rectangle 248">
            <a:extLst>
              <a:ext uri="{FF2B5EF4-FFF2-40B4-BE49-F238E27FC236}">
                <a16:creationId xmlns:a16="http://schemas.microsoft.com/office/drawing/2014/main" xmlns="" id="{C1C69BE8-EC48-430F-92E8-E4D08ACE456A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09</a:t>
            </a:r>
          </a:p>
        </p:txBody>
      </p:sp>
      <p:sp>
        <p:nvSpPr>
          <p:cNvPr id="205" name="Rounded Rectangle 249">
            <a:extLst>
              <a:ext uri="{FF2B5EF4-FFF2-40B4-BE49-F238E27FC236}">
                <a16:creationId xmlns:a16="http://schemas.microsoft.com/office/drawing/2014/main" xmlns="" id="{25C921BB-3209-4FAE-A136-A458C3839DF3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08</a:t>
            </a:r>
          </a:p>
        </p:txBody>
      </p:sp>
      <p:sp>
        <p:nvSpPr>
          <p:cNvPr id="206" name="Rounded Rectangle 250">
            <a:extLst>
              <a:ext uri="{FF2B5EF4-FFF2-40B4-BE49-F238E27FC236}">
                <a16:creationId xmlns:a16="http://schemas.microsoft.com/office/drawing/2014/main" xmlns="" id="{4E72854C-7EFF-4E13-BCE4-278959AD0416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07</a:t>
            </a:r>
          </a:p>
        </p:txBody>
      </p:sp>
      <p:sp>
        <p:nvSpPr>
          <p:cNvPr id="207" name="Rounded Rectangle 251">
            <a:extLst>
              <a:ext uri="{FF2B5EF4-FFF2-40B4-BE49-F238E27FC236}">
                <a16:creationId xmlns:a16="http://schemas.microsoft.com/office/drawing/2014/main" xmlns="" id="{BE0328D2-07B7-4C7F-9E0F-326B81FF0B82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06</a:t>
            </a:r>
          </a:p>
        </p:txBody>
      </p:sp>
      <p:sp>
        <p:nvSpPr>
          <p:cNvPr id="208" name="Rounded Rectangle 252">
            <a:extLst>
              <a:ext uri="{FF2B5EF4-FFF2-40B4-BE49-F238E27FC236}">
                <a16:creationId xmlns:a16="http://schemas.microsoft.com/office/drawing/2014/main" xmlns="" id="{859F040C-5AB4-4DA2-AA2C-627C010AEF80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05</a:t>
            </a:r>
          </a:p>
        </p:txBody>
      </p:sp>
      <p:sp>
        <p:nvSpPr>
          <p:cNvPr id="209" name="Rounded Rectangle 253">
            <a:extLst>
              <a:ext uri="{FF2B5EF4-FFF2-40B4-BE49-F238E27FC236}">
                <a16:creationId xmlns:a16="http://schemas.microsoft.com/office/drawing/2014/main" xmlns="" id="{70D0BEB8-8704-4E5B-A140-04C8E2F39AD8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04</a:t>
            </a:r>
          </a:p>
        </p:txBody>
      </p:sp>
      <p:sp>
        <p:nvSpPr>
          <p:cNvPr id="210" name="Rounded Rectangle 254">
            <a:extLst>
              <a:ext uri="{FF2B5EF4-FFF2-40B4-BE49-F238E27FC236}">
                <a16:creationId xmlns:a16="http://schemas.microsoft.com/office/drawing/2014/main" xmlns="" id="{8F4DB1BE-11DE-4472-9FF1-DF032CEB1820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03</a:t>
            </a:r>
          </a:p>
        </p:txBody>
      </p:sp>
      <p:sp>
        <p:nvSpPr>
          <p:cNvPr id="211" name="Rounded Rectangle 255">
            <a:extLst>
              <a:ext uri="{FF2B5EF4-FFF2-40B4-BE49-F238E27FC236}">
                <a16:creationId xmlns:a16="http://schemas.microsoft.com/office/drawing/2014/main" xmlns="" id="{5FAC7F6A-3F40-4A1D-9519-31388BCFFB6A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02</a:t>
            </a:r>
          </a:p>
        </p:txBody>
      </p:sp>
      <p:sp>
        <p:nvSpPr>
          <p:cNvPr id="212" name="Rounded Rectangle 256">
            <a:extLst>
              <a:ext uri="{FF2B5EF4-FFF2-40B4-BE49-F238E27FC236}">
                <a16:creationId xmlns:a16="http://schemas.microsoft.com/office/drawing/2014/main" xmlns="" id="{0781B3D5-5BAE-49D6-970B-C7E2EE3AE758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01</a:t>
            </a:r>
          </a:p>
        </p:txBody>
      </p:sp>
      <p:sp>
        <p:nvSpPr>
          <p:cNvPr id="213" name="Rounded Rectangle 257">
            <a:extLst>
              <a:ext uri="{FF2B5EF4-FFF2-40B4-BE49-F238E27FC236}">
                <a16:creationId xmlns:a16="http://schemas.microsoft.com/office/drawing/2014/main" xmlns="" id="{A28977FE-44EE-4A70-A730-4B8BC020BB99}"/>
              </a:ext>
            </a:extLst>
          </p:cNvPr>
          <p:cNvSpPr/>
          <p:nvPr/>
        </p:nvSpPr>
        <p:spPr>
          <a:xfrm>
            <a:off x="1825487" y="5745200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214" name="Rounded Rectangle 258">
            <a:extLst>
              <a:ext uri="{FF2B5EF4-FFF2-40B4-BE49-F238E27FC236}">
                <a16:creationId xmlns:a16="http://schemas.microsoft.com/office/drawing/2014/main" xmlns="" id="{84332912-C015-4CDF-9B1F-632CE7A493B8}"/>
              </a:ext>
            </a:extLst>
          </p:cNvPr>
          <p:cNvSpPr/>
          <p:nvPr/>
        </p:nvSpPr>
        <p:spPr>
          <a:xfrm>
            <a:off x="606287" y="5745200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215" name="Rounded Rectangle 71">
            <a:extLst>
              <a:ext uri="{FF2B5EF4-FFF2-40B4-BE49-F238E27FC236}">
                <a16:creationId xmlns:a16="http://schemas.microsoft.com/office/drawing/2014/main" xmlns="" id="{585509B5-CCC7-447A-A5FA-AA9FCBE55923}"/>
              </a:ext>
            </a:extLst>
          </p:cNvPr>
          <p:cNvSpPr/>
          <p:nvPr/>
        </p:nvSpPr>
        <p:spPr>
          <a:xfrm>
            <a:off x="606287" y="5745200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77497087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1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9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0"/>
                            </p:stCondLst>
                            <p:childTnLst>
                              <p:par>
                                <p:cTn id="8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500"/>
                            </p:stCondLst>
                            <p:childTnLst>
                              <p:par>
                                <p:cTn id="8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1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500"/>
                            </p:stCondLst>
                            <p:childTnLst>
                              <p:par>
                                <p:cTn id="9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5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8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3" presetID="20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4" dur="500" autoRev="1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500" autoRev="1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6" dur="500" autoRev="1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81" grpId="0" animBg="1"/>
      <p:bldP spid="82" grpId="0" animBg="1"/>
      <p:bldP spid="152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676400" y="1752600"/>
          <a:ext cx="8624888" cy="4572000"/>
        </p:xfrm>
        <a:graphic>
          <a:graphicData uri="http://schemas.openxmlformats.org/drawingml/2006/table">
            <a:tbl>
              <a:tblPr/>
              <a:tblGrid>
                <a:gridCol w="12224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08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27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54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383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2246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2246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762000">
                <a:tc gridSpan="3"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227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129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4848" name="TextBox 1"/>
          <p:cNvSpPr txBox="1">
            <a:spLocks noChangeArrowheads="1"/>
          </p:cNvSpPr>
          <p:nvPr/>
        </p:nvSpPr>
        <p:spPr bwMode="auto">
          <a:xfrm>
            <a:off x="1873770" y="599608"/>
            <a:ext cx="80322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</a:rPr>
              <a:t>Đọc bảng đơn vị đo độ dài đã học</a:t>
            </a:r>
          </a:p>
        </p:txBody>
      </p:sp>
    </p:spTree>
    <p:extLst>
      <p:ext uri="{BB962C8B-B14F-4D97-AF65-F5344CB8AC3E}">
        <p14:creationId xmlns:p14="http://schemas.microsoft.com/office/powerpoint/2010/main" val="245062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498" y="0"/>
            <a:ext cx="1978702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peech Bubble: Rectangle with Corners Rounded 7"/>
          <p:cNvSpPr/>
          <p:nvPr/>
        </p:nvSpPr>
        <p:spPr>
          <a:xfrm>
            <a:off x="1379095" y="584616"/>
            <a:ext cx="7824865" cy="150771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4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7m 1dm 9cm = … </a:t>
            </a:r>
            <a:r>
              <a:rPr lang="en-US" sz="4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US" sz="4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1678898" y="3147934"/>
            <a:ext cx="1858781" cy="794479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719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3944939" y="3252867"/>
            <a:ext cx="2079625" cy="62958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7,19</a:t>
            </a:r>
          </a:p>
        </p:txBody>
      </p:sp>
      <p:sp>
        <p:nvSpPr>
          <p:cNvPr id="23" name="Rectangle: Rounded Corners 22"/>
          <p:cNvSpPr/>
          <p:nvPr/>
        </p:nvSpPr>
        <p:spPr>
          <a:xfrm>
            <a:off x="6355828" y="3297836"/>
            <a:ext cx="2038663" cy="70453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71,9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8672773" y="3267856"/>
            <a:ext cx="2120146" cy="70453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0,719</a:t>
            </a:r>
          </a:p>
        </p:txBody>
      </p:sp>
      <p:sp>
        <p:nvSpPr>
          <p:cNvPr id="14" name="Action Button: Home 13">
            <a:hlinkClick r:id="rId8" action="ppaction://hlinksldjump" highlightClick="1"/>
          </p:cNvPr>
          <p:cNvSpPr/>
          <p:nvPr/>
        </p:nvSpPr>
        <p:spPr>
          <a:xfrm>
            <a:off x="0" y="0"/>
            <a:ext cx="1041400" cy="914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9D7EAECC-2764-462C-9604-DEF00215EAB2}"/>
              </a:ext>
            </a:extLst>
          </p:cNvPr>
          <p:cNvSpPr/>
          <p:nvPr/>
        </p:nvSpPr>
        <p:spPr>
          <a:xfrm>
            <a:off x="364434" y="5128591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Hết giờ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C6097FE2-7D50-418C-BF49-57DD7EBA5AA3}"/>
              </a:ext>
            </a:extLst>
          </p:cNvPr>
          <p:cNvSpPr/>
          <p:nvPr/>
        </p:nvSpPr>
        <p:spPr>
          <a:xfrm>
            <a:off x="364434" y="5661991"/>
            <a:ext cx="2895600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2" name="TextBox 7">
            <a:extLst>
              <a:ext uri="{FF2B5EF4-FFF2-40B4-BE49-F238E27FC236}">
                <a16:creationId xmlns:a16="http://schemas.microsoft.com/office/drawing/2014/main" xmlns="" id="{D2CCF9C5-A188-4512-8B5B-504EC7300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872" y="5620716"/>
            <a:ext cx="304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>
                <a:solidFill>
                  <a:schemeClr val="bg1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73" name="Rounded Rectangle 192">
            <a:extLst>
              <a:ext uri="{FF2B5EF4-FFF2-40B4-BE49-F238E27FC236}">
                <a16:creationId xmlns:a16="http://schemas.microsoft.com/office/drawing/2014/main" xmlns="" id="{4C9EA360-CEC0-462F-9160-1DD4E81FF1F2}"/>
              </a:ext>
            </a:extLst>
          </p:cNvPr>
          <p:cNvSpPr/>
          <p:nvPr/>
        </p:nvSpPr>
        <p:spPr>
          <a:xfrm>
            <a:off x="593034" y="5738191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35B98792-84E1-49A5-AFC3-05A8B887F5B7}"/>
              </a:ext>
            </a:extLst>
          </p:cNvPr>
          <p:cNvSpPr/>
          <p:nvPr/>
        </p:nvSpPr>
        <p:spPr>
          <a:xfrm>
            <a:off x="364434" y="5128591"/>
            <a:ext cx="2895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Thời gian còn lại ...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1120A35D-C8CB-44BA-A835-192572009B47}"/>
              </a:ext>
            </a:extLst>
          </p:cNvPr>
          <p:cNvSpPr/>
          <p:nvPr/>
        </p:nvSpPr>
        <p:spPr>
          <a:xfrm>
            <a:off x="364434" y="5128591"/>
            <a:ext cx="2895600" cy="457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Bắt đầu tính giờ</a:t>
            </a:r>
          </a:p>
        </p:txBody>
      </p:sp>
      <p:sp>
        <p:nvSpPr>
          <p:cNvPr id="76" name="Rounded Rectangle 196">
            <a:extLst>
              <a:ext uri="{FF2B5EF4-FFF2-40B4-BE49-F238E27FC236}">
                <a16:creationId xmlns:a16="http://schemas.microsoft.com/office/drawing/2014/main" xmlns="" id="{8F6EFC2E-8077-4B41-8920-182605C86237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77" name="Rounded Rectangle 197">
            <a:extLst>
              <a:ext uri="{FF2B5EF4-FFF2-40B4-BE49-F238E27FC236}">
                <a16:creationId xmlns:a16="http://schemas.microsoft.com/office/drawing/2014/main" xmlns="" id="{8618983D-AF0A-470D-A3F5-4D6AE5ACBF0D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59</a:t>
            </a:r>
          </a:p>
        </p:txBody>
      </p:sp>
      <p:sp>
        <p:nvSpPr>
          <p:cNvPr id="78" name="Rounded Rectangle 198">
            <a:extLst>
              <a:ext uri="{FF2B5EF4-FFF2-40B4-BE49-F238E27FC236}">
                <a16:creationId xmlns:a16="http://schemas.microsoft.com/office/drawing/2014/main" xmlns="" id="{6869DF09-D157-46BA-A8CF-F52BC3DDAC11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58</a:t>
            </a:r>
          </a:p>
        </p:txBody>
      </p:sp>
      <p:sp>
        <p:nvSpPr>
          <p:cNvPr id="79" name="Rounded Rectangle 199">
            <a:extLst>
              <a:ext uri="{FF2B5EF4-FFF2-40B4-BE49-F238E27FC236}">
                <a16:creationId xmlns:a16="http://schemas.microsoft.com/office/drawing/2014/main" xmlns="" id="{988F54FB-33A9-42DE-9CD7-46DBDAF67147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57</a:t>
            </a:r>
          </a:p>
        </p:txBody>
      </p:sp>
      <p:sp>
        <p:nvSpPr>
          <p:cNvPr id="80" name="Rounded Rectangle 200">
            <a:extLst>
              <a:ext uri="{FF2B5EF4-FFF2-40B4-BE49-F238E27FC236}">
                <a16:creationId xmlns:a16="http://schemas.microsoft.com/office/drawing/2014/main" xmlns="" id="{FB781EF4-155C-402B-9BD4-CDC1CB6F670E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56</a:t>
            </a:r>
          </a:p>
        </p:txBody>
      </p:sp>
      <p:sp>
        <p:nvSpPr>
          <p:cNvPr id="81" name="Rounded Rectangle 201">
            <a:extLst>
              <a:ext uri="{FF2B5EF4-FFF2-40B4-BE49-F238E27FC236}">
                <a16:creationId xmlns:a16="http://schemas.microsoft.com/office/drawing/2014/main" xmlns="" id="{0B2C0041-9084-4F3D-8ED8-7A9620B4C325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55</a:t>
            </a:r>
          </a:p>
        </p:txBody>
      </p:sp>
      <p:sp>
        <p:nvSpPr>
          <p:cNvPr id="82" name="Rounded Rectangle 202">
            <a:extLst>
              <a:ext uri="{FF2B5EF4-FFF2-40B4-BE49-F238E27FC236}">
                <a16:creationId xmlns:a16="http://schemas.microsoft.com/office/drawing/2014/main" xmlns="" id="{0248AF2C-9C55-4F41-ABBC-E991FE7FB92A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54</a:t>
            </a:r>
          </a:p>
        </p:txBody>
      </p:sp>
      <p:sp>
        <p:nvSpPr>
          <p:cNvPr id="83" name="Rounded Rectangle 203">
            <a:extLst>
              <a:ext uri="{FF2B5EF4-FFF2-40B4-BE49-F238E27FC236}">
                <a16:creationId xmlns:a16="http://schemas.microsoft.com/office/drawing/2014/main" xmlns="" id="{E8176A90-A466-4D06-8098-AFD842EDBBC1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53</a:t>
            </a:r>
          </a:p>
        </p:txBody>
      </p:sp>
      <p:sp>
        <p:nvSpPr>
          <p:cNvPr id="87" name="Rounded Rectangle 204">
            <a:extLst>
              <a:ext uri="{FF2B5EF4-FFF2-40B4-BE49-F238E27FC236}">
                <a16:creationId xmlns:a16="http://schemas.microsoft.com/office/drawing/2014/main" xmlns="" id="{45035A7D-639A-40DB-B3D6-8A8AE009E4EA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52</a:t>
            </a:r>
          </a:p>
        </p:txBody>
      </p:sp>
      <p:sp>
        <p:nvSpPr>
          <p:cNvPr id="88" name="Rounded Rectangle 205">
            <a:extLst>
              <a:ext uri="{FF2B5EF4-FFF2-40B4-BE49-F238E27FC236}">
                <a16:creationId xmlns:a16="http://schemas.microsoft.com/office/drawing/2014/main" xmlns="" id="{43BFBE4F-40E1-4E03-ABC4-C361988FBF8D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51</a:t>
            </a:r>
          </a:p>
        </p:txBody>
      </p:sp>
      <p:sp>
        <p:nvSpPr>
          <p:cNvPr id="146" name="Rounded Rectangle 206">
            <a:extLst>
              <a:ext uri="{FF2B5EF4-FFF2-40B4-BE49-F238E27FC236}">
                <a16:creationId xmlns:a16="http://schemas.microsoft.com/office/drawing/2014/main" xmlns="" id="{2455C28E-E14D-42DF-8B90-A3C39AB7B868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50</a:t>
            </a:r>
          </a:p>
        </p:txBody>
      </p:sp>
      <p:sp>
        <p:nvSpPr>
          <p:cNvPr id="147" name="Rounded Rectangle 207">
            <a:extLst>
              <a:ext uri="{FF2B5EF4-FFF2-40B4-BE49-F238E27FC236}">
                <a16:creationId xmlns:a16="http://schemas.microsoft.com/office/drawing/2014/main" xmlns="" id="{C2B28F20-3EB6-4816-8479-718DB923F98A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49</a:t>
            </a:r>
          </a:p>
        </p:txBody>
      </p:sp>
      <p:sp>
        <p:nvSpPr>
          <p:cNvPr id="148" name="Rounded Rectangle 209">
            <a:extLst>
              <a:ext uri="{FF2B5EF4-FFF2-40B4-BE49-F238E27FC236}">
                <a16:creationId xmlns:a16="http://schemas.microsoft.com/office/drawing/2014/main" xmlns="" id="{D6A7E3B5-6051-4CE0-B0E4-7B67C9477CE6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48</a:t>
            </a:r>
          </a:p>
        </p:txBody>
      </p:sp>
      <p:sp>
        <p:nvSpPr>
          <p:cNvPr id="149" name="Rounded Rectangle 210">
            <a:extLst>
              <a:ext uri="{FF2B5EF4-FFF2-40B4-BE49-F238E27FC236}">
                <a16:creationId xmlns:a16="http://schemas.microsoft.com/office/drawing/2014/main" xmlns="" id="{0C414D1A-6700-4959-AA01-FB677AD5F9BD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47</a:t>
            </a:r>
          </a:p>
        </p:txBody>
      </p:sp>
      <p:sp>
        <p:nvSpPr>
          <p:cNvPr id="151" name="Rounded Rectangle 211">
            <a:extLst>
              <a:ext uri="{FF2B5EF4-FFF2-40B4-BE49-F238E27FC236}">
                <a16:creationId xmlns:a16="http://schemas.microsoft.com/office/drawing/2014/main" xmlns="" id="{3AEC7505-E408-4A49-A8C2-8A131083CB47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46</a:t>
            </a:r>
          </a:p>
        </p:txBody>
      </p:sp>
      <p:sp>
        <p:nvSpPr>
          <p:cNvPr id="152" name="Rounded Rectangle 212">
            <a:extLst>
              <a:ext uri="{FF2B5EF4-FFF2-40B4-BE49-F238E27FC236}">
                <a16:creationId xmlns:a16="http://schemas.microsoft.com/office/drawing/2014/main" xmlns="" id="{ABBDED5B-50DE-4AC0-9DED-9393695115D5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45</a:t>
            </a:r>
          </a:p>
        </p:txBody>
      </p:sp>
      <p:sp>
        <p:nvSpPr>
          <p:cNvPr id="153" name="Rounded Rectangle 213">
            <a:extLst>
              <a:ext uri="{FF2B5EF4-FFF2-40B4-BE49-F238E27FC236}">
                <a16:creationId xmlns:a16="http://schemas.microsoft.com/office/drawing/2014/main" xmlns="" id="{6D3C8E74-6DC4-4A5A-B9B5-7A733B7819BC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44</a:t>
            </a:r>
          </a:p>
        </p:txBody>
      </p:sp>
      <p:sp>
        <p:nvSpPr>
          <p:cNvPr id="154" name="Rounded Rectangle 214">
            <a:extLst>
              <a:ext uri="{FF2B5EF4-FFF2-40B4-BE49-F238E27FC236}">
                <a16:creationId xmlns:a16="http://schemas.microsoft.com/office/drawing/2014/main" xmlns="" id="{84CC9610-5C4E-4D6B-ADDB-6D968B8BE6E6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43</a:t>
            </a:r>
          </a:p>
        </p:txBody>
      </p:sp>
      <p:sp>
        <p:nvSpPr>
          <p:cNvPr id="155" name="Rounded Rectangle 215">
            <a:extLst>
              <a:ext uri="{FF2B5EF4-FFF2-40B4-BE49-F238E27FC236}">
                <a16:creationId xmlns:a16="http://schemas.microsoft.com/office/drawing/2014/main" xmlns="" id="{6E0FEB6F-5EAE-47EB-928C-FD9EADFBBCAC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42</a:t>
            </a:r>
          </a:p>
        </p:txBody>
      </p:sp>
      <p:sp>
        <p:nvSpPr>
          <p:cNvPr id="156" name="Rounded Rectangle 216">
            <a:extLst>
              <a:ext uri="{FF2B5EF4-FFF2-40B4-BE49-F238E27FC236}">
                <a16:creationId xmlns:a16="http://schemas.microsoft.com/office/drawing/2014/main" xmlns="" id="{9394A209-AE6A-491E-8C2A-CFB7EF71F4F9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41</a:t>
            </a:r>
          </a:p>
        </p:txBody>
      </p:sp>
      <p:sp>
        <p:nvSpPr>
          <p:cNvPr id="157" name="Rounded Rectangle 217">
            <a:extLst>
              <a:ext uri="{FF2B5EF4-FFF2-40B4-BE49-F238E27FC236}">
                <a16:creationId xmlns:a16="http://schemas.microsoft.com/office/drawing/2014/main" xmlns="" id="{56F753B0-0076-4F3C-973A-BA508EF371AF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</a:p>
        </p:txBody>
      </p:sp>
      <p:sp>
        <p:nvSpPr>
          <p:cNvPr id="158" name="Rounded Rectangle 218">
            <a:extLst>
              <a:ext uri="{FF2B5EF4-FFF2-40B4-BE49-F238E27FC236}">
                <a16:creationId xmlns:a16="http://schemas.microsoft.com/office/drawing/2014/main" xmlns="" id="{F0E5E5F1-A1C0-4335-94EA-94A233484D2E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39</a:t>
            </a:r>
          </a:p>
        </p:txBody>
      </p:sp>
      <p:sp>
        <p:nvSpPr>
          <p:cNvPr id="159" name="Rounded Rectangle 219">
            <a:extLst>
              <a:ext uri="{FF2B5EF4-FFF2-40B4-BE49-F238E27FC236}">
                <a16:creationId xmlns:a16="http://schemas.microsoft.com/office/drawing/2014/main" xmlns="" id="{69E1FBC8-D84D-4C34-BEC0-430D7D6AC774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38</a:t>
            </a:r>
          </a:p>
        </p:txBody>
      </p:sp>
      <p:sp>
        <p:nvSpPr>
          <p:cNvPr id="160" name="Rounded Rectangle 220">
            <a:extLst>
              <a:ext uri="{FF2B5EF4-FFF2-40B4-BE49-F238E27FC236}">
                <a16:creationId xmlns:a16="http://schemas.microsoft.com/office/drawing/2014/main" xmlns="" id="{E35582FD-6418-4D6B-AC30-67BCF27B4E56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37</a:t>
            </a:r>
          </a:p>
        </p:txBody>
      </p:sp>
      <p:sp>
        <p:nvSpPr>
          <p:cNvPr id="161" name="Rounded Rectangle 221">
            <a:extLst>
              <a:ext uri="{FF2B5EF4-FFF2-40B4-BE49-F238E27FC236}">
                <a16:creationId xmlns:a16="http://schemas.microsoft.com/office/drawing/2014/main" xmlns="" id="{001AF286-929A-41F5-8576-D87192396015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36</a:t>
            </a:r>
          </a:p>
        </p:txBody>
      </p:sp>
      <p:sp>
        <p:nvSpPr>
          <p:cNvPr id="162" name="Rounded Rectangle 222">
            <a:extLst>
              <a:ext uri="{FF2B5EF4-FFF2-40B4-BE49-F238E27FC236}">
                <a16:creationId xmlns:a16="http://schemas.microsoft.com/office/drawing/2014/main" xmlns="" id="{8B00D2CB-2807-4B6A-AAA2-D09226853330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35</a:t>
            </a:r>
          </a:p>
        </p:txBody>
      </p:sp>
      <p:sp>
        <p:nvSpPr>
          <p:cNvPr id="163" name="Rounded Rectangle 223">
            <a:extLst>
              <a:ext uri="{FF2B5EF4-FFF2-40B4-BE49-F238E27FC236}">
                <a16:creationId xmlns:a16="http://schemas.microsoft.com/office/drawing/2014/main" xmlns="" id="{9F450CD1-A7AE-4DAC-8DAB-37D49508F9A3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34</a:t>
            </a:r>
          </a:p>
        </p:txBody>
      </p:sp>
      <p:sp>
        <p:nvSpPr>
          <p:cNvPr id="164" name="Rounded Rectangle 224">
            <a:extLst>
              <a:ext uri="{FF2B5EF4-FFF2-40B4-BE49-F238E27FC236}">
                <a16:creationId xmlns:a16="http://schemas.microsoft.com/office/drawing/2014/main" xmlns="" id="{98D607C7-7F7F-4BCD-B6A4-90B80E99A11B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33</a:t>
            </a:r>
          </a:p>
        </p:txBody>
      </p:sp>
      <p:sp>
        <p:nvSpPr>
          <p:cNvPr id="165" name="Rounded Rectangle 225">
            <a:extLst>
              <a:ext uri="{FF2B5EF4-FFF2-40B4-BE49-F238E27FC236}">
                <a16:creationId xmlns:a16="http://schemas.microsoft.com/office/drawing/2014/main" xmlns="" id="{9FBD3098-D1E5-4312-B6E4-9C1CFD95A82A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32</a:t>
            </a:r>
          </a:p>
        </p:txBody>
      </p:sp>
      <p:sp>
        <p:nvSpPr>
          <p:cNvPr id="166" name="Rounded Rectangle 226">
            <a:extLst>
              <a:ext uri="{FF2B5EF4-FFF2-40B4-BE49-F238E27FC236}">
                <a16:creationId xmlns:a16="http://schemas.microsoft.com/office/drawing/2014/main" xmlns="" id="{A5F36F16-C500-46A9-9F60-A0A370D09CA2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</a:p>
        </p:txBody>
      </p:sp>
      <p:sp>
        <p:nvSpPr>
          <p:cNvPr id="167" name="Rounded Rectangle 227">
            <a:extLst>
              <a:ext uri="{FF2B5EF4-FFF2-40B4-BE49-F238E27FC236}">
                <a16:creationId xmlns:a16="http://schemas.microsoft.com/office/drawing/2014/main" xmlns="" id="{580B7911-6776-419C-924B-00CBAB5A9A17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30</a:t>
            </a:r>
          </a:p>
        </p:txBody>
      </p:sp>
      <p:sp>
        <p:nvSpPr>
          <p:cNvPr id="168" name="Rounded Rectangle 228">
            <a:extLst>
              <a:ext uri="{FF2B5EF4-FFF2-40B4-BE49-F238E27FC236}">
                <a16:creationId xmlns:a16="http://schemas.microsoft.com/office/drawing/2014/main" xmlns="" id="{ED65F7F4-FA4C-4D96-A1A9-D6631271AE75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29</a:t>
            </a:r>
          </a:p>
        </p:txBody>
      </p:sp>
      <p:sp>
        <p:nvSpPr>
          <p:cNvPr id="169" name="Rounded Rectangle 229">
            <a:extLst>
              <a:ext uri="{FF2B5EF4-FFF2-40B4-BE49-F238E27FC236}">
                <a16:creationId xmlns:a16="http://schemas.microsoft.com/office/drawing/2014/main" xmlns="" id="{DE8DFF6B-5F1E-4108-AAFC-38731FF5DDD7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28</a:t>
            </a:r>
          </a:p>
        </p:txBody>
      </p:sp>
      <p:sp>
        <p:nvSpPr>
          <p:cNvPr id="170" name="Rounded Rectangle 230">
            <a:extLst>
              <a:ext uri="{FF2B5EF4-FFF2-40B4-BE49-F238E27FC236}">
                <a16:creationId xmlns:a16="http://schemas.microsoft.com/office/drawing/2014/main" xmlns="" id="{EC277A36-AA49-49AE-8416-47997B634F3D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27</a:t>
            </a:r>
          </a:p>
        </p:txBody>
      </p:sp>
      <p:sp>
        <p:nvSpPr>
          <p:cNvPr id="171" name="Rounded Rectangle 231">
            <a:extLst>
              <a:ext uri="{FF2B5EF4-FFF2-40B4-BE49-F238E27FC236}">
                <a16:creationId xmlns:a16="http://schemas.microsoft.com/office/drawing/2014/main" xmlns="" id="{0619D414-7C79-44DF-8E2F-72E2F87FF5D5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26</a:t>
            </a:r>
          </a:p>
        </p:txBody>
      </p:sp>
      <p:sp>
        <p:nvSpPr>
          <p:cNvPr id="172" name="Rounded Rectangle 232">
            <a:extLst>
              <a:ext uri="{FF2B5EF4-FFF2-40B4-BE49-F238E27FC236}">
                <a16:creationId xmlns:a16="http://schemas.microsoft.com/office/drawing/2014/main" xmlns="" id="{2E71BD82-6518-438E-8FA5-D2F8435BD844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25</a:t>
            </a:r>
          </a:p>
        </p:txBody>
      </p:sp>
      <p:sp>
        <p:nvSpPr>
          <p:cNvPr id="173" name="Rounded Rectangle 233">
            <a:extLst>
              <a:ext uri="{FF2B5EF4-FFF2-40B4-BE49-F238E27FC236}">
                <a16:creationId xmlns:a16="http://schemas.microsoft.com/office/drawing/2014/main" xmlns="" id="{A2E18F9E-9A4E-4FBD-B9D8-DEF7FF5E949E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24</a:t>
            </a:r>
          </a:p>
        </p:txBody>
      </p:sp>
      <p:sp>
        <p:nvSpPr>
          <p:cNvPr id="174" name="Rounded Rectangle 234">
            <a:extLst>
              <a:ext uri="{FF2B5EF4-FFF2-40B4-BE49-F238E27FC236}">
                <a16:creationId xmlns:a16="http://schemas.microsoft.com/office/drawing/2014/main" xmlns="" id="{53568913-2176-4D9D-B0BB-258FB7E8987B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23</a:t>
            </a:r>
          </a:p>
        </p:txBody>
      </p:sp>
      <p:sp>
        <p:nvSpPr>
          <p:cNvPr id="175" name="Rounded Rectangle 235">
            <a:extLst>
              <a:ext uri="{FF2B5EF4-FFF2-40B4-BE49-F238E27FC236}">
                <a16:creationId xmlns:a16="http://schemas.microsoft.com/office/drawing/2014/main" xmlns="" id="{05EAF956-90F3-40B2-B755-2AC1DBF32E43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22</a:t>
            </a:r>
          </a:p>
        </p:txBody>
      </p:sp>
      <p:sp>
        <p:nvSpPr>
          <p:cNvPr id="176" name="Rounded Rectangle 236">
            <a:extLst>
              <a:ext uri="{FF2B5EF4-FFF2-40B4-BE49-F238E27FC236}">
                <a16:creationId xmlns:a16="http://schemas.microsoft.com/office/drawing/2014/main" xmlns="" id="{B28360C1-FB86-4927-BC6B-008C055DD7A8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21</a:t>
            </a:r>
          </a:p>
        </p:txBody>
      </p:sp>
      <p:sp>
        <p:nvSpPr>
          <p:cNvPr id="177" name="Rounded Rectangle 237">
            <a:extLst>
              <a:ext uri="{FF2B5EF4-FFF2-40B4-BE49-F238E27FC236}">
                <a16:creationId xmlns:a16="http://schemas.microsoft.com/office/drawing/2014/main" xmlns="" id="{A543C520-C3FF-4289-91F5-81FC16E7CD40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20</a:t>
            </a:r>
          </a:p>
        </p:txBody>
      </p:sp>
      <p:sp>
        <p:nvSpPr>
          <p:cNvPr id="178" name="Rounded Rectangle 238">
            <a:extLst>
              <a:ext uri="{FF2B5EF4-FFF2-40B4-BE49-F238E27FC236}">
                <a16:creationId xmlns:a16="http://schemas.microsoft.com/office/drawing/2014/main" xmlns="" id="{298CFD07-10C6-438E-BB1F-2A79494527F7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19</a:t>
            </a:r>
          </a:p>
        </p:txBody>
      </p:sp>
      <p:sp>
        <p:nvSpPr>
          <p:cNvPr id="179" name="Rounded Rectangle 239">
            <a:extLst>
              <a:ext uri="{FF2B5EF4-FFF2-40B4-BE49-F238E27FC236}">
                <a16:creationId xmlns:a16="http://schemas.microsoft.com/office/drawing/2014/main" xmlns="" id="{62758101-5A63-4D17-A472-70807AFEF28C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</a:p>
        </p:txBody>
      </p:sp>
      <p:sp>
        <p:nvSpPr>
          <p:cNvPr id="180" name="Rounded Rectangle 240">
            <a:extLst>
              <a:ext uri="{FF2B5EF4-FFF2-40B4-BE49-F238E27FC236}">
                <a16:creationId xmlns:a16="http://schemas.microsoft.com/office/drawing/2014/main" xmlns="" id="{35012C2D-5BEA-421C-A7A8-8AF024AC152C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</a:p>
        </p:txBody>
      </p:sp>
      <p:sp>
        <p:nvSpPr>
          <p:cNvPr id="181" name="Rounded Rectangle 241">
            <a:extLst>
              <a:ext uri="{FF2B5EF4-FFF2-40B4-BE49-F238E27FC236}">
                <a16:creationId xmlns:a16="http://schemas.microsoft.com/office/drawing/2014/main" xmlns="" id="{C53854FF-CE71-483E-A795-2CAC9174C64E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</a:p>
        </p:txBody>
      </p:sp>
      <p:sp>
        <p:nvSpPr>
          <p:cNvPr id="182" name="Rounded Rectangle 242">
            <a:extLst>
              <a:ext uri="{FF2B5EF4-FFF2-40B4-BE49-F238E27FC236}">
                <a16:creationId xmlns:a16="http://schemas.microsoft.com/office/drawing/2014/main" xmlns="" id="{8957179C-9D21-4845-BB38-F3E36F60A8FA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</a:p>
        </p:txBody>
      </p:sp>
      <p:sp>
        <p:nvSpPr>
          <p:cNvPr id="183" name="Rounded Rectangle 243">
            <a:extLst>
              <a:ext uri="{FF2B5EF4-FFF2-40B4-BE49-F238E27FC236}">
                <a16:creationId xmlns:a16="http://schemas.microsoft.com/office/drawing/2014/main" xmlns="" id="{61F38CC7-BC6E-4497-A3BD-ADBB4A13F4F1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</a:p>
        </p:txBody>
      </p:sp>
      <p:sp>
        <p:nvSpPr>
          <p:cNvPr id="184" name="Rounded Rectangle 244">
            <a:extLst>
              <a:ext uri="{FF2B5EF4-FFF2-40B4-BE49-F238E27FC236}">
                <a16:creationId xmlns:a16="http://schemas.microsoft.com/office/drawing/2014/main" xmlns="" id="{23EBCDE4-5BB7-4D6F-97C5-9C86543C236A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</a:p>
        </p:txBody>
      </p:sp>
      <p:sp>
        <p:nvSpPr>
          <p:cNvPr id="185" name="Rounded Rectangle 245">
            <a:extLst>
              <a:ext uri="{FF2B5EF4-FFF2-40B4-BE49-F238E27FC236}">
                <a16:creationId xmlns:a16="http://schemas.microsoft.com/office/drawing/2014/main" xmlns="" id="{6AF12353-38B8-4556-BB8F-D87F5D5DE2C5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</a:p>
        </p:txBody>
      </p:sp>
      <p:sp>
        <p:nvSpPr>
          <p:cNvPr id="186" name="Rounded Rectangle 246">
            <a:extLst>
              <a:ext uri="{FF2B5EF4-FFF2-40B4-BE49-F238E27FC236}">
                <a16:creationId xmlns:a16="http://schemas.microsoft.com/office/drawing/2014/main" xmlns="" id="{134DDCEE-35CB-43C1-854D-1268AC9CC316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</a:p>
        </p:txBody>
      </p:sp>
      <p:sp>
        <p:nvSpPr>
          <p:cNvPr id="187" name="Rounded Rectangle 247">
            <a:extLst>
              <a:ext uri="{FF2B5EF4-FFF2-40B4-BE49-F238E27FC236}">
                <a16:creationId xmlns:a16="http://schemas.microsoft.com/office/drawing/2014/main" xmlns="" id="{37D02F14-1811-42D2-9845-7D979803C808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</a:p>
        </p:txBody>
      </p:sp>
      <p:sp>
        <p:nvSpPr>
          <p:cNvPr id="188" name="Rounded Rectangle 248">
            <a:extLst>
              <a:ext uri="{FF2B5EF4-FFF2-40B4-BE49-F238E27FC236}">
                <a16:creationId xmlns:a16="http://schemas.microsoft.com/office/drawing/2014/main" xmlns="" id="{3F8DCE58-A0FB-4536-876B-E52B0B2157E0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09</a:t>
            </a:r>
          </a:p>
        </p:txBody>
      </p:sp>
      <p:sp>
        <p:nvSpPr>
          <p:cNvPr id="189" name="Rounded Rectangle 249">
            <a:extLst>
              <a:ext uri="{FF2B5EF4-FFF2-40B4-BE49-F238E27FC236}">
                <a16:creationId xmlns:a16="http://schemas.microsoft.com/office/drawing/2014/main" xmlns="" id="{DB6A195E-00AD-487E-A896-3C7B6B126CDD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08</a:t>
            </a:r>
          </a:p>
        </p:txBody>
      </p:sp>
      <p:sp>
        <p:nvSpPr>
          <p:cNvPr id="190" name="Rounded Rectangle 250">
            <a:extLst>
              <a:ext uri="{FF2B5EF4-FFF2-40B4-BE49-F238E27FC236}">
                <a16:creationId xmlns:a16="http://schemas.microsoft.com/office/drawing/2014/main" xmlns="" id="{DF10FC33-53A1-4200-9716-C877659C623E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07</a:t>
            </a:r>
          </a:p>
        </p:txBody>
      </p:sp>
      <p:sp>
        <p:nvSpPr>
          <p:cNvPr id="191" name="Rounded Rectangle 251">
            <a:extLst>
              <a:ext uri="{FF2B5EF4-FFF2-40B4-BE49-F238E27FC236}">
                <a16:creationId xmlns:a16="http://schemas.microsoft.com/office/drawing/2014/main" xmlns="" id="{8376A44A-D4A8-4222-AC3D-74EF5EA6503F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06</a:t>
            </a:r>
          </a:p>
        </p:txBody>
      </p:sp>
      <p:sp>
        <p:nvSpPr>
          <p:cNvPr id="192" name="Rounded Rectangle 252">
            <a:extLst>
              <a:ext uri="{FF2B5EF4-FFF2-40B4-BE49-F238E27FC236}">
                <a16:creationId xmlns:a16="http://schemas.microsoft.com/office/drawing/2014/main" xmlns="" id="{1C5DEEE3-5179-46F1-A579-B4F549645DB0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05</a:t>
            </a:r>
          </a:p>
        </p:txBody>
      </p:sp>
      <p:sp>
        <p:nvSpPr>
          <p:cNvPr id="193" name="Rounded Rectangle 253">
            <a:extLst>
              <a:ext uri="{FF2B5EF4-FFF2-40B4-BE49-F238E27FC236}">
                <a16:creationId xmlns:a16="http://schemas.microsoft.com/office/drawing/2014/main" xmlns="" id="{33C1EC44-C65A-47AD-937D-316ADFAC099C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04</a:t>
            </a:r>
          </a:p>
        </p:txBody>
      </p:sp>
      <p:sp>
        <p:nvSpPr>
          <p:cNvPr id="194" name="Rounded Rectangle 254">
            <a:extLst>
              <a:ext uri="{FF2B5EF4-FFF2-40B4-BE49-F238E27FC236}">
                <a16:creationId xmlns:a16="http://schemas.microsoft.com/office/drawing/2014/main" xmlns="" id="{082DF725-2D49-4B21-8606-FD045C17C4C8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03</a:t>
            </a:r>
          </a:p>
        </p:txBody>
      </p:sp>
      <p:sp>
        <p:nvSpPr>
          <p:cNvPr id="195" name="Rounded Rectangle 255">
            <a:extLst>
              <a:ext uri="{FF2B5EF4-FFF2-40B4-BE49-F238E27FC236}">
                <a16:creationId xmlns:a16="http://schemas.microsoft.com/office/drawing/2014/main" xmlns="" id="{E6F89791-1774-45D8-9120-9437025B7452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02</a:t>
            </a:r>
          </a:p>
        </p:txBody>
      </p:sp>
      <p:sp>
        <p:nvSpPr>
          <p:cNvPr id="196" name="Rounded Rectangle 256">
            <a:extLst>
              <a:ext uri="{FF2B5EF4-FFF2-40B4-BE49-F238E27FC236}">
                <a16:creationId xmlns:a16="http://schemas.microsoft.com/office/drawing/2014/main" xmlns="" id="{0EC2004B-D431-43EF-8230-DF6A61557353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01</a:t>
            </a:r>
          </a:p>
        </p:txBody>
      </p:sp>
      <p:sp>
        <p:nvSpPr>
          <p:cNvPr id="197" name="Rounded Rectangle 257">
            <a:extLst>
              <a:ext uri="{FF2B5EF4-FFF2-40B4-BE49-F238E27FC236}">
                <a16:creationId xmlns:a16="http://schemas.microsoft.com/office/drawing/2014/main" xmlns="" id="{28653D4B-126F-4F2E-BAD0-D61461674854}"/>
              </a:ext>
            </a:extLst>
          </p:cNvPr>
          <p:cNvSpPr/>
          <p:nvPr/>
        </p:nvSpPr>
        <p:spPr>
          <a:xfrm>
            <a:off x="1812234" y="5738191"/>
            <a:ext cx="12192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198" name="Rounded Rectangle 258">
            <a:extLst>
              <a:ext uri="{FF2B5EF4-FFF2-40B4-BE49-F238E27FC236}">
                <a16:creationId xmlns:a16="http://schemas.microsoft.com/office/drawing/2014/main" xmlns="" id="{6565BD77-D4A7-4ABF-A7F3-2DE4909A9777}"/>
              </a:ext>
            </a:extLst>
          </p:cNvPr>
          <p:cNvSpPr/>
          <p:nvPr/>
        </p:nvSpPr>
        <p:spPr>
          <a:xfrm>
            <a:off x="593034" y="5738191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199" name="Rounded Rectangle 71">
            <a:extLst>
              <a:ext uri="{FF2B5EF4-FFF2-40B4-BE49-F238E27FC236}">
                <a16:creationId xmlns:a16="http://schemas.microsoft.com/office/drawing/2014/main" xmlns="" id="{8B5E2037-DEB8-4271-98C1-EACA3BD3CE66}"/>
              </a:ext>
            </a:extLst>
          </p:cNvPr>
          <p:cNvSpPr/>
          <p:nvPr/>
        </p:nvSpPr>
        <p:spPr>
          <a:xfrm>
            <a:off x="593034" y="5738191"/>
            <a:ext cx="9144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30831393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1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5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9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3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500"/>
                            </p:stCondLst>
                            <p:childTnLst>
                              <p:par>
                                <p:cTn id="9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1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5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8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3" presetID="20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4" dur="500" autoRev="1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500" autoRev="1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6" dur="500" autoRev="1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5" grpId="0" animBg="1"/>
      <p:bldP spid="73" grpId="0" animBg="1"/>
      <p:bldP spid="74" grpId="0" animBg="1"/>
      <p:bldP spid="75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0"/>
            <a:ext cx="9155113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8003" name="WordArt 3"/>
          <p:cNvSpPr>
            <a:spLocks noChangeArrowheads="1" noChangeShapeType="1" noTextEdit="1"/>
          </p:cNvSpPr>
          <p:nvPr/>
        </p:nvSpPr>
        <p:spPr bwMode="auto">
          <a:xfrm>
            <a:off x="2776538" y="2971801"/>
            <a:ext cx="6596062" cy="809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400" b="1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" panose="020B0604020202020204" pitchFamily="34" charset="0"/>
              </a:rPr>
              <a:t>Chúc quý thầy cô sức khoẻ!</a:t>
            </a:r>
          </a:p>
        </p:txBody>
      </p:sp>
      <p:sp>
        <p:nvSpPr>
          <p:cNvPr id="128004" name="WordArt 4"/>
          <p:cNvSpPr>
            <a:spLocks noChangeArrowheads="1" noChangeShapeType="1" noTextEdit="1"/>
          </p:cNvSpPr>
          <p:nvPr/>
        </p:nvSpPr>
        <p:spPr bwMode="auto">
          <a:xfrm>
            <a:off x="3200400" y="3767139"/>
            <a:ext cx="5867400" cy="839787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cs typeface="Times New Roman" panose="02020603050405020304" pitchFamily="18" charset="0"/>
              </a:rPr>
              <a:t>Chúc các em chăm ngoan, học giỏi!</a:t>
            </a:r>
          </a:p>
        </p:txBody>
      </p:sp>
      <p:pic>
        <p:nvPicPr>
          <p:cNvPr id="5530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14" r="3925" b="8141"/>
          <a:stretch>
            <a:fillRect/>
          </a:stretch>
        </p:blipFill>
        <p:spPr bwMode="auto">
          <a:xfrm>
            <a:off x="1981200" y="5910264"/>
            <a:ext cx="7924800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21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animBg="1"/>
      <p:bldP spid="12800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75"/>
          <p:cNvSpPr txBox="1">
            <a:spLocks noChangeArrowheads="1"/>
          </p:cNvSpPr>
          <p:nvPr/>
        </p:nvSpPr>
        <p:spPr bwMode="auto">
          <a:xfrm>
            <a:off x="1524000" y="5451475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Mỗi đơn vị đo độ dài gấp 10 lần đơn vị bé hơn tiếp liền  và bằng                         đơn vị lớn hơn tiếp liền.</a:t>
            </a:r>
          </a:p>
        </p:txBody>
      </p:sp>
      <p:graphicFrame>
        <p:nvGraphicFramePr>
          <p:cNvPr id="9" name="Object 78"/>
          <p:cNvGraphicFramePr>
            <a:graphicFrameLocks noChangeAspect="1"/>
          </p:cNvGraphicFramePr>
          <p:nvPr/>
        </p:nvGraphicFramePr>
        <p:xfrm>
          <a:off x="2638269" y="5865814"/>
          <a:ext cx="43471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203112" imgH="393529" progId="">
                  <p:embed/>
                </p:oleObj>
              </mc:Choice>
              <mc:Fallback>
                <p:oleObj name="Equation" r:id="rId3" imgW="203112" imgH="393529" progId="">
                  <p:embed/>
                  <p:pic>
                    <p:nvPicPr>
                      <p:cNvPr id="9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8269" y="5865814"/>
                        <a:ext cx="434715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77"/>
          <p:cNvSpPr>
            <a:spLocks noChangeArrowheads="1"/>
          </p:cNvSpPr>
          <p:nvPr/>
        </p:nvSpPr>
        <p:spPr bwMode="auto">
          <a:xfrm>
            <a:off x="3087974" y="5924551"/>
            <a:ext cx="172398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</a:rPr>
              <a:t>(hay 0,1)</a:t>
            </a: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1524000" y="4849813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mối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dài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liền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kề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684712"/>
              </p:ext>
            </p:extLst>
          </p:nvPr>
        </p:nvGraphicFramePr>
        <p:xfrm>
          <a:off x="1752601" y="457201"/>
          <a:ext cx="8610601" cy="4299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56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24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29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291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1920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135504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 </a:t>
                      </a:r>
                      <a:r>
                        <a:rPr lang="en-US" sz="3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 mét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 </a:t>
                      </a:r>
                      <a:r>
                        <a:rPr lang="en-US" sz="3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 mét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130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8221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km</a:t>
                      </a:r>
                    </a:p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10 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0">
                      <a:blip r:embed="rId5"/>
                      <a:stretch>
                        <a:fillRect l="-87019" t="-76471" r="-494231" b="-49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0">
                      <a:blip r:embed="rId5"/>
                      <a:stretch>
                        <a:fillRect l="-179263" t="-76471" r="-373733" b="-49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0">
                      <a:blip r:embed="rId5"/>
                      <a:stretch>
                        <a:fillRect l="-312371" t="-76471" r="-318041" b="-49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0">
                      <a:blip r:embed="rId5"/>
                      <a:stretch>
                        <a:fillRect l="-396040" t="-76471" r="-205446" b="-49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0">
                      <a:blip r:embed="rId5"/>
                      <a:stretch>
                        <a:fillRect l="-470423" t="-76471" r="-94836" b="-49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0">
                      <a:blip r:embed="rId5"/>
                      <a:stretch>
                        <a:fillRect l="-607500" t="-76471" r="-1000" b="-49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96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4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14151" imgH="215619" progId="Equation.3">
                  <p:embed/>
                </p:oleObj>
              </mc:Choice>
              <mc:Fallback>
                <p:oleObj name="Equation" r:id="rId3" imgW="114151" imgH="215619" progId="Equation.3">
                  <p:embed/>
                  <p:pic>
                    <p:nvPicPr>
                      <p:cNvPr id="3686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/>
          <p:nvPr/>
        </p:nvSpPr>
        <p:spPr bwMode="auto">
          <a:xfrm>
            <a:off x="599607" y="329785"/>
            <a:ext cx="9543200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Viết số đo độ dài dưới dạng </a:t>
            </a:r>
            <a:r>
              <a:rPr lang="vi-VN" sz="3200" b="1">
                <a:latin typeface="Times New Roman" pitchFamily="18" charset="0"/>
                <a:cs typeface="Times New Roman" pitchFamily="18" charset="0"/>
              </a:rPr>
              <a:t>hỗn số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200" b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3200" b="1">
                <a:latin typeface="Times New Roman" pitchFamily="18" charset="0"/>
                <a:cs typeface="Times New Roman" pitchFamily="18" charset="0"/>
              </a:rPr>
              <a:t>2m 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6dm = ...... m</a:t>
            </a:r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3124201" y="1798810"/>
            <a:ext cx="5836919" cy="1894408"/>
            <a:chOff x="4554096" y="4908689"/>
            <a:chExt cx="4589904" cy="660067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35845" name="Group 44"/>
            <p:cNvGrpSpPr>
              <a:grpSpLocks/>
            </p:cNvGrpSpPr>
            <p:nvPr/>
          </p:nvGrpSpPr>
          <p:grpSpPr bwMode="auto">
            <a:xfrm>
              <a:off x="4554096" y="4908689"/>
              <a:ext cx="4589904" cy="627458"/>
              <a:chOff x="4438365" y="4643275"/>
              <a:chExt cx="4705635" cy="574932"/>
            </a:xfrm>
            <a:grpFill/>
          </p:grpSpPr>
          <p:grpSp>
            <p:nvGrpSpPr>
              <p:cNvPr id="49" name="Group 48"/>
              <p:cNvGrpSpPr/>
              <p:nvPr/>
            </p:nvGrpSpPr>
            <p:grpSpPr>
              <a:xfrm>
                <a:off x="4438365" y="4885491"/>
                <a:ext cx="4705635" cy="332716"/>
                <a:chOff x="4413250" y="3812250"/>
                <a:chExt cx="4730750" cy="332716"/>
              </a:xfrm>
              <a:grpFill/>
            </p:grpSpPr>
            <p:sp>
              <p:nvSpPr>
                <p:cNvPr id="50" name="TextBox 49"/>
                <p:cNvSpPr txBox="1"/>
                <p:nvPr/>
              </p:nvSpPr>
              <p:spPr>
                <a:xfrm>
                  <a:off x="4413250" y="3812250"/>
                  <a:ext cx="4730750" cy="33271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 eaLnBrk="1" hangingPunct="1">
                    <a:defRPr/>
                  </a:pPr>
                  <a:endParaRPr lang="en-US" sz="2400" dirty="0">
                    <a:cs typeface="Arial" charset="0"/>
                  </a:endParaRPr>
                </a:p>
                <a:p>
                  <a:pPr algn="ctr" eaLnBrk="1" hangingPunct="1">
                    <a:defRPr/>
                  </a:pPr>
                  <a:endParaRPr lang="en-US" sz="2400" dirty="0">
                    <a:cs typeface="Arial" charset="0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4537350" y="3857992"/>
                  <a:ext cx="4082287" cy="206348"/>
                </a:xfrm>
                <a:prstGeom prst="rect">
                  <a:avLst/>
                </a:prstGeom>
                <a:grpFill/>
              </p:spPr>
              <p:txBody>
                <a:bodyPr>
                  <a:spAutoFit/>
                </a:bodyPr>
                <a:lstStyle/>
                <a:p>
                  <a:pPr algn="ctr" eaLnBrk="1" hangingPunct="1">
                    <a:defRPr/>
                  </a:pPr>
                  <a:r>
                    <a:rPr lang="en-US" sz="3600" b="1" dirty="0">
                      <a:latin typeface="Times New Roman" pitchFamily="18" charset="0"/>
                      <a:cs typeface="Times New Roman" pitchFamily="18" charset="0"/>
                    </a:rPr>
                    <a:t>2m 6dm </a:t>
                  </a:r>
                  <a:r>
                    <a:rPr lang="en-US" sz="3600" b="1">
                      <a:latin typeface="Times New Roman" pitchFamily="18" charset="0"/>
                      <a:cs typeface="Times New Roman" pitchFamily="18" charset="0"/>
                    </a:rPr>
                    <a:t>= 2    </a:t>
                  </a:r>
                  <a:r>
                    <a:rPr lang="en-US" sz="3600" b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</a:p>
              </p:txBody>
            </p:sp>
          </p:grpSp>
          <p:sp>
            <p:nvSpPr>
              <p:cNvPr id="31" name="Down Arrow 30"/>
              <p:cNvSpPr/>
              <p:nvPr/>
            </p:nvSpPr>
            <p:spPr>
              <a:xfrm>
                <a:off x="6874467" y="4643275"/>
                <a:ext cx="628411" cy="248521"/>
              </a:xfrm>
              <a:prstGeom prst="downArrow">
                <a:avLst>
                  <a:gd name="adj1" fmla="val 50000"/>
                  <a:gd name="adj2" fmla="val 45238"/>
                </a:avLst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grpSp>
          <p:nvGrpSpPr>
            <p:cNvPr id="35846" name="Group 7"/>
            <p:cNvGrpSpPr>
              <a:grpSpLocks/>
            </p:cNvGrpSpPr>
            <p:nvPr/>
          </p:nvGrpSpPr>
          <p:grpSpPr bwMode="auto">
            <a:xfrm>
              <a:off x="7272225" y="5190374"/>
              <a:ext cx="411259" cy="378382"/>
              <a:chOff x="10062338" y="5018677"/>
              <a:chExt cx="400449" cy="346702"/>
            </a:xfrm>
            <a:grpFill/>
          </p:grpSpPr>
          <p:sp>
            <p:nvSpPr>
              <p:cNvPr id="35847" name="TextBox 47"/>
              <p:cNvSpPr txBox="1">
                <a:spLocks noChangeArrowheads="1"/>
              </p:cNvSpPr>
              <p:nvPr/>
            </p:nvSpPr>
            <p:spPr bwMode="auto">
              <a:xfrm>
                <a:off x="10116501" y="5018677"/>
                <a:ext cx="346286" cy="209374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2800" b="1" dirty="0"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35848" name="TextBox 52"/>
              <p:cNvSpPr txBox="1">
                <a:spLocks noChangeArrowheads="1"/>
              </p:cNvSpPr>
              <p:nvPr/>
            </p:nvSpPr>
            <p:spPr bwMode="auto">
              <a:xfrm>
                <a:off x="10062338" y="5180539"/>
                <a:ext cx="400449" cy="18484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2400" b="1" dirty="0">
                    <a:cs typeface="Times New Roman" panose="02020603050405020304" pitchFamily="18" charset="0"/>
                  </a:rPr>
                  <a:t>10</a:t>
                </a:r>
              </a:p>
            </p:txBody>
          </p:sp>
          <p:cxnSp>
            <p:nvCxnSpPr>
              <p:cNvPr id="54" name="Straight Connector 53"/>
              <p:cNvCxnSpPr/>
              <p:nvPr/>
            </p:nvCxnSpPr>
            <p:spPr bwMode="auto">
              <a:xfrm flipV="1">
                <a:off x="10138289" y="5177861"/>
                <a:ext cx="240047" cy="0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88649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11"/>
          <p:cNvSpPr txBox="1">
            <a:spLocks noChangeArrowheads="1"/>
          </p:cNvSpPr>
          <p:nvPr/>
        </p:nvSpPr>
        <p:spPr bwMode="auto">
          <a:xfrm>
            <a:off x="1752600" y="1174751"/>
            <a:ext cx="8763000" cy="31700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</a:rPr>
              <a:t>   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ngày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29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tháng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10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TOÁN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37: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dài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dưới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dạng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thập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688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1"/>
          <p:cNvSpPr>
            <a:spLocks noGrp="1"/>
          </p:cNvSpPr>
          <p:nvPr>
            <p:ph/>
          </p:nvPr>
        </p:nvSpPr>
        <p:spPr>
          <a:xfrm>
            <a:off x="269823" y="2057401"/>
            <a:ext cx="10942820" cy="119221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</a:p>
        </p:txBody>
      </p:sp>
    </p:spTree>
    <p:extLst>
      <p:ext uri="{BB962C8B-B14F-4D97-AF65-F5344CB8AC3E}">
        <p14:creationId xmlns:p14="http://schemas.microsoft.com/office/powerpoint/2010/main" val="1887056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426" y="152400"/>
            <a:ext cx="1831975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3" name="TextBox 3"/>
          <p:cNvSpPr txBox="1">
            <a:spLocks noChangeArrowheads="1"/>
          </p:cNvSpPr>
          <p:nvPr/>
        </p:nvSpPr>
        <p:spPr bwMode="auto">
          <a:xfrm>
            <a:off x="2184400" y="1143000"/>
            <a:ext cx="79962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thập phân thích hợp vào chỗ chấm:</a:t>
            </a:r>
          </a:p>
        </p:txBody>
      </p:sp>
      <p:sp>
        <p:nvSpPr>
          <p:cNvPr id="40964" name="TextBox 4"/>
          <p:cNvSpPr txBox="1">
            <a:spLocks noChangeArrowheads="1"/>
          </p:cNvSpPr>
          <p:nvPr/>
        </p:nvSpPr>
        <p:spPr bwMode="auto">
          <a:xfrm>
            <a:off x="3159126" y="1781175"/>
            <a:ext cx="3725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7m 5dm =  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</a:t>
            </a:r>
          </a:p>
        </p:txBody>
      </p:sp>
      <p:sp>
        <p:nvSpPr>
          <p:cNvPr id="7174" name="TextBox 5"/>
          <p:cNvSpPr txBox="1">
            <a:spLocks noChangeArrowheads="1"/>
          </p:cNvSpPr>
          <p:nvPr/>
        </p:nvSpPr>
        <p:spPr bwMode="auto">
          <a:xfrm>
            <a:off x="2757488" y="2722563"/>
            <a:ext cx="335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 =  </a:t>
            </a:r>
          </a:p>
        </p:txBody>
      </p:sp>
      <p:sp>
        <p:nvSpPr>
          <p:cNvPr id="7175" name="TextBox 14"/>
          <p:cNvSpPr txBox="1">
            <a:spLocks noChangeArrowheads="1"/>
          </p:cNvSpPr>
          <p:nvPr/>
        </p:nvSpPr>
        <p:spPr bwMode="auto">
          <a:xfrm>
            <a:off x="5121276" y="2833689"/>
            <a:ext cx="1338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m</a:t>
            </a:r>
          </a:p>
        </p:txBody>
      </p:sp>
      <p:grpSp>
        <p:nvGrpSpPr>
          <p:cNvPr id="7176" name="Group 15"/>
          <p:cNvGrpSpPr>
            <a:grpSpLocks/>
          </p:cNvGrpSpPr>
          <p:nvPr/>
        </p:nvGrpSpPr>
        <p:grpSpPr bwMode="auto">
          <a:xfrm>
            <a:off x="5457825" y="2655888"/>
            <a:ext cx="609600" cy="1077912"/>
            <a:chOff x="1670959" y="5501359"/>
            <a:chExt cx="609600" cy="1078195"/>
          </a:xfrm>
        </p:grpSpPr>
        <p:sp>
          <p:nvSpPr>
            <p:cNvPr id="40983" name="TextBox 16"/>
            <p:cNvSpPr txBox="1">
              <a:spLocks noChangeArrowheads="1"/>
            </p:cNvSpPr>
            <p:nvPr/>
          </p:nvSpPr>
          <p:spPr bwMode="auto">
            <a:xfrm>
              <a:off x="1670959" y="5501359"/>
              <a:ext cx="609600" cy="1078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cxnSp>
          <p:nvCxnSpPr>
            <p:cNvPr id="40984" name="Straight Connector 17"/>
            <p:cNvCxnSpPr>
              <a:cxnSpLocks noChangeShapeType="1"/>
            </p:cNvCxnSpPr>
            <p:nvPr/>
          </p:nvCxnSpPr>
          <p:spPr bwMode="auto">
            <a:xfrm>
              <a:off x="1828801" y="5977639"/>
              <a:ext cx="310244" cy="0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7178" name="Rectangle 18"/>
          <p:cNvSpPr>
            <a:spLocks noChangeArrowheads="1"/>
          </p:cNvSpPr>
          <p:nvPr/>
        </p:nvSpPr>
        <p:spPr bwMode="auto">
          <a:xfrm>
            <a:off x="5548673" y="3649664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  <a:endParaRPr lang="en-US" altLang="en-US" sz="2800" dirty="0">
              <a:solidFill>
                <a:srgbClr val="0000FF"/>
              </a:solidFill>
              <a:latin typeface="Verdana" panose="020B0604030504040204" pitchFamily="34" charset="0"/>
            </a:endParaRPr>
          </a:p>
        </p:txBody>
      </p:sp>
      <p:sp>
        <p:nvSpPr>
          <p:cNvPr id="7185" name="TextBox 24575"/>
          <p:cNvSpPr txBox="1">
            <a:spLocks noChangeArrowheads="1"/>
          </p:cNvSpPr>
          <p:nvPr/>
        </p:nvSpPr>
        <p:spPr bwMode="auto">
          <a:xfrm>
            <a:off x="5376864" y="1795464"/>
            <a:ext cx="1216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7,5</a:t>
            </a:r>
          </a:p>
        </p:txBody>
      </p:sp>
      <p:grpSp>
        <p:nvGrpSpPr>
          <p:cNvPr id="40970" name="Group 1"/>
          <p:cNvGrpSpPr>
            <a:grpSpLocks/>
          </p:cNvGrpSpPr>
          <p:nvPr/>
        </p:nvGrpSpPr>
        <p:grpSpPr bwMode="auto">
          <a:xfrm>
            <a:off x="1436688" y="152400"/>
            <a:ext cx="2597151" cy="958850"/>
            <a:chOff x="-87313" y="152400"/>
            <a:chExt cx="2597151" cy="958850"/>
          </a:xfrm>
        </p:grpSpPr>
        <p:pic>
          <p:nvPicPr>
            <p:cNvPr id="40981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7313" y="152400"/>
              <a:ext cx="2597151" cy="958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982" name="TextBox 24580"/>
            <p:cNvSpPr txBox="1">
              <a:spLocks noChangeArrowheads="1"/>
            </p:cNvSpPr>
            <p:nvPr/>
          </p:nvSpPr>
          <p:spPr bwMode="auto">
            <a:xfrm>
              <a:off x="586515" y="381000"/>
              <a:ext cx="177484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6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Ví dụ 1:</a:t>
              </a: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 flipV="1">
            <a:off x="3617913" y="2506663"/>
            <a:ext cx="1751012" cy="227012"/>
            <a:chOff x="1143000" y="2930429"/>
            <a:chExt cx="1524000" cy="397657"/>
          </a:xfrm>
        </p:grpSpPr>
        <p:cxnSp>
          <p:nvCxnSpPr>
            <p:cNvPr id="40978" name="Straight Connector 6"/>
            <p:cNvCxnSpPr>
              <a:cxnSpLocks noChangeShapeType="1"/>
            </p:cNvCxnSpPr>
            <p:nvPr/>
          </p:nvCxnSpPr>
          <p:spPr bwMode="auto">
            <a:xfrm>
              <a:off x="1143000" y="2930429"/>
              <a:ext cx="0" cy="397657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9" name="Straight Connector 8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0" name="Straight Arrow Connector 12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2" name="Group 41"/>
          <p:cNvGrpSpPr>
            <a:grpSpLocks/>
          </p:cNvGrpSpPr>
          <p:nvPr/>
        </p:nvGrpSpPr>
        <p:grpSpPr bwMode="auto">
          <a:xfrm flipV="1">
            <a:off x="4718050" y="2387600"/>
            <a:ext cx="1481138" cy="344488"/>
            <a:chOff x="1143000" y="2685553"/>
            <a:chExt cx="1524000" cy="642533"/>
          </a:xfrm>
        </p:grpSpPr>
        <p:cxnSp>
          <p:nvCxnSpPr>
            <p:cNvPr id="40975" name="Straight Connector 42"/>
            <p:cNvCxnSpPr>
              <a:cxnSpLocks noChangeShapeType="1"/>
            </p:cNvCxnSpPr>
            <p:nvPr/>
          </p:nvCxnSpPr>
          <p:spPr bwMode="auto">
            <a:xfrm>
              <a:off x="1143000" y="2685553"/>
              <a:ext cx="0" cy="642533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6" name="Straight Connector 43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7" name="Straight Arrow Connector 44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8" name="TextBox 14"/>
          <p:cNvSpPr txBox="1">
            <a:spLocks noChangeArrowheads="1"/>
          </p:cNvSpPr>
          <p:nvPr/>
        </p:nvSpPr>
        <p:spPr bwMode="auto">
          <a:xfrm>
            <a:off x="4706145" y="3617914"/>
            <a:ext cx="1943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293339" y="3594006"/>
            <a:ext cx="5334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37257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5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5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23889 L 2.77778E-6 5.55112E-17 " pathEditMode="relative" rAng="0" ptsTypes="AA">
                                      <p:cBhvr>
                                        <p:cTn id="57" dur="25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5" grpId="0"/>
      <p:bldP spid="7178" grpId="0"/>
      <p:bldP spid="7185" grpId="0"/>
      <p:bldP spid="7185" grpId="1"/>
      <p:bldP spid="48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426" y="152400"/>
            <a:ext cx="1831975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2184400" y="1143000"/>
            <a:ext cx="79962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thập phân thích hợp vào chỗ chấm:</a:t>
            </a:r>
          </a:p>
        </p:txBody>
      </p:sp>
      <p:sp>
        <p:nvSpPr>
          <p:cNvPr id="41988" name="TextBox 7"/>
          <p:cNvSpPr txBox="1">
            <a:spLocks noChangeArrowheads="1"/>
          </p:cNvSpPr>
          <p:nvPr/>
        </p:nvSpPr>
        <p:spPr bwMode="auto">
          <a:xfrm>
            <a:off x="3602038" y="1868489"/>
            <a:ext cx="3848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3dm 5mm =  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 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dm</a:t>
            </a:r>
          </a:p>
        </p:txBody>
      </p:sp>
      <p:sp>
        <p:nvSpPr>
          <p:cNvPr id="7179" name="TextBox 22"/>
          <p:cNvSpPr txBox="1">
            <a:spLocks noChangeArrowheads="1"/>
          </p:cNvSpPr>
          <p:nvPr/>
        </p:nvSpPr>
        <p:spPr bwMode="auto">
          <a:xfrm>
            <a:off x="4013201" y="2948767"/>
            <a:ext cx="20304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mm=   </a:t>
            </a:r>
          </a:p>
        </p:txBody>
      </p:sp>
      <p:sp>
        <p:nvSpPr>
          <p:cNvPr id="7180" name="TextBox 23"/>
          <p:cNvSpPr txBox="1">
            <a:spLocks noChangeArrowheads="1"/>
          </p:cNvSpPr>
          <p:nvPr/>
        </p:nvSpPr>
        <p:spPr bwMode="auto">
          <a:xfrm>
            <a:off x="5713413" y="2957514"/>
            <a:ext cx="1947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dm</a:t>
            </a:r>
          </a:p>
        </p:txBody>
      </p:sp>
      <p:grpSp>
        <p:nvGrpSpPr>
          <p:cNvPr id="7181" name="Group 24"/>
          <p:cNvGrpSpPr>
            <a:grpSpLocks/>
          </p:cNvGrpSpPr>
          <p:nvPr/>
        </p:nvGrpSpPr>
        <p:grpSpPr bwMode="auto">
          <a:xfrm>
            <a:off x="6286500" y="2738439"/>
            <a:ext cx="876300" cy="954087"/>
            <a:chOff x="442170" y="5656638"/>
            <a:chExt cx="876300" cy="954952"/>
          </a:xfrm>
        </p:grpSpPr>
        <p:sp>
          <p:nvSpPr>
            <p:cNvPr id="42012" name="TextBox 25"/>
            <p:cNvSpPr txBox="1">
              <a:spLocks noChangeArrowheads="1"/>
            </p:cNvSpPr>
            <p:nvPr/>
          </p:nvSpPr>
          <p:spPr bwMode="auto">
            <a:xfrm>
              <a:off x="442170" y="5656638"/>
              <a:ext cx="876300" cy="954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5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dirty="0">
                  <a:solidFill>
                    <a:srgbClr val="000000"/>
                  </a:solidFill>
                  <a:latin typeface="Arial" panose="020B0604020202020204" pitchFamily="34" charset="0"/>
                </a:rPr>
                <a:t>100</a:t>
              </a:r>
            </a:p>
          </p:txBody>
        </p:sp>
        <p:cxnSp>
          <p:nvCxnSpPr>
            <p:cNvPr id="42013" name="Straight Connector 26"/>
            <p:cNvCxnSpPr>
              <a:cxnSpLocks noChangeShapeType="1"/>
            </p:cNvCxnSpPr>
            <p:nvPr/>
          </p:nvCxnSpPr>
          <p:spPr bwMode="auto">
            <a:xfrm>
              <a:off x="602422" y="6121986"/>
              <a:ext cx="527958" cy="1057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7182" name="TextBox 29"/>
          <p:cNvSpPr txBox="1">
            <a:spLocks noChangeArrowheads="1"/>
          </p:cNvSpPr>
          <p:nvPr/>
        </p:nvSpPr>
        <p:spPr bwMode="auto">
          <a:xfrm>
            <a:off x="5411788" y="3576639"/>
            <a:ext cx="1816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dm</a:t>
            </a:r>
          </a:p>
        </p:txBody>
      </p:sp>
      <p:sp>
        <p:nvSpPr>
          <p:cNvPr id="7183" name="Rectangle 30"/>
          <p:cNvSpPr>
            <a:spLocks noChangeArrowheads="1"/>
          </p:cNvSpPr>
          <p:nvPr/>
        </p:nvSpPr>
        <p:spPr bwMode="auto">
          <a:xfrm>
            <a:off x="6111875" y="3595689"/>
            <a:ext cx="584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05</a:t>
            </a:r>
            <a:endParaRPr lang="en-US" altLang="en-US" sz="2800" b="1">
              <a:solidFill>
                <a:srgbClr val="0000FF"/>
              </a:solidFill>
              <a:latin typeface="Verdana" panose="020B0604030504040204" pitchFamily="34" charset="0"/>
            </a:endParaRPr>
          </a:p>
        </p:txBody>
      </p:sp>
      <p:sp>
        <p:nvSpPr>
          <p:cNvPr id="19472" name="TextBox 34"/>
          <p:cNvSpPr txBox="1">
            <a:spLocks noChangeArrowheads="1"/>
          </p:cNvSpPr>
          <p:nvPr/>
        </p:nvSpPr>
        <p:spPr bwMode="auto">
          <a:xfrm>
            <a:off x="5756276" y="1830389"/>
            <a:ext cx="112712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3,05   </a:t>
            </a:r>
          </a:p>
        </p:txBody>
      </p:sp>
      <p:grpSp>
        <p:nvGrpSpPr>
          <p:cNvPr id="41995" name="Group 1"/>
          <p:cNvGrpSpPr>
            <a:grpSpLocks/>
          </p:cNvGrpSpPr>
          <p:nvPr/>
        </p:nvGrpSpPr>
        <p:grpSpPr bwMode="auto">
          <a:xfrm>
            <a:off x="1436688" y="152400"/>
            <a:ext cx="2597151" cy="958850"/>
            <a:chOff x="-87313" y="152400"/>
            <a:chExt cx="2597151" cy="958850"/>
          </a:xfrm>
        </p:grpSpPr>
        <p:pic>
          <p:nvPicPr>
            <p:cNvPr id="4201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7313" y="152400"/>
              <a:ext cx="2597151" cy="958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2011" name="TextBox 24580"/>
            <p:cNvSpPr txBox="1">
              <a:spLocks noChangeArrowheads="1"/>
            </p:cNvSpPr>
            <p:nvPr/>
          </p:nvSpPr>
          <p:spPr bwMode="auto">
            <a:xfrm>
              <a:off x="586515" y="381000"/>
              <a:ext cx="159691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Ví dụ 2:</a:t>
              </a:r>
            </a:p>
          </p:txBody>
        </p:sp>
      </p:grpSp>
      <p:sp>
        <p:nvSpPr>
          <p:cNvPr id="7189" name="TextBox 24581"/>
          <p:cNvSpPr txBox="1">
            <a:spLocks noChangeArrowheads="1"/>
          </p:cNvSpPr>
          <p:nvPr/>
        </p:nvSpPr>
        <p:spPr bwMode="auto">
          <a:xfrm>
            <a:off x="1424066" y="4205992"/>
            <a:ext cx="10767934" cy="95410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Để viết các </a:t>
            </a:r>
            <a:r>
              <a:rPr lang="en-US" altLang="en-US" sz="28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 đo độ dài </a:t>
            </a:r>
            <a:r>
              <a:rPr lang="en-US" altLang="en-US" sz="28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dưới dạng </a:t>
            </a:r>
            <a:r>
              <a:rPr lang="en-US" altLang="en-US" sz="28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 thập phân</a:t>
            </a:r>
            <a:r>
              <a:rPr lang="en-US" altLang="en-US" sz="28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 thực hiện qua mấy bước?Là những bước nào ?</a:t>
            </a:r>
          </a:p>
        </p:txBody>
      </p:sp>
      <p:sp>
        <p:nvSpPr>
          <p:cNvPr id="7191" name="TextBox 40"/>
          <p:cNvSpPr txBox="1">
            <a:spLocks noChangeArrowheads="1"/>
          </p:cNvSpPr>
          <p:nvPr/>
        </p:nvSpPr>
        <p:spPr bwMode="auto">
          <a:xfrm>
            <a:off x="2203555" y="4197245"/>
            <a:ext cx="97598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Bước 1: Chuyển số đo độ dài thành </a:t>
            </a:r>
            <a:r>
              <a:rPr lang="en-US" altLang="en-US" sz="28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hỗn số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altLang="en-US" sz="28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(với đơn vị đo cầnchuyển)</a:t>
            </a:r>
          </a:p>
        </p:txBody>
      </p:sp>
      <p:sp>
        <p:nvSpPr>
          <p:cNvPr id="7192" name="TextBox 41"/>
          <p:cNvSpPr txBox="1">
            <a:spLocks noChangeArrowheads="1"/>
          </p:cNvSpPr>
          <p:nvPr/>
        </p:nvSpPr>
        <p:spPr bwMode="auto">
          <a:xfrm>
            <a:off x="2068643" y="5756223"/>
            <a:ext cx="87692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Bước 2: Chuyển </a:t>
            </a:r>
            <a:r>
              <a:rPr lang="en-US" altLang="en-US" sz="28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hỗn số </a:t>
            </a:r>
            <a:r>
              <a:rPr lang="en-US" altLang="en-US" sz="28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thành </a:t>
            </a:r>
            <a:r>
              <a:rPr lang="en-US" altLang="en-US" sz="28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 thập phân</a:t>
            </a:r>
            <a:r>
              <a:rPr lang="en-US" altLang="en-US" sz="36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50" name="Group 49"/>
          <p:cNvGrpSpPr>
            <a:grpSpLocks/>
          </p:cNvGrpSpPr>
          <p:nvPr/>
        </p:nvGrpSpPr>
        <p:grpSpPr bwMode="auto">
          <a:xfrm flipV="1">
            <a:off x="4286251" y="2735263"/>
            <a:ext cx="1912937" cy="276225"/>
            <a:chOff x="1143000" y="2930429"/>
            <a:chExt cx="1524000" cy="397657"/>
          </a:xfrm>
        </p:grpSpPr>
        <p:cxnSp>
          <p:nvCxnSpPr>
            <p:cNvPr id="42007" name="Straight Connector 50"/>
            <p:cNvCxnSpPr>
              <a:cxnSpLocks noChangeShapeType="1"/>
            </p:cNvCxnSpPr>
            <p:nvPr/>
          </p:nvCxnSpPr>
          <p:spPr bwMode="auto">
            <a:xfrm>
              <a:off x="1143000" y="2930429"/>
              <a:ext cx="0" cy="397657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008" name="Straight Connector 51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009" name="Straight Arrow Connector 52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4" name="Group 53"/>
          <p:cNvGrpSpPr>
            <a:grpSpLocks/>
          </p:cNvGrpSpPr>
          <p:nvPr/>
        </p:nvGrpSpPr>
        <p:grpSpPr bwMode="auto">
          <a:xfrm flipV="1">
            <a:off x="5046664" y="2517775"/>
            <a:ext cx="1641475" cy="344488"/>
            <a:chOff x="1143000" y="2685553"/>
            <a:chExt cx="1524000" cy="642533"/>
          </a:xfrm>
        </p:grpSpPr>
        <p:cxnSp>
          <p:nvCxnSpPr>
            <p:cNvPr id="42004" name="Straight Connector 54"/>
            <p:cNvCxnSpPr>
              <a:cxnSpLocks noChangeShapeType="1"/>
            </p:cNvCxnSpPr>
            <p:nvPr/>
          </p:nvCxnSpPr>
          <p:spPr bwMode="auto">
            <a:xfrm>
              <a:off x="1143000" y="2685553"/>
              <a:ext cx="0" cy="642533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005" name="Straight Connector 55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006" name="Straight Arrow Connector 56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5870575" y="3314700"/>
            <a:ext cx="533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</p:txBody>
      </p:sp>
      <p:sp>
        <p:nvSpPr>
          <p:cNvPr id="61" name="Oval 31"/>
          <p:cNvSpPr>
            <a:spLocks noChangeArrowheads="1"/>
          </p:cNvSpPr>
          <p:nvPr/>
        </p:nvSpPr>
        <p:spPr bwMode="auto">
          <a:xfrm>
            <a:off x="5084763" y="215900"/>
            <a:ext cx="1917700" cy="685800"/>
          </a:xfrm>
          <a:prstGeom prst="ellipse">
            <a:avLst/>
          </a:prstGeom>
          <a:solidFill>
            <a:srgbClr val="66FF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</a:t>
            </a:r>
          </a:p>
        </p:txBody>
      </p:sp>
    </p:spTree>
    <p:extLst>
      <p:ext uri="{BB962C8B-B14F-4D97-AF65-F5344CB8AC3E}">
        <p14:creationId xmlns:p14="http://schemas.microsoft.com/office/powerpoint/2010/main" val="63544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5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250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2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2" tmFilter="0, 0; 0.125,0.2665; 0.25,0.4; 0.375,0.465; 0.5,0.5;  0.625,0.535; 0.75,0.6; 0.875,0.7335; 1,1">
                                          <p:stCondLst>
                                            <p:cond delay="8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">
                                          <p:stCondLst>
                                            <p:cond delay="8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" decel="50000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">
                                          <p:stCondLst>
                                            <p:cond delay="161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" decel="50000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" decel="50000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" decel="50000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  <p:bldP spid="7180" grpId="0"/>
      <p:bldP spid="7182" grpId="0"/>
      <p:bldP spid="7183" grpId="0"/>
      <p:bldP spid="19472" grpId="0"/>
      <p:bldP spid="7189" grpId="0" animBg="1"/>
      <p:bldP spid="7189" grpId="1" animBg="1"/>
      <p:bldP spid="7191" grpId="0"/>
      <p:bldP spid="7192" grpId="0"/>
      <p:bldP spid="59" grpId="0"/>
      <p:bldP spid="6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3"/>
          <p:cNvSpPr txBox="1">
            <a:spLocks noChangeArrowheads="1"/>
          </p:cNvSpPr>
          <p:nvPr/>
        </p:nvSpPr>
        <p:spPr bwMode="auto">
          <a:xfrm>
            <a:off x="2532064" y="984251"/>
            <a:ext cx="7673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4035" name="TextBox 4"/>
          <p:cNvSpPr txBox="1">
            <a:spLocks noChangeArrowheads="1"/>
          </p:cNvSpPr>
          <p:nvPr/>
        </p:nvSpPr>
        <p:spPr bwMode="auto">
          <a:xfrm>
            <a:off x="1993692" y="2281239"/>
            <a:ext cx="23243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dm</a:t>
            </a: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=</a:t>
            </a:r>
          </a:p>
        </p:txBody>
      </p:sp>
      <p:sp>
        <p:nvSpPr>
          <p:cNvPr id="44036" name="TextBox 7"/>
          <p:cNvSpPr txBox="1">
            <a:spLocks noChangeArrowheads="1"/>
          </p:cNvSpPr>
          <p:nvPr/>
        </p:nvSpPr>
        <p:spPr bwMode="auto">
          <a:xfrm>
            <a:off x="5181600" y="2259014"/>
            <a:ext cx="434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d</a:t>
            </a:r>
            <a:r>
              <a:rPr lang="en-US" alt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=                </a:t>
            </a:r>
          </a:p>
        </p:txBody>
      </p:sp>
      <p:sp>
        <p:nvSpPr>
          <p:cNvPr id="9221" name="TextBox 24575"/>
          <p:cNvSpPr txBox="1">
            <a:spLocks noChangeArrowheads="1"/>
          </p:cNvSpPr>
          <p:nvPr/>
        </p:nvSpPr>
        <p:spPr bwMode="auto">
          <a:xfrm>
            <a:off x="9378950" y="4649788"/>
            <a:ext cx="971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dm</a:t>
            </a:r>
          </a:p>
        </p:txBody>
      </p:sp>
      <p:sp>
        <p:nvSpPr>
          <p:cNvPr id="9222" name="TextBox 34"/>
          <p:cNvSpPr txBox="1">
            <a:spLocks noChangeArrowheads="1"/>
          </p:cNvSpPr>
          <p:nvPr/>
        </p:nvSpPr>
        <p:spPr bwMode="auto">
          <a:xfrm>
            <a:off x="8685214" y="4672013"/>
            <a:ext cx="1216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,0</a:t>
            </a:r>
            <a:r>
              <a:rPr lang="en-US" altLang="en-US" sz="2400" b="1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</a:p>
        </p:txBody>
      </p:sp>
      <p:pic>
        <p:nvPicPr>
          <p:cNvPr id="440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688" y="152400"/>
            <a:ext cx="2597151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0" name="TextBox 24580"/>
          <p:cNvSpPr txBox="1">
            <a:spLocks noChangeArrowheads="1"/>
          </p:cNvSpPr>
          <p:nvPr/>
        </p:nvSpPr>
        <p:spPr bwMode="auto">
          <a:xfrm>
            <a:off x="2109788" y="381001"/>
            <a:ext cx="17828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Ví dụ 1, 2</a:t>
            </a:r>
            <a:r>
              <a:rPr lang="en-US" altLang="en-US" sz="2800" b="1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44041" name="Oval 31"/>
          <p:cNvSpPr>
            <a:spLocks noChangeArrowheads="1"/>
          </p:cNvSpPr>
          <p:nvPr/>
        </p:nvSpPr>
        <p:spPr bwMode="auto">
          <a:xfrm>
            <a:off x="5168900" y="228600"/>
            <a:ext cx="1917700" cy="685800"/>
          </a:xfrm>
          <a:prstGeom prst="ellipse">
            <a:avLst/>
          </a:prstGeom>
          <a:solidFill>
            <a:srgbClr val="66FF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Arial" panose="020B0604020202020204" pitchFamily="34" charset="0"/>
              </a:rPr>
              <a:t>Cách 2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580526"/>
              </p:ext>
            </p:extLst>
          </p:nvPr>
        </p:nvGraphicFramePr>
        <p:xfrm>
          <a:off x="1936750" y="3121025"/>
          <a:ext cx="8381999" cy="20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2879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24821">
                <a:tc rowSpan="2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en-US" sz="2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4821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1179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1179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9270" name="Rectangle 8"/>
          <p:cNvSpPr>
            <a:spLocks noChangeArrowheads="1"/>
          </p:cNvSpPr>
          <p:nvPr/>
        </p:nvSpPr>
        <p:spPr bwMode="auto">
          <a:xfrm>
            <a:off x="2119313" y="4186238"/>
            <a:ext cx="13308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7m 5dm </a:t>
            </a:r>
          </a:p>
        </p:txBody>
      </p:sp>
      <p:sp>
        <p:nvSpPr>
          <p:cNvPr id="9271" name="Rectangle 9"/>
          <p:cNvSpPr>
            <a:spLocks noChangeArrowheads="1"/>
          </p:cNvSpPr>
          <p:nvPr/>
        </p:nvSpPr>
        <p:spPr bwMode="auto">
          <a:xfrm>
            <a:off x="1982965" y="4676776"/>
            <a:ext cx="15872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3dm 5mm </a:t>
            </a:r>
          </a:p>
        </p:txBody>
      </p:sp>
      <p:sp>
        <p:nvSpPr>
          <p:cNvPr id="9272" name="TextBox 35"/>
          <p:cNvSpPr txBox="1">
            <a:spLocks noChangeArrowheads="1"/>
          </p:cNvSpPr>
          <p:nvPr/>
        </p:nvSpPr>
        <p:spPr bwMode="auto">
          <a:xfrm>
            <a:off x="8712201" y="4186238"/>
            <a:ext cx="1216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</a:rPr>
              <a:t>7,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9273" name="TextBox 36"/>
          <p:cNvSpPr txBox="1">
            <a:spLocks noChangeArrowheads="1"/>
          </p:cNvSpPr>
          <p:nvPr/>
        </p:nvSpPr>
        <p:spPr bwMode="auto">
          <a:xfrm>
            <a:off x="9400881" y="4178935"/>
            <a:ext cx="9096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9274" name="TextBox 10"/>
          <p:cNvSpPr txBox="1">
            <a:spLocks noChangeArrowheads="1"/>
          </p:cNvSpPr>
          <p:nvPr/>
        </p:nvSpPr>
        <p:spPr bwMode="auto">
          <a:xfrm>
            <a:off x="5640389" y="4214813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9275" name="TextBox 38"/>
          <p:cNvSpPr txBox="1">
            <a:spLocks noChangeArrowheads="1"/>
          </p:cNvSpPr>
          <p:nvPr/>
        </p:nvSpPr>
        <p:spPr bwMode="auto">
          <a:xfrm>
            <a:off x="6242051" y="4208463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9276" name="TextBox 42"/>
          <p:cNvSpPr txBox="1">
            <a:spLocks noChangeArrowheads="1"/>
          </p:cNvSpPr>
          <p:nvPr/>
        </p:nvSpPr>
        <p:spPr bwMode="auto">
          <a:xfrm>
            <a:off x="6235353" y="4749801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9277" name="TextBox 43"/>
          <p:cNvSpPr txBox="1">
            <a:spLocks noChangeArrowheads="1"/>
          </p:cNvSpPr>
          <p:nvPr/>
        </p:nvSpPr>
        <p:spPr bwMode="auto">
          <a:xfrm>
            <a:off x="7627939" y="4719638"/>
            <a:ext cx="1025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9278" name="TextBox 44"/>
          <p:cNvSpPr txBox="1">
            <a:spLocks noChangeArrowheads="1"/>
          </p:cNvSpPr>
          <p:nvPr/>
        </p:nvSpPr>
        <p:spPr bwMode="auto">
          <a:xfrm>
            <a:off x="6950075" y="4721226"/>
            <a:ext cx="1025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279" name="TextBox 11"/>
          <p:cNvSpPr txBox="1">
            <a:spLocks noChangeArrowheads="1"/>
          </p:cNvSpPr>
          <p:nvPr/>
        </p:nvSpPr>
        <p:spPr bwMode="auto">
          <a:xfrm>
            <a:off x="6801853" y="4684713"/>
            <a:ext cx="176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</p:txBody>
      </p:sp>
      <p:sp>
        <p:nvSpPr>
          <p:cNvPr id="9280" name="TextBox 46"/>
          <p:cNvSpPr txBox="1">
            <a:spLocks noChangeArrowheads="1"/>
          </p:cNvSpPr>
          <p:nvPr/>
        </p:nvSpPr>
        <p:spPr bwMode="auto">
          <a:xfrm>
            <a:off x="6230938" y="4176714"/>
            <a:ext cx="138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</p:txBody>
      </p:sp>
      <p:sp>
        <p:nvSpPr>
          <p:cNvPr id="44097" name="Rectangle 1"/>
          <p:cNvSpPr>
            <a:spLocks noChangeArrowheads="1"/>
          </p:cNvSpPr>
          <p:nvPr/>
        </p:nvSpPr>
        <p:spPr bwMode="auto">
          <a:xfrm>
            <a:off x="4906964" y="2270126"/>
            <a:ext cx="503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en-US" altLang="en-US" sz="2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102" name="Rectangle 43"/>
          <p:cNvSpPr>
            <a:spLocks noChangeArrowheads="1"/>
          </p:cNvSpPr>
          <p:nvPr/>
        </p:nvSpPr>
        <p:spPr bwMode="auto">
          <a:xfrm>
            <a:off x="9400881" y="2260601"/>
            <a:ext cx="6848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dm</a:t>
            </a:r>
            <a:endParaRPr lang="en-US" alt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3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271" grpId="0"/>
      <p:bldP spid="9272" grpId="0"/>
      <p:bldP spid="9273" grpId="0"/>
      <p:bldP spid="9274" grpId="0"/>
      <p:bldP spid="9275" grpId="0"/>
      <p:bldP spid="9276" grpId="0"/>
      <p:bldP spid="9277" grpId="0"/>
      <p:bldP spid="9278" grpId="0"/>
      <p:bldP spid="9279" grpId="0"/>
      <p:bldP spid="9280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1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7B10FFB3-3592-4E7B-A97B-EB5B14DC9D33}">
  <we:reference id="wa104006972" version="1.0.0.0" store="en-US" storeType="OMEX"/>
  <we:alternateReferences>
    <we:reference id="WA104006972" version="1.0.0.0" store="WA104006972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644D3793-F1C7-4339-B35F-2985D38DB515}">
  <we:reference id="wa104178772" version="1.0.0.0" store="en-US" storeType="OMEX"/>
  <we:alternateReferences>
    <we:reference id="WA104178772" version="1.0.0.0" store="WA104178772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838</TotalTime>
  <Words>1078</Words>
  <Application>Microsoft Office PowerPoint</Application>
  <PresentationFormat>Custom</PresentationFormat>
  <Paragraphs>510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Facet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66</cp:revision>
  <dcterms:created xsi:type="dcterms:W3CDTF">2021-10-27T06:56:10Z</dcterms:created>
  <dcterms:modified xsi:type="dcterms:W3CDTF">2023-04-11T14:59:54Z</dcterms:modified>
</cp:coreProperties>
</file>