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4"/>
  </p:notesMasterIdLst>
  <p:sldIdLst>
    <p:sldId id="302" r:id="rId3"/>
    <p:sldId id="325" r:id="rId4"/>
    <p:sldId id="310" r:id="rId5"/>
    <p:sldId id="311" r:id="rId6"/>
    <p:sldId id="326" r:id="rId7"/>
    <p:sldId id="313" r:id="rId8"/>
    <p:sldId id="327" r:id="rId9"/>
    <p:sldId id="328" r:id="rId10"/>
    <p:sldId id="282" r:id="rId11"/>
    <p:sldId id="317" r:id="rId12"/>
    <p:sldId id="329" r:id="rId13"/>
    <p:sldId id="320" r:id="rId14"/>
    <p:sldId id="330" r:id="rId15"/>
    <p:sldId id="319" r:id="rId16"/>
    <p:sldId id="331" r:id="rId17"/>
    <p:sldId id="268" r:id="rId18"/>
    <p:sldId id="321" r:id="rId19"/>
    <p:sldId id="296" r:id="rId20"/>
    <p:sldId id="324" r:id="rId21"/>
    <p:sldId id="323" r:id="rId22"/>
    <p:sldId id="28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D6A0"/>
    <a:srgbClr val="D9FAD2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2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4A473-2BDC-4691-9B18-DA7ACC441C8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38487-C24C-4966-9DA1-EB22F3644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88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295CC-E057-4A62-B462-0FC7E02321B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20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81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581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7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192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D872D-3455-463D-ADF0-9BDA032231F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2B399-C752-4261-9DF7-367DBFEE77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665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98724-7F0C-424A-A22C-0B18F32C8A3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F855D-068C-4C6A-8D45-A5F69F55A4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5647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FFB85-F179-4D90-9DB6-DC88F402991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D5359-8D05-44CE-8AE4-3F9B60FB73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980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A8554-6025-4E7A-B5DA-0134E9A397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64BD6-ACD6-4AD8-9F4F-D3EBE59DC5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8465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FC659-68EA-4C33-B44D-E160FBAFAC0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24E52-5FA2-45B2-8E1D-E53FA01EF7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9331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17348-2CF0-4160-B39F-13BF045A7F9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C1BFD-D420-4687-A9EC-8B4DE3B3F3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744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08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D8612-840A-4489-BF48-D2244C68F2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4C342-BA89-40D1-9B43-33EA713A20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65289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F3DEF-447F-4E66-8F5D-3EF464D4D3D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37CFB-B924-4381-B153-50D5F10537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4775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66DE4-672B-46EF-836B-950C57D03CB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D1A3D-371E-4B99-B0C6-42A26E198A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47135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771E7-34B4-4EA9-BEF8-1FD410606A3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C5797-0948-43A9-B582-186FC8747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27831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3402A-D334-4F12-801A-C1B3BBE64A6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124DE-4C07-47E5-A971-C4B4B49CC9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2355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46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1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6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42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4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419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25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C6F32-809B-4A83-821D-D07C0E8E5FD3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0E6AB3-4911-4764-8D10-49458A74F22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6DC61A-6734-42EC-BB4F-08DE222666EA}" type="slidenum">
              <a:rPr lang="en-US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557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7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6.wdp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8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5.wdp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474360" y="1274933"/>
            <a:ext cx="9966092" cy="58471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báo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cho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điều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?</a:t>
            </a:r>
            <a:endParaRPr lang="en-US" sz="3000" b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12381" y="475651"/>
            <a:ext cx="1714770" cy="706589"/>
            <a:chOff x="9566064" y="964372"/>
            <a:chExt cx="5446164" cy="698253"/>
          </a:xfrm>
        </p:grpSpPr>
        <p:sp>
          <p:nvSpPr>
            <p:cNvPr id="11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253" b="57367" l="20008" r="26232"/>
                    </a14:imgEffect>
                  </a14:imgLayer>
                </a14:imgProps>
              </a:ext>
            </a:extLst>
          </a:blip>
          <a:srcRect l="19230" t="49364" r="72990" b="41744"/>
          <a:stretch/>
        </p:blipFill>
        <p:spPr>
          <a:xfrm>
            <a:off x="82882" y="1188164"/>
            <a:ext cx="1391479" cy="8945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0877" t="36160" r="46799" b="30000"/>
          <a:stretch/>
        </p:blipFill>
        <p:spPr>
          <a:xfrm>
            <a:off x="1474360" y="2158867"/>
            <a:ext cx="4637681" cy="39544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4036" t="37018" r="25072" b="29142"/>
          <a:stretch/>
        </p:blipFill>
        <p:spPr>
          <a:xfrm>
            <a:off x="6344886" y="2221565"/>
            <a:ext cx="4274988" cy="38951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23208" y="6032518"/>
            <a:ext cx="10628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…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06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30667" t="32886" r="51404" b="26156"/>
          <a:stretch/>
        </p:blipFill>
        <p:spPr>
          <a:xfrm>
            <a:off x="7698434" y="1073860"/>
            <a:ext cx="4501222" cy="578414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54745" y="-32107"/>
            <a:ext cx="8999621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Khổ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thơ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54745" y="-32107"/>
            <a:ext cx="11486148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kể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 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75688" y="4727641"/>
            <a:ext cx="9787175" cy="21118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sinh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kể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nghỉ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nằm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ngẫm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buồn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vắng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sinh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97729" y="669078"/>
            <a:ext cx="3976802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</a:t>
            </a:r>
            <a:r>
              <a:rPr lang="vi-VN" sz="2800" dirty="0" smtClean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Mùa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nghỉ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Suốt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nằm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ngẫm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Buồn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hả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Bọn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vắng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còn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ve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Oval 11"/>
          <p:cNvSpPr/>
          <p:nvPr/>
        </p:nvSpPr>
        <p:spPr>
          <a:xfrm>
            <a:off x="3672765" y="763782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642997" y="2918125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4321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10" grpId="0"/>
      <p:bldP spid="11" grpId="0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30667" t="32886" r="51404" b="26156"/>
          <a:stretch/>
        </p:blipFill>
        <p:spPr>
          <a:xfrm>
            <a:off x="7698434" y="1073860"/>
            <a:ext cx="4501222" cy="578414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54745" y="-32107"/>
            <a:ext cx="10381957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khổ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thơ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cuối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báo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hiệu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điều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?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0" y="3464542"/>
            <a:ext cx="9787175" cy="21118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báo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năm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bắt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57526" y="777406"/>
            <a:ext cx="4337407" cy="2277482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Kìa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gọi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n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vang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Oval 15"/>
          <p:cNvSpPr/>
          <p:nvPr/>
        </p:nvSpPr>
        <p:spPr>
          <a:xfrm>
            <a:off x="3996867" y="1305846"/>
            <a:ext cx="328899" cy="329975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0160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3058307" y="4459458"/>
            <a:ext cx="4088870" cy="18829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85069" l="2000" r="32375">
                        <a14:foregroundMark x1="27625" y1="18924" x2="24625" y2="32118"/>
                        <a14:foregroundMark x1="28625" y1="18056" x2="28750" y2="23438"/>
                        <a14:foregroundMark x1="26125" y1="17708" x2="29625" y2="27083"/>
                        <a14:foregroundMark x1="28250" y1="17535" x2="31125" y2="16319"/>
                        <a14:foregroundMark x1="31125" y1="16319" x2="30500" y2="27431"/>
                        <a14:foregroundMark x1="30500" y1="27431" x2="25750" y2="26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842" t="15673" r="68021" b="-6433"/>
          <a:stretch/>
        </p:blipFill>
        <p:spPr>
          <a:xfrm>
            <a:off x="-448176" y="2042222"/>
            <a:ext cx="3126205" cy="6224338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54157" y="185624"/>
            <a:ext cx="12304295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Khổ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thơ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chuyện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09991" y="2341341"/>
            <a:ext cx="3976802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</a:t>
            </a:r>
            <a:r>
              <a:rPr lang="vi-VN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Mùa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nghỉ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Suốt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nằm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ngẫm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Buồn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hả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Bọn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vắng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còn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ve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63832" y="2341340"/>
            <a:ext cx="4324933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lặng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im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Nghiêng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giá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Chắc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mừng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vui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quá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Kìa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gọi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Tùng!Tùng!Tùng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n</a:t>
            </a:r>
            <a:r>
              <a:rPr lang="vi-VN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vang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</a:t>
            </a:r>
            <a:r>
              <a:rPr lang="vi-VN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ư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20442" y="1589120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 TRỐNG TR</a:t>
            </a:r>
            <a:r>
              <a:rPr lang="vi-VN" sz="3200" b="1" dirty="0" smtClean="0">
                <a:solidFill>
                  <a:srgbClr val="FF66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EM</a:t>
            </a:r>
            <a:endParaRPr lang="en-US" sz="32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047770" y="2467278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6" name="Oval 15"/>
          <p:cNvSpPr/>
          <p:nvPr/>
        </p:nvSpPr>
        <p:spPr>
          <a:xfrm>
            <a:off x="3098796" y="4587197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7510342" y="2514818"/>
            <a:ext cx="328899" cy="329975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lang="en-US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7538477" y="4618838"/>
            <a:ext cx="328899" cy="329975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4766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/>
      <p:bldP spid="10" grpId="0"/>
      <p:bldP spid="11" grpId="0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7343065" y="2341340"/>
            <a:ext cx="4088870" cy="18829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85069" l="2000" r="32375">
                        <a14:foregroundMark x1="27625" y1="18924" x2="24625" y2="32118"/>
                        <a14:foregroundMark x1="28625" y1="18056" x2="28750" y2="23438"/>
                        <a14:foregroundMark x1="26125" y1="17708" x2="29625" y2="27083"/>
                        <a14:foregroundMark x1="28250" y1="17535" x2="31125" y2="16319"/>
                        <a14:foregroundMark x1="31125" y1="16319" x2="30500" y2="27431"/>
                        <a14:foregroundMark x1="30500" y1="27431" x2="25750" y2="26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842" t="15673" r="68021" b="-6433"/>
          <a:stretch/>
        </p:blipFill>
        <p:spPr>
          <a:xfrm>
            <a:off x="-448176" y="2042222"/>
            <a:ext cx="3126205" cy="6224338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54157" y="185624"/>
            <a:ext cx="12304295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5.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Khổ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thơ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rất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vui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gặp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?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09991" y="2341341"/>
            <a:ext cx="3976802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</a:t>
            </a:r>
            <a:r>
              <a:rPr lang="vi-VN" sz="2800" dirty="0" smtClean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Mùa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nghỉ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Suốt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nằm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ngẫm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Buồn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hả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Bọn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vắng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còn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ve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63832" y="2341340"/>
            <a:ext cx="4324933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lặng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im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Nghiêng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giá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Chắc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mừng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vui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quá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Kìa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gọi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Tùng!Tùng!Tùng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n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vang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20442" y="1589120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 TRỐNG TR</a:t>
            </a:r>
            <a:r>
              <a:rPr lang="vi-VN" sz="3200" b="1" dirty="0" smtClean="0">
                <a:solidFill>
                  <a:srgbClr val="FF66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EM</a:t>
            </a:r>
            <a:endParaRPr lang="en-US" sz="32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047770" y="2467278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6" name="Oval 15"/>
          <p:cNvSpPr/>
          <p:nvPr/>
        </p:nvSpPr>
        <p:spPr>
          <a:xfrm>
            <a:off x="3098796" y="4587197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7510342" y="2514818"/>
            <a:ext cx="328899" cy="329975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lang="en-US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7538477" y="4618838"/>
            <a:ext cx="328899" cy="329975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7867376" y="3643532"/>
            <a:ext cx="327423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867376" y="4071668"/>
            <a:ext cx="27776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55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/>
      <p:bldP spid="10" grpId="0"/>
      <p:bldP spid="11" grpId="0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559" y="0"/>
            <a:ext cx="12492559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486912" y="232610"/>
            <a:ext cx="5416330" cy="6392779"/>
          </a:xfrm>
          <a:prstGeom prst="roundRect">
            <a:avLst/>
          </a:prstGeom>
          <a:solidFill>
            <a:schemeClr val="bg1">
              <a:alpha val="74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486912" y="810964"/>
            <a:ext cx="5416330" cy="19248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6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tình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cảm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sinh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486912" y="3718176"/>
            <a:ext cx="5416330" cy="19248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=&gt;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sinh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rất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gắn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bó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thiết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coi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64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7076" y="674720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 TRỐNG TR</a:t>
            </a:r>
            <a:r>
              <a:rPr lang="vi-VN" sz="3200" b="1" dirty="0" smtClean="0">
                <a:solidFill>
                  <a:srgbClr val="FF66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EM</a:t>
            </a:r>
            <a:endParaRPr lang="en-US" sz="32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30667" t="32886" r="51404" b="26156"/>
          <a:stretch/>
        </p:blipFill>
        <p:spPr>
          <a:xfrm>
            <a:off x="8819324" y="2529896"/>
            <a:ext cx="3368133" cy="432810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8656" y="1342535"/>
            <a:ext cx="3976802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</a:t>
            </a:r>
            <a:r>
              <a:rPr lang="vi-VN" sz="2800" dirty="0" smtClean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Mùa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nghỉ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Suốt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nằm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ngẫm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Buồn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hả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Bọn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vắng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còn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ve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8940" y="1342534"/>
            <a:ext cx="4324933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lặng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im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Nghiêng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giá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Chắc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mừng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vui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quá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Kìa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gọi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Tùng!Tùng!Tùng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n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vang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2807" t="21189" r="48246" b="33119"/>
          <a:stretch/>
        </p:blipFill>
        <p:spPr>
          <a:xfrm rot="369510">
            <a:off x="8857393" y="135048"/>
            <a:ext cx="3213448" cy="28531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4019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51" y="1382233"/>
            <a:ext cx="10668592" cy="3657321"/>
          </a:xfrm>
          <a:prstGeom prst="rect">
            <a:avLst/>
          </a:prstGeom>
        </p:spPr>
      </p:pic>
      <p:sp>
        <p:nvSpPr>
          <p:cNvPr id="5" name="Rectangle 33"/>
          <p:cNvSpPr/>
          <p:nvPr/>
        </p:nvSpPr>
        <p:spPr>
          <a:xfrm>
            <a:off x="3926766" y="1599327"/>
            <a:ext cx="60654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err="1" smtClean="0">
                <a:solidFill>
                  <a:srgbClr val="FF0000"/>
                </a:solidFill>
                <a:cs typeface="+mn-ea"/>
                <a:sym typeface="+mn-lt"/>
              </a:rPr>
              <a:t>Luyện</a:t>
            </a:r>
            <a:r>
              <a:rPr lang="en-US" altLang="zh-CN" sz="4000" b="1" dirty="0" smtClean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cs typeface="+mn-ea"/>
                <a:sym typeface="+mn-lt"/>
              </a:rPr>
              <a:t>tập</a:t>
            </a:r>
            <a:r>
              <a:rPr lang="en-US" altLang="zh-CN" sz="4000" b="1" dirty="0" smtClean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cs typeface="+mn-ea"/>
                <a:sym typeface="+mn-lt"/>
              </a:rPr>
              <a:t>theo</a:t>
            </a:r>
            <a:r>
              <a:rPr lang="en-US" altLang="zh-CN" sz="4000" b="1" dirty="0" smtClean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cs typeface="+mn-ea"/>
                <a:sym typeface="+mn-lt"/>
              </a:rPr>
              <a:t>văn</a:t>
            </a:r>
            <a:r>
              <a:rPr lang="en-US" altLang="zh-CN" sz="4000" b="1" dirty="0" smtClean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cs typeface="+mn-ea"/>
                <a:sym typeface="+mn-lt"/>
              </a:rPr>
              <a:t>bản</a:t>
            </a:r>
            <a:r>
              <a:rPr lang="en-US" altLang="zh-CN" sz="4000" b="1" dirty="0" smtClean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cs typeface="+mn-ea"/>
                <a:sym typeface="+mn-lt"/>
              </a:rPr>
              <a:t>đọc</a:t>
            </a:r>
            <a:endParaRPr lang="en-US" sz="4000" b="1" dirty="0">
              <a:solidFill>
                <a:srgbClr val="FF0000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891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82961" y="592353"/>
            <a:ext cx="11909039" cy="104637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ngữ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dưới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người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Album - Ảnh Chim Hoạt Hình - Free Transparent PNG Clipart Images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078778"/>
            <a:ext cx="12192000" cy="74471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6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Picture 8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11" b="89778" l="6667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085" y="1587291"/>
            <a:ext cx="1258300" cy="12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11" b="89778" l="6667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002" y="4063933"/>
            <a:ext cx="1258300" cy="12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11" b="89778" l="6667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678" y="1969397"/>
            <a:ext cx="1258300" cy="12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683986" y="1466985"/>
            <a:ext cx="3925666" cy="2704348"/>
            <a:chOff x="480886" y="1466985"/>
            <a:chExt cx="3925666" cy="270434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806" b="90000" l="6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886" y="1466985"/>
              <a:ext cx="3925666" cy="2704348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1215446" y="2402119"/>
              <a:ext cx="2848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ngẫm</a:t>
              </a:r>
              <a:r>
                <a:rPr lang="en-US" sz="3600" b="1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nghĩ</a:t>
              </a:r>
              <a:endParaRPr lang="en-US" sz="36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940401" y="1526938"/>
            <a:ext cx="3925666" cy="2704348"/>
            <a:chOff x="480886" y="1466985"/>
            <a:chExt cx="3925666" cy="2704348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806" b="90000" l="6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886" y="1466985"/>
              <a:ext cx="3925666" cy="2704348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1327962" y="2407487"/>
              <a:ext cx="2456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mừng</a:t>
              </a:r>
              <a:r>
                <a:rPr lang="en-US" sz="3600" b="1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vui</a:t>
              </a:r>
              <a:endParaRPr lang="en-US" sz="36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92349" y="3782298"/>
            <a:ext cx="3925666" cy="2704348"/>
            <a:chOff x="233232" y="1620166"/>
            <a:chExt cx="3925666" cy="2704348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806" b="90000" l="6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232" y="1620166"/>
              <a:ext cx="3925666" cy="2704348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1551225" y="2505166"/>
              <a:ext cx="2456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buồn</a:t>
              </a:r>
              <a:r>
                <a:rPr lang="en-US" sz="3600" b="1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endParaRPr lang="en-US" sz="36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826264" y="3746787"/>
            <a:ext cx="3925666" cy="2704348"/>
            <a:chOff x="233232" y="1620166"/>
            <a:chExt cx="3925666" cy="2704348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806" b="90000" l="6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232" y="1620166"/>
              <a:ext cx="3925666" cy="2704348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1551225" y="2505166"/>
              <a:ext cx="2456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</a:t>
              </a:r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i</a:t>
              </a:r>
              <a:r>
                <a:rPr lang="en-US" sz="3600" b="1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vắng</a:t>
              </a:r>
              <a:r>
                <a:rPr lang="en-US" sz="3600" b="1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endParaRPr lang="en-US" sz="36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71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4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279825" y="431597"/>
            <a:ext cx="3897897" cy="7224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đáp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3454399" y="2375210"/>
            <a:ext cx="4764097" cy="4128884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>
            <a:off x="7113115" y="568664"/>
            <a:ext cx="4992450" cy="1557779"/>
          </a:xfrm>
          <a:prstGeom prst="cloudCallout">
            <a:avLst>
              <a:gd name="adj1" fmla="val -27916"/>
              <a:gd name="adj2" fmla="val 14071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Lời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tạm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biệt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bè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bắt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nghỉ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279825" y="1409606"/>
            <a:ext cx="4661143" cy="1570657"/>
          </a:xfrm>
          <a:prstGeom prst="cloudCallout">
            <a:avLst>
              <a:gd name="adj1" fmla="val 25631"/>
              <a:gd name="adj2" fmla="val 8890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Lời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tạm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biệt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sinh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22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99861" l="78" r="99688">
                        <a14:foregroundMark x1="59453" y1="32917" x2="70625" y2="77083"/>
                        <a14:foregroundMark x1="78594" y1="66667" x2="85625" y2="83056"/>
                        <a14:foregroundMark x1="95703" y1="3750" x2="99219" y2="95278"/>
                        <a14:foregroundMark x1="76406" y1="14444" x2="86094" y2="16944"/>
                        <a14:backgroundMark x1="1250" y1="2778" x2="938" y2="65556"/>
                        <a14:backgroundMark x1="938" y1="65556" x2="53125" y2="66111"/>
                        <a14:backgroundMark x1="53125" y1="66111" x2="52812" y2="3056"/>
                        <a14:backgroundMark x1="52812" y1="3056" x2="1563" y2="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13923"/>
            <a:ext cx="10668000" cy="58884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090" b="84896" l="2000" r="23750">
                        <a14:foregroundMark x1="27625" y1="18924" x2="24625" y2="32118"/>
                        <a14:foregroundMark x1="28625" y1="18056" x2="28750" y2="23438"/>
                        <a14:foregroundMark x1="26125" y1="17708" x2="29625" y2="27083"/>
                        <a14:foregroundMark x1="28250" y1="17535" x2="31125" y2="16319"/>
                        <a14:foregroundMark x1="31125" y1="16319" x2="30500" y2="27431"/>
                        <a14:foregroundMark x1="30500" y1="27431" x2="25750" y2="26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00" t="22151" r="75927" b="14223"/>
          <a:stretch/>
        </p:blipFill>
        <p:spPr>
          <a:xfrm>
            <a:off x="224589" y="2383819"/>
            <a:ext cx="1892969" cy="436345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05852" y="564"/>
            <a:ext cx="12304295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a.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Lời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tạm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biệt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sinh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390274" y="1113923"/>
            <a:ext cx="5550569" cy="3015916"/>
            <a:chOff x="2390274" y="1113923"/>
            <a:chExt cx="5550569" cy="3015916"/>
          </a:xfrm>
        </p:grpSpPr>
        <p:sp>
          <p:nvSpPr>
            <p:cNvPr id="8" name="Oval Callout 7"/>
            <p:cNvSpPr/>
            <p:nvPr/>
          </p:nvSpPr>
          <p:spPr>
            <a:xfrm>
              <a:off x="2390274" y="1113923"/>
              <a:ext cx="5550569" cy="3015916"/>
            </a:xfrm>
            <a:prstGeom prst="wedgeEllipseCallout">
              <a:avLst>
                <a:gd name="adj1" fmla="val -56382"/>
                <a:gd name="adj2" fmla="val 59840"/>
              </a:avLst>
            </a:pr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883881" y="1442773"/>
              <a:ext cx="493504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Tạm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biệt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trống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nhé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!</a:t>
              </a:r>
            </a:p>
            <a:p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Tớ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về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nghỉ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hè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đây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Bạn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đừng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buồn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chúng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tớ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luôn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nhớ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bạn</a:t>
              </a:r>
              <a:r>
                <a:rPr lang="en-US" sz="3600" i="1" dirty="0" smtClean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  <a:endParaRPr lang="en-US" sz="3600" i="1" dirty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667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TÀI LIỆU THAM KHẢO\HÌNH NỀN PP\drive-download-20210909T075010Z-001\ô li và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46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959609" y="978386"/>
            <a:ext cx="93035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Thứ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Hai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ngày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11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tháng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10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năm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2021</a:t>
            </a:r>
          </a:p>
        </p:txBody>
      </p:sp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2974547" y="1665661"/>
            <a:ext cx="5137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3600" b="1" dirty="0" err="1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Tiếng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Việt</a:t>
            </a:r>
            <a:endParaRPr lang="en-US" sz="3600" b="1" dirty="0">
              <a:solidFill>
                <a:prstClr val="white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843724" y="2339288"/>
            <a:ext cx="93424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Tiết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51 + 52 –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11: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Cái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trống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trường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em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89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3" r="1283" b="12281"/>
          <a:stretch/>
        </p:blipFill>
        <p:spPr>
          <a:xfrm>
            <a:off x="0" y="-1344537"/>
            <a:ext cx="13443834" cy="8202537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882317" y="1010652"/>
            <a:ext cx="4313797" cy="2374232"/>
          </a:xfrm>
          <a:prstGeom prst="wedgeEllipseCallout">
            <a:avLst>
              <a:gd name="adj1" fmla="val 53439"/>
              <a:gd name="adj2" fmla="val 5506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Tạm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biệt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Chúc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nghỉ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vui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vẻ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nhé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5775158" y="751468"/>
            <a:ext cx="5549333" cy="2374232"/>
          </a:xfrm>
          <a:prstGeom prst="wedgeEllipseCallout">
            <a:avLst>
              <a:gd name="adj1" fmla="val 56003"/>
              <a:gd name="adj2" fmla="val 6993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Cảm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ơn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cậu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Chúc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cậu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kì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nghỉ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thật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vui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đừng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quên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ôn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nhé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83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5">
            <a:extLst>
              <a:ext uri="{FF2B5EF4-FFF2-40B4-BE49-F238E27FC236}">
                <a16:creationId xmlns=""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8" y="-287766"/>
            <a:ext cx="10766099" cy="6704415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=""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639556" y="870992"/>
            <a:ext cx="2864392" cy="2423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C722568-5BEC-4CC9-9200-292359A25631}"/>
              </a:ext>
            </a:extLst>
          </p:cNvPr>
          <p:cNvSpPr txBox="1"/>
          <p:nvPr/>
        </p:nvSpPr>
        <p:spPr>
          <a:xfrm>
            <a:off x="2376742" y="2727900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84367" y="188539"/>
            <a:ext cx="2088829" cy="3102220"/>
          </a:xfrm>
          <a:prstGeom prst="rect">
            <a:avLst/>
          </a:prstGeom>
        </p:spPr>
      </p:pic>
      <p:pic>
        <p:nvPicPr>
          <p:cNvPr id="14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665" y="424494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52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7076" y="674720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 TRỐNG TR</a:t>
            </a:r>
            <a:r>
              <a:rPr lang="vi-VN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EM</a:t>
            </a:r>
            <a:endParaRPr lang="en-US" sz="32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30667" t="32886" r="51404" b="26156"/>
          <a:stretch/>
        </p:blipFill>
        <p:spPr>
          <a:xfrm>
            <a:off x="8819324" y="2529896"/>
            <a:ext cx="3368133" cy="432810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8656" y="1342535"/>
            <a:ext cx="3976802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</a:t>
            </a:r>
            <a:r>
              <a:rPr lang="vi-VN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Mùa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nghỉ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Suốt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nằm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ngẫm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Buồn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hả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Bọn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vắng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còn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ve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8940" y="1342534"/>
            <a:ext cx="4324933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lặng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im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Nghiêng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giá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Chắc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mừng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vui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quá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Kìa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gọi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Tùng!Tùng!Tùng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n</a:t>
            </a:r>
            <a:r>
              <a:rPr lang="vi-VN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vang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</a:t>
            </a:r>
            <a:r>
              <a:rPr lang="vi-VN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ư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2807" t="21189" r="48246" b="33119"/>
          <a:stretch/>
        </p:blipFill>
        <p:spPr>
          <a:xfrm rot="369510">
            <a:off x="8857393" y="135048"/>
            <a:ext cx="3213448" cy="28531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5924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4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756130" y="817503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 TRỐNG TR</a:t>
            </a:r>
            <a:r>
              <a:rPr lang="vi-VN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EM</a:t>
            </a:r>
            <a:endParaRPr lang="en-US" sz="32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5368" y="1955267"/>
            <a:ext cx="3976802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</a:t>
            </a:r>
            <a:r>
              <a:rPr lang="vi-VN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Mùa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nghỉ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Suốt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nằm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ngẫm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Buồn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hả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Bọn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vắng</a:t>
            </a:r>
            <a:endParaRPr lang="en-US" sz="2800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còn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ve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71870" y="1928230"/>
            <a:ext cx="4337407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lặng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im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Nghiêng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giá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Chắc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mừng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vui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quá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Kìa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gọi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n</a:t>
            </a:r>
            <a:r>
              <a:rPr lang="vi-VN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vang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</a:t>
            </a:r>
            <a:r>
              <a:rPr lang="vi-VN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ư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462101" y="3267841"/>
            <a:ext cx="5875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068078" y="3707504"/>
            <a:ext cx="15897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407021" y="2380583"/>
            <a:ext cx="11937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929870" y="2811263"/>
            <a:ext cx="19411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8871047" y="5777337"/>
            <a:ext cx="1583138" cy="285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602221" y="5358069"/>
            <a:ext cx="13643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文本框 6">
            <a:extLst>
              <a:ext uri="{FF2B5EF4-FFF2-40B4-BE49-F238E27FC236}">
                <a16:creationId xmlns="" xmlns:a16="http://schemas.microsoft.com/office/drawing/2014/main" id="{40492B02-98B6-4E81-9A77-773825039D2E}"/>
              </a:ext>
            </a:extLst>
          </p:cNvPr>
          <p:cNvSpPr txBox="1"/>
          <p:nvPr/>
        </p:nvSpPr>
        <p:spPr>
          <a:xfrm>
            <a:off x="2360373" y="6079670"/>
            <a:ext cx="9138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Ngẫm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</a:t>
            </a:r>
            <a:r>
              <a:rPr lang="en-US" altLang="zh-CN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kĩ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zh-CN" altLang="en-US" sz="3200" i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0" y="4845370"/>
            <a:ext cx="2019668" cy="2019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30272" y="6244330"/>
            <a:ext cx="12192000" cy="744715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30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4"/>
          <a:srcRect l="22807" t="21189" r="48246" b="33119"/>
          <a:stretch/>
        </p:blipFill>
        <p:spPr>
          <a:xfrm rot="336890">
            <a:off x="9698238" y="99110"/>
            <a:ext cx="2378556" cy="21118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3" name="文本框 6">
            <a:extLst>
              <a:ext uri="{FF2B5EF4-FFF2-40B4-BE49-F238E27FC236}">
                <a16:creationId xmlns="" xmlns:a16="http://schemas.microsoft.com/office/drawing/2014/main" id="{40492B02-98B6-4E81-9A77-773825039D2E}"/>
              </a:ext>
            </a:extLst>
          </p:cNvPr>
          <p:cNvSpPr txBox="1"/>
          <p:nvPr/>
        </p:nvSpPr>
        <p:spPr>
          <a:xfrm>
            <a:off x="2330101" y="6079670"/>
            <a:ext cx="8840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Tưng</a:t>
            </a:r>
            <a:r>
              <a:rPr lang="en-US" altLang="zh-CN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altLang="zh-CN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8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Ồn</a:t>
            </a:r>
            <a:r>
              <a:rPr lang="en-US" sz="28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ào</a:t>
            </a:r>
            <a:r>
              <a:rPr lang="en-US" sz="2800" b="1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làm</a:t>
            </a:r>
            <a:r>
              <a:rPr lang="en-US" sz="2800" b="1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náo</a:t>
            </a:r>
            <a:r>
              <a:rPr lang="en-US" sz="2800" b="1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sz="2800" b="1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cả</a:t>
            </a:r>
            <a:r>
              <a:rPr lang="en-US" sz="2800" b="1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800" b="1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8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zh-CN" altLang="en-US" sz="2800" b="1" i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16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33" grpId="0"/>
      <p:bldP spid="3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4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756130" y="817503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 TRỐNG TR</a:t>
            </a:r>
            <a:r>
              <a:rPr lang="vi-VN" sz="3200" b="1" dirty="0" smtClean="0">
                <a:solidFill>
                  <a:srgbClr val="FF66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EM</a:t>
            </a:r>
            <a:endParaRPr lang="en-US" sz="32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5368" y="1955267"/>
            <a:ext cx="3976802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</a:t>
            </a:r>
            <a:r>
              <a:rPr lang="vi-VN" sz="2800" dirty="0" smtClean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Mùa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nghỉ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Suốt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nằm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ngẫm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Buồn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hả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Bọn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vắng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còn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ve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71870" y="1928230"/>
            <a:ext cx="4337407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lặng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im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Nghiêng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giá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Chắc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mừng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vui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quá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Kìa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gọi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n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vang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5431809" y="2115403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024650" y="2576502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058769" y="3001859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817972" y="3384160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763903" y="3384160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489907" y="4291529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586480" y="4680066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4953091" y="5137041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4907068" y="5560286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4866661" y="5560286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9599159" y="2101593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10201940" y="2549044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10167817" y="2988049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9821546" y="3370350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9767477" y="3370350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9889672" y="4223127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0806369" y="4670578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9721352" y="5095935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10644331" y="5478236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10590262" y="5478236"/>
            <a:ext cx="68239" cy="28660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1716469" y="2068784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39" name="Oval 38"/>
          <p:cNvSpPr/>
          <p:nvPr/>
        </p:nvSpPr>
        <p:spPr>
          <a:xfrm>
            <a:off x="1686701" y="4223127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40" name="Oval 39"/>
          <p:cNvSpPr/>
          <p:nvPr/>
        </p:nvSpPr>
        <p:spPr>
          <a:xfrm>
            <a:off x="6454823" y="2052724"/>
            <a:ext cx="328899" cy="329975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lang="en-US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6454823" y="4175760"/>
            <a:ext cx="328899" cy="329975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6521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225087"/>
            <a:ext cx="3235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*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đọc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4935" y="726562"/>
            <a:ext cx="95250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“</a:t>
            </a:r>
            <a:r>
              <a:rPr lang="en-US" sz="40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Buồn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hả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?”</a:t>
            </a:r>
          </a:p>
          <a:p>
            <a:pPr>
              <a:lnSpc>
                <a:spcPct val="150000"/>
              </a:lnSpc>
            </a:pPr>
            <a:r>
              <a:rPr lang="en-US" sz="40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=&gt;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mật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thiết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4000" i="1" dirty="0" smtClean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- “</a:t>
            </a:r>
            <a:r>
              <a:rPr lang="en-US" sz="40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mừng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vui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quá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!”</a:t>
            </a:r>
          </a:p>
          <a:p>
            <a:pPr>
              <a:lnSpc>
                <a:spcPct val="150000"/>
              </a:lnSpc>
            </a:pP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=&gt;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mừng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rỡ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phấn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khởi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4000" i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en-US" sz="40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40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40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40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=&gt;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Đọc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theo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đúng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nhịp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4000" i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4000" b="1" dirty="0" smtClean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079436" y="4638441"/>
            <a:ext cx="233521" cy="53636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3527621" y="4638440"/>
            <a:ext cx="233521" cy="53636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984396" y="4638439"/>
            <a:ext cx="233521" cy="53636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412959" y="4652506"/>
            <a:ext cx="233521" cy="53636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30667" t="32886" r="51404" b="26156"/>
          <a:stretch/>
        </p:blipFill>
        <p:spPr>
          <a:xfrm>
            <a:off x="8819324" y="2529896"/>
            <a:ext cx="3368133" cy="43281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22807" t="21189" r="48246" b="33119"/>
          <a:stretch/>
        </p:blipFill>
        <p:spPr>
          <a:xfrm rot="369510">
            <a:off x="8857393" y="135048"/>
            <a:ext cx="3213448" cy="28531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3598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98412" y="2224552"/>
            <a:ext cx="703385" cy="407963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4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756130" y="817503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 TRỐNG TR</a:t>
            </a:r>
            <a:r>
              <a:rPr lang="vi-VN" sz="3200" b="1" dirty="0" smtClean="0">
                <a:solidFill>
                  <a:srgbClr val="FF66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EM</a:t>
            </a:r>
            <a:endParaRPr lang="en-US" sz="32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3414" y="1695955"/>
            <a:ext cx="3976802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</a:t>
            </a:r>
            <a:r>
              <a:rPr lang="vi-VN" sz="2800" dirty="0" smtClean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Mùa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nghỉ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Suốt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nằm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ngẫm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Buồn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hả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Bọn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vắng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còn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ve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29916" y="1668918"/>
            <a:ext cx="4337407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lặng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im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Nghiêng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giá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Chắc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mừng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vui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quá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Kìa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gọi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n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vang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8" name="Oval 37"/>
          <p:cNvSpPr/>
          <p:nvPr/>
        </p:nvSpPr>
        <p:spPr>
          <a:xfrm>
            <a:off x="474515" y="1809472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39" name="Oval 38"/>
          <p:cNvSpPr/>
          <p:nvPr/>
        </p:nvSpPr>
        <p:spPr>
          <a:xfrm>
            <a:off x="444747" y="3963815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40" name="Oval 39"/>
          <p:cNvSpPr/>
          <p:nvPr/>
        </p:nvSpPr>
        <p:spPr>
          <a:xfrm>
            <a:off x="5212869" y="1793412"/>
            <a:ext cx="328899" cy="329975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lang="en-US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212869" y="3916448"/>
            <a:ext cx="328899" cy="329975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9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143" y="-188606"/>
            <a:ext cx="3177048" cy="4713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3" name="文本框 6">
            <a:extLst>
              <a:ext uri="{FF2B5EF4-FFF2-40B4-BE49-F238E27FC236}">
                <a16:creationId xmlns="" xmlns:a16="http://schemas.microsoft.com/office/drawing/2014/main" id="{40492B02-98B6-4E81-9A77-773825039D2E}"/>
              </a:ext>
            </a:extLst>
          </p:cNvPr>
          <p:cNvSpPr txBox="1"/>
          <p:nvPr/>
        </p:nvSpPr>
        <p:spPr>
          <a:xfrm>
            <a:off x="1243637" y="5907938"/>
            <a:ext cx="10552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Giá</a:t>
            </a:r>
            <a:r>
              <a:rPr lang="en-US" altLang="zh-CN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(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):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khung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để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đặt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hoặc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treo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zh-CN" altLang="en-US" sz="3200" i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9158069" y="2407430"/>
            <a:ext cx="765526" cy="2065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91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3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7076" y="674720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 TRỐNG TR</a:t>
            </a:r>
            <a:r>
              <a:rPr lang="vi-VN" sz="3200" b="1" dirty="0" smtClean="0">
                <a:solidFill>
                  <a:srgbClr val="FF66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EM</a:t>
            </a:r>
            <a:endParaRPr lang="en-US" sz="32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30667" t="32886" r="51404" b="26156"/>
          <a:stretch/>
        </p:blipFill>
        <p:spPr>
          <a:xfrm>
            <a:off x="8819324" y="2529896"/>
            <a:ext cx="3368133" cy="432810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8656" y="1342535"/>
            <a:ext cx="3976802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</a:t>
            </a:r>
            <a:r>
              <a:rPr lang="vi-VN" sz="2800" dirty="0" smtClean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ường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Mùa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nghỉ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Suốt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nằm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ngẫm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Buồn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hả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hè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Bọn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vắng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còn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ve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8940" y="1342534"/>
            <a:ext cx="4324933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lặng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im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Nghiêng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giá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Chắc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mừng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vui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quá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Kìa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gọi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Tùng!Tùng!Tùng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Tùng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n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vang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</a:t>
            </a:r>
            <a:r>
              <a:rPr lang="vi-VN" sz="280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ư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2807" t="21189" r="48246" b="33119"/>
          <a:stretch/>
        </p:blipFill>
        <p:spPr>
          <a:xfrm rot="369510">
            <a:off x="8857393" y="135048"/>
            <a:ext cx="3213448" cy="28531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1212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368" y="-175129"/>
            <a:ext cx="8887145" cy="7311309"/>
          </a:xfrm>
          <a:prstGeom prst="rect">
            <a:avLst/>
          </a:prstGeom>
        </p:spPr>
      </p:pic>
      <p:pic>
        <p:nvPicPr>
          <p:cNvPr id="19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1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11">
            <a:extLst>
              <a:ext uri="{FF2B5EF4-FFF2-40B4-BE49-F238E27FC236}">
                <a16:creationId xmlns=""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45739" y="1252159"/>
            <a:ext cx="6418608" cy="25545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US" altLang="zh-CN" sz="8000" b="1" spc="800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Trả</a:t>
            </a:r>
            <a:r>
              <a:rPr lang="en-US" altLang="zh-CN" sz="8000" b="1" spc="800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8000" b="1" spc="800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lời</a:t>
            </a:r>
            <a:r>
              <a:rPr lang="en-US" altLang="zh-CN" sz="8000" b="1" spc="800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70">
              <a:defRPr/>
            </a:pPr>
            <a:r>
              <a:rPr lang="en-US" altLang="zh-CN" sz="8000" b="1" spc="800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altLang="zh-CN" sz="8000" b="1" spc="800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8000" b="1" spc="800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endParaRPr lang="zh-CN" altLang="en-US" sz="8000" b="1" spc="800" dirty="0">
              <a:solidFill>
                <a:schemeClr val="bg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34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3432</TotalTime>
  <Words>1183</Words>
  <Application>Microsoft Office PowerPoint</Application>
  <PresentationFormat>Widescreen</PresentationFormat>
  <Paragraphs>229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Arial-Rounded</vt:lpstr>
      <vt:lpstr>Calibri</vt:lpstr>
      <vt:lpstr>Calibri Light</vt:lpstr>
      <vt:lpstr>HP001 4 hàng</vt:lpstr>
      <vt:lpstr>iCiel Crocante</vt:lpstr>
      <vt:lpstr>等线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Hoa</cp:lastModifiedBy>
  <cp:revision>119</cp:revision>
  <dcterms:created xsi:type="dcterms:W3CDTF">2021-06-17T09:40:01Z</dcterms:created>
  <dcterms:modified xsi:type="dcterms:W3CDTF">2021-10-10T13:38:28Z</dcterms:modified>
</cp:coreProperties>
</file>