
<file path=[Content_Types].xml><?xml version="1.0" encoding="utf-8"?>
<Types xmlns="http://schemas.openxmlformats.org/package/2006/content-types">
  <Default Extension="png" ContentType="image/png"/>
  <Default Extension="mp3" ContentType="audio/mpeg"/>
  <Default Extension="bin" ContentType="application/vnd.openxmlformats-officedocument.oleObject"/>
  <Default Extension="rels" ContentType="application/vnd.openxmlformats-package.relationships+xml"/>
  <Default Extension="xml" ContentType="application/xml"/>
  <Default Extension="wav" ContentType="audio/x-wav"/>
  <Default Extension="gif" ContentType="image/gif"/>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9" r:id="rId1"/>
    <p:sldMasterId id="2147483795" r:id="rId2"/>
    <p:sldMasterId id="2147483812" r:id="rId3"/>
  </p:sldMasterIdLst>
  <p:notesMasterIdLst>
    <p:notesMasterId r:id="rId25"/>
  </p:notesMasterIdLst>
  <p:sldIdLst>
    <p:sldId id="342" r:id="rId4"/>
    <p:sldId id="350" r:id="rId5"/>
    <p:sldId id="351" r:id="rId6"/>
    <p:sldId id="352" r:id="rId7"/>
    <p:sldId id="332" r:id="rId8"/>
    <p:sldId id="334" r:id="rId9"/>
    <p:sldId id="301" r:id="rId10"/>
    <p:sldId id="335" r:id="rId11"/>
    <p:sldId id="323" r:id="rId12"/>
    <p:sldId id="336" r:id="rId13"/>
    <p:sldId id="325" r:id="rId14"/>
    <p:sldId id="326" r:id="rId15"/>
    <p:sldId id="327" r:id="rId16"/>
    <p:sldId id="285" r:id="rId17"/>
    <p:sldId id="329" r:id="rId18"/>
    <p:sldId id="265" r:id="rId19"/>
    <p:sldId id="337" r:id="rId20"/>
    <p:sldId id="331" r:id="rId21"/>
    <p:sldId id="304" r:id="rId22"/>
    <p:sldId id="319" r:id="rId23"/>
    <p:sldId id="343"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0CC"/>
    <a:srgbClr val="3333FF"/>
    <a:srgbClr val="FFFFCC"/>
    <a:srgbClr val="F5CBA0"/>
    <a:srgbClr val="9900CC"/>
    <a:srgbClr val="3333CC"/>
    <a:srgbClr val="FFCCFF"/>
    <a:srgbClr val="FF0066"/>
    <a:srgbClr val="CC0066"/>
    <a:srgbClr val="FF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6" d="100"/>
          <a:sy n="66" d="100"/>
        </p:scale>
        <p:origin x="543" y="49"/>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image" Target="../media/image8.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57DBBC-82EA-45CF-8D24-2CEB1A768999}" type="datetimeFigureOut">
              <a:rPr lang="en-US" smtClean="0"/>
              <a:t>8/28/2023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FBBB714-53DF-4479-B649-CC6980AC764A}" type="slidenum">
              <a:rPr lang="en-US" smtClean="0"/>
              <a:t>‹#›</a:t>
            </a:fld>
            <a:endParaRPr lang="en-US"/>
          </a:p>
        </p:txBody>
      </p:sp>
    </p:spTree>
    <p:extLst>
      <p:ext uri="{BB962C8B-B14F-4D97-AF65-F5344CB8AC3E}">
        <p14:creationId xmlns:p14="http://schemas.microsoft.com/office/powerpoint/2010/main" val="8067244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1D71773-5A0B-472D-BACC-ADA20FE383F6}" type="slidenum">
              <a:rPr lang="zh-CN" altLang="en-US" smtClean="0">
                <a:solidFill>
                  <a:prstClr val="black"/>
                </a:solidFill>
              </a:rPr>
              <a:pPr/>
              <a:t>1</a:t>
            </a:fld>
            <a:endParaRPr lang="zh-CN" altLang="en-US">
              <a:solidFill>
                <a:prstClr val="black"/>
              </a:solidFill>
            </a:endParaRPr>
          </a:p>
        </p:txBody>
      </p:sp>
    </p:spTree>
    <p:extLst>
      <p:ext uri="{BB962C8B-B14F-4D97-AF65-F5344CB8AC3E}">
        <p14:creationId xmlns:p14="http://schemas.microsoft.com/office/powerpoint/2010/main" val="19099878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1D71773-5A0B-472D-BACC-ADA20FE383F6}" type="slidenum">
              <a:rPr lang="zh-CN" altLang="en-US" smtClean="0">
                <a:solidFill>
                  <a:prstClr val="black"/>
                </a:solidFill>
              </a:rPr>
              <a:pPr/>
              <a:t>21</a:t>
            </a:fld>
            <a:endParaRPr lang="zh-CN" altLang="en-US">
              <a:solidFill>
                <a:prstClr val="black"/>
              </a:solidFill>
            </a:endParaRPr>
          </a:p>
        </p:txBody>
      </p:sp>
    </p:spTree>
    <p:extLst>
      <p:ext uri="{BB962C8B-B14F-4D97-AF65-F5344CB8AC3E}">
        <p14:creationId xmlns:p14="http://schemas.microsoft.com/office/powerpoint/2010/main" val="9908037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6"/>
            <a:ext cx="103632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5B7FB242-887E-4FBD-BBF2-BE5F9D1D0288}" type="datetimeFigureOut">
              <a:rPr lang="zh-CN" altLang="en-US" smtClean="0">
                <a:solidFill>
                  <a:prstClr val="black">
                    <a:tint val="75000"/>
                  </a:prstClr>
                </a:solidFill>
              </a:rPr>
              <a:pPr/>
              <a:t>2023/8/28</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A2FDD889-5730-4C0B-93DE-01374490924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5482079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B7FB242-887E-4FBD-BBF2-BE5F9D1D0288}" type="datetimeFigureOut">
              <a:rPr lang="zh-CN" altLang="en-US" smtClean="0">
                <a:solidFill>
                  <a:prstClr val="black">
                    <a:tint val="75000"/>
                  </a:prstClr>
                </a:solidFill>
              </a:rPr>
              <a:pPr/>
              <a:t>2023/8/28</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A2FDD889-5730-4C0B-93DE-01374490924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515791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06375"/>
            <a:ext cx="2743200" cy="4387851"/>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09600" y="206375"/>
            <a:ext cx="8026400" cy="4387851"/>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B7FB242-887E-4FBD-BBF2-BE5F9D1D0288}" type="datetimeFigureOut">
              <a:rPr lang="zh-CN" altLang="en-US" smtClean="0">
                <a:solidFill>
                  <a:prstClr val="black">
                    <a:tint val="75000"/>
                  </a:prstClr>
                </a:solidFill>
              </a:rPr>
              <a:pPr/>
              <a:t>2023/8/28</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A2FDD889-5730-4C0B-93DE-01374490924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6436490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8ECA2CF3-161D-4290-9691-8A065EC2791C}" type="datetimeFigureOut">
              <a:rPr lang="en-US" smtClean="0"/>
              <a:t>8/28/2023</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7573248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ECA2CF3-161D-4290-9691-8A065EC2791C}" type="datetimeFigureOut">
              <a:rPr lang="en-US" smtClean="0"/>
              <a:t>8/28/2023</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5778182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ECA2CF3-161D-4290-9691-8A065EC2791C}" type="datetimeFigureOut">
              <a:rPr lang="en-US" smtClean="0"/>
              <a:t>8/28/2023</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18711008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8ECA2CF3-161D-4290-9691-8A065EC2791C}" type="datetimeFigureOut">
              <a:rPr lang="en-US" smtClean="0"/>
              <a:t>8/28/2023</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28019196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8ECA2CF3-161D-4290-9691-8A065EC2791C}" type="datetimeFigureOut">
              <a:rPr lang="en-US" smtClean="0"/>
              <a:t>8/28/2023</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5923212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8ECA2CF3-161D-4290-9691-8A065EC2791C}" type="datetimeFigureOut">
              <a:rPr lang="en-US" smtClean="0"/>
              <a:t>8/28/2023</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416820630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CA2CF3-161D-4290-9691-8A065EC2791C}" type="datetimeFigureOut">
              <a:rPr lang="en-US" smtClean="0"/>
              <a:t>8/28/2023</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56111801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ECA2CF3-161D-4290-9691-8A065EC2791C}" type="datetimeFigureOut">
              <a:rPr lang="en-US" smtClean="0"/>
              <a:t>8/28/2023</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8531957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B7FB242-887E-4FBD-BBF2-BE5F9D1D0288}" type="datetimeFigureOut">
              <a:rPr lang="zh-CN" altLang="en-US" smtClean="0">
                <a:solidFill>
                  <a:prstClr val="black">
                    <a:tint val="75000"/>
                  </a:prstClr>
                </a:solidFill>
              </a:rPr>
              <a:pPr/>
              <a:t>2023/8/28</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A2FDD889-5730-4C0B-93DE-01374490924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89959910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ECA2CF3-161D-4290-9691-8A065EC2791C}" type="datetimeFigureOut">
              <a:rPr lang="en-US" smtClean="0"/>
              <a:t>8/28/2023</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3067760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ECA2CF3-161D-4290-9691-8A065EC2791C}" type="datetimeFigureOut">
              <a:rPr lang="en-US" smtClean="0"/>
              <a:t>8/28/2023</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85539777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ECA2CF3-161D-4290-9691-8A065EC2791C}" type="datetimeFigureOut">
              <a:rPr lang="en-US" smtClean="0"/>
              <a:t>8/28/2023</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E90DA1D9-76DF-4E13-9ADB-F9C797BBD937}" type="slidenum">
              <a:rPr lang="en-US" smtClean="0"/>
              <a:t>‹#›</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83592888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8ECA2CF3-161D-4290-9691-8A065EC2791C}" type="datetimeFigureOut">
              <a:rPr lang="en-US" smtClean="0"/>
              <a:t>8/28/2023</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42402237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8ECA2CF3-161D-4290-9691-8A065EC2791C}" type="datetimeFigureOut">
              <a:rPr lang="en-US" smtClean="0"/>
              <a:t>8/28/2023</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90DA1D9-76DF-4E13-9ADB-F9C797BBD937}" type="slidenum">
              <a:rPr lang="en-US" smtClean="0"/>
              <a:t>‹#›</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1727592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8ECA2CF3-161D-4290-9691-8A065EC2791C}" type="datetimeFigureOut">
              <a:rPr lang="en-US" smtClean="0"/>
              <a:t>8/28/2023</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23035595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ECA2CF3-161D-4290-9691-8A065EC2791C}" type="datetimeFigureOut">
              <a:rPr lang="en-US" smtClean="0"/>
              <a:t>8/28/2023</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13154269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ECA2CF3-161D-4290-9691-8A065EC2791C}" type="datetimeFigureOut">
              <a:rPr lang="en-US" smtClean="0"/>
              <a:t>8/28/2023</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160926023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8AFF1FC-8BB6-4DBB-9940-F696B5579502}" type="datetimeFigureOut">
              <a:rPr lang="en-US" smtClean="0">
                <a:solidFill>
                  <a:prstClr val="black">
                    <a:tint val="75000"/>
                  </a:prstClr>
                </a:solidFill>
              </a:rPr>
              <a:pPr/>
              <a:t>8/28/2023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416283F-E79A-4174-97F4-305C981B4A8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9534769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AFF1FC-8BB6-4DBB-9940-F696B5579502}" type="datetimeFigureOut">
              <a:rPr lang="en-US" smtClean="0">
                <a:solidFill>
                  <a:prstClr val="black">
                    <a:tint val="75000"/>
                  </a:prstClr>
                </a:solidFill>
              </a:rPr>
              <a:pPr/>
              <a:t>8/28/2023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416283F-E79A-4174-97F4-305C981B4A8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099205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4" y="4406901"/>
            <a:ext cx="10363200" cy="1362075"/>
          </a:xfrm>
        </p:spPr>
        <p:txBody>
          <a:bodyPr anchor="t"/>
          <a:lstStyle>
            <a:lvl1pPr algn="l">
              <a:defRPr sz="5333"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963084" y="2906713"/>
            <a:ext cx="10363200" cy="1500187"/>
          </a:xfrm>
        </p:spPr>
        <p:txBody>
          <a:bodyPr anchor="b"/>
          <a:lstStyle>
            <a:lvl1pPr marL="0" indent="0">
              <a:buNone/>
              <a:defRPr sz="2667">
                <a:solidFill>
                  <a:schemeClr val="tx1">
                    <a:tint val="7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5B7FB242-887E-4FBD-BBF2-BE5F9D1D0288}" type="datetimeFigureOut">
              <a:rPr lang="zh-CN" altLang="en-US" smtClean="0">
                <a:solidFill>
                  <a:prstClr val="black">
                    <a:tint val="75000"/>
                  </a:prstClr>
                </a:solidFill>
              </a:rPr>
              <a:pPr/>
              <a:t>2023/8/28</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A2FDD889-5730-4C0B-93DE-01374490924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31052214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8AFF1FC-8BB6-4DBB-9940-F696B5579502}" type="datetimeFigureOut">
              <a:rPr lang="en-US" smtClean="0">
                <a:solidFill>
                  <a:prstClr val="black">
                    <a:tint val="75000"/>
                  </a:prstClr>
                </a:solidFill>
              </a:rPr>
              <a:pPr/>
              <a:t>8/28/2023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416283F-E79A-4174-97F4-305C981B4A8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5640717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8AFF1FC-8BB6-4DBB-9940-F696B5579502}" type="datetimeFigureOut">
              <a:rPr lang="en-US" smtClean="0">
                <a:solidFill>
                  <a:prstClr val="black">
                    <a:tint val="75000"/>
                  </a:prstClr>
                </a:solidFill>
              </a:rPr>
              <a:pPr/>
              <a:t>8/28/2023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416283F-E79A-4174-97F4-305C981B4A8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575900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8AFF1FC-8BB6-4DBB-9940-F696B5579502}" type="datetimeFigureOut">
              <a:rPr lang="en-US" smtClean="0">
                <a:solidFill>
                  <a:prstClr val="black">
                    <a:tint val="75000"/>
                  </a:prstClr>
                </a:solidFill>
              </a:rPr>
              <a:pPr/>
              <a:t>8/28/2023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8416283F-E79A-4174-97F4-305C981B4A8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0495028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8AFF1FC-8BB6-4DBB-9940-F696B5579502}" type="datetimeFigureOut">
              <a:rPr lang="en-US" smtClean="0">
                <a:solidFill>
                  <a:prstClr val="black">
                    <a:tint val="75000"/>
                  </a:prstClr>
                </a:solidFill>
              </a:rPr>
              <a:pPr/>
              <a:t>8/28/2023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8416283F-E79A-4174-97F4-305C981B4A8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0415136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AFF1FC-8BB6-4DBB-9940-F696B5579502}" type="datetimeFigureOut">
              <a:rPr lang="en-US" smtClean="0">
                <a:solidFill>
                  <a:prstClr val="black">
                    <a:tint val="75000"/>
                  </a:prstClr>
                </a:solidFill>
              </a:rPr>
              <a:pPr/>
              <a:t>8/28/2023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8416283F-E79A-4174-97F4-305C981B4A8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1082630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8AFF1FC-8BB6-4DBB-9940-F696B5579502}" type="datetimeFigureOut">
              <a:rPr lang="en-US" smtClean="0">
                <a:solidFill>
                  <a:prstClr val="black">
                    <a:tint val="75000"/>
                  </a:prstClr>
                </a:solidFill>
              </a:rPr>
              <a:pPr/>
              <a:t>8/28/2023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416283F-E79A-4174-97F4-305C981B4A8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5299800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8AFF1FC-8BB6-4DBB-9940-F696B5579502}" type="datetimeFigureOut">
              <a:rPr lang="en-US" smtClean="0">
                <a:solidFill>
                  <a:prstClr val="black">
                    <a:tint val="75000"/>
                  </a:prstClr>
                </a:solidFill>
              </a:rPr>
              <a:pPr/>
              <a:t>8/28/2023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416283F-E79A-4174-97F4-305C981B4A8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925326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AFF1FC-8BB6-4DBB-9940-F696B5579502}" type="datetimeFigureOut">
              <a:rPr lang="en-US" smtClean="0">
                <a:solidFill>
                  <a:prstClr val="black">
                    <a:tint val="75000"/>
                  </a:prstClr>
                </a:solidFill>
              </a:rPr>
              <a:pPr/>
              <a:t>8/28/2023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416283F-E79A-4174-97F4-305C981B4A8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8684617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AFF1FC-8BB6-4DBB-9940-F696B5579502}" type="datetimeFigureOut">
              <a:rPr lang="en-US" smtClean="0">
                <a:solidFill>
                  <a:prstClr val="black">
                    <a:tint val="75000"/>
                  </a:prstClr>
                </a:solidFill>
              </a:rPr>
              <a:pPr/>
              <a:t>8/28/2023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416283F-E79A-4174-97F4-305C981B4A8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240678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09600" y="1200151"/>
            <a:ext cx="5384800" cy="3394075"/>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6197600" y="1200151"/>
            <a:ext cx="5384800" cy="3394075"/>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5B7FB242-887E-4FBD-BBF2-BE5F9D1D0288}" type="datetimeFigureOut">
              <a:rPr lang="zh-CN" altLang="en-US" smtClean="0">
                <a:solidFill>
                  <a:prstClr val="black">
                    <a:tint val="75000"/>
                  </a:prstClr>
                </a:solidFill>
              </a:rPr>
              <a:pPr/>
              <a:t>2023/8/28</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A2FDD889-5730-4C0B-93DE-01374490924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999226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9"/>
            <a:ext cx="10972800" cy="1143000"/>
          </a:xfr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09600" y="1535113"/>
            <a:ext cx="5386917"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zh-CN" altLang="en-US" smtClean="0"/>
              <a:t>单击此处编辑母版文本样式</a:t>
            </a:r>
          </a:p>
        </p:txBody>
      </p:sp>
      <p:sp>
        <p:nvSpPr>
          <p:cNvPr id="4" name="内容占位符 3"/>
          <p:cNvSpPr>
            <a:spLocks noGrp="1"/>
          </p:cNvSpPr>
          <p:nvPr>
            <p:ph sz="half" idx="2"/>
          </p:nvPr>
        </p:nvSpPr>
        <p:spPr>
          <a:xfrm>
            <a:off x="609600" y="2174875"/>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93369" y="1535113"/>
            <a:ext cx="5389033"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zh-CN" altLang="en-US" smtClean="0"/>
              <a:t>单击此处编辑母版文本样式</a:t>
            </a:r>
          </a:p>
        </p:txBody>
      </p:sp>
      <p:sp>
        <p:nvSpPr>
          <p:cNvPr id="6" name="内容占位符 5"/>
          <p:cNvSpPr>
            <a:spLocks noGrp="1"/>
          </p:cNvSpPr>
          <p:nvPr>
            <p:ph sz="quarter" idx="4"/>
          </p:nvPr>
        </p:nvSpPr>
        <p:spPr>
          <a:xfrm>
            <a:off x="6193369" y="2174875"/>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5B7FB242-887E-4FBD-BBF2-BE5F9D1D0288}" type="datetimeFigureOut">
              <a:rPr lang="zh-CN" altLang="en-US" smtClean="0">
                <a:solidFill>
                  <a:prstClr val="black">
                    <a:tint val="75000"/>
                  </a:prstClr>
                </a:solidFill>
              </a:rPr>
              <a:pPr/>
              <a:t>2023/8/28</a:t>
            </a:fld>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fld id="{A2FDD889-5730-4C0B-93DE-01374490924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6988055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5B7FB242-887E-4FBD-BBF2-BE5F9D1D0288}" type="datetimeFigureOut">
              <a:rPr lang="zh-CN" altLang="en-US" smtClean="0">
                <a:solidFill>
                  <a:prstClr val="black">
                    <a:tint val="75000"/>
                  </a:prstClr>
                </a:solidFill>
              </a:rPr>
              <a:pPr/>
              <a:t>2023/8/28</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A2FDD889-5730-4C0B-93DE-01374490924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2042619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B7FB242-887E-4FBD-BBF2-BE5F9D1D0288}" type="datetimeFigureOut">
              <a:rPr lang="zh-CN" altLang="en-US" smtClean="0">
                <a:solidFill>
                  <a:prstClr val="black">
                    <a:tint val="75000"/>
                  </a:prstClr>
                </a:solidFill>
              </a:rPr>
              <a:pPr/>
              <a:t>2023/8/28</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A2FDD889-5730-4C0B-93DE-01374490924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5746239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2" y="273049"/>
            <a:ext cx="4011084" cy="1162051"/>
          </a:xfrm>
        </p:spPr>
        <p:txBody>
          <a:bodyPr anchor="b"/>
          <a:lstStyle>
            <a:lvl1pPr algn="l">
              <a:defRPr sz="2667"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4766733" y="273052"/>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09602" y="1435102"/>
            <a:ext cx="4011084" cy="46910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5B7FB242-887E-4FBD-BBF2-BE5F9D1D0288}" type="datetimeFigureOut">
              <a:rPr lang="zh-CN" altLang="en-US" smtClean="0">
                <a:solidFill>
                  <a:prstClr val="black">
                    <a:tint val="75000"/>
                  </a:prstClr>
                </a:solidFill>
              </a:rPr>
              <a:pPr/>
              <a:t>2023/8/28</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A2FDD889-5730-4C0B-93DE-01374490924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6632515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7" y="4800600"/>
            <a:ext cx="7315200" cy="566739"/>
          </a:xfrm>
        </p:spPr>
        <p:txBody>
          <a:bodyPr anchor="b"/>
          <a:lstStyle>
            <a:lvl1pPr algn="l">
              <a:defRPr sz="2667"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2389717" y="612775"/>
            <a:ext cx="7315200" cy="41148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zh-CN" altLang="en-US"/>
          </a:p>
        </p:txBody>
      </p:sp>
      <p:sp>
        <p:nvSpPr>
          <p:cNvPr id="4" name="文本占位符 3"/>
          <p:cNvSpPr>
            <a:spLocks noGrp="1"/>
          </p:cNvSpPr>
          <p:nvPr>
            <p:ph type="body" sz="half" idx="2"/>
          </p:nvPr>
        </p:nvSpPr>
        <p:spPr>
          <a:xfrm>
            <a:off x="2389717" y="5367338"/>
            <a:ext cx="7315200" cy="8048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5B7FB242-887E-4FBD-BBF2-BE5F9D1D0288}" type="datetimeFigureOut">
              <a:rPr lang="zh-CN" altLang="en-US" smtClean="0">
                <a:solidFill>
                  <a:prstClr val="black">
                    <a:tint val="75000"/>
                  </a:prstClr>
                </a:solidFill>
              </a:rPr>
              <a:pPr/>
              <a:t>2023/8/28</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A2FDD889-5730-4C0B-93DE-01374490924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5134049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theme" Target="../theme/theme3.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5B7FB242-887E-4FBD-BBF2-BE5F9D1D0288}" type="datetimeFigureOut">
              <a:rPr lang="zh-CN" altLang="en-US" smtClean="0">
                <a:solidFill>
                  <a:prstClr val="black">
                    <a:tint val="75000"/>
                  </a:prstClr>
                </a:solidFill>
              </a:rPr>
              <a:pPr/>
              <a:t>2023/8/28</a:t>
            </a:fld>
            <a:endParaRPr lang="zh-CN" altLang="en-US">
              <a:solidFill>
                <a:prstClr val="black">
                  <a:tint val="75000"/>
                </a:prstClr>
              </a:solidFill>
            </a:endParaRPr>
          </a:p>
        </p:txBody>
      </p:sp>
      <p:sp>
        <p:nvSpPr>
          <p:cNvPr id="5" name="页脚占位符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zh-CN" altLang="en-US">
              <a:solidFill>
                <a:prstClr val="black">
                  <a:tint val="75000"/>
                </a:prstClr>
              </a:solidFill>
            </a:endParaRPr>
          </a:p>
        </p:txBody>
      </p:sp>
      <p:sp>
        <p:nvSpPr>
          <p:cNvPr id="6" name="灯片编号占位符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A2FDD889-5730-4C0B-93DE-01374490924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076650012"/>
      </p:ext>
    </p:extLst>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Lst>
  <p:txStyles>
    <p:titleStyle>
      <a:lvl1pPr algn="ctr" defTabSz="1219170" rtl="0" eaLnBrk="1" latinLnBrk="0" hangingPunct="1">
        <a:spcBef>
          <a:spcPct val="0"/>
        </a:spcBef>
        <a:buNone/>
        <a:defRPr sz="5867" b="0" i="0" u="none"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733" b="0" i="0" u="none"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zh-CN"/>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pPr fontAlgn="base">
              <a:spcBef>
                <a:spcPct val="0"/>
              </a:spcBef>
              <a:spcAft>
                <a:spcPct val="0"/>
              </a:spcAft>
              <a:defRPr/>
            </a:pPr>
            <a:endParaRPr lang="en-US" altLang="en-US">
              <a:solidFill>
                <a:srgbClr val="000000"/>
              </a:solidFill>
            </a:endParaRP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fontAlgn="base">
              <a:spcBef>
                <a:spcPct val="0"/>
              </a:spcBef>
              <a:spcAft>
                <a:spcPct val="0"/>
              </a:spcAft>
              <a:defRPr/>
            </a:pPr>
            <a:endParaRPr lang="en-US" altLang="en-US">
              <a:solidFill>
                <a:srgbClr val="000000"/>
              </a:solidFill>
            </a:endParaRP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pPr fontAlgn="base">
              <a:spcBef>
                <a:spcPct val="0"/>
              </a:spcBef>
              <a:spcAft>
                <a:spcPct val="0"/>
              </a:spcAft>
            </a:pPr>
            <a:fld id="{AF4B8A98-2065-476C-9FB7-AE508AA9B60A}" type="slidenum">
              <a:rPr lang="en-US" altLang="en-US" smtClean="0">
                <a:solidFill>
                  <a:srgbClr val="000000"/>
                </a:solidFill>
              </a:rPr>
              <a:pPr fontAlgn="base">
                <a:spcBef>
                  <a:spcPct val="0"/>
                </a:spcBef>
                <a:spcAft>
                  <a:spcPct val="0"/>
                </a:spcAft>
              </a:pPr>
              <a:t>‹#›</a:t>
            </a:fld>
            <a:endParaRPr lang="en-US" altLang="en-US" smtClean="0">
              <a:solidFill>
                <a:srgbClr val="000000"/>
              </a:solidFill>
            </a:endParaRPr>
          </a:p>
        </p:txBody>
      </p:sp>
    </p:spTree>
    <p:extLst>
      <p:ext uri="{BB962C8B-B14F-4D97-AF65-F5344CB8AC3E}">
        <p14:creationId xmlns:p14="http://schemas.microsoft.com/office/powerpoint/2010/main" val="3133483580"/>
      </p:ext>
    </p:extLst>
  </p:cSld>
  <p:clrMap bg1="lt1" tx1="dk1" bg2="lt2" tx2="dk2" accent1="accent1" accent2="accent2" accent3="accent3" accent4="accent4" accent5="accent5" accent6="accent6" hlink="hlink" folHlink="folHlink"/>
  <p:sldLayoutIdLst>
    <p:sldLayoutId id="2147483796" r:id="rId1"/>
    <p:sldLayoutId id="2147483797" r:id="rId2"/>
    <p:sldLayoutId id="2147483798" r:id="rId3"/>
    <p:sldLayoutId id="2147483799" r:id="rId4"/>
    <p:sldLayoutId id="2147483800" r:id="rId5"/>
    <p:sldLayoutId id="2147483801" r:id="rId6"/>
    <p:sldLayoutId id="2147483802" r:id="rId7"/>
    <p:sldLayoutId id="2147483803" r:id="rId8"/>
    <p:sldLayoutId id="2147483804" r:id="rId9"/>
    <p:sldLayoutId id="2147483805" r:id="rId10"/>
    <p:sldLayoutId id="2147483806" r:id="rId11"/>
    <p:sldLayoutId id="2147483807" r:id="rId12"/>
    <p:sldLayoutId id="2147483808" r:id="rId13"/>
    <p:sldLayoutId id="2147483809" r:id="rId14"/>
    <p:sldLayoutId id="2147483810" r:id="rId15"/>
    <p:sldLayoutId id="2147483811"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AFF1FC-8BB6-4DBB-9940-F696B5579502}" type="datetimeFigureOut">
              <a:rPr lang="en-US" smtClean="0">
                <a:solidFill>
                  <a:prstClr val="black">
                    <a:tint val="75000"/>
                  </a:prstClr>
                </a:solidFill>
              </a:rPr>
              <a:pPr/>
              <a:t>8/28/2023</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16283F-E79A-4174-97F4-305C981B4A8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55027438"/>
      </p:ext>
    </p:extLst>
  </p:cSld>
  <p:clrMap bg1="lt1" tx1="dk1" bg2="lt2" tx2="dk2" accent1="accent1" accent2="accent2" accent3="accent3" accent4="accent4" accent5="accent5" accent6="accent6" hlink="hlink" folHlink="folHlink"/>
  <p:sldLayoutIdLst>
    <p:sldLayoutId id="2147483813" r:id="rId1"/>
    <p:sldLayoutId id="2147483814" r:id="rId2"/>
    <p:sldLayoutId id="2147483815" r:id="rId3"/>
    <p:sldLayoutId id="2147483816" r:id="rId4"/>
    <p:sldLayoutId id="2147483817" r:id="rId5"/>
    <p:sldLayoutId id="2147483818" r:id="rId6"/>
    <p:sldLayoutId id="2147483819" r:id="rId7"/>
    <p:sldLayoutId id="2147483820" r:id="rId8"/>
    <p:sldLayoutId id="2147483821" r:id="rId9"/>
    <p:sldLayoutId id="2147483822" r:id="rId10"/>
    <p:sldLayoutId id="214748382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3.png"/><Relationship Id="rId1" Type="http://schemas.openxmlformats.org/officeDocument/2006/relationships/slideLayout" Target="../slideLayouts/slideLayout13.xml"/><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3.xml"/><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2.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3.xml"/><Relationship Id="rId5" Type="http://schemas.openxmlformats.org/officeDocument/2006/relationships/image" Target="../media/image29.png"/><Relationship Id="rId4" Type="http://schemas.openxmlformats.org/officeDocument/2006/relationships/image" Target="../media/image2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6.png"/><Relationship Id="rId1" Type="http://schemas.openxmlformats.org/officeDocument/2006/relationships/slideLayout" Target="../slideLayouts/slideLayout13.xml"/><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28.xml"/><Relationship Id="rId7" Type="http://schemas.openxmlformats.org/officeDocument/2006/relationships/image" Target="../media/image2.gif"/><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slide" Target="slide6.xml"/><Relationship Id="rId5" Type="http://schemas.openxmlformats.org/officeDocument/2006/relationships/slide" Target="slide3.xml"/><Relationship Id="rId4" Type="http://schemas.openxmlformats.org/officeDocument/2006/relationships/slide" Target="slide4.xml"/></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3.xml"/><Relationship Id="rId6" Type="http://schemas.openxmlformats.org/officeDocument/2006/relationships/image" Target="../media/image12.png"/><Relationship Id="rId5" Type="http://schemas.openxmlformats.org/officeDocument/2006/relationships/image" Target="../media/image33.png"/><Relationship Id="rId4" Type="http://schemas.openxmlformats.org/officeDocument/2006/relationships/image" Target="../media/image32.pn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7.png"/><Relationship Id="rId2" Type="http://schemas.openxmlformats.org/officeDocument/2006/relationships/audio" Target="../media/audio1.wav"/><Relationship Id="rId1" Type="http://schemas.openxmlformats.org/officeDocument/2006/relationships/slideLayout" Target="../slideLayouts/slideLayout29.xml"/><Relationship Id="rId6" Type="http://schemas.openxmlformats.org/officeDocument/2006/relationships/slide" Target="slide2.xml"/><Relationship Id="rId5" Type="http://schemas.openxmlformats.org/officeDocument/2006/relationships/image" Target="../media/image6.gif"/><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audio" Target="../media/audio1.wav"/><Relationship Id="rId1" Type="http://schemas.openxmlformats.org/officeDocument/2006/relationships/slideLayout" Target="../slideLayouts/slideLayout29.xml"/><Relationship Id="rId6" Type="http://schemas.openxmlformats.org/officeDocument/2006/relationships/slide" Target="slide2.xml"/><Relationship Id="rId5" Type="http://schemas.openxmlformats.org/officeDocument/2006/relationships/image" Target="../media/image6.gif"/><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0.png"/><Relationship Id="rId7" Type="http://schemas.openxmlformats.org/officeDocument/2006/relationships/oleObject" Target="../embeddings/oleObject2.bin"/><Relationship Id="rId2" Type="http://schemas.openxmlformats.org/officeDocument/2006/relationships/slideLayout" Target="../slideLayouts/slideLayout13.xml"/><Relationship Id="rId1" Type="http://schemas.openxmlformats.org/officeDocument/2006/relationships/vmlDrawing" Target="../drawings/vmlDrawing1.vml"/><Relationship Id="rId6" Type="http://schemas.openxmlformats.org/officeDocument/2006/relationships/image" Target="../media/image8.png"/><Relationship Id="rId5" Type="http://schemas.openxmlformats.org/officeDocument/2006/relationships/oleObject" Target="../embeddings/oleObject1.bin"/><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3.png"/><Relationship Id="rId1" Type="http://schemas.openxmlformats.org/officeDocument/2006/relationships/slideLayout" Target="../slideLayouts/slideLayout13.xml"/><Relationship Id="rId5" Type="http://schemas.openxmlformats.org/officeDocument/2006/relationships/image" Target="../media/image17.pn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p:cNvPicPr>
            <a:picLocks noChangeAspect="1"/>
          </p:cNvPicPr>
          <p:nvPr/>
        </p:nvPicPr>
        <p:blipFill rotWithShape="1">
          <a:blip r:embed="rId3">
            <a:extLst>
              <a:ext uri="{28A0092B-C50C-407E-A947-70E740481C1C}">
                <a14:useLocalDpi xmlns:a14="http://schemas.microsoft.com/office/drawing/2010/main" val="0"/>
              </a:ext>
            </a:extLst>
          </a:blip>
          <a:srcRect t="45772"/>
          <a:stretch/>
        </p:blipFill>
        <p:spPr>
          <a:xfrm>
            <a:off x="0" y="1"/>
            <a:ext cx="12192000" cy="6858000"/>
          </a:xfrm>
          <a:prstGeom prst="rect">
            <a:avLst/>
          </a:prstGeom>
        </p:spPr>
      </p:pic>
      <p:sp>
        <p:nvSpPr>
          <p:cNvPr id="8" name="WordArt 10"/>
          <p:cNvSpPr>
            <a:spLocks noChangeArrowheads="1" noChangeShapeType="1" noTextEdit="1"/>
          </p:cNvSpPr>
          <p:nvPr/>
        </p:nvSpPr>
        <p:spPr bwMode="auto">
          <a:xfrm>
            <a:off x="2226575" y="1807981"/>
            <a:ext cx="6944653" cy="2223135"/>
          </a:xfrm>
          <a:prstGeom prst="rect">
            <a:avLst/>
          </a:prstGeom>
        </p:spPr>
        <p:txBody>
          <a:bodyPr wrap="none" fromWordArt="1">
            <a:prstTxWarp prst="textArchUp">
              <a:avLst/>
            </a:prstTxWarp>
          </a:bodyPr>
          <a:lstStyle/>
          <a:p>
            <a:pPr algn="ctr" fontAlgn="base">
              <a:spcBef>
                <a:spcPct val="0"/>
              </a:spcBef>
              <a:spcAft>
                <a:spcPct val="0"/>
              </a:spcAft>
            </a:pPr>
            <a:r>
              <a:rPr lang="en-US" sz="3200" kern="10" smtClean="0">
                <a:ln w="12700">
                  <a:solidFill>
                    <a:srgbClr val="FFFF00"/>
                  </a:solidFill>
                  <a:round/>
                  <a:headEnd/>
                  <a:tailEnd/>
                </a:ln>
                <a:solidFill>
                  <a:srgbClr val="FF0000"/>
                </a:solidFill>
                <a:effectLst>
                  <a:prstShdw prst="shdw13" dist="53882" dir="13500000">
                    <a:srgbClr val="C0C0C0">
                      <a:alpha val="50000"/>
                    </a:srgbClr>
                  </a:prstShdw>
                </a:effectLst>
                <a:latin typeface="Times New Roman" panose="02020603050405020304" pitchFamily="18" charset="0"/>
                <a:cs typeface="Times New Roman" panose="02020603050405020304" pitchFamily="18" charset="0"/>
              </a:rPr>
              <a:t>XIN CHÀO CÁC EM </a:t>
            </a:r>
          </a:p>
          <a:p>
            <a:pPr algn="ctr" fontAlgn="base">
              <a:spcBef>
                <a:spcPct val="0"/>
              </a:spcBef>
              <a:spcAft>
                <a:spcPct val="0"/>
              </a:spcAft>
            </a:pPr>
            <a:r>
              <a:rPr lang="en-US" sz="3200" kern="10" smtClean="0">
                <a:ln w="12700">
                  <a:solidFill>
                    <a:srgbClr val="FFFF00"/>
                  </a:solidFill>
                  <a:round/>
                  <a:headEnd/>
                  <a:tailEnd/>
                </a:ln>
                <a:solidFill>
                  <a:srgbClr val="FF0000"/>
                </a:solidFill>
                <a:effectLst>
                  <a:prstShdw prst="shdw13" dist="53882" dir="13500000">
                    <a:srgbClr val="C0C0C0">
                      <a:alpha val="50000"/>
                    </a:srgbClr>
                  </a:prstShdw>
                </a:effectLst>
                <a:latin typeface="Times New Roman" panose="02020603050405020304" pitchFamily="18" charset="0"/>
                <a:cs typeface="Times New Roman" panose="02020603050405020304" pitchFamily="18" charset="0"/>
              </a:rPr>
              <a:t>HỌC SINH!</a:t>
            </a:r>
            <a:endParaRPr lang="en-US" sz="3200" kern="10">
              <a:ln w="12700">
                <a:solidFill>
                  <a:srgbClr val="FFFF00"/>
                </a:solidFill>
                <a:round/>
                <a:headEnd/>
                <a:tailEnd/>
              </a:ln>
              <a:solidFill>
                <a:srgbClr val="FF0000"/>
              </a:solidFill>
              <a:effectLst>
                <a:prstShdw prst="shdw13" dist="53882" dir="13500000">
                  <a:srgbClr val="C0C0C0">
                    <a:alpha val="50000"/>
                  </a:srgbClr>
                </a:prst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34346891"/>
      </p:ext>
    </p:extLst>
  </p:cSld>
  <p:clrMapOvr>
    <a:masterClrMapping/>
  </p:clrMapOvr>
  <mc:AlternateContent xmlns:mc="http://schemas.openxmlformats.org/markup-compatibility/2006" xmlns:p14="http://schemas.microsoft.com/office/powerpoint/2010/main">
    <mc:Choice Requires="p14">
      <p:transition spd="slow" p14:dur="900" advTm="0">
        <p14:warp dir="in"/>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4084114" y="0"/>
            <a:ext cx="4353220" cy="701545"/>
            <a:chOff x="4168573" y="1295284"/>
            <a:chExt cx="4353220" cy="701545"/>
          </a:xfrm>
        </p:grpSpPr>
        <p:sp>
          <p:nvSpPr>
            <p:cNvPr id="13" name="Rounded Rectangle 12"/>
            <p:cNvSpPr/>
            <p:nvPr/>
          </p:nvSpPr>
          <p:spPr>
            <a:xfrm>
              <a:off x="4168573" y="1295284"/>
              <a:ext cx="4353220" cy="701545"/>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C0066"/>
                  </a:solidFill>
                  <a:latin typeface="Tahoma" panose="020B0604030504040204" pitchFamily="34" charset="0"/>
                  <a:ea typeface="Tahoma" panose="020B0604030504040204" pitchFamily="34" charset="0"/>
                  <a:cs typeface="Tahoma" panose="020B0604030504040204" pitchFamily="34" charset="0"/>
                </a:rPr>
                <a:t>KHÁM PHÁ</a:t>
              </a:r>
              <a:endParaRPr lang="en-US" sz="3200" b="1" dirty="0">
                <a:solidFill>
                  <a:srgbClr val="CC0066"/>
                </a:solidFill>
                <a:latin typeface="Tahoma" panose="020B0604030504040204" pitchFamily="34" charset="0"/>
                <a:ea typeface="Tahoma" panose="020B0604030504040204" pitchFamily="34" charset="0"/>
                <a:cs typeface="Tahoma" panose="020B0604030504040204" pitchFamily="34" charset="0"/>
              </a:endParaRPr>
            </a:p>
          </p:txBody>
        </p:sp>
        <p:pic>
          <p:nvPicPr>
            <p:cNvPr id="2" name="Picture 1"/>
            <p:cNvPicPr>
              <a:picLocks noChangeAspect="1"/>
            </p:cNvPicPr>
            <p:nvPr/>
          </p:nvPicPr>
          <p:blipFill>
            <a:blip r:embed="rId2"/>
            <a:stretch>
              <a:fillRect/>
            </a:stretch>
          </p:blipFill>
          <p:spPr>
            <a:xfrm>
              <a:off x="4764400" y="1309140"/>
              <a:ext cx="722412" cy="665379"/>
            </a:xfrm>
            <a:prstGeom prst="rect">
              <a:avLst/>
            </a:prstGeom>
          </p:spPr>
        </p:pic>
      </p:grpSp>
      <p:sp>
        <p:nvSpPr>
          <p:cNvPr id="15" name="Rectangle 14"/>
          <p:cNvSpPr/>
          <p:nvPr/>
        </p:nvSpPr>
        <p:spPr>
          <a:xfrm>
            <a:off x="694661" y="2568035"/>
            <a:ext cx="11132126" cy="978729"/>
          </a:xfrm>
          <a:prstGeom prst="rect">
            <a:avLst/>
          </a:prstGeom>
        </p:spPr>
        <p:txBody>
          <a:bodyPr wrap="square">
            <a:spAutoFit/>
          </a:bodyPr>
          <a:lstStyle/>
          <a:p>
            <a:pPr algn="just">
              <a:lnSpc>
                <a:spcPct val="120000"/>
              </a:lnSpc>
            </a:pPr>
            <a:r>
              <a:rPr lang="en-US" sz="2400">
                <a:solidFill>
                  <a:srgbClr val="3333CC"/>
                </a:solidFill>
                <a:latin typeface="Arial" panose="020B0604020202020204" pitchFamily="34" charset="0"/>
                <a:cs typeface="Arial" panose="020B0604020202020204" pitchFamily="34" charset="0"/>
              </a:rPr>
              <a:t>Em hãy quan sát bảng 1 rồi sắp xếp lại danh sách các bạn vào bảng 2 </a:t>
            </a:r>
            <a:r>
              <a:rPr lang="en-US" sz="2400" smtClean="0">
                <a:solidFill>
                  <a:srgbClr val="3333CC"/>
                </a:solidFill>
                <a:latin typeface="Arial" panose="020B0604020202020204" pitchFamily="34" charset="0"/>
                <a:cs typeface="Arial" panose="020B0604020202020204" pitchFamily="34" charset="0"/>
              </a:rPr>
              <a:t>theo </a:t>
            </a:r>
            <a:r>
              <a:rPr lang="en-US" sz="2400" dirty="0" err="1">
                <a:solidFill>
                  <a:srgbClr val="3333CC"/>
                </a:solidFill>
                <a:latin typeface="Arial" panose="020B0604020202020204" pitchFamily="34" charset="0"/>
                <a:cs typeface="Arial" panose="020B0604020202020204" pitchFamily="34" charset="0"/>
              </a:rPr>
              <a:t>chiều</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cao</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tăng</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dần</a:t>
            </a:r>
            <a:r>
              <a:rPr lang="en-US" sz="2400" dirty="0">
                <a:solidFill>
                  <a:srgbClr val="3333CC"/>
                </a:solidFill>
                <a:latin typeface="Arial" panose="020B0604020202020204" pitchFamily="34" charset="0"/>
                <a:cs typeface="Arial" panose="020B0604020202020204" pitchFamily="34" charset="0"/>
              </a:rPr>
              <a:t>.</a:t>
            </a:r>
          </a:p>
        </p:txBody>
      </p:sp>
      <p:grpSp>
        <p:nvGrpSpPr>
          <p:cNvPr id="21" name="Group 20"/>
          <p:cNvGrpSpPr/>
          <p:nvPr/>
        </p:nvGrpSpPr>
        <p:grpSpPr>
          <a:xfrm>
            <a:off x="1674870" y="761770"/>
            <a:ext cx="3496649" cy="553998"/>
            <a:chOff x="689904" y="1379897"/>
            <a:chExt cx="3496649" cy="553998"/>
          </a:xfrm>
        </p:grpSpPr>
        <p:grpSp>
          <p:nvGrpSpPr>
            <p:cNvPr id="22" name="Group 21"/>
            <p:cNvGrpSpPr/>
            <p:nvPr/>
          </p:nvGrpSpPr>
          <p:grpSpPr>
            <a:xfrm>
              <a:off x="689904" y="1379897"/>
              <a:ext cx="429926" cy="553998"/>
              <a:chOff x="1082666" y="1379837"/>
              <a:chExt cx="429926" cy="553998"/>
            </a:xfrm>
          </p:grpSpPr>
          <p:sp>
            <p:nvSpPr>
              <p:cNvPr id="24" name="Rectangle 23"/>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p:cNvSpPr txBox="1"/>
              <p:nvPr/>
            </p:nvSpPr>
            <p:spPr>
              <a:xfrm>
                <a:off x="1082666" y="1379837"/>
                <a:ext cx="429926" cy="553998"/>
              </a:xfrm>
              <a:prstGeom prst="rect">
                <a:avLst/>
              </a:prstGeom>
              <a:noFill/>
            </p:spPr>
            <p:txBody>
              <a:bodyPr wrap="none" rtlCol="0">
                <a:spAutoFit/>
              </a:bodyPr>
              <a:lstStyle/>
              <a:p>
                <a:r>
                  <a:rPr lang="en-US" sz="3000" b="1" dirty="0">
                    <a:solidFill>
                      <a:schemeClr val="bg1"/>
                    </a:solidFill>
                    <a:latin typeface="Tahoma" panose="020B0604030504040204" pitchFamily="34" charset="0"/>
                    <a:ea typeface="Tahoma" panose="020B0604030504040204" pitchFamily="34" charset="0"/>
                    <a:cs typeface="Tahoma" panose="020B0604030504040204" pitchFamily="34" charset="0"/>
                  </a:rPr>
                  <a:t>2</a:t>
                </a:r>
              </a:p>
            </p:txBody>
          </p:sp>
        </p:grpSp>
        <p:sp>
          <p:nvSpPr>
            <p:cNvPr id="23" name="TextBox 22"/>
            <p:cNvSpPr txBox="1"/>
            <p:nvPr/>
          </p:nvSpPr>
          <p:spPr>
            <a:xfrm>
              <a:off x="1100452" y="1445277"/>
              <a:ext cx="3086101" cy="477054"/>
            </a:xfrm>
            <a:prstGeom prst="rect">
              <a:avLst/>
            </a:prstGeom>
            <a:noFill/>
          </p:spPr>
          <p:txBody>
            <a:bodyPr wrap="none" rtlCol="0">
              <a:spAutoFit/>
            </a:bodyPr>
            <a:lstStyle/>
            <a:p>
              <a:r>
                <a:rPr lang="en-US" sz="2500" b="1" dirty="0" err="1" smtClean="0">
                  <a:latin typeface="Arial" panose="020B0604020202020204" pitchFamily="34" charset="0"/>
                  <a:cs typeface="Arial" panose="020B0604020202020204" pitchFamily="34" charset="0"/>
                </a:rPr>
                <a:t>Sắp</a:t>
              </a:r>
              <a:r>
                <a:rPr lang="en-US" sz="2500" b="1" dirty="0" smtClean="0">
                  <a:latin typeface="Arial" panose="020B0604020202020204" pitchFamily="34" charset="0"/>
                  <a:cs typeface="Arial" panose="020B0604020202020204" pitchFamily="34" charset="0"/>
                </a:rPr>
                <a:t> </a:t>
              </a:r>
              <a:r>
                <a:rPr lang="en-US" sz="2500" b="1" dirty="0" err="1" smtClean="0">
                  <a:latin typeface="Arial" panose="020B0604020202020204" pitchFamily="34" charset="0"/>
                  <a:cs typeface="Arial" panose="020B0604020202020204" pitchFamily="34" charset="0"/>
                </a:rPr>
                <a:t>xếp</a:t>
              </a:r>
              <a:r>
                <a:rPr lang="en-US" sz="2500" b="1" dirty="0" smtClean="0">
                  <a:latin typeface="Arial" panose="020B0604020202020204" pitchFamily="34" charset="0"/>
                  <a:cs typeface="Arial" panose="020B0604020202020204" pitchFamily="34" charset="0"/>
                </a:rPr>
                <a:t> </a:t>
              </a:r>
              <a:r>
                <a:rPr lang="en-US" sz="2500" b="1" dirty="0" err="1" smtClean="0">
                  <a:latin typeface="Arial" panose="020B0604020202020204" pitchFamily="34" charset="0"/>
                  <a:cs typeface="Arial" panose="020B0604020202020204" pitchFamily="34" charset="0"/>
                </a:rPr>
                <a:t>danh</a:t>
              </a:r>
              <a:r>
                <a:rPr lang="en-US" sz="2500" b="1" dirty="0" smtClean="0">
                  <a:latin typeface="Arial" panose="020B0604020202020204" pitchFamily="34" charset="0"/>
                  <a:cs typeface="Arial" panose="020B0604020202020204" pitchFamily="34" charset="0"/>
                </a:rPr>
                <a:t> </a:t>
              </a:r>
              <a:r>
                <a:rPr lang="en-US" sz="2500" b="1" dirty="0" err="1" smtClean="0">
                  <a:latin typeface="Arial" panose="020B0604020202020204" pitchFamily="34" charset="0"/>
                  <a:cs typeface="Arial" panose="020B0604020202020204" pitchFamily="34" charset="0"/>
                </a:rPr>
                <a:t>sách</a:t>
              </a:r>
              <a:endParaRPr lang="en-US" sz="2500" b="1" dirty="0">
                <a:latin typeface="Arial" panose="020B0604020202020204" pitchFamily="34" charset="0"/>
                <a:cs typeface="Arial" panose="020B0604020202020204" pitchFamily="34" charset="0"/>
              </a:endParaRPr>
            </a:p>
          </p:txBody>
        </p:sp>
      </p:grpSp>
      <p:sp>
        <p:nvSpPr>
          <p:cNvPr id="10" name="Rectangle 9"/>
          <p:cNvSpPr/>
          <p:nvPr/>
        </p:nvSpPr>
        <p:spPr>
          <a:xfrm>
            <a:off x="4499075" y="2021011"/>
            <a:ext cx="3938259" cy="522259"/>
          </a:xfrm>
          <a:prstGeom prst="rect">
            <a:avLst/>
          </a:prstGeom>
          <a:solidFill>
            <a:schemeClr val="accent2">
              <a:lumMod val="40000"/>
              <a:lumOff val="60000"/>
            </a:schemeClr>
          </a:solidFill>
        </p:spPr>
        <p:txBody>
          <a:bodyPr wrap="none">
            <a:spAutoFit/>
          </a:bodyPr>
          <a:lstStyle/>
          <a:p>
            <a:pPr algn="ctr">
              <a:lnSpc>
                <a:spcPct val="107000"/>
              </a:lnSpc>
              <a:spcAft>
                <a:spcPts val="800"/>
              </a:spcAft>
            </a:pPr>
            <a:r>
              <a:rPr lang="en-US" sz="2800" b="1">
                <a:solidFill>
                  <a:srgbClr val="FF0000"/>
                </a:solidFill>
                <a:latin typeface="Times New Roman" panose="02020603050405020304" pitchFamily="18" charset="0"/>
                <a:ea typeface="Calibri" panose="020F0502020204030204" pitchFamily="34" charset="0"/>
                <a:cs typeface="Times New Roman" panose="02020603050405020304" pitchFamily="18" charset="0"/>
              </a:rPr>
              <a:t>PHIẾU HỌC TẬP SỐ 1 </a:t>
            </a:r>
            <a:endParaRPr lang="en-US" sz="280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1" name="Rectangle 10"/>
          <p:cNvSpPr/>
          <p:nvPr/>
        </p:nvSpPr>
        <p:spPr>
          <a:xfrm>
            <a:off x="1592895" y="1444121"/>
            <a:ext cx="10233892" cy="523220"/>
          </a:xfrm>
          <a:prstGeom prst="rect">
            <a:avLst/>
          </a:prstGeom>
        </p:spPr>
        <p:txBody>
          <a:bodyPr wrap="none">
            <a:spAutoFit/>
          </a:bodyPr>
          <a:lstStyle/>
          <a:p>
            <a:r>
              <a:rPr lang="en-US" sz="2800" spc="-50" smtClean="0">
                <a:solidFill>
                  <a:srgbClr val="3333CC"/>
                </a:solidFill>
                <a:latin typeface="Arial" panose="020B0604020202020204" pitchFamily="34" charset="0"/>
                <a:ea typeface="Calibri" panose="020F0502020204030204" pitchFamily="34" charset="0"/>
                <a:cs typeface="Arial" panose="020B0604020202020204" pitchFamily="34" charset="0"/>
              </a:rPr>
              <a:t>Em hãy thảo </a:t>
            </a:r>
            <a:r>
              <a:rPr lang="en-US" sz="2800" spc="-50">
                <a:solidFill>
                  <a:srgbClr val="3333CC"/>
                </a:solidFill>
                <a:latin typeface="Arial" panose="020B0604020202020204" pitchFamily="34" charset="0"/>
                <a:ea typeface="Calibri" panose="020F0502020204030204" pitchFamily="34" charset="0"/>
                <a:cs typeface="Arial" panose="020B0604020202020204" pitchFamily="34" charset="0"/>
              </a:rPr>
              <a:t>luận nhóm 4 sau đó hoàn thành </a:t>
            </a:r>
            <a:r>
              <a:rPr lang="en-US" sz="2800">
                <a:solidFill>
                  <a:srgbClr val="3333CC"/>
                </a:solidFill>
                <a:latin typeface="Arial" panose="020B0604020202020204" pitchFamily="34" charset="0"/>
                <a:cs typeface="Arial" panose="020B0604020202020204" pitchFamily="34" charset="0"/>
              </a:rPr>
              <a:t>phiếu học tập số 1 </a:t>
            </a:r>
          </a:p>
        </p:txBody>
      </p:sp>
      <p:pic>
        <p:nvPicPr>
          <p:cNvPr id="26" name="Picture 25"/>
          <p:cNvPicPr>
            <a:picLocks noChangeAspect="1"/>
          </p:cNvPicPr>
          <p:nvPr/>
        </p:nvPicPr>
        <p:blipFill>
          <a:blip r:embed="rId3"/>
          <a:stretch>
            <a:fillRect/>
          </a:stretch>
        </p:blipFill>
        <p:spPr>
          <a:xfrm>
            <a:off x="586274" y="3546764"/>
            <a:ext cx="5359148" cy="3117804"/>
          </a:xfrm>
          <a:prstGeom prst="rect">
            <a:avLst/>
          </a:prstGeom>
        </p:spPr>
      </p:pic>
      <p:graphicFrame>
        <p:nvGraphicFramePr>
          <p:cNvPr id="27" name="Table 26"/>
          <p:cNvGraphicFramePr>
            <a:graphicFrameLocks noGrp="1"/>
          </p:cNvGraphicFramePr>
          <p:nvPr>
            <p:extLst>
              <p:ext uri="{D42A27DB-BD31-4B8C-83A1-F6EECF244321}">
                <p14:modId xmlns:p14="http://schemas.microsoft.com/office/powerpoint/2010/main" val="4077419029"/>
              </p:ext>
            </p:extLst>
          </p:nvPr>
        </p:nvGraphicFramePr>
        <p:xfrm>
          <a:off x="6141072" y="3546762"/>
          <a:ext cx="5921975" cy="3126598"/>
        </p:xfrm>
        <a:graphic>
          <a:graphicData uri="http://schemas.openxmlformats.org/drawingml/2006/table">
            <a:tbl>
              <a:tblPr firstRow="1" bandRow="1">
                <a:tableStyleId>{8A107856-5554-42FB-B03E-39F5DBC370BA}</a:tableStyleId>
              </a:tblPr>
              <a:tblGrid>
                <a:gridCol w="1011516">
                  <a:extLst>
                    <a:ext uri="{9D8B030D-6E8A-4147-A177-3AD203B41FA5}">
                      <a16:colId xmlns:a16="http://schemas.microsoft.com/office/drawing/2014/main" xmlns="" val="20000"/>
                    </a:ext>
                  </a:extLst>
                </a:gridCol>
                <a:gridCol w="2072215">
                  <a:extLst>
                    <a:ext uri="{9D8B030D-6E8A-4147-A177-3AD203B41FA5}">
                      <a16:colId xmlns:a16="http://schemas.microsoft.com/office/drawing/2014/main" xmlns="" val="20001"/>
                    </a:ext>
                  </a:extLst>
                </a:gridCol>
                <a:gridCol w="1431474">
                  <a:extLst>
                    <a:ext uri="{9D8B030D-6E8A-4147-A177-3AD203B41FA5}">
                      <a16:colId xmlns:a16="http://schemas.microsoft.com/office/drawing/2014/main" xmlns="" val="20002"/>
                    </a:ext>
                  </a:extLst>
                </a:gridCol>
                <a:gridCol w="1406770">
                  <a:extLst>
                    <a:ext uri="{9D8B030D-6E8A-4147-A177-3AD203B41FA5}">
                      <a16:colId xmlns:a16="http://schemas.microsoft.com/office/drawing/2014/main" xmlns="" val="20003"/>
                    </a:ext>
                  </a:extLst>
                </a:gridCol>
              </a:tblGrid>
              <a:tr h="631390">
                <a:tc>
                  <a:txBody>
                    <a:bodyPr/>
                    <a:lstStyle/>
                    <a:p>
                      <a:pPr algn="ctr"/>
                      <a:r>
                        <a:rPr lang="en-US" sz="2000" dirty="0" smtClean="0">
                          <a:latin typeface="Arial" panose="020B0604020202020204" pitchFamily="34" charset="0"/>
                          <a:cs typeface="Arial" panose="020B0604020202020204" pitchFamily="34" charset="0"/>
                        </a:rPr>
                        <a:t>STT</a:t>
                      </a:r>
                      <a:endParaRPr lang="en-US" sz="2000" dirty="0">
                        <a:latin typeface="Arial" panose="020B0604020202020204" pitchFamily="34" charset="0"/>
                        <a:cs typeface="Arial" panose="020B0604020202020204" pitchFamily="34"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accent2">
                        <a:lumMod val="60000"/>
                        <a:lumOff val="40000"/>
                      </a:schemeClr>
                    </a:solidFill>
                  </a:tcPr>
                </a:tc>
                <a:tc>
                  <a:txBody>
                    <a:bodyPr/>
                    <a:lstStyle/>
                    <a:p>
                      <a:pPr algn="ctr"/>
                      <a:r>
                        <a:rPr lang="en-US" sz="2000" dirty="0" err="1" smtClean="0">
                          <a:latin typeface="Arial" panose="020B0604020202020204" pitchFamily="34" charset="0"/>
                          <a:cs typeface="Arial" panose="020B0604020202020204" pitchFamily="34" charset="0"/>
                        </a:rPr>
                        <a:t>Họ</a:t>
                      </a:r>
                      <a:r>
                        <a:rPr lang="en-US" sz="2000" baseline="0" dirty="0" smtClean="0">
                          <a:latin typeface="Arial" panose="020B0604020202020204" pitchFamily="34" charset="0"/>
                          <a:cs typeface="Arial" panose="020B0604020202020204" pitchFamily="34" charset="0"/>
                        </a:rPr>
                        <a:t> </a:t>
                      </a:r>
                      <a:r>
                        <a:rPr lang="en-US" sz="2000" baseline="0" dirty="0" err="1" smtClean="0">
                          <a:latin typeface="Arial" panose="020B0604020202020204" pitchFamily="34" charset="0"/>
                          <a:cs typeface="Arial" panose="020B0604020202020204" pitchFamily="34" charset="0"/>
                        </a:rPr>
                        <a:t>và</a:t>
                      </a:r>
                      <a:r>
                        <a:rPr lang="en-US" sz="2000" baseline="0" dirty="0" smtClean="0">
                          <a:latin typeface="Arial" panose="020B0604020202020204" pitchFamily="34" charset="0"/>
                          <a:cs typeface="Arial" panose="020B0604020202020204" pitchFamily="34" charset="0"/>
                        </a:rPr>
                        <a:t> </a:t>
                      </a:r>
                      <a:r>
                        <a:rPr lang="en-US" sz="2000" baseline="0" dirty="0" err="1" smtClean="0">
                          <a:latin typeface="Arial" panose="020B0604020202020204" pitchFamily="34" charset="0"/>
                          <a:cs typeface="Arial" panose="020B0604020202020204" pitchFamily="34" charset="0"/>
                        </a:rPr>
                        <a:t>tên</a:t>
                      </a:r>
                      <a:endParaRPr lang="en-US" sz="2000" dirty="0">
                        <a:latin typeface="Arial" panose="020B0604020202020204" pitchFamily="34" charset="0"/>
                        <a:cs typeface="Arial" panose="020B0604020202020204" pitchFamily="34"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accent2">
                        <a:lumMod val="60000"/>
                        <a:lumOff val="40000"/>
                      </a:schemeClr>
                    </a:solidFill>
                  </a:tcPr>
                </a:tc>
                <a:tc>
                  <a:txBody>
                    <a:bodyPr/>
                    <a:lstStyle/>
                    <a:p>
                      <a:pPr algn="ctr"/>
                      <a:r>
                        <a:rPr lang="en-US" sz="2000" dirty="0" err="1" smtClean="0">
                          <a:latin typeface="Arial" panose="020B0604020202020204" pitchFamily="34" charset="0"/>
                          <a:cs typeface="Arial" panose="020B0604020202020204" pitchFamily="34" charset="0"/>
                        </a:rPr>
                        <a:t>Chiều</a:t>
                      </a:r>
                      <a:r>
                        <a:rPr lang="en-US" sz="2000" baseline="0" dirty="0" smtClean="0">
                          <a:latin typeface="Arial" panose="020B0604020202020204" pitchFamily="34" charset="0"/>
                          <a:cs typeface="Arial" panose="020B0604020202020204" pitchFamily="34" charset="0"/>
                        </a:rPr>
                        <a:t> </a:t>
                      </a:r>
                      <a:r>
                        <a:rPr lang="en-US" sz="2000" baseline="0" dirty="0" err="1" smtClean="0">
                          <a:latin typeface="Arial" panose="020B0604020202020204" pitchFamily="34" charset="0"/>
                          <a:cs typeface="Arial" panose="020B0604020202020204" pitchFamily="34" charset="0"/>
                        </a:rPr>
                        <a:t>cao</a:t>
                      </a:r>
                      <a:endParaRPr lang="en-US" sz="2000" dirty="0">
                        <a:latin typeface="Arial" panose="020B0604020202020204" pitchFamily="34" charset="0"/>
                        <a:cs typeface="Arial" panose="020B0604020202020204" pitchFamily="34"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accent2">
                        <a:lumMod val="60000"/>
                        <a:lumOff val="40000"/>
                      </a:schemeClr>
                    </a:solidFill>
                  </a:tcPr>
                </a:tc>
                <a:tc>
                  <a:txBody>
                    <a:bodyPr/>
                    <a:lstStyle/>
                    <a:p>
                      <a:pPr algn="ctr"/>
                      <a:r>
                        <a:rPr lang="en-US" sz="2000" dirty="0" err="1" smtClean="0">
                          <a:latin typeface="Arial" panose="020B0604020202020204" pitchFamily="34" charset="0"/>
                          <a:cs typeface="Arial" panose="020B0604020202020204" pitchFamily="34" charset="0"/>
                        </a:rPr>
                        <a:t>Cân</a:t>
                      </a:r>
                      <a:r>
                        <a:rPr lang="en-US" sz="2000" baseline="0" dirty="0" smtClean="0">
                          <a:latin typeface="Arial" panose="020B0604020202020204" pitchFamily="34" charset="0"/>
                          <a:cs typeface="Arial" panose="020B0604020202020204" pitchFamily="34" charset="0"/>
                        </a:rPr>
                        <a:t> </a:t>
                      </a:r>
                      <a:r>
                        <a:rPr lang="en-US" sz="2000" baseline="0" dirty="0" err="1" smtClean="0">
                          <a:latin typeface="Arial" panose="020B0604020202020204" pitchFamily="34" charset="0"/>
                          <a:cs typeface="Arial" panose="020B0604020202020204" pitchFamily="34" charset="0"/>
                        </a:rPr>
                        <a:t>nặng</a:t>
                      </a:r>
                      <a:endParaRPr lang="en-US" sz="2000" dirty="0">
                        <a:latin typeface="Arial" panose="020B0604020202020204" pitchFamily="34" charset="0"/>
                        <a:cs typeface="Arial" panose="020B0604020202020204" pitchFamily="34"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accent2">
                        <a:lumMod val="60000"/>
                        <a:lumOff val="40000"/>
                      </a:schemeClr>
                    </a:solidFill>
                  </a:tcPr>
                </a:tc>
                <a:extLst>
                  <a:ext uri="{0D108BD9-81ED-4DB2-BD59-A6C34878D82A}">
                    <a16:rowId xmlns:a16="http://schemas.microsoft.com/office/drawing/2014/main" xmlns="" val="10000"/>
                  </a:ext>
                </a:extLst>
              </a:tr>
              <a:tr h="623802">
                <a:tc>
                  <a:txBody>
                    <a:bodyPr/>
                    <a:lstStyle/>
                    <a:p>
                      <a:pPr algn="ctr"/>
                      <a:r>
                        <a:rPr lang="en-US" sz="2000" smtClean="0">
                          <a:latin typeface="Arial" panose="020B0604020202020204" pitchFamily="34" charset="0"/>
                          <a:cs typeface="Arial" panose="020B0604020202020204" pitchFamily="34" charset="0"/>
                        </a:rPr>
                        <a:t>1.</a:t>
                      </a:r>
                      <a:endParaRPr lang="en-US" sz="2000" dirty="0">
                        <a:latin typeface="Arial" panose="020B0604020202020204" pitchFamily="34" charset="0"/>
                        <a:cs typeface="Arial" panose="020B0604020202020204" pitchFamily="34"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smtClean="0">
                          <a:latin typeface="Arial" panose="020B0604020202020204" pitchFamily="34" charset="0"/>
                          <a:cs typeface="Arial" panose="020B0604020202020204" pitchFamily="34" charset="0"/>
                        </a:rPr>
                        <a:t>………………..</a:t>
                      </a:r>
                      <a:endParaRPr lang="en-US" sz="2000" dirty="0" smtClean="0">
                        <a:latin typeface="Arial" panose="020B0604020202020204" pitchFamily="34" charset="0"/>
                        <a:cs typeface="Arial" panose="020B0604020202020204" pitchFamily="34"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smtClean="0">
                          <a:latin typeface="Arial" panose="020B0604020202020204" pitchFamily="34" charset="0"/>
                          <a:cs typeface="Arial" panose="020B0604020202020204" pitchFamily="34" charset="0"/>
                        </a:rPr>
                        <a:t>…………</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smtClean="0">
                          <a:latin typeface="Arial" panose="020B0604020202020204" pitchFamily="34" charset="0"/>
                          <a:cs typeface="Arial" panose="020B0604020202020204" pitchFamily="34" charset="0"/>
                        </a:rPr>
                        <a:t>………</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01"/>
                  </a:ext>
                </a:extLst>
              </a:tr>
              <a:tr h="623802">
                <a:tc>
                  <a:txBody>
                    <a:bodyPr/>
                    <a:lstStyle/>
                    <a:p>
                      <a:pPr algn="ctr"/>
                      <a:r>
                        <a:rPr lang="en-US" sz="2000" smtClean="0">
                          <a:latin typeface="Arial" panose="020B0604020202020204" pitchFamily="34" charset="0"/>
                          <a:cs typeface="Arial" panose="020B0604020202020204" pitchFamily="34" charset="0"/>
                        </a:rPr>
                        <a:t>2</a:t>
                      </a:r>
                      <a:endParaRPr lang="en-US" sz="2000" dirty="0">
                        <a:latin typeface="Arial" panose="020B0604020202020204" pitchFamily="34" charset="0"/>
                        <a:cs typeface="Arial" panose="020B0604020202020204" pitchFamily="34"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smtClean="0">
                          <a:latin typeface="Arial" panose="020B0604020202020204" pitchFamily="34" charset="0"/>
                          <a:cs typeface="Arial" panose="020B0604020202020204" pitchFamily="34" charset="0"/>
                        </a:rPr>
                        <a:t>………………..</a:t>
                      </a:r>
                      <a:endParaRPr lang="en-US" sz="2000" dirty="0" smtClean="0">
                        <a:latin typeface="Arial" panose="020B0604020202020204" pitchFamily="34" charset="0"/>
                        <a:cs typeface="Arial" panose="020B0604020202020204" pitchFamily="34"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smtClean="0">
                          <a:latin typeface="Arial" panose="020B0604020202020204" pitchFamily="34" charset="0"/>
                          <a:cs typeface="Arial" panose="020B0604020202020204" pitchFamily="34" charset="0"/>
                        </a:rPr>
                        <a:t>…………</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smtClean="0">
                          <a:latin typeface="Arial" panose="020B0604020202020204" pitchFamily="34" charset="0"/>
                          <a:cs typeface="Arial" panose="020B0604020202020204" pitchFamily="34" charset="0"/>
                        </a:rPr>
                        <a:t>………</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02"/>
                  </a:ext>
                </a:extLst>
              </a:tr>
              <a:tr h="623802">
                <a:tc>
                  <a:txBody>
                    <a:bodyPr/>
                    <a:lstStyle/>
                    <a:p>
                      <a:pPr algn="ctr"/>
                      <a:r>
                        <a:rPr lang="en-US" sz="2000" smtClean="0">
                          <a:latin typeface="Arial" panose="020B0604020202020204" pitchFamily="34" charset="0"/>
                          <a:cs typeface="Arial" panose="020B0604020202020204" pitchFamily="34" charset="0"/>
                        </a:rPr>
                        <a:t>3</a:t>
                      </a:r>
                      <a:endParaRPr lang="en-US" sz="2000" dirty="0">
                        <a:latin typeface="Arial" panose="020B0604020202020204" pitchFamily="34" charset="0"/>
                        <a:cs typeface="Arial" panose="020B0604020202020204" pitchFamily="34"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smtClean="0">
                          <a:latin typeface="Arial" panose="020B0604020202020204" pitchFamily="34" charset="0"/>
                          <a:cs typeface="Arial" panose="020B0604020202020204" pitchFamily="34" charset="0"/>
                        </a:rPr>
                        <a:t>………………..</a:t>
                      </a:r>
                      <a:endParaRPr lang="en-US" sz="2000" dirty="0" smtClean="0">
                        <a:latin typeface="Arial" panose="020B0604020202020204" pitchFamily="34" charset="0"/>
                        <a:cs typeface="Arial" panose="020B0604020202020204" pitchFamily="34"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smtClean="0">
                          <a:latin typeface="Arial" panose="020B0604020202020204" pitchFamily="34" charset="0"/>
                          <a:cs typeface="Arial" panose="020B0604020202020204" pitchFamily="34" charset="0"/>
                        </a:rPr>
                        <a:t>…………</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smtClean="0">
                          <a:latin typeface="Arial" panose="020B0604020202020204" pitchFamily="34" charset="0"/>
                          <a:cs typeface="Arial" panose="020B0604020202020204" pitchFamily="34" charset="0"/>
                        </a:rPr>
                        <a:t>………</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03"/>
                  </a:ext>
                </a:extLst>
              </a:tr>
              <a:tr h="623802">
                <a:tc>
                  <a:txBody>
                    <a:bodyPr/>
                    <a:lstStyle/>
                    <a:p>
                      <a:pPr algn="ctr"/>
                      <a:r>
                        <a:rPr lang="en-US" sz="2000" smtClean="0">
                          <a:latin typeface="Arial" panose="020B0604020202020204" pitchFamily="34" charset="0"/>
                          <a:cs typeface="Arial" panose="020B0604020202020204" pitchFamily="34" charset="0"/>
                        </a:rPr>
                        <a:t>4</a:t>
                      </a:r>
                      <a:endParaRPr lang="en-US" sz="2000" dirty="0">
                        <a:latin typeface="Arial" panose="020B0604020202020204" pitchFamily="34" charset="0"/>
                        <a:cs typeface="Arial" panose="020B0604020202020204" pitchFamily="34"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smtClean="0">
                          <a:latin typeface="Arial" panose="020B0604020202020204" pitchFamily="34" charset="0"/>
                          <a:cs typeface="Arial" panose="020B0604020202020204" pitchFamily="34" charset="0"/>
                        </a:rPr>
                        <a:t>………………..</a:t>
                      </a:r>
                      <a:endParaRPr lang="en-US" sz="2000" dirty="0" smtClean="0">
                        <a:latin typeface="Arial" panose="020B0604020202020204" pitchFamily="34" charset="0"/>
                        <a:cs typeface="Arial" panose="020B0604020202020204" pitchFamily="34"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smtClean="0">
                          <a:latin typeface="Arial" panose="020B0604020202020204" pitchFamily="34" charset="0"/>
                          <a:cs typeface="Arial" panose="020B0604020202020204" pitchFamily="34" charset="0"/>
                        </a:rPr>
                        <a:t>…………</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smtClean="0">
                          <a:latin typeface="Arial" panose="020B0604020202020204" pitchFamily="34" charset="0"/>
                          <a:cs typeface="Arial" panose="020B0604020202020204" pitchFamily="34" charset="0"/>
                        </a:rPr>
                        <a:t>………</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04"/>
                  </a:ext>
                </a:extLst>
              </a:tr>
            </a:tbl>
          </a:graphicData>
        </a:graphic>
      </p:graphicFrame>
    </p:spTree>
    <p:extLst>
      <p:ext uri="{BB962C8B-B14F-4D97-AF65-F5344CB8AC3E}">
        <p14:creationId xmlns:p14="http://schemas.microsoft.com/office/powerpoint/2010/main" val="1491498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1000"/>
                                        <p:tgtEl>
                                          <p:spTgt spid="21"/>
                                        </p:tgtEl>
                                      </p:cBhvr>
                                    </p:animEffect>
                                    <p:anim calcmode="lin" valueType="num">
                                      <p:cBhvr>
                                        <p:cTn id="13" dur="1000" fill="hold"/>
                                        <p:tgtEl>
                                          <p:spTgt spid="21"/>
                                        </p:tgtEl>
                                        <p:attrNameLst>
                                          <p:attrName>ppt_x</p:attrName>
                                        </p:attrNameLst>
                                      </p:cBhvr>
                                      <p:tavLst>
                                        <p:tav tm="0">
                                          <p:val>
                                            <p:strVal val="#ppt_x"/>
                                          </p:val>
                                        </p:tav>
                                        <p:tav tm="100000">
                                          <p:val>
                                            <p:strVal val="#ppt_x"/>
                                          </p:val>
                                        </p:tav>
                                      </p:tavLst>
                                    </p:anim>
                                    <p:anim calcmode="lin" valueType="num">
                                      <p:cBhvr>
                                        <p:cTn id="14" dur="1000" fill="hold"/>
                                        <p:tgtEl>
                                          <p:spTgt spid="21"/>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1000"/>
                                        <p:tgtEl>
                                          <p:spTgt spid="11"/>
                                        </p:tgtEl>
                                      </p:cBhvr>
                                    </p:animEffect>
                                    <p:anim calcmode="lin" valueType="num">
                                      <p:cBhvr>
                                        <p:cTn id="18" dur="1000" fill="hold"/>
                                        <p:tgtEl>
                                          <p:spTgt spid="11"/>
                                        </p:tgtEl>
                                        <p:attrNameLst>
                                          <p:attrName>ppt_x</p:attrName>
                                        </p:attrNameLst>
                                      </p:cBhvr>
                                      <p:tavLst>
                                        <p:tav tm="0">
                                          <p:val>
                                            <p:strVal val="#ppt_x"/>
                                          </p:val>
                                        </p:tav>
                                        <p:tav tm="100000">
                                          <p:val>
                                            <p:strVal val="#ppt_x"/>
                                          </p:val>
                                        </p:tav>
                                      </p:tavLst>
                                    </p:anim>
                                    <p:anim calcmode="lin" valueType="num">
                                      <p:cBhvr>
                                        <p:cTn id="19" dur="1000" fill="hold"/>
                                        <p:tgtEl>
                                          <p:spTgt spid="11"/>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1000"/>
                                        <p:tgtEl>
                                          <p:spTgt spid="10"/>
                                        </p:tgtEl>
                                      </p:cBhvr>
                                    </p:animEffect>
                                    <p:anim calcmode="lin" valueType="num">
                                      <p:cBhvr>
                                        <p:cTn id="23" dur="1000" fill="hold"/>
                                        <p:tgtEl>
                                          <p:spTgt spid="10"/>
                                        </p:tgtEl>
                                        <p:attrNameLst>
                                          <p:attrName>ppt_x</p:attrName>
                                        </p:attrNameLst>
                                      </p:cBhvr>
                                      <p:tavLst>
                                        <p:tav tm="0">
                                          <p:val>
                                            <p:strVal val="#ppt_x"/>
                                          </p:val>
                                        </p:tav>
                                        <p:tav tm="100000">
                                          <p:val>
                                            <p:strVal val="#ppt_x"/>
                                          </p:val>
                                        </p:tav>
                                      </p:tavLst>
                                    </p:anim>
                                    <p:anim calcmode="lin" valueType="num">
                                      <p:cBhvr>
                                        <p:cTn id="2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26"/>
                                        </p:tgtEl>
                                        <p:attrNameLst>
                                          <p:attrName>style.visibility</p:attrName>
                                        </p:attrNameLst>
                                      </p:cBhvr>
                                      <p:to>
                                        <p:strVal val="visible"/>
                                      </p:to>
                                    </p:set>
                                    <p:anim calcmode="lin" valueType="num">
                                      <p:cBhvr additive="base">
                                        <p:cTn id="29" dur="500" fill="hold"/>
                                        <p:tgtEl>
                                          <p:spTgt spid="26"/>
                                        </p:tgtEl>
                                        <p:attrNameLst>
                                          <p:attrName>ppt_x</p:attrName>
                                        </p:attrNameLst>
                                      </p:cBhvr>
                                      <p:tavLst>
                                        <p:tav tm="0">
                                          <p:val>
                                            <p:strVal val="#ppt_x"/>
                                          </p:val>
                                        </p:tav>
                                        <p:tav tm="100000">
                                          <p:val>
                                            <p:strVal val="#ppt_x"/>
                                          </p:val>
                                        </p:tav>
                                      </p:tavLst>
                                    </p:anim>
                                    <p:anim calcmode="lin" valueType="num">
                                      <p:cBhvr additive="base">
                                        <p:cTn id="30" dur="500" fill="hold"/>
                                        <p:tgtEl>
                                          <p:spTgt spid="26"/>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27"/>
                                        </p:tgtEl>
                                        <p:attrNameLst>
                                          <p:attrName>style.visibility</p:attrName>
                                        </p:attrNameLst>
                                      </p:cBhvr>
                                      <p:to>
                                        <p:strVal val="visible"/>
                                      </p:to>
                                    </p:set>
                                    <p:anim calcmode="lin" valueType="num">
                                      <p:cBhvr additive="base">
                                        <p:cTn id="33" dur="500" fill="hold"/>
                                        <p:tgtEl>
                                          <p:spTgt spid="27"/>
                                        </p:tgtEl>
                                        <p:attrNameLst>
                                          <p:attrName>ppt_x</p:attrName>
                                        </p:attrNameLst>
                                      </p:cBhvr>
                                      <p:tavLst>
                                        <p:tav tm="0">
                                          <p:val>
                                            <p:strVal val="#ppt_x"/>
                                          </p:val>
                                        </p:tav>
                                        <p:tav tm="100000">
                                          <p:val>
                                            <p:strVal val="#ppt_x"/>
                                          </p:val>
                                        </p:tav>
                                      </p:tavLst>
                                    </p:anim>
                                    <p:anim calcmode="lin" valueType="num">
                                      <p:cBhvr additive="base">
                                        <p:cTn id="34"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0" grpId="0" animBg="1"/>
      <p:bldP spid="1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4471138" y="105009"/>
            <a:ext cx="4353220" cy="701545"/>
            <a:chOff x="4168573" y="1295284"/>
            <a:chExt cx="4353220" cy="701545"/>
          </a:xfrm>
        </p:grpSpPr>
        <p:sp>
          <p:nvSpPr>
            <p:cNvPr id="13" name="Rounded Rectangle 12"/>
            <p:cNvSpPr/>
            <p:nvPr/>
          </p:nvSpPr>
          <p:spPr>
            <a:xfrm>
              <a:off x="4168573" y="1295284"/>
              <a:ext cx="4353220" cy="701545"/>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C0066"/>
                  </a:solidFill>
                  <a:latin typeface="Tahoma" panose="020B0604030504040204" pitchFamily="34" charset="0"/>
                  <a:ea typeface="Tahoma" panose="020B0604030504040204" pitchFamily="34" charset="0"/>
                  <a:cs typeface="Tahoma" panose="020B0604030504040204" pitchFamily="34" charset="0"/>
                </a:rPr>
                <a:t>KHÁM PHÁ</a:t>
              </a:r>
              <a:endParaRPr lang="en-US" sz="3200" b="1" dirty="0">
                <a:solidFill>
                  <a:srgbClr val="CC0066"/>
                </a:solidFill>
                <a:latin typeface="Tahoma" panose="020B0604030504040204" pitchFamily="34" charset="0"/>
                <a:ea typeface="Tahoma" panose="020B0604030504040204" pitchFamily="34" charset="0"/>
                <a:cs typeface="Tahoma" panose="020B0604030504040204" pitchFamily="34" charset="0"/>
              </a:endParaRPr>
            </a:p>
          </p:txBody>
        </p:sp>
        <p:pic>
          <p:nvPicPr>
            <p:cNvPr id="2" name="Picture 1"/>
            <p:cNvPicPr>
              <a:picLocks noChangeAspect="1"/>
            </p:cNvPicPr>
            <p:nvPr/>
          </p:nvPicPr>
          <p:blipFill>
            <a:blip r:embed="rId2"/>
            <a:stretch>
              <a:fillRect/>
            </a:stretch>
          </p:blipFill>
          <p:spPr>
            <a:xfrm>
              <a:off x="4764400" y="1309140"/>
              <a:ext cx="722412" cy="665379"/>
            </a:xfrm>
            <a:prstGeom prst="rect">
              <a:avLst/>
            </a:prstGeom>
          </p:spPr>
        </p:pic>
      </p:grpSp>
      <p:graphicFrame>
        <p:nvGraphicFramePr>
          <p:cNvPr id="3" name="Table 2"/>
          <p:cNvGraphicFramePr>
            <a:graphicFrameLocks noGrp="1"/>
          </p:cNvGraphicFramePr>
          <p:nvPr>
            <p:extLst>
              <p:ext uri="{D42A27DB-BD31-4B8C-83A1-F6EECF244321}">
                <p14:modId xmlns:p14="http://schemas.microsoft.com/office/powerpoint/2010/main" val="264207501"/>
              </p:ext>
            </p:extLst>
          </p:nvPr>
        </p:nvGraphicFramePr>
        <p:xfrm>
          <a:off x="2210132" y="1653220"/>
          <a:ext cx="8173770" cy="3225338"/>
        </p:xfrm>
        <a:graphic>
          <a:graphicData uri="http://schemas.openxmlformats.org/drawingml/2006/table">
            <a:tbl>
              <a:tblPr firstRow="1" bandRow="1">
                <a:tableStyleId>{8A107856-5554-42FB-B03E-39F5DBC370BA}</a:tableStyleId>
              </a:tblPr>
              <a:tblGrid>
                <a:gridCol w="1396139">
                  <a:extLst>
                    <a:ext uri="{9D8B030D-6E8A-4147-A177-3AD203B41FA5}">
                      <a16:colId xmlns:a16="http://schemas.microsoft.com/office/drawing/2014/main" xmlns="" val="20000"/>
                    </a:ext>
                  </a:extLst>
                </a:gridCol>
                <a:gridCol w="2754271">
                  <a:extLst>
                    <a:ext uri="{9D8B030D-6E8A-4147-A177-3AD203B41FA5}">
                      <a16:colId xmlns:a16="http://schemas.microsoft.com/office/drawing/2014/main" xmlns="" val="20001"/>
                    </a:ext>
                  </a:extLst>
                </a:gridCol>
                <a:gridCol w="2161309">
                  <a:extLst>
                    <a:ext uri="{9D8B030D-6E8A-4147-A177-3AD203B41FA5}">
                      <a16:colId xmlns:a16="http://schemas.microsoft.com/office/drawing/2014/main" xmlns="" val="20002"/>
                    </a:ext>
                  </a:extLst>
                </a:gridCol>
                <a:gridCol w="1862051">
                  <a:extLst>
                    <a:ext uri="{9D8B030D-6E8A-4147-A177-3AD203B41FA5}">
                      <a16:colId xmlns:a16="http://schemas.microsoft.com/office/drawing/2014/main" xmlns="" val="20003"/>
                    </a:ext>
                  </a:extLst>
                </a:gridCol>
              </a:tblGrid>
              <a:tr h="798022">
                <a:tc>
                  <a:txBody>
                    <a:bodyPr/>
                    <a:lstStyle/>
                    <a:p>
                      <a:pPr algn="ctr"/>
                      <a:r>
                        <a:rPr lang="en-US" sz="2400" dirty="0" smtClean="0">
                          <a:latin typeface="Arial" panose="020B0604020202020204" pitchFamily="34" charset="0"/>
                          <a:cs typeface="Arial" panose="020B0604020202020204" pitchFamily="34" charset="0"/>
                        </a:rPr>
                        <a:t>STT</a:t>
                      </a:r>
                      <a:endParaRPr lang="en-US" sz="2400" dirty="0">
                        <a:latin typeface="Arial" panose="020B0604020202020204" pitchFamily="34" charset="0"/>
                        <a:cs typeface="Arial" panose="020B0604020202020204" pitchFamily="34"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accent2">
                        <a:lumMod val="60000"/>
                        <a:lumOff val="40000"/>
                      </a:schemeClr>
                    </a:solidFill>
                  </a:tcPr>
                </a:tc>
                <a:tc>
                  <a:txBody>
                    <a:bodyPr/>
                    <a:lstStyle/>
                    <a:p>
                      <a:pPr algn="ctr"/>
                      <a:r>
                        <a:rPr lang="en-US" sz="2400" dirty="0" err="1" smtClean="0">
                          <a:latin typeface="Arial" panose="020B0604020202020204" pitchFamily="34" charset="0"/>
                          <a:cs typeface="Arial" panose="020B0604020202020204" pitchFamily="34" charset="0"/>
                        </a:rPr>
                        <a:t>Họ</a:t>
                      </a:r>
                      <a:r>
                        <a:rPr lang="en-US" sz="2400" baseline="0" dirty="0" smtClean="0">
                          <a:latin typeface="Arial" panose="020B0604020202020204" pitchFamily="34" charset="0"/>
                          <a:cs typeface="Arial" panose="020B0604020202020204" pitchFamily="34" charset="0"/>
                        </a:rPr>
                        <a:t> </a:t>
                      </a:r>
                      <a:r>
                        <a:rPr lang="en-US" sz="2400" baseline="0" dirty="0" err="1" smtClean="0">
                          <a:latin typeface="Arial" panose="020B0604020202020204" pitchFamily="34" charset="0"/>
                          <a:cs typeface="Arial" panose="020B0604020202020204" pitchFamily="34" charset="0"/>
                        </a:rPr>
                        <a:t>và</a:t>
                      </a:r>
                      <a:r>
                        <a:rPr lang="en-US" sz="2400" baseline="0" dirty="0" smtClean="0">
                          <a:latin typeface="Arial" panose="020B0604020202020204" pitchFamily="34" charset="0"/>
                          <a:cs typeface="Arial" panose="020B0604020202020204" pitchFamily="34" charset="0"/>
                        </a:rPr>
                        <a:t> </a:t>
                      </a:r>
                      <a:r>
                        <a:rPr lang="en-US" sz="2400" baseline="0" dirty="0" err="1" smtClean="0">
                          <a:latin typeface="Arial" panose="020B0604020202020204" pitchFamily="34" charset="0"/>
                          <a:cs typeface="Arial" panose="020B0604020202020204" pitchFamily="34" charset="0"/>
                        </a:rPr>
                        <a:t>tên</a:t>
                      </a:r>
                      <a:endParaRPr lang="en-US" sz="2400" dirty="0">
                        <a:latin typeface="Arial" panose="020B0604020202020204" pitchFamily="34" charset="0"/>
                        <a:cs typeface="Arial" panose="020B0604020202020204" pitchFamily="34"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accent2">
                        <a:lumMod val="60000"/>
                        <a:lumOff val="40000"/>
                      </a:schemeClr>
                    </a:solidFill>
                  </a:tcPr>
                </a:tc>
                <a:tc>
                  <a:txBody>
                    <a:bodyPr/>
                    <a:lstStyle/>
                    <a:p>
                      <a:pPr algn="ctr"/>
                      <a:r>
                        <a:rPr lang="en-US" sz="2400" dirty="0" err="1" smtClean="0">
                          <a:latin typeface="Arial" panose="020B0604020202020204" pitchFamily="34" charset="0"/>
                          <a:cs typeface="Arial" panose="020B0604020202020204" pitchFamily="34" charset="0"/>
                        </a:rPr>
                        <a:t>Chiều</a:t>
                      </a:r>
                      <a:r>
                        <a:rPr lang="en-US" sz="2400" baseline="0" dirty="0" smtClean="0">
                          <a:latin typeface="Arial" panose="020B0604020202020204" pitchFamily="34" charset="0"/>
                          <a:cs typeface="Arial" panose="020B0604020202020204" pitchFamily="34" charset="0"/>
                        </a:rPr>
                        <a:t> </a:t>
                      </a:r>
                      <a:r>
                        <a:rPr lang="en-US" sz="2400" baseline="0" dirty="0" err="1" smtClean="0">
                          <a:latin typeface="Arial" panose="020B0604020202020204" pitchFamily="34" charset="0"/>
                          <a:cs typeface="Arial" panose="020B0604020202020204" pitchFamily="34" charset="0"/>
                        </a:rPr>
                        <a:t>cao</a:t>
                      </a:r>
                      <a:endParaRPr lang="en-US" sz="2400" dirty="0">
                        <a:latin typeface="Arial" panose="020B0604020202020204" pitchFamily="34" charset="0"/>
                        <a:cs typeface="Arial" panose="020B0604020202020204" pitchFamily="34"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accent2">
                        <a:lumMod val="60000"/>
                        <a:lumOff val="40000"/>
                      </a:schemeClr>
                    </a:solidFill>
                  </a:tcPr>
                </a:tc>
                <a:tc>
                  <a:txBody>
                    <a:bodyPr/>
                    <a:lstStyle/>
                    <a:p>
                      <a:pPr algn="ctr"/>
                      <a:r>
                        <a:rPr lang="en-US" sz="2400" dirty="0" err="1" smtClean="0">
                          <a:latin typeface="Arial" panose="020B0604020202020204" pitchFamily="34" charset="0"/>
                          <a:cs typeface="Arial" panose="020B0604020202020204" pitchFamily="34" charset="0"/>
                        </a:rPr>
                        <a:t>Cân</a:t>
                      </a:r>
                      <a:r>
                        <a:rPr lang="en-US" sz="2400" baseline="0" dirty="0" smtClean="0">
                          <a:latin typeface="Arial" panose="020B0604020202020204" pitchFamily="34" charset="0"/>
                          <a:cs typeface="Arial" panose="020B0604020202020204" pitchFamily="34" charset="0"/>
                        </a:rPr>
                        <a:t> </a:t>
                      </a:r>
                      <a:r>
                        <a:rPr lang="en-US" sz="2400" baseline="0" dirty="0" err="1" smtClean="0">
                          <a:latin typeface="Arial" panose="020B0604020202020204" pitchFamily="34" charset="0"/>
                          <a:cs typeface="Arial" panose="020B0604020202020204" pitchFamily="34" charset="0"/>
                        </a:rPr>
                        <a:t>nặng</a:t>
                      </a:r>
                      <a:endParaRPr lang="en-US" sz="2400" dirty="0">
                        <a:latin typeface="Arial" panose="020B0604020202020204" pitchFamily="34" charset="0"/>
                        <a:cs typeface="Arial" panose="020B0604020202020204" pitchFamily="34"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accent2">
                        <a:lumMod val="60000"/>
                        <a:lumOff val="40000"/>
                      </a:schemeClr>
                    </a:solidFill>
                  </a:tcPr>
                </a:tc>
                <a:extLst>
                  <a:ext uri="{0D108BD9-81ED-4DB2-BD59-A6C34878D82A}">
                    <a16:rowId xmlns:a16="http://schemas.microsoft.com/office/drawing/2014/main" xmlns="" val="10000"/>
                  </a:ext>
                </a:extLst>
              </a:tr>
              <a:tr h="615142">
                <a:tc>
                  <a:txBody>
                    <a:bodyPr/>
                    <a:lstStyle/>
                    <a:p>
                      <a:pPr algn="ctr"/>
                      <a:r>
                        <a:rPr lang="en-US" sz="2400" dirty="0" smtClean="0">
                          <a:latin typeface="Arial" panose="020B0604020202020204" pitchFamily="34" charset="0"/>
                          <a:cs typeface="Arial" panose="020B0604020202020204" pitchFamily="34" charset="0"/>
                        </a:rPr>
                        <a:t>1</a:t>
                      </a:r>
                      <a:endParaRPr lang="en-US" sz="2400" dirty="0">
                        <a:latin typeface="Arial" panose="020B0604020202020204" pitchFamily="34" charset="0"/>
                        <a:cs typeface="Arial" panose="020B0604020202020204" pitchFamily="34"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err="1" smtClean="0">
                          <a:latin typeface="Arial" panose="020B0604020202020204" pitchFamily="34" charset="0"/>
                          <a:cs typeface="Arial" panose="020B0604020202020204" pitchFamily="34" charset="0"/>
                        </a:rPr>
                        <a:t>Đinh</a:t>
                      </a:r>
                      <a:r>
                        <a:rPr lang="en-US" sz="2400" baseline="0" dirty="0" smtClean="0">
                          <a:latin typeface="Arial" panose="020B0604020202020204" pitchFamily="34" charset="0"/>
                          <a:cs typeface="Arial" panose="020B0604020202020204" pitchFamily="34" charset="0"/>
                        </a:rPr>
                        <a:t> </a:t>
                      </a:r>
                      <a:r>
                        <a:rPr lang="en-US" sz="2400" baseline="0" dirty="0" err="1" smtClean="0">
                          <a:latin typeface="Arial" panose="020B0604020202020204" pitchFamily="34" charset="0"/>
                          <a:cs typeface="Arial" panose="020B0604020202020204" pitchFamily="34" charset="0"/>
                        </a:rPr>
                        <a:t>Văn</a:t>
                      </a:r>
                      <a:r>
                        <a:rPr lang="en-US" sz="2400" baseline="0" dirty="0" smtClean="0">
                          <a:latin typeface="Arial" panose="020B0604020202020204" pitchFamily="34" charset="0"/>
                          <a:cs typeface="Arial" panose="020B0604020202020204" pitchFamily="34" charset="0"/>
                        </a:rPr>
                        <a:t> </a:t>
                      </a:r>
                      <a:r>
                        <a:rPr lang="en-US" sz="2400" baseline="0" dirty="0" err="1" smtClean="0">
                          <a:latin typeface="Arial" panose="020B0604020202020204" pitchFamily="34" charset="0"/>
                          <a:cs typeface="Arial" panose="020B0604020202020204" pitchFamily="34" charset="0"/>
                        </a:rPr>
                        <a:t>Bưởi</a:t>
                      </a:r>
                      <a:endParaRPr lang="en-US" sz="2400" dirty="0" smtClean="0">
                        <a:latin typeface="Arial" panose="020B0604020202020204" pitchFamily="34" charset="0"/>
                        <a:cs typeface="Arial" panose="020B0604020202020204" pitchFamily="34"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smtClean="0">
                          <a:latin typeface="Arial" panose="020B0604020202020204" pitchFamily="34" charset="0"/>
                          <a:cs typeface="Arial" panose="020B0604020202020204" pitchFamily="34" charset="0"/>
                        </a:rPr>
                        <a:t>1m 21cm</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tc>
                  <a:txBody>
                    <a:bodyPr/>
                    <a:lstStyle/>
                    <a:p>
                      <a:pPr algn="ctr"/>
                      <a:r>
                        <a:rPr lang="en-US" sz="2400" dirty="0" smtClean="0">
                          <a:latin typeface="Arial" panose="020B0604020202020204" pitchFamily="34" charset="0"/>
                          <a:cs typeface="Arial" panose="020B0604020202020204" pitchFamily="34" charset="0"/>
                        </a:rPr>
                        <a:t>35kg</a:t>
                      </a:r>
                      <a:endParaRPr lang="en-US" sz="2400" dirty="0">
                        <a:latin typeface="Arial" panose="020B0604020202020204" pitchFamily="34" charset="0"/>
                        <a:cs typeface="Arial" panose="020B0604020202020204" pitchFamily="34"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01"/>
                  </a:ext>
                </a:extLst>
              </a:tr>
              <a:tr h="581891">
                <a:tc>
                  <a:txBody>
                    <a:bodyPr/>
                    <a:lstStyle/>
                    <a:p>
                      <a:pPr algn="ctr"/>
                      <a:r>
                        <a:rPr lang="en-US" sz="2400" dirty="0" smtClean="0">
                          <a:latin typeface="Arial" panose="020B0604020202020204" pitchFamily="34" charset="0"/>
                          <a:cs typeface="Arial" panose="020B0604020202020204" pitchFamily="34" charset="0"/>
                        </a:rPr>
                        <a:t>2</a:t>
                      </a:r>
                      <a:endParaRPr lang="en-US" sz="2400" dirty="0">
                        <a:latin typeface="Arial" panose="020B0604020202020204" pitchFamily="34" charset="0"/>
                        <a:cs typeface="Arial" panose="020B0604020202020204" pitchFamily="34"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err="1" smtClean="0">
                          <a:latin typeface="Arial" panose="020B0604020202020204" pitchFamily="34" charset="0"/>
                          <a:cs typeface="Arial" panose="020B0604020202020204" pitchFamily="34" charset="0"/>
                        </a:rPr>
                        <a:t>Lý</a:t>
                      </a:r>
                      <a:r>
                        <a:rPr lang="en-US" sz="2400" baseline="0" dirty="0" smtClean="0">
                          <a:latin typeface="Arial" panose="020B0604020202020204" pitchFamily="34" charset="0"/>
                          <a:cs typeface="Arial" panose="020B0604020202020204" pitchFamily="34" charset="0"/>
                        </a:rPr>
                        <a:t> </a:t>
                      </a:r>
                      <a:r>
                        <a:rPr lang="en-US" sz="2400" baseline="0" dirty="0" err="1" smtClean="0">
                          <a:latin typeface="Arial" panose="020B0604020202020204" pitchFamily="34" charset="0"/>
                          <a:cs typeface="Arial" panose="020B0604020202020204" pitchFamily="34" charset="0"/>
                        </a:rPr>
                        <a:t>Văn</a:t>
                      </a:r>
                      <a:r>
                        <a:rPr lang="en-US" sz="2400" baseline="0" dirty="0" smtClean="0">
                          <a:latin typeface="Arial" panose="020B0604020202020204" pitchFamily="34" charset="0"/>
                          <a:cs typeface="Arial" panose="020B0604020202020204" pitchFamily="34" charset="0"/>
                        </a:rPr>
                        <a:t> </a:t>
                      </a:r>
                      <a:r>
                        <a:rPr lang="en-US" sz="2400" baseline="0" dirty="0" err="1" smtClean="0">
                          <a:latin typeface="Arial" panose="020B0604020202020204" pitchFamily="34" charset="0"/>
                          <a:cs typeface="Arial" panose="020B0604020202020204" pitchFamily="34" charset="0"/>
                        </a:rPr>
                        <a:t>Hùng</a:t>
                      </a:r>
                      <a:endParaRPr lang="en-US" sz="2400" dirty="0" smtClean="0">
                        <a:latin typeface="Arial" panose="020B0604020202020204" pitchFamily="34" charset="0"/>
                        <a:cs typeface="Arial" panose="020B0604020202020204" pitchFamily="34"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smtClean="0">
                          <a:latin typeface="Arial" panose="020B0604020202020204" pitchFamily="34" charset="0"/>
                          <a:cs typeface="Arial" panose="020B0604020202020204" pitchFamily="34" charset="0"/>
                        </a:rPr>
                        <a:t>1m</a:t>
                      </a:r>
                      <a:r>
                        <a:rPr lang="en-US" sz="2400" baseline="0" dirty="0" smtClean="0">
                          <a:latin typeface="Arial" panose="020B0604020202020204" pitchFamily="34" charset="0"/>
                          <a:cs typeface="Arial" panose="020B0604020202020204" pitchFamily="34" charset="0"/>
                        </a:rPr>
                        <a:t> 27cm</a:t>
                      </a:r>
                      <a:endParaRPr lang="en-US" sz="2400" dirty="0" smtClean="0">
                        <a:latin typeface="Arial" panose="020B0604020202020204" pitchFamily="34" charset="0"/>
                        <a:cs typeface="Arial" panose="020B0604020202020204" pitchFamily="34"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tc>
                  <a:txBody>
                    <a:bodyPr/>
                    <a:lstStyle/>
                    <a:p>
                      <a:pPr algn="ctr"/>
                      <a:r>
                        <a:rPr lang="en-US" sz="2400" dirty="0" smtClean="0">
                          <a:latin typeface="Arial" panose="020B0604020202020204" pitchFamily="34" charset="0"/>
                          <a:cs typeface="Arial" panose="020B0604020202020204" pitchFamily="34" charset="0"/>
                        </a:rPr>
                        <a:t>29kg</a:t>
                      </a:r>
                      <a:endParaRPr lang="en-US" sz="2400" dirty="0">
                        <a:latin typeface="Arial" panose="020B0604020202020204" pitchFamily="34" charset="0"/>
                        <a:cs typeface="Arial" panose="020B0604020202020204" pitchFamily="34"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02"/>
                  </a:ext>
                </a:extLst>
              </a:tr>
              <a:tr h="598516">
                <a:tc>
                  <a:txBody>
                    <a:bodyPr/>
                    <a:lstStyle/>
                    <a:p>
                      <a:pPr algn="ctr"/>
                      <a:r>
                        <a:rPr lang="en-US" sz="2400" dirty="0" smtClean="0">
                          <a:latin typeface="Arial" panose="020B0604020202020204" pitchFamily="34" charset="0"/>
                          <a:cs typeface="Arial" panose="020B0604020202020204" pitchFamily="34" charset="0"/>
                        </a:rPr>
                        <a:t>3</a:t>
                      </a:r>
                      <a:endParaRPr lang="en-US" sz="2400" dirty="0">
                        <a:latin typeface="Arial" panose="020B0604020202020204" pitchFamily="34" charset="0"/>
                        <a:cs typeface="Arial" panose="020B0604020202020204" pitchFamily="34"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err="1" smtClean="0">
                          <a:latin typeface="Arial" panose="020B0604020202020204" pitchFamily="34" charset="0"/>
                          <a:cs typeface="Arial" panose="020B0604020202020204" pitchFamily="34" charset="0"/>
                        </a:rPr>
                        <a:t>Lê</a:t>
                      </a:r>
                      <a:r>
                        <a:rPr lang="en-US" sz="2400" baseline="0" dirty="0" smtClean="0">
                          <a:latin typeface="Arial" panose="020B0604020202020204" pitchFamily="34" charset="0"/>
                          <a:cs typeface="Arial" panose="020B0604020202020204" pitchFamily="34" charset="0"/>
                        </a:rPr>
                        <a:t> </a:t>
                      </a:r>
                      <a:r>
                        <a:rPr lang="en-US" sz="2400" baseline="0" dirty="0" err="1" smtClean="0">
                          <a:latin typeface="Arial" panose="020B0604020202020204" pitchFamily="34" charset="0"/>
                          <a:cs typeface="Arial" panose="020B0604020202020204" pitchFamily="34" charset="0"/>
                        </a:rPr>
                        <a:t>Thị</a:t>
                      </a:r>
                      <a:r>
                        <a:rPr lang="en-US" sz="2400" baseline="0" dirty="0" smtClean="0">
                          <a:latin typeface="Arial" panose="020B0604020202020204" pitchFamily="34" charset="0"/>
                          <a:cs typeface="Arial" panose="020B0604020202020204" pitchFamily="34" charset="0"/>
                        </a:rPr>
                        <a:t> </a:t>
                      </a:r>
                      <a:r>
                        <a:rPr lang="en-US" sz="2400" baseline="0" dirty="0" err="1" smtClean="0">
                          <a:latin typeface="Arial" panose="020B0604020202020204" pitchFamily="34" charset="0"/>
                          <a:cs typeface="Arial" panose="020B0604020202020204" pitchFamily="34" charset="0"/>
                        </a:rPr>
                        <a:t>Yến</a:t>
                      </a:r>
                      <a:endParaRPr lang="en-US" sz="2400" dirty="0" smtClean="0">
                        <a:latin typeface="Arial" panose="020B0604020202020204" pitchFamily="34" charset="0"/>
                        <a:cs typeface="Arial" panose="020B0604020202020204" pitchFamily="34"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smtClean="0">
                          <a:latin typeface="Arial" panose="020B0604020202020204" pitchFamily="34" charset="0"/>
                          <a:cs typeface="Arial" panose="020B0604020202020204" pitchFamily="34" charset="0"/>
                        </a:rPr>
                        <a:t>1m 32cm</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tc>
                  <a:txBody>
                    <a:bodyPr/>
                    <a:lstStyle/>
                    <a:p>
                      <a:pPr algn="ctr"/>
                      <a:r>
                        <a:rPr lang="en-US" sz="2400" dirty="0" smtClean="0">
                          <a:latin typeface="Arial" panose="020B0604020202020204" pitchFamily="34" charset="0"/>
                          <a:cs typeface="Arial" panose="020B0604020202020204" pitchFamily="34" charset="0"/>
                        </a:rPr>
                        <a:t>33kg</a:t>
                      </a:r>
                      <a:endParaRPr lang="en-US" sz="2400" dirty="0">
                        <a:latin typeface="Arial" panose="020B0604020202020204" pitchFamily="34" charset="0"/>
                        <a:cs typeface="Arial" panose="020B0604020202020204" pitchFamily="34"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03"/>
                  </a:ext>
                </a:extLst>
              </a:tr>
              <a:tr h="631767">
                <a:tc>
                  <a:txBody>
                    <a:bodyPr/>
                    <a:lstStyle/>
                    <a:p>
                      <a:pPr algn="ctr"/>
                      <a:r>
                        <a:rPr lang="en-US" sz="2400" dirty="0" smtClean="0">
                          <a:latin typeface="Arial" panose="020B0604020202020204" pitchFamily="34" charset="0"/>
                          <a:cs typeface="Arial" panose="020B0604020202020204" pitchFamily="34" charset="0"/>
                        </a:rPr>
                        <a:t>4</a:t>
                      </a:r>
                      <a:endParaRPr lang="en-US" sz="2400" dirty="0">
                        <a:latin typeface="Arial" panose="020B0604020202020204" pitchFamily="34" charset="0"/>
                        <a:cs typeface="Arial" panose="020B0604020202020204" pitchFamily="34"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tc>
                  <a:txBody>
                    <a:bodyPr/>
                    <a:lstStyle/>
                    <a:p>
                      <a:pPr algn="ctr"/>
                      <a:r>
                        <a:rPr lang="en-US" sz="2400" dirty="0" err="1" smtClean="0">
                          <a:latin typeface="Arial" panose="020B0604020202020204" pitchFamily="34" charset="0"/>
                          <a:cs typeface="Arial" panose="020B0604020202020204" pitchFamily="34" charset="0"/>
                        </a:rPr>
                        <a:t>Trần</a:t>
                      </a:r>
                      <a:r>
                        <a:rPr lang="en-US" sz="2400" baseline="0" dirty="0" smtClean="0">
                          <a:latin typeface="Arial" panose="020B0604020202020204" pitchFamily="34" charset="0"/>
                          <a:cs typeface="Arial" panose="020B0604020202020204" pitchFamily="34" charset="0"/>
                        </a:rPr>
                        <a:t> </a:t>
                      </a:r>
                      <a:r>
                        <a:rPr lang="en-US" sz="2400" baseline="0" dirty="0" err="1" smtClean="0">
                          <a:latin typeface="Arial" panose="020B0604020202020204" pitchFamily="34" charset="0"/>
                          <a:cs typeface="Arial" panose="020B0604020202020204" pitchFamily="34" charset="0"/>
                        </a:rPr>
                        <a:t>Thị</a:t>
                      </a:r>
                      <a:r>
                        <a:rPr lang="en-US" sz="2400" baseline="0" dirty="0" smtClean="0">
                          <a:latin typeface="Arial" panose="020B0604020202020204" pitchFamily="34" charset="0"/>
                          <a:cs typeface="Arial" panose="020B0604020202020204" pitchFamily="34" charset="0"/>
                        </a:rPr>
                        <a:t> </a:t>
                      </a:r>
                      <a:r>
                        <a:rPr lang="en-US" sz="2400" baseline="0" dirty="0" err="1" smtClean="0">
                          <a:latin typeface="Arial" panose="020B0604020202020204" pitchFamily="34" charset="0"/>
                          <a:cs typeface="Arial" panose="020B0604020202020204" pitchFamily="34" charset="0"/>
                        </a:rPr>
                        <a:t>Anh</a:t>
                      </a:r>
                      <a:endParaRPr lang="en-US" sz="2400" dirty="0">
                        <a:latin typeface="Arial" panose="020B0604020202020204" pitchFamily="34" charset="0"/>
                        <a:cs typeface="Arial" panose="020B0604020202020204" pitchFamily="34"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smtClean="0">
                          <a:latin typeface="Arial" panose="020B0604020202020204" pitchFamily="34" charset="0"/>
                          <a:cs typeface="Arial" panose="020B0604020202020204" pitchFamily="34" charset="0"/>
                        </a:rPr>
                        <a:t>1m 35cm</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tc>
                  <a:txBody>
                    <a:bodyPr/>
                    <a:lstStyle/>
                    <a:p>
                      <a:pPr algn="ctr"/>
                      <a:r>
                        <a:rPr lang="en-US" sz="2400" dirty="0" smtClean="0">
                          <a:latin typeface="Arial" panose="020B0604020202020204" pitchFamily="34" charset="0"/>
                          <a:cs typeface="Arial" panose="020B0604020202020204" pitchFamily="34" charset="0"/>
                        </a:rPr>
                        <a:t>28kg</a:t>
                      </a:r>
                      <a:endParaRPr lang="en-US" sz="2400" dirty="0">
                        <a:latin typeface="Arial" panose="020B0604020202020204" pitchFamily="34" charset="0"/>
                        <a:cs typeface="Arial" panose="020B0604020202020204" pitchFamily="34"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04"/>
                  </a:ext>
                </a:extLst>
              </a:tr>
            </a:tbl>
          </a:graphicData>
        </a:graphic>
      </p:graphicFrame>
      <p:sp>
        <p:nvSpPr>
          <p:cNvPr id="19" name="Rectangle 18"/>
          <p:cNvSpPr/>
          <p:nvPr/>
        </p:nvSpPr>
        <p:spPr>
          <a:xfrm>
            <a:off x="2767786" y="4949844"/>
            <a:ext cx="7328923" cy="424732"/>
          </a:xfrm>
          <a:prstGeom prst="rect">
            <a:avLst/>
          </a:prstGeom>
        </p:spPr>
        <p:txBody>
          <a:bodyPr wrap="square">
            <a:spAutoFit/>
          </a:bodyPr>
          <a:lstStyle/>
          <a:p>
            <a:pPr algn="ctr">
              <a:lnSpc>
                <a:spcPct val="120000"/>
              </a:lnSpc>
            </a:pPr>
            <a:r>
              <a:rPr lang="en-US" i="1" dirty="0" err="1" smtClean="0">
                <a:solidFill>
                  <a:srgbClr val="3333CC"/>
                </a:solidFill>
                <a:latin typeface="Arial" panose="020B0604020202020204" pitchFamily="34" charset="0"/>
                <a:cs typeface="Arial" panose="020B0604020202020204" pitchFamily="34" charset="0"/>
              </a:rPr>
              <a:t>Bảng</a:t>
            </a:r>
            <a:r>
              <a:rPr lang="en-US" i="1" dirty="0" smtClean="0">
                <a:solidFill>
                  <a:srgbClr val="3333CC"/>
                </a:solidFill>
                <a:latin typeface="Arial" panose="020B0604020202020204" pitchFamily="34" charset="0"/>
                <a:cs typeface="Arial" panose="020B0604020202020204" pitchFamily="34" charset="0"/>
              </a:rPr>
              <a:t> </a:t>
            </a:r>
            <a:r>
              <a:rPr lang="en-US" i="1" dirty="0" err="1" smtClean="0">
                <a:solidFill>
                  <a:srgbClr val="3333CC"/>
                </a:solidFill>
                <a:latin typeface="Arial" panose="020B0604020202020204" pitchFamily="34" charset="0"/>
                <a:cs typeface="Arial" panose="020B0604020202020204" pitchFamily="34" charset="0"/>
              </a:rPr>
              <a:t>danh</a:t>
            </a:r>
            <a:r>
              <a:rPr lang="en-US" i="1" dirty="0" smtClean="0">
                <a:solidFill>
                  <a:srgbClr val="3333CC"/>
                </a:solidFill>
                <a:latin typeface="Arial" panose="020B0604020202020204" pitchFamily="34" charset="0"/>
                <a:cs typeface="Arial" panose="020B0604020202020204" pitchFamily="34" charset="0"/>
              </a:rPr>
              <a:t> </a:t>
            </a:r>
            <a:r>
              <a:rPr lang="en-US" i="1" dirty="0" err="1" smtClean="0">
                <a:solidFill>
                  <a:srgbClr val="3333CC"/>
                </a:solidFill>
                <a:latin typeface="Arial" panose="020B0604020202020204" pitchFamily="34" charset="0"/>
                <a:cs typeface="Arial" panose="020B0604020202020204" pitchFamily="34" charset="0"/>
              </a:rPr>
              <a:t>sách</a:t>
            </a:r>
            <a:r>
              <a:rPr lang="en-US" i="1" dirty="0" smtClean="0">
                <a:solidFill>
                  <a:srgbClr val="3333CC"/>
                </a:solidFill>
                <a:latin typeface="Arial" panose="020B0604020202020204" pitchFamily="34" charset="0"/>
                <a:cs typeface="Arial" panose="020B0604020202020204" pitchFamily="34" charset="0"/>
              </a:rPr>
              <a:t> </a:t>
            </a:r>
            <a:r>
              <a:rPr lang="en-US" i="1" dirty="0" err="1" smtClean="0">
                <a:solidFill>
                  <a:srgbClr val="3333CC"/>
                </a:solidFill>
                <a:latin typeface="Arial" panose="020B0604020202020204" pitchFamily="34" charset="0"/>
                <a:cs typeface="Arial" panose="020B0604020202020204" pitchFamily="34" charset="0"/>
              </a:rPr>
              <a:t>được</a:t>
            </a:r>
            <a:r>
              <a:rPr lang="vi-VN" i="1" dirty="0" smtClean="0">
                <a:solidFill>
                  <a:srgbClr val="3333CC"/>
                </a:solidFill>
                <a:latin typeface="Arial" panose="020B0604020202020204" pitchFamily="34" charset="0"/>
                <a:cs typeface="Arial" panose="020B0604020202020204" pitchFamily="34" charset="0"/>
              </a:rPr>
              <a:t> sắp xếp theo </a:t>
            </a:r>
            <a:r>
              <a:rPr lang="en-US" i="1" dirty="0" err="1" smtClean="0">
                <a:solidFill>
                  <a:srgbClr val="3333CC"/>
                </a:solidFill>
                <a:latin typeface="Arial" panose="020B0604020202020204" pitchFamily="34" charset="0"/>
                <a:cs typeface="Arial" panose="020B0604020202020204" pitchFamily="34" charset="0"/>
              </a:rPr>
              <a:t>chiều</a:t>
            </a:r>
            <a:r>
              <a:rPr lang="en-US" i="1" dirty="0" smtClean="0">
                <a:solidFill>
                  <a:srgbClr val="3333CC"/>
                </a:solidFill>
                <a:latin typeface="Arial" panose="020B0604020202020204" pitchFamily="34" charset="0"/>
                <a:cs typeface="Arial" panose="020B0604020202020204" pitchFamily="34" charset="0"/>
              </a:rPr>
              <a:t> </a:t>
            </a:r>
            <a:r>
              <a:rPr lang="en-US" i="1" dirty="0" err="1" smtClean="0">
                <a:solidFill>
                  <a:srgbClr val="3333CC"/>
                </a:solidFill>
                <a:latin typeface="Arial" panose="020B0604020202020204" pitchFamily="34" charset="0"/>
                <a:cs typeface="Arial" panose="020B0604020202020204" pitchFamily="34" charset="0"/>
              </a:rPr>
              <a:t>cao</a:t>
            </a:r>
            <a:r>
              <a:rPr lang="en-US" i="1" dirty="0" smtClean="0">
                <a:solidFill>
                  <a:srgbClr val="3333CC"/>
                </a:solidFill>
                <a:latin typeface="Arial" panose="020B0604020202020204" pitchFamily="34" charset="0"/>
                <a:cs typeface="Arial" panose="020B0604020202020204" pitchFamily="34" charset="0"/>
              </a:rPr>
              <a:t> </a:t>
            </a:r>
            <a:r>
              <a:rPr lang="en-US" i="1" dirty="0" err="1" smtClean="0">
                <a:solidFill>
                  <a:srgbClr val="3333CC"/>
                </a:solidFill>
                <a:latin typeface="Arial" panose="020B0604020202020204" pitchFamily="34" charset="0"/>
                <a:cs typeface="Arial" panose="020B0604020202020204" pitchFamily="34" charset="0"/>
              </a:rPr>
              <a:t>tăng</a:t>
            </a:r>
            <a:r>
              <a:rPr lang="en-US" i="1" dirty="0" smtClean="0">
                <a:solidFill>
                  <a:srgbClr val="3333CC"/>
                </a:solidFill>
                <a:latin typeface="Arial" panose="020B0604020202020204" pitchFamily="34" charset="0"/>
                <a:cs typeface="Arial" panose="020B0604020202020204" pitchFamily="34" charset="0"/>
              </a:rPr>
              <a:t> </a:t>
            </a:r>
            <a:r>
              <a:rPr lang="en-US" i="1" dirty="0" err="1" smtClean="0">
                <a:solidFill>
                  <a:srgbClr val="3333CC"/>
                </a:solidFill>
                <a:latin typeface="Arial" panose="020B0604020202020204" pitchFamily="34" charset="0"/>
                <a:cs typeface="Arial" panose="020B0604020202020204" pitchFamily="34" charset="0"/>
              </a:rPr>
              <a:t>dần</a:t>
            </a:r>
            <a:endParaRPr lang="en-US" i="1" dirty="0">
              <a:solidFill>
                <a:srgbClr val="3333CC"/>
              </a:solidFill>
              <a:latin typeface="Arial" panose="020B0604020202020204" pitchFamily="34" charset="0"/>
              <a:cs typeface="Arial" panose="020B0604020202020204" pitchFamily="34" charset="0"/>
            </a:endParaRPr>
          </a:p>
        </p:txBody>
      </p:sp>
      <p:grpSp>
        <p:nvGrpSpPr>
          <p:cNvPr id="21" name="Group 20"/>
          <p:cNvGrpSpPr/>
          <p:nvPr/>
        </p:nvGrpSpPr>
        <p:grpSpPr>
          <a:xfrm>
            <a:off x="1802666" y="774313"/>
            <a:ext cx="3496649" cy="553998"/>
            <a:chOff x="689904" y="1379897"/>
            <a:chExt cx="3496649" cy="553998"/>
          </a:xfrm>
        </p:grpSpPr>
        <p:grpSp>
          <p:nvGrpSpPr>
            <p:cNvPr id="22" name="Group 21"/>
            <p:cNvGrpSpPr/>
            <p:nvPr/>
          </p:nvGrpSpPr>
          <p:grpSpPr>
            <a:xfrm>
              <a:off x="689904" y="1379897"/>
              <a:ext cx="429926" cy="553998"/>
              <a:chOff x="1082666" y="1379837"/>
              <a:chExt cx="429926" cy="553998"/>
            </a:xfrm>
          </p:grpSpPr>
          <p:sp>
            <p:nvSpPr>
              <p:cNvPr id="24" name="Rectangle 23"/>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p:cNvSpPr txBox="1"/>
              <p:nvPr/>
            </p:nvSpPr>
            <p:spPr>
              <a:xfrm>
                <a:off x="1082666" y="1379837"/>
                <a:ext cx="429926" cy="553998"/>
              </a:xfrm>
              <a:prstGeom prst="rect">
                <a:avLst/>
              </a:prstGeom>
              <a:noFill/>
            </p:spPr>
            <p:txBody>
              <a:bodyPr wrap="none" rtlCol="0">
                <a:spAutoFit/>
              </a:bodyPr>
              <a:lstStyle/>
              <a:p>
                <a:r>
                  <a:rPr lang="en-US" sz="3000" b="1" dirty="0">
                    <a:solidFill>
                      <a:schemeClr val="bg1"/>
                    </a:solidFill>
                    <a:latin typeface="Tahoma" panose="020B0604030504040204" pitchFamily="34" charset="0"/>
                    <a:ea typeface="Tahoma" panose="020B0604030504040204" pitchFamily="34" charset="0"/>
                    <a:cs typeface="Tahoma" panose="020B0604030504040204" pitchFamily="34" charset="0"/>
                  </a:rPr>
                  <a:t>2</a:t>
                </a:r>
              </a:p>
            </p:txBody>
          </p:sp>
        </p:grpSp>
        <p:sp>
          <p:nvSpPr>
            <p:cNvPr id="23" name="TextBox 22"/>
            <p:cNvSpPr txBox="1"/>
            <p:nvPr/>
          </p:nvSpPr>
          <p:spPr>
            <a:xfrm>
              <a:off x="1100452" y="1445277"/>
              <a:ext cx="3086101" cy="477054"/>
            </a:xfrm>
            <a:prstGeom prst="rect">
              <a:avLst/>
            </a:prstGeom>
            <a:noFill/>
          </p:spPr>
          <p:txBody>
            <a:bodyPr wrap="none" rtlCol="0">
              <a:spAutoFit/>
            </a:bodyPr>
            <a:lstStyle/>
            <a:p>
              <a:r>
                <a:rPr lang="en-US" sz="2500" b="1" dirty="0" err="1" smtClean="0">
                  <a:latin typeface="Arial" panose="020B0604020202020204" pitchFamily="34" charset="0"/>
                  <a:cs typeface="Arial" panose="020B0604020202020204" pitchFamily="34" charset="0"/>
                </a:rPr>
                <a:t>Sắp</a:t>
              </a:r>
              <a:r>
                <a:rPr lang="en-US" sz="2500" b="1" dirty="0" smtClean="0">
                  <a:latin typeface="Arial" panose="020B0604020202020204" pitchFamily="34" charset="0"/>
                  <a:cs typeface="Arial" panose="020B0604020202020204" pitchFamily="34" charset="0"/>
                </a:rPr>
                <a:t> </a:t>
              </a:r>
              <a:r>
                <a:rPr lang="en-US" sz="2500" b="1" dirty="0" err="1" smtClean="0">
                  <a:latin typeface="Arial" panose="020B0604020202020204" pitchFamily="34" charset="0"/>
                  <a:cs typeface="Arial" panose="020B0604020202020204" pitchFamily="34" charset="0"/>
                </a:rPr>
                <a:t>xếp</a:t>
              </a:r>
              <a:r>
                <a:rPr lang="en-US" sz="2500" b="1" dirty="0" smtClean="0">
                  <a:latin typeface="Arial" panose="020B0604020202020204" pitchFamily="34" charset="0"/>
                  <a:cs typeface="Arial" panose="020B0604020202020204" pitchFamily="34" charset="0"/>
                </a:rPr>
                <a:t> </a:t>
              </a:r>
              <a:r>
                <a:rPr lang="en-US" sz="2500" b="1" dirty="0" err="1" smtClean="0">
                  <a:latin typeface="Arial" panose="020B0604020202020204" pitchFamily="34" charset="0"/>
                  <a:cs typeface="Arial" panose="020B0604020202020204" pitchFamily="34" charset="0"/>
                </a:rPr>
                <a:t>danh</a:t>
              </a:r>
              <a:r>
                <a:rPr lang="en-US" sz="2500" b="1" dirty="0" smtClean="0">
                  <a:latin typeface="Arial" panose="020B0604020202020204" pitchFamily="34" charset="0"/>
                  <a:cs typeface="Arial" panose="020B0604020202020204" pitchFamily="34" charset="0"/>
                </a:rPr>
                <a:t> </a:t>
              </a:r>
              <a:r>
                <a:rPr lang="en-US" sz="2500" b="1" dirty="0" err="1" smtClean="0">
                  <a:latin typeface="Arial" panose="020B0604020202020204" pitchFamily="34" charset="0"/>
                  <a:cs typeface="Arial" panose="020B0604020202020204" pitchFamily="34" charset="0"/>
                </a:rPr>
                <a:t>sách</a:t>
              </a:r>
              <a:endParaRPr lang="en-US" sz="2500" b="1" dirty="0">
                <a:latin typeface="Arial" panose="020B0604020202020204" pitchFamily="34" charset="0"/>
                <a:cs typeface="Arial" panose="020B0604020202020204" pitchFamily="34" charset="0"/>
              </a:endParaRPr>
            </a:p>
          </p:txBody>
        </p:sp>
      </p:grpSp>
      <p:sp>
        <p:nvSpPr>
          <p:cNvPr id="5" name="Rectangle 4"/>
          <p:cNvSpPr/>
          <p:nvPr/>
        </p:nvSpPr>
        <p:spPr>
          <a:xfrm>
            <a:off x="1496291" y="5411061"/>
            <a:ext cx="10695709" cy="1246495"/>
          </a:xfrm>
          <a:prstGeom prst="rect">
            <a:avLst/>
          </a:prstGeom>
        </p:spPr>
        <p:txBody>
          <a:bodyPr wrap="square">
            <a:spAutoFit/>
          </a:bodyPr>
          <a:lstStyle/>
          <a:p>
            <a:pPr marL="342900" indent="-342900">
              <a:buFont typeface="Wingdings" panose="05000000000000000000" pitchFamily="2" charset="2"/>
              <a:buChar char="Ø"/>
            </a:pPr>
            <a:r>
              <a:rPr lang="en-US" sz="2500">
                <a:solidFill>
                  <a:srgbClr val="FF0000"/>
                </a:solidFill>
                <a:latin typeface="Arial" panose="020B0604020202020204" pitchFamily="34" charset="0"/>
                <a:ea typeface="Calibri" panose="020F0502020204030204" pitchFamily="34" charset="0"/>
                <a:cs typeface="Arial" panose="020B0604020202020204" pitchFamily="34" charset="0"/>
              </a:rPr>
              <a:t>Trong thư viện, cô phụ trách thư viện cũng thực hiện sắp xếp các quyển sách theo một thứ tự nhất định để dễ tìm kiếm. Vậy để biết cô phụ trách thư viện sắp xếp như thế nào cho dễ tìm kiếm thì </a:t>
            </a:r>
            <a:r>
              <a:rPr lang="en-US" sz="2500" smtClean="0">
                <a:solidFill>
                  <a:srgbClr val="FF0000"/>
                </a:solidFill>
                <a:latin typeface="Arial" panose="020B0604020202020204" pitchFamily="34" charset="0"/>
                <a:ea typeface="Calibri" panose="020F0502020204030204" pitchFamily="34" charset="0"/>
                <a:cs typeface="Arial" panose="020B0604020202020204" pitchFamily="34" charset="0"/>
              </a:rPr>
              <a:t>-&gt;nd3</a:t>
            </a:r>
            <a:endParaRPr lang="en-US" sz="2500">
              <a:solidFill>
                <a:srgbClr val="FF0000"/>
              </a:solidFill>
              <a:latin typeface="Arial" panose="020B0604020202020204" pitchFamily="34" charset="0"/>
              <a:cs typeface="Arial" panose="020B0604020202020204" pitchFamily="34" charset="0"/>
            </a:endParaRPr>
          </a:p>
        </p:txBody>
      </p:sp>
      <p:sp>
        <p:nvSpPr>
          <p:cNvPr id="6" name="Rectangle 5"/>
          <p:cNvSpPr/>
          <p:nvPr/>
        </p:nvSpPr>
        <p:spPr>
          <a:xfrm>
            <a:off x="5215691" y="1190060"/>
            <a:ext cx="3508461" cy="388696"/>
          </a:xfrm>
          <a:prstGeom prst="rect">
            <a:avLst/>
          </a:prstGeom>
        </p:spPr>
        <p:txBody>
          <a:bodyPr wrap="none">
            <a:spAutoFit/>
          </a:bodyPr>
          <a:lstStyle/>
          <a:p>
            <a:pPr algn="ctr">
              <a:lnSpc>
                <a:spcPct val="107000"/>
              </a:lnSpc>
              <a:spcAft>
                <a:spcPts val="800"/>
              </a:spcAft>
            </a:pPr>
            <a:r>
              <a:rPr lang="en-US" b="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ĐÁP ÁN PHIẾU </a:t>
            </a:r>
            <a:r>
              <a:rPr lang="en-US" b="1">
                <a:solidFill>
                  <a:srgbClr val="FF0000"/>
                </a:solidFill>
                <a:latin typeface="Times New Roman" panose="02020603050405020304" pitchFamily="18" charset="0"/>
                <a:ea typeface="Calibri" panose="020F0502020204030204" pitchFamily="34" charset="0"/>
                <a:cs typeface="Times New Roman" panose="02020603050405020304" pitchFamily="18" charset="0"/>
              </a:rPr>
              <a:t>HỌC TẬP SỐ 1 </a:t>
            </a:r>
            <a:endParaRPr lang="en-US">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93294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1000"/>
                                        <p:tgtEl>
                                          <p:spTgt spid="3"/>
                                        </p:tgtEl>
                                      </p:cBhvr>
                                    </p:animEffect>
                                    <p:anim calcmode="lin" valueType="num">
                                      <p:cBhvr>
                                        <p:cTn id="18" dur="1000" fill="hold"/>
                                        <p:tgtEl>
                                          <p:spTgt spid="3"/>
                                        </p:tgtEl>
                                        <p:attrNameLst>
                                          <p:attrName>ppt_x</p:attrName>
                                        </p:attrNameLst>
                                      </p:cBhvr>
                                      <p:tavLst>
                                        <p:tav tm="0">
                                          <p:val>
                                            <p:strVal val="#ppt_x"/>
                                          </p:val>
                                        </p:tav>
                                        <p:tav tm="100000">
                                          <p:val>
                                            <p:strVal val="#ppt_x"/>
                                          </p:val>
                                        </p:tav>
                                      </p:tavLst>
                                    </p:anim>
                                    <p:anim calcmode="lin" valueType="num">
                                      <p:cBhvr>
                                        <p:cTn id="19" dur="1000" fill="hold"/>
                                        <p:tgtEl>
                                          <p:spTgt spid="3"/>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fade">
                                      <p:cBhvr>
                                        <p:cTn id="22" dur="1000"/>
                                        <p:tgtEl>
                                          <p:spTgt spid="19"/>
                                        </p:tgtEl>
                                      </p:cBhvr>
                                    </p:animEffect>
                                    <p:anim calcmode="lin" valueType="num">
                                      <p:cBhvr>
                                        <p:cTn id="23" dur="1000" fill="hold"/>
                                        <p:tgtEl>
                                          <p:spTgt spid="19"/>
                                        </p:tgtEl>
                                        <p:attrNameLst>
                                          <p:attrName>ppt_x</p:attrName>
                                        </p:attrNameLst>
                                      </p:cBhvr>
                                      <p:tavLst>
                                        <p:tav tm="0">
                                          <p:val>
                                            <p:strVal val="#ppt_x"/>
                                          </p:val>
                                        </p:tav>
                                        <p:tav tm="100000">
                                          <p:val>
                                            <p:strVal val="#ppt_x"/>
                                          </p:val>
                                        </p:tav>
                                      </p:tavLst>
                                    </p:anim>
                                    <p:anim calcmode="lin" valueType="num">
                                      <p:cBhvr>
                                        <p:cTn id="24"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5"/>
                                        </p:tgtEl>
                                        <p:attrNameLst>
                                          <p:attrName>style.visibility</p:attrName>
                                        </p:attrNameLst>
                                      </p:cBhvr>
                                      <p:to>
                                        <p:strVal val="visible"/>
                                      </p:to>
                                    </p:set>
                                    <p:anim calcmode="lin" valueType="num">
                                      <p:cBhvr additive="base">
                                        <p:cTn id="29" dur="500" fill="hold"/>
                                        <p:tgtEl>
                                          <p:spTgt spid="5"/>
                                        </p:tgtEl>
                                        <p:attrNameLst>
                                          <p:attrName>ppt_x</p:attrName>
                                        </p:attrNameLst>
                                      </p:cBhvr>
                                      <p:tavLst>
                                        <p:tav tm="0">
                                          <p:val>
                                            <p:strVal val="#ppt_x"/>
                                          </p:val>
                                        </p:tav>
                                        <p:tav tm="100000">
                                          <p:val>
                                            <p:strVal val="#ppt_x"/>
                                          </p:val>
                                        </p:tav>
                                      </p:tavLst>
                                    </p:anim>
                                    <p:anim calcmode="lin" valueType="num">
                                      <p:cBhvr additive="base">
                                        <p:cTn id="3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5" grpId="0"/>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3969814" y="60088"/>
            <a:ext cx="4353220" cy="701545"/>
            <a:chOff x="4168573" y="1295284"/>
            <a:chExt cx="4353220" cy="701545"/>
          </a:xfrm>
        </p:grpSpPr>
        <p:sp>
          <p:nvSpPr>
            <p:cNvPr id="13" name="Rounded Rectangle 12"/>
            <p:cNvSpPr/>
            <p:nvPr/>
          </p:nvSpPr>
          <p:spPr>
            <a:xfrm>
              <a:off x="4168573" y="1295284"/>
              <a:ext cx="4353220" cy="701545"/>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C0066"/>
                  </a:solidFill>
                  <a:latin typeface="Tahoma" panose="020B0604030504040204" pitchFamily="34" charset="0"/>
                  <a:ea typeface="Tahoma" panose="020B0604030504040204" pitchFamily="34" charset="0"/>
                  <a:cs typeface="Tahoma" panose="020B0604030504040204" pitchFamily="34" charset="0"/>
                </a:rPr>
                <a:t>KHÁM PHÁ</a:t>
              </a:r>
              <a:endParaRPr lang="en-US" sz="3200" b="1" dirty="0">
                <a:solidFill>
                  <a:srgbClr val="CC0066"/>
                </a:solidFill>
                <a:latin typeface="Tahoma" panose="020B0604030504040204" pitchFamily="34" charset="0"/>
                <a:ea typeface="Tahoma" panose="020B0604030504040204" pitchFamily="34" charset="0"/>
                <a:cs typeface="Tahoma" panose="020B0604030504040204" pitchFamily="34" charset="0"/>
              </a:endParaRPr>
            </a:p>
          </p:txBody>
        </p:sp>
        <p:pic>
          <p:nvPicPr>
            <p:cNvPr id="2" name="Picture 1"/>
            <p:cNvPicPr>
              <a:picLocks noChangeAspect="1"/>
            </p:cNvPicPr>
            <p:nvPr/>
          </p:nvPicPr>
          <p:blipFill>
            <a:blip r:embed="rId2"/>
            <a:stretch>
              <a:fillRect/>
            </a:stretch>
          </p:blipFill>
          <p:spPr>
            <a:xfrm>
              <a:off x="4764400" y="1309140"/>
              <a:ext cx="722412" cy="665379"/>
            </a:xfrm>
            <a:prstGeom prst="rect">
              <a:avLst/>
            </a:prstGeom>
          </p:spPr>
        </p:pic>
      </p:grpSp>
      <p:sp>
        <p:nvSpPr>
          <p:cNvPr id="15" name="Rectangle 14"/>
          <p:cNvSpPr/>
          <p:nvPr/>
        </p:nvSpPr>
        <p:spPr>
          <a:xfrm>
            <a:off x="1142052" y="1289026"/>
            <a:ext cx="6786497" cy="1002495"/>
          </a:xfrm>
          <a:prstGeom prst="rect">
            <a:avLst/>
          </a:prstGeom>
        </p:spPr>
        <p:txBody>
          <a:bodyPr wrap="square">
            <a:spAutoFit/>
          </a:bodyPr>
          <a:lstStyle/>
          <a:p>
            <a:pPr algn="just">
              <a:lnSpc>
                <a:spcPct val="120000"/>
              </a:lnSpc>
            </a:pPr>
            <a:r>
              <a:rPr lang="en-US" sz="2400" dirty="0" err="1" smtClean="0">
                <a:solidFill>
                  <a:srgbClr val="3333CC"/>
                </a:solidFill>
                <a:latin typeface="Arial" panose="020B0604020202020204" pitchFamily="34" charset="0"/>
                <a:cs typeface="Arial" panose="020B0604020202020204" pitchFamily="34" charset="0"/>
              </a:rPr>
              <a:t>Các</a:t>
            </a:r>
            <a:r>
              <a:rPr lang="en-US" sz="2400" dirty="0" smtClean="0">
                <a:solidFill>
                  <a:srgbClr val="3333CC"/>
                </a:solidFill>
                <a:latin typeface="Arial" panose="020B0604020202020204" pitchFamily="34" charset="0"/>
                <a:cs typeface="Arial" panose="020B0604020202020204" pitchFamily="34" charset="0"/>
              </a:rPr>
              <a:t> </a:t>
            </a:r>
            <a:r>
              <a:rPr lang="en-US" sz="2400" err="1" smtClean="0">
                <a:solidFill>
                  <a:srgbClr val="3333CC"/>
                </a:solidFill>
                <a:latin typeface="Arial" panose="020B0604020202020204" pitchFamily="34" charset="0"/>
                <a:cs typeface="Arial" panose="020B0604020202020204" pitchFamily="34" charset="0"/>
              </a:rPr>
              <a:t>em</a:t>
            </a:r>
            <a:r>
              <a:rPr lang="en-US" sz="2400" smtClean="0">
                <a:solidFill>
                  <a:srgbClr val="3333CC"/>
                </a:solidFill>
                <a:latin typeface="Arial" panose="020B0604020202020204" pitchFamily="34" charset="0"/>
                <a:cs typeface="Arial" panose="020B0604020202020204" pitchFamily="34" charset="0"/>
              </a:rPr>
              <a:t> hãy</a:t>
            </a:r>
            <a:r>
              <a:rPr lang="en-US" sz="2400">
                <a:solidFill>
                  <a:srgbClr val="3333CC"/>
                </a:solidFill>
                <a:latin typeface="Arial" panose="020B0604020202020204" pitchFamily="34" charset="0"/>
                <a:cs typeface="Arial" panose="020B0604020202020204" pitchFamily="34" charset="0"/>
              </a:rPr>
              <a:t> </a:t>
            </a:r>
            <a:r>
              <a:rPr lang="en-US" sz="2400" smtClean="0">
                <a:solidFill>
                  <a:srgbClr val="3333CC"/>
                </a:solidFill>
                <a:latin typeface="Arial" panose="020B0604020202020204" pitchFamily="34" charset="0"/>
                <a:cs typeface="Arial" panose="020B0604020202020204" pitchFamily="34" charset="0"/>
              </a:rPr>
              <a:t>quan sát hình bên và </a:t>
            </a:r>
            <a:r>
              <a:rPr lang="en-US" sz="2400" dirty="0" err="1" smtClean="0">
                <a:solidFill>
                  <a:srgbClr val="3333CC"/>
                </a:solidFill>
                <a:latin typeface="Arial" panose="020B0604020202020204" pitchFamily="34" charset="0"/>
                <a:cs typeface="Arial" panose="020B0604020202020204" pitchFamily="34" charset="0"/>
              </a:rPr>
              <a:t>cho</a:t>
            </a:r>
            <a:r>
              <a:rPr lang="en-US" sz="2400" dirty="0" smtClean="0">
                <a:solidFill>
                  <a:srgbClr val="3333CC"/>
                </a:solidFill>
                <a:latin typeface="Arial" panose="020B0604020202020204" pitchFamily="34" charset="0"/>
                <a:cs typeface="Arial" panose="020B0604020202020204" pitchFamily="34" charset="0"/>
              </a:rPr>
              <a:t> </a:t>
            </a:r>
            <a:r>
              <a:rPr lang="en-US" sz="2400" dirty="0" err="1" smtClean="0">
                <a:solidFill>
                  <a:srgbClr val="3333CC"/>
                </a:solidFill>
                <a:latin typeface="Arial" panose="020B0604020202020204" pitchFamily="34" charset="0"/>
                <a:cs typeface="Arial" panose="020B0604020202020204" pitchFamily="34" charset="0"/>
              </a:rPr>
              <a:t>biết</a:t>
            </a:r>
            <a:r>
              <a:rPr lang="en-US" sz="2400" dirty="0" smtClean="0">
                <a:solidFill>
                  <a:srgbClr val="3333CC"/>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Truyện</a:t>
            </a:r>
            <a:r>
              <a:rPr lang="en-US" sz="2400" dirty="0">
                <a:solidFill>
                  <a:srgbClr val="FF000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Thạch</a:t>
            </a:r>
            <a:r>
              <a:rPr lang="en-US" sz="2400" dirty="0">
                <a:solidFill>
                  <a:srgbClr val="FF000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Sanh</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thuộc</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thể</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loại</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truyện</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gì</a:t>
            </a:r>
            <a:r>
              <a:rPr lang="en-US" sz="2400" dirty="0" smtClean="0">
                <a:solidFill>
                  <a:srgbClr val="3333CC"/>
                </a:solidFill>
                <a:latin typeface="Arial" panose="020B0604020202020204" pitchFamily="34" charset="0"/>
                <a:cs typeface="Arial" panose="020B0604020202020204" pitchFamily="34" charset="0"/>
              </a:rPr>
              <a:t>?</a:t>
            </a:r>
            <a:endParaRPr lang="en-US" sz="2400" dirty="0">
              <a:solidFill>
                <a:srgbClr val="3333CC"/>
              </a:solidFill>
              <a:latin typeface="Arial" panose="020B0604020202020204" pitchFamily="34" charset="0"/>
              <a:cs typeface="Arial" panose="020B0604020202020204" pitchFamily="34" charset="0"/>
            </a:endParaRPr>
          </a:p>
        </p:txBody>
      </p:sp>
      <p:sp>
        <p:nvSpPr>
          <p:cNvPr id="17" name="Rounded Rectangle 16"/>
          <p:cNvSpPr/>
          <p:nvPr/>
        </p:nvSpPr>
        <p:spPr>
          <a:xfrm>
            <a:off x="897218" y="1234466"/>
            <a:ext cx="7315113" cy="1121159"/>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3548" y="5460022"/>
            <a:ext cx="1508114" cy="1547447"/>
          </a:xfrm>
          <a:prstGeom prst="rect">
            <a:avLst/>
          </a:prstGeom>
        </p:spPr>
      </p:pic>
      <p:grpSp>
        <p:nvGrpSpPr>
          <p:cNvPr id="21" name="Group 20"/>
          <p:cNvGrpSpPr/>
          <p:nvPr/>
        </p:nvGrpSpPr>
        <p:grpSpPr>
          <a:xfrm>
            <a:off x="1759961" y="651712"/>
            <a:ext cx="1986620" cy="553998"/>
            <a:chOff x="689904" y="1379897"/>
            <a:chExt cx="1986620" cy="553998"/>
          </a:xfrm>
        </p:grpSpPr>
        <p:grpSp>
          <p:nvGrpSpPr>
            <p:cNvPr id="22" name="Group 21"/>
            <p:cNvGrpSpPr/>
            <p:nvPr/>
          </p:nvGrpSpPr>
          <p:grpSpPr>
            <a:xfrm>
              <a:off x="689904" y="1379897"/>
              <a:ext cx="429926" cy="553998"/>
              <a:chOff x="1082666" y="1379837"/>
              <a:chExt cx="429926" cy="553998"/>
            </a:xfrm>
          </p:grpSpPr>
          <p:sp>
            <p:nvSpPr>
              <p:cNvPr id="24" name="Rectangle 23"/>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p:cNvSpPr txBox="1"/>
              <p:nvPr/>
            </p:nvSpPr>
            <p:spPr>
              <a:xfrm>
                <a:off x="1082666" y="1379837"/>
                <a:ext cx="429926" cy="553998"/>
              </a:xfrm>
              <a:prstGeom prst="rect">
                <a:avLst/>
              </a:prstGeom>
              <a:noFill/>
            </p:spPr>
            <p:txBody>
              <a:bodyPr wrap="none" rtlCol="0">
                <a:spAutoFit/>
              </a:bodyPr>
              <a:lstStyle/>
              <a:p>
                <a:r>
                  <a:rPr lang="en-US" sz="3000" b="1" dirty="0" smtClean="0">
                    <a:solidFill>
                      <a:schemeClr val="bg1"/>
                    </a:solidFill>
                    <a:latin typeface="Tahoma" panose="020B0604030504040204" pitchFamily="34" charset="0"/>
                    <a:ea typeface="Tahoma" panose="020B0604030504040204" pitchFamily="34" charset="0"/>
                    <a:cs typeface="Tahoma" panose="020B0604030504040204" pitchFamily="34" charset="0"/>
                  </a:rPr>
                  <a:t>3</a:t>
                </a:r>
                <a:endParaRPr lang="en-US" sz="30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sp>
          <p:nvSpPr>
            <p:cNvPr id="23" name="TextBox 22"/>
            <p:cNvSpPr txBox="1"/>
            <p:nvPr/>
          </p:nvSpPr>
          <p:spPr>
            <a:xfrm>
              <a:off x="1100452" y="1445277"/>
              <a:ext cx="1576072" cy="477054"/>
            </a:xfrm>
            <a:prstGeom prst="rect">
              <a:avLst/>
            </a:prstGeom>
            <a:noFill/>
          </p:spPr>
          <p:txBody>
            <a:bodyPr wrap="none" rtlCol="0">
              <a:spAutoFit/>
            </a:bodyPr>
            <a:lstStyle/>
            <a:p>
              <a:r>
                <a:rPr lang="en-US" sz="2500" b="1" dirty="0" err="1" smtClean="0">
                  <a:latin typeface="Arial" panose="020B0604020202020204" pitchFamily="34" charset="0"/>
                  <a:cs typeface="Arial" panose="020B0604020202020204" pitchFamily="34" charset="0"/>
                </a:rPr>
                <a:t>Tìm</a:t>
              </a:r>
              <a:r>
                <a:rPr lang="en-US" sz="2500" b="1" dirty="0" smtClean="0">
                  <a:latin typeface="Arial" panose="020B0604020202020204" pitchFamily="34" charset="0"/>
                  <a:cs typeface="Arial" panose="020B0604020202020204" pitchFamily="34" charset="0"/>
                </a:rPr>
                <a:t> </a:t>
              </a:r>
              <a:r>
                <a:rPr lang="en-US" sz="2500" b="1" dirty="0" err="1" smtClean="0">
                  <a:latin typeface="Arial" panose="020B0604020202020204" pitchFamily="34" charset="0"/>
                  <a:cs typeface="Arial" panose="020B0604020202020204" pitchFamily="34" charset="0"/>
                </a:rPr>
                <a:t>kiếm</a:t>
              </a:r>
              <a:endParaRPr lang="en-US" sz="2500" b="1" dirty="0">
                <a:latin typeface="Arial" panose="020B0604020202020204" pitchFamily="34" charset="0"/>
                <a:cs typeface="Arial" panose="020B0604020202020204" pitchFamily="34" charset="0"/>
              </a:endParaRPr>
            </a:p>
          </p:txBody>
        </p:sp>
      </p:grpSp>
      <p:pic>
        <p:nvPicPr>
          <p:cNvPr id="3" name="Picture 2"/>
          <p:cNvPicPr>
            <a:picLocks noChangeAspect="1"/>
          </p:cNvPicPr>
          <p:nvPr/>
        </p:nvPicPr>
        <p:blipFill>
          <a:blip r:embed="rId4"/>
          <a:stretch>
            <a:fillRect/>
          </a:stretch>
        </p:blipFill>
        <p:spPr>
          <a:xfrm>
            <a:off x="8496114" y="167054"/>
            <a:ext cx="3517208" cy="4903723"/>
          </a:xfrm>
          <a:prstGeom prst="rect">
            <a:avLst/>
          </a:prstGeom>
        </p:spPr>
      </p:pic>
      <p:sp>
        <p:nvSpPr>
          <p:cNvPr id="14" name="Cloud 13"/>
          <p:cNvSpPr/>
          <p:nvPr/>
        </p:nvSpPr>
        <p:spPr>
          <a:xfrm>
            <a:off x="1797862" y="2684892"/>
            <a:ext cx="6130687" cy="2259273"/>
          </a:xfrm>
          <a:prstGeom prst="cloud">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smtClean="0">
              <a:solidFill>
                <a:srgbClr val="3333CC"/>
              </a:solidFill>
              <a:latin typeface="Arial" panose="020B0604020202020204" pitchFamily="34" charset="0"/>
              <a:cs typeface="Arial" panose="020B0604020202020204" pitchFamily="34" charset="0"/>
            </a:endParaRPr>
          </a:p>
          <a:p>
            <a:pPr algn="ctr"/>
            <a:r>
              <a:rPr lang="en-US" sz="2400" smtClean="0">
                <a:solidFill>
                  <a:srgbClr val="3333CC"/>
                </a:solidFill>
                <a:latin typeface="Arial" panose="020B0604020202020204" pitchFamily="34" charset="0"/>
                <a:cs typeface="Arial" panose="020B0604020202020204" pitchFamily="34" charset="0"/>
              </a:rPr>
              <a:t>Bạn Mơ đến thư viện để mượn quyển truyện Thạch Sanh</a:t>
            </a:r>
            <a:endParaRPr lang="en-US" sz="2400" dirty="0">
              <a:solidFill>
                <a:srgbClr val="3333CC"/>
              </a:solidFill>
              <a:latin typeface="Arial" panose="020B0604020202020204" pitchFamily="34" charset="0"/>
              <a:cs typeface="Arial" panose="020B0604020202020204" pitchFamily="34" charset="0"/>
            </a:endParaRPr>
          </a:p>
        </p:txBody>
      </p:sp>
      <p:sp>
        <p:nvSpPr>
          <p:cNvPr id="5" name="Rectangle 4"/>
          <p:cNvSpPr/>
          <p:nvPr/>
        </p:nvSpPr>
        <p:spPr>
          <a:xfrm>
            <a:off x="1901853" y="5070777"/>
            <a:ext cx="10290147" cy="1815882"/>
          </a:xfrm>
          <a:prstGeom prst="rect">
            <a:avLst/>
          </a:prstGeom>
        </p:spPr>
        <p:txBody>
          <a:bodyPr wrap="square">
            <a:spAutoFit/>
          </a:bodyPr>
          <a:lstStyle/>
          <a:p>
            <a:r>
              <a:rPr lang="en-US" sz="2800" b="1" smtClean="0">
                <a:solidFill>
                  <a:srgbClr val="3333CC"/>
                </a:solidFill>
                <a:latin typeface="Arial" panose="020B0604020202020204" pitchFamily="34" charset="0"/>
                <a:ea typeface="Calibri" panose="020F0502020204030204" pitchFamily="34" charset="0"/>
                <a:cs typeface="Arial" panose="020B0604020202020204" pitchFamily="34" charset="0"/>
              </a:rPr>
              <a:t>?</a:t>
            </a:r>
            <a:r>
              <a:rPr lang="en-US" sz="2800" smtClean="0">
                <a:solidFill>
                  <a:srgbClr val="3333CC"/>
                </a:solidFill>
                <a:latin typeface="Arial" panose="020B0604020202020204" pitchFamily="34" charset="0"/>
                <a:ea typeface="Calibri" panose="020F0502020204030204" pitchFamily="34" charset="0"/>
                <a:cs typeface="Arial" panose="020B0604020202020204" pitchFamily="34" charset="0"/>
              </a:rPr>
              <a:t>Theo </a:t>
            </a:r>
            <a:r>
              <a:rPr lang="en-US" sz="2800">
                <a:solidFill>
                  <a:srgbClr val="3333CC"/>
                </a:solidFill>
                <a:latin typeface="Arial" panose="020B0604020202020204" pitchFamily="34" charset="0"/>
                <a:ea typeface="Calibri" panose="020F0502020204030204" pitchFamily="34" charset="0"/>
                <a:cs typeface="Arial" panose="020B0604020202020204" pitchFamily="34" charset="0"/>
              </a:rPr>
              <a:t>em, cô phụ trách thư viện sẽ hướng dẫn bạn Mơ thực hiện như thế nào để nhanh chóng tìm được quyển truyện Thạch Sanh? </a:t>
            </a:r>
            <a:endParaRPr lang="en-US" sz="2800" smtClean="0">
              <a:solidFill>
                <a:srgbClr val="3333CC"/>
              </a:solidFill>
              <a:latin typeface="Arial" panose="020B0604020202020204" pitchFamily="34" charset="0"/>
              <a:ea typeface="Calibri" panose="020F0502020204030204" pitchFamily="34" charset="0"/>
              <a:cs typeface="Arial" panose="020B0604020202020204" pitchFamily="34" charset="0"/>
            </a:endParaRPr>
          </a:p>
          <a:p>
            <a:r>
              <a:rPr lang="en-US" sz="2800" smtClean="0">
                <a:solidFill>
                  <a:srgbClr val="3333CC"/>
                </a:solidFill>
                <a:latin typeface="Arial" panose="020B0604020202020204" pitchFamily="34" charset="0"/>
                <a:ea typeface="Calibri" panose="020F0502020204030204" pitchFamily="34" charset="0"/>
                <a:cs typeface="Arial" panose="020B0604020202020204" pitchFamily="34" charset="0"/>
              </a:rPr>
              <a:t>Các </a:t>
            </a:r>
            <a:r>
              <a:rPr lang="en-US" sz="2800">
                <a:solidFill>
                  <a:srgbClr val="3333CC"/>
                </a:solidFill>
                <a:latin typeface="Arial" panose="020B0604020202020204" pitchFamily="34" charset="0"/>
                <a:ea typeface="Calibri" panose="020F0502020204030204" pitchFamily="34" charset="0"/>
                <a:cs typeface="Arial" panose="020B0604020202020204" pitchFamily="34" charset="0"/>
              </a:rPr>
              <a:t>con hãy thảo luận nhóm đôi để trả lời câu hỏi</a:t>
            </a:r>
            <a:r>
              <a:rPr lang="en-US" sz="2800" smtClean="0">
                <a:solidFill>
                  <a:srgbClr val="3333CC"/>
                </a:solidFill>
                <a:latin typeface="Arial" panose="020B0604020202020204" pitchFamily="34" charset="0"/>
                <a:ea typeface="Calibri" panose="020F0502020204030204" pitchFamily="34" charset="0"/>
                <a:cs typeface="Arial" panose="020B0604020202020204" pitchFamily="34" charset="0"/>
              </a:rPr>
              <a:t>.(2’)</a:t>
            </a:r>
            <a:endParaRPr lang="en-US" sz="2800">
              <a:solidFill>
                <a:srgbClr val="3333CC"/>
              </a:solidFill>
              <a:latin typeface="Arial" panose="020B0604020202020204" pitchFamily="34" charset="0"/>
              <a:cs typeface="Arial" panose="020B0604020202020204" pitchFamily="34" charset="0"/>
            </a:endParaRPr>
          </a:p>
        </p:txBody>
      </p:sp>
      <p:sp>
        <p:nvSpPr>
          <p:cNvPr id="6" name="Rectangle 5"/>
          <p:cNvSpPr/>
          <p:nvPr/>
        </p:nvSpPr>
        <p:spPr>
          <a:xfrm>
            <a:off x="4159515" y="2919483"/>
            <a:ext cx="1921305" cy="461665"/>
          </a:xfrm>
          <a:prstGeom prst="rect">
            <a:avLst/>
          </a:prstGeom>
          <a:solidFill>
            <a:schemeClr val="bg1"/>
          </a:solidFill>
        </p:spPr>
        <p:txBody>
          <a:bodyPr wrap="square">
            <a:spAutoFit/>
          </a:bodyPr>
          <a:lstStyle/>
          <a:p>
            <a:r>
              <a:rPr lang="en-US" sz="2400">
                <a:solidFill>
                  <a:srgbClr val="3333CC"/>
                </a:solidFill>
                <a:latin typeface="Arial" panose="020B0604020202020204" pitchFamily="34" charset="0"/>
                <a:ea typeface="Calibri" panose="020F0502020204030204" pitchFamily="34" charset="0"/>
                <a:cs typeface="Arial" panose="020B0604020202020204" pitchFamily="34" charset="0"/>
              </a:rPr>
              <a:t>Tình </a:t>
            </a:r>
            <a:r>
              <a:rPr lang="en-US" sz="2400" smtClean="0">
                <a:solidFill>
                  <a:srgbClr val="3333CC"/>
                </a:solidFill>
                <a:latin typeface="Arial" panose="020B0604020202020204" pitchFamily="34" charset="0"/>
                <a:ea typeface="Calibri" panose="020F0502020204030204" pitchFamily="34" charset="0"/>
                <a:cs typeface="Arial" panose="020B0604020202020204" pitchFamily="34" charset="0"/>
              </a:rPr>
              <a:t>huống:</a:t>
            </a:r>
            <a:endParaRPr lang="en-US" sz="2400">
              <a:solidFill>
                <a:srgbClr val="3333CC"/>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51385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ppt_x"/>
                                          </p:val>
                                        </p:tav>
                                        <p:tav tm="100000">
                                          <p:val>
                                            <p:strVal val="#ppt_x"/>
                                          </p:val>
                                        </p:tav>
                                      </p:tavLst>
                                    </p:anim>
                                    <p:anim calcmode="lin" valueType="num">
                                      <p:cBhvr additive="base">
                                        <p:cTn id="14" dur="500" fill="hold"/>
                                        <p:tgtEl>
                                          <p:spTgt spid="15"/>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17"/>
                                        </p:tgtEl>
                                        <p:attrNameLst>
                                          <p:attrName>style.visibility</p:attrName>
                                        </p:attrNameLst>
                                      </p:cBhvr>
                                      <p:to>
                                        <p:strVal val="visible"/>
                                      </p:to>
                                    </p:set>
                                    <p:anim calcmode="lin" valueType="num">
                                      <p:cBhvr additive="base">
                                        <p:cTn id="17" dur="500" fill="hold"/>
                                        <p:tgtEl>
                                          <p:spTgt spid="17"/>
                                        </p:tgtEl>
                                        <p:attrNameLst>
                                          <p:attrName>ppt_x</p:attrName>
                                        </p:attrNameLst>
                                      </p:cBhvr>
                                      <p:tavLst>
                                        <p:tav tm="0">
                                          <p:val>
                                            <p:strVal val="#ppt_x"/>
                                          </p:val>
                                        </p:tav>
                                        <p:tav tm="100000">
                                          <p:val>
                                            <p:strVal val="#ppt_x"/>
                                          </p:val>
                                        </p:tav>
                                      </p:tavLst>
                                    </p:anim>
                                    <p:anim calcmode="lin" valueType="num">
                                      <p:cBhvr additive="base">
                                        <p:cTn id="18" dur="500" fill="hold"/>
                                        <p:tgtEl>
                                          <p:spTgt spid="17"/>
                                        </p:tgtEl>
                                        <p:attrNameLst>
                                          <p:attrName>ppt_y</p:attrName>
                                        </p:attrNameLst>
                                      </p:cBhvr>
                                      <p:tavLst>
                                        <p:tav tm="0">
                                          <p:val>
                                            <p:strVal val="1+#ppt_h/2"/>
                                          </p:val>
                                        </p:tav>
                                        <p:tav tm="100000">
                                          <p:val>
                                            <p:strVal val="#ppt_y"/>
                                          </p:val>
                                        </p:tav>
                                      </p:tavLst>
                                    </p:anim>
                                  </p:childTnLst>
                                </p:cTn>
                              </p:par>
                              <p:par>
                                <p:cTn id="19" presetID="10" presetClass="entr" presetSubtype="0" fill="hold" nodeType="with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fade">
                                      <p:cBhvr>
                                        <p:cTn id="21" dur="500"/>
                                        <p:tgtEl>
                                          <p:spTgt spid="20"/>
                                        </p:tgtEl>
                                      </p:cBhvr>
                                    </p:animEffect>
                                  </p:childTnLst>
                                </p:cTn>
                              </p:par>
                              <p:par>
                                <p:cTn id="22" presetID="2" presetClass="entr" presetSubtype="4"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 calcmode="lin" valueType="num">
                                      <p:cBhvr additive="base">
                                        <p:cTn id="24" dur="500" fill="hold"/>
                                        <p:tgtEl>
                                          <p:spTgt spid="14"/>
                                        </p:tgtEl>
                                        <p:attrNameLst>
                                          <p:attrName>ppt_x</p:attrName>
                                        </p:attrNameLst>
                                      </p:cBhvr>
                                      <p:tavLst>
                                        <p:tav tm="0">
                                          <p:val>
                                            <p:strVal val="#ppt_x"/>
                                          </p:val>
                                        </p:tav>
                                        <p:tav tm="100000">
                                          <p:val>
                                            <p:strVal val="#ppt_x"/>
                                          </p:val>
                                        </p:tav>
                                      </p:tavLst>
                                    </p:anim>
                                    <p:anim calcmode="lin" valueType="num">
                                      <p:cBhvr additive="base">
                                        <p:cTn id="25" dur="500" fill="hold"/>
                                        <p:tgtEl>
                                          <p:spTgt spid="14"/>
                                        </p:tgtEl>
                                        <p:attrNameLst>
                                          <p:attrName>ppt_y</p:attrName>
                                        </p:attrNameLst>
                                      </p:cBhvr>
                                      <p:tavLst>
                                        <p:tav tm="0">
                                          <p:val>
                                            <p:strVal val="1+#ppt_h/2"/>
                                          </p:val>
                                        </p:tav>
                                        <p:tav tm="100000">
                                          <p:val>
                                            <p:strVal val="#ppt_y"/>
                                          </p:val>
                                        </p:tav>
                                      </p:tavLst>
                                    </p:anim>
                                  </p:childTnLst>
                                </p:cTn>
                              </p:par>
                              <p:par>
                                <p:cTn id="26" presetID="2" presetClass="entr" presetSubtype="4" fill="hold" nodeType="withEffect">
                                  <p:stCondLst>
                                    <p:cond delay="0"/>
                                  </p:stCondLst>
                                  <p:childTnLst>
                                    <p:set>
                                      <p:cBhvr>
                                        <p:cTn id="27" dur="1" fill="hold">
                                          <p:stCondLst>
                                            <p:cond delay="0"/>
                                          </p:stCondLst>
                                        </p:cTn>
                                        <p:tgtEl>
                                          <p:spTgt spid="21"/>
                                        </p:tgtEl>
                                        <p:attrNameLst>
                                          <p:attrName>style.visibility</p:attrName>
                                        </p:attrNameLst>
                                      </p:cBhvr>
                                      <p:to>
                                        <p:strVal val="visible"/>
                                      </p:to>
                                    </p:set>
                                    <p:anim calcmode="lin" valueType="num">
                                      <p:cBhvr additive="base">
                                        <p:cTn id="28" dur="500" fill="hold"/>
                                        <p:tgtEl>
                                          <p:spTgt spid="21"/>
                                        </p:tgtEl>
                                        <p:attrNameLst>
                                          <p:attrName>ppt_x</p:attrName>
                                        </p:attrNameLst>
                                      </p:cBhvr>
                                      <p:tavLst>
                                        <p:tav tm="0">
                                          <p:val>
                                            <p:strVal val="#ppt_x"/>
                                          </p:val>
                                        </p:tav>
                                        <p:tav tm="100000">
                                          <p:val>
                                            <p:strVal val="#ppt_x"/>
                                          </p:val>
                                        </p:tav>
                                      </p:tavLst>
                                    </p:anim>
                                    <p:anim calcmode="lin" valueType="num">
                                      <p:cBhvr additive="base">
                                        <p:cTn id="29" dur="500" fill="hold"/>
                                        <p:tgtEl>
                                          <p:spTgt spid="21"/>
                                        </p:tgtEl>
                                        <p:attrNameLst>
                                          <p:attrName>ppt_y</p:attrName>
                                        </p:attrNameLst>
                                      </p:cBhvr>
                                      <p:tavLst>
                                        <p:tav tm="0">
                                          <p:val>
                                            <p:strVal val="1+#ppt_h/2"/>
                                          </p:val>
                                        </p:tav>
                                        <p:tav tm="100000">
                                          <p:val>
                                            <p:strVal val="#ppt_y"/>
                                          </p:val>
                                        </p:tav>
                                      </p:tavLst>
                                    </p:anim>
                                  </p:childTnLst>
                                </p:cTn>
                              </p:par>
                              <p:par>
                                <p:cTn id="30" presetID="2" presetClass="entr" presetSubtype="4" fill="hold" grpId="0" nodeType="withEffect">
                                  <p:stCondLst>
                                    <p:cond delay="0"/>
                                  </p:stCondLst>
                                  <p:childTnLst>
                                    <p:set>
                                      <p:cBhvr>
                                        <p:cTn id="31" dur="1" fill="hold">
                                          <p:stCondLst>
                                            <p:cond delay="0"/>
                                          </p:stCondLst>
                                        </p:cTn>
                                        <p:tgtEl>
                                          <p:spTgt spid="6"/>
                                        </p:tgtEl>
                                        <p:attrNameLst>
                                          <p:attrName>style.visibility</p:attrName>
                                        </p:attrNameLst>
                                      </p:cBhvr>
                                      <p:to>
                                        <p:strVal val="visible"/>
                                      </p:to>
                                    </p:set>
                                    <p:anim calcmode="lin" valueType="num">
                                      <p:cBhvr additive="base">
                                        <p:cTn id="32" dur="500" fill="hold"/>
                                        <p:tgtEl>
                                          <p:spTgt spid="6"/>
                                        </p:tgtEl>
                                        <p:attrNameLst>
                                          <p:attrName>ppt_x</p:attrName>
                                        </p:attrNameLst>
                                      </p:cBhvr>
                                      <p:tavLst>
                                        <p:tav tm="0">
                                          <p:val>
                                            <p:strVal val="#ppt_x"/>
                                          </p:val>
                                        </p:tav>
                                        <p:tav tm="100000">
                                          <p:val>
                                            <p:strVal val="#ppt_x"/>
                                          </p:val>
                                        </p:tav>
                                      </p:tavLst>
                                    </p:anim>
                                    <p:anim calcmode="lin" valueType="num">
                                      <p:cBhvr additive="base">
                                        <p:cTn id="3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5"/>
                                        </p:tgtEl>
                                        <p:attrNameLst>
                                          <p:attrName>style.visibility</p:attrName>
                                        </p:attrNameLst>
                                      </p:cBhvr>
                                      <p:to>
                                        <p:strVal val="visible"/>
                                      </p:to>
                                    </p:set>
                                    <p:anim calcmode="lin" valueType="num">
                                      <p:cBhvr>
                                        <p:cTn id="38" dur="500" fill="hold"/>
                                        <p:tgtEl>
                                          <p:spTgt spid="5"/>
                                        </p:tgtEl>
                                        <p:attrNameLst>
                                          <p:attrName>ppt_w</p:attrName>
                                        </p:attrNameLst>
                                      </p:cBhvr>
                                      <p:tavLst>
                                        <p:tav tm="0">
                                          <p:val>
                                            <p:fltVal val="0"/>
                                          </p:val>
                                        </p:tav>
                                        <p:tav tm="100000">
                                          <p:val>
                                            <p:strVal val="#ppt_w"/>
                                          </p:val>
                                        </p:tav>
                                      </p:tavLst>
                                    </p:anim>
                                    <p:anim calcmode="lin" valueType="num">
                                      <p:cBhvr>
                                        <p:cTn id="39" dur="500" fill="hold"/>
                                        <p:tgtEl>
                                          <p:spTgt spid="5"/>
                                        </p:tgtEl>
                                        <p:attrNameLst>
                                          <p:attrName>ppt_h</p:attrName>
                                        </p:attrNameLst>
                                      </p:cBhvr>
                                      <p:tavLst>
                                        <p:tav tm="0">
                                          <p:val>
                                            <p:fltVal val="0"/>
                                          </p:val>
                                        </p:tav>
                                        <p:tav tm="100000">
                                          <p:val>
                                            <p:strVal val="#ppt_h"/>
                                          </p:val>
                                        </p:tav>
                                      </p:tavLst>
                                    </p:anim>
                                    <p:animEffect transition="in" filter="fade">
                                      <p:cBhvr>
                                        <p:cTn id="4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7" grpId="0" animBg="1"/>
      <p:bldP spid="14" grpId="0" animBg="1"/>
      <p:bldP spid="5" grpId="0"/>
      <p:bldP spid="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4004983" y="100738"/>
            <a:ext cx="4353220" cy="577817"/>
            <a:chOff x="4168573" y="1295284"/>
            <a:chExt cx="4353220" cy="577817"/>
          </a:xfrm>
        </p:grpSpPr>
        <p:sp>
          <p:nvSpPr>
            <p:cNvPr id="13" name="Rounded Rectangle 12"/>
            <p:cNvSpPr/>
            <p:nvPr/>
          </p:nvSpPr>
          <p:spPr>
            <a:xfrm>
              <a:off x="4168573" y="1295284"/>
              <a:ext cx="4353220" cy="577817"/>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C0066"/>
                  </a:solidFill>
                  <a:latin typeface="Tahoma" panose="020B0604030504040204" pitchFamily="34" charset="0"/>
                  <a:ea typeface="Tahoma" panose="020B0604030504040204" pitchFamily="34" charset="0"/>
                  <a:cs typeface="Tahoma" panose="020B0604030504040204" pitchFamily="34" charset="0"/>
                </a:rPr>
                <a:t>KHÁM PHÁ</a:t>
              </a:r>
              <a:endParaRPr lang="en-US" sz="3200" b="1" dirty="0">
                <a:solidFill>
                  <a:srgbClr val="CC0066"/>
                </a:solidFill>
                <a:latin typeface="Tahoma" panose="020B0604030504040204" pitchFamily="34" charset="0"/>
                <a:ea typeface="Tahoma" panose="020B0604030504040204" pitchFamily="34" charset="0"/>
                <a:cs typeface="Tahoma" panose="020B0604030504040204" pitchFamily="34" charset="0"/>
              </a:endParaRPr>
            </a:p>
          </p:txBody>
        </p:sp>
        <p:pic>
          <p:nvPicPr>
            <p:cNvPr id="2" name="Picture 1"/>
            <p:cNvPicPr>
              <a:picLocks noChangeAspect="1"/>
            </p:cNvPicPr>
            <p:nvPr/>
          </p:nvPicPr>
          <p:blipFill>
            <a:blip r:embed="rId2"/>
            <a:stretch>
              <a:fillRect/>
            </a:stretch>
          </p:blipFill>
          <p:spPr>
            <a:xfrm>
              <a:off x="4911436" y="1309140"/>
              <a:ext cx="575376" cy="529951"/>
            </a:xfrm>
            <a:prstGeom prst="rect">
              <a:avLst/>
            </a:prstGeom>
          </p:spPr>
        </p:pic>
      </p:grpSp>
      <p:grpSp>
        <p:nvGrpSpPr>
          <p:cNvPr id="21" name="Group 20"/>
          <p:cNvGrpSpPr/>
          <p:nvPr/>
        </p:nvGrpSpPr>
        <p:grpSpPr>
          <a:xfrm>
            <a:off x="1712865" y="646123"/>
            <a:ext cx="1986620" cy="553998"/>
            <a:chOff x="689904" y="1379897"/>
            <a:chExt cx="1986620" cy="553998"/>
          </a:xfrm>
        </p:grpSpPr>
        <p:grpSp>
          <p:nvGrpSpPr>
            <p:cNvPr id="22" name="Group 21"/>
            <p:cNvGrpSpPr/>
            <p:nvPr/>
          </p:nvGrpSpPr>
          <p:grpSpPr>
            <a:xfrm>
              <a:off x="689904" y="1379897"/>
              <a:ext cx="429926" cy="553998"/>
              <a:chOff x="1082666" y="1379837"/>
              <a:chExt cx="429926" cy="553998"/>
            </a:xfrm>
          </p:grpSpPr>
          <p:sp>
            <p:nvSpPr>
              <p:cNvPr id="24" name="Rectangle 23"/>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p:cNvSpPr txBox="1"/>
              <p:nvPr/>
            </p:nvSpPr>
            <p:spPr>
              <a:xfrm>
                <a:off x="1082666" y="1379837"/>
                <a:ext cx="429926" cy="553998"/>
              </a:xfrm>
              <a:prstGeom prst="rect">
                <a:avLst/>
              </a:prstGeom>
              <a:noFill/>
            </p:spPr>
            <p:txBody>
              <a:bodyPr wrap="none" rtlCol="0">
                <a:spAutoFit/>
              </a:bodyPr>
              <a:lstStyle/>
              <a:p>
                <a:r>
                  <a:rPr lang="en-US" sz="3000" b="1" dirty="0" smtClean="0">
                    <a:solidFill>
                      <a:schemeClr val="bg1"/>
                    </a:solidFill>
                    <a:latin typeface="Tahoma" panose="020B0604030504040204" pitchFamily="34" charset="0"/>
                    <a:ea typeface="Tahoma" panose="020B0604030504040204" pitchFamily="34" charset="0"/>
                    <a:cs typeface="Tahoma" panose="020B0604030504040204" pitchFamily="34" charset="0"/>
                  </a:rPr>
                  <a:t>3</a:t>
                </a:r>
                <a:endParaRPr lang="en-US" sz="30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sp>
          <p:nvSpPr>
            <p:cNvPr id="23" name="TextBox 22"/>
            <p:cNvSpPr txBox="1"/>
            <p:nvPr/>
          </p:nvSpPr>
          <p:spPr>
            <a:xfrm>
              <a:off x="1100452" y="1445277"/>
              <a:ext cx="1576072" cy="477054"/>
            </a:xfrm>
            <a:prstGeom prst="rect">
              <a:avLst/>
            </a:prstGeom>
            <a:noFill/>
          </p:spPr>
          <p:txBody>
            <a:bodyPr wrap="none" rtlCol="0">
              <a:spAutoFit/>
            </a:bodyPr>
            <a:lstStyle/>
            <a:p>
              <a:r>
                <a:rPr lang="en-US" sz="2500" b="1" dirty="0" err="1" smtClean="0">
                  <a:latin typeface="Arial" panose="020B0604020202020204" pitchFamily="34" charset="0"/>
                  <a:cs typeface="Arial" panose="020B0604020202020204" pitchFamily="34" charset="0"/>
                </a:rPr>
                <a:t>Tìm</a:t>
              </a:r>
              <a:r>
                <a:rPr lang="en-US" sz="2500" b="1" dirty="0" smtClean="0">
                  <a:latin typeface="Arial" panose="020B0604020202020204" pitchFamily="34" charset="0"/>
                  <a:cs typeface="Arial" panose="020B0604020202020204" pitchFamily="34" charset="0"/>
                </a:rPr>
                <a:t> </a:t>
              </a:r>
              <a:r>
                <a:rPr lang="en-US" sz="2500" b="1" dirty="0" err="1" smtClean="0">
                  <a:latin typeface="Arial" panose="020B0604020202020204" pitchFamily="34" charset="0"/>
                  <a:cs typeface="Arial" panose="020B0604020202020204" pitchFamily="34" charset="0"/>
                </a:rPr>
                <a:t>kiếm</a:t>
              </a:r>
              <a:endParaRPr lang="en-US" sz="2500" b="1" dirty="0">
                <a:latin typeface="Arial" panose="020B0604020202020204" pitchFamily="34" charset="0"/>
                <a:cs typeface="Arial" panose="020B0604020202020204" pitchFamily="34" charset="0"/>
              </a:endParaRPr>
            </a:p>
          </p:txBody>
        </p:sp>
      </p:grpSp>
      <p:pic>
        <p:nvPicPr>
          <p:cNvPr id="3" name="Picture 2"/>
          <p:cNvPicPr>
            <a:picLocks noChangeAspect="1"/>
          </p:cNvPicPr>
          <p:nvPr/>
        </p:nvPicPr>
        <p:blipFill rotWithShape="1">
          <a:blip r:embed="rId3"/>
          <a:srcRect l="3342" t="1484" r="1992" b="2071"/>
          <a:stretch/>
        </p:blipFill>
        <p:spPr>
          <a:xfrm>
            <a:off x="666206" y="2422330"/>
            <a:ext cx="11194868" cy="2883961"/>
          </a:xfrm>
          <a:prstGeom prst="rect">
            <a:avLst/>
          </a:prstGeom>
        </p:spPr>
      </p:pic>
      <p:sp>
        <p:nvSpPr>
          <p:cNvPr id="9" name="Rectangle 8"/>
          <p:cNvSpPr/>
          <p:nvPr/>
        </p:nvSpPr>
        <p:spPr>
          <a:xfrm>
            <a:off x="561703" y="1330525"/>
            <a:ext cx="11721737" cy="830997"/>
          </a:xfrm>
          <a:prstGeom prst="rect">
            <a:avLst/>
          </a:prstGeom>
        </p:spPr>
        <p:txBody>
          <a:bodyPr wrap="square">
            <a:spAutoFit/>
          </a:bodyPr>
          <a:lstStyle/>
          <a:p>
            <a:r>
              <a:rPr lang="en-US" sz="2400" smtClean="0">
                <a:solidFill>
                  <a:srgbClr val="3333CC"/>
                </a:solidFill>
                <a:latin typeface="Arial" panose="020B0604020202020204" pitchFamily="34" charset="0"/>
                <a:ea typeface="Calibri" panose="020F0502020204030204" pitchFamily="34" charset="0"/>
                <a:cs typeface="Arial" panose="020B0604020202020204" pitchFamily="34" charset="0"/>
              </a:rPr>
              <a:t>-&gt;Cô phụ trách thư viện hướng dẫn bạn Mơ đến </a:t>
            </a:r>
            <a:r>
              <a:rPr lang="en-US" sz="2400" smtClean="0">
                <a:solidFill>
                  <a:srgbClr val="FF0000"/>
                </a:solidFill>
                <a:latin typeface="Arial" panose="020B0604020202020204" pitchFamily="34" charset="0"/>
                <a:ea typeface="Calibri" panose="020F0502020204030204" pitchFamily="34" charset="0"/>
                <a:cs typeface="Arial" panose="020B0604020202020204" pitchFamily="34" charset="0"/>
              </a:rPr>
              <a:t>khu vực truyện </a:t>
            </a:r>
            <a:r>
              <a:rPr lang="en-US" sz="2400" smtClean="0">
                <a:solidFill>
                  <a:srgbClr val="3333CC"/>
                </a:solidFill>
                <a:latin typeface="Arial" panose="020B0604020202020204" pitchFamily="34" charset="0"/>
                <a:ea typeface="Calibri" panose="020F0502020204030204" pitchFamily="34" charset="0"/>
                <a:cs typeface="Arial" panose="020B0604020202020204" pitchFamily="34" charset="0"/>
              </a:rPr>
              <a:t>và tìm đến giá sách </a:t>
            </a:r>
            <a:r>
              <a:rPr lang="en-US" sz="2400" smtClean="0">
                <a:solidFill>
                  <a:srgbClr val="FF0000"/>
                </a:solidFill>
                <a:latin typeface="Arial" panose="020B0604020202020204" pitchFamily="34" charset="0"/>
                <a:ea typeface="Calibri" panose="020F0502020204030204" pitchFamily="34" charset="0"/>
                <a:cs typeface="Arial" panose="020B0604020202020204" pitchFamily="34" charset="0"/>
              </a:rPr>
              <a:t>Truyện cổ tích Việt Nam </a:t>
            </a:r>
            <a:r>
              <a:rPr lang="en-US" sz="2400" smtClean="0">
                <a:solidFill>
                  <a:srgbClr val="3333CC"/>
                </a:solidFill>
                <a:latin typeface="Arial" panose="020B0604020202020204" pitchFamily="34" charset="0"/>
                <a:ea typeface="Calibri" panose="020F0502020204030204" pitchFamily="34" charset="0"/>
                <a:cs typeface="Arial" panose="020B0604020202020204" pitchFamily="34" charset="0"/>
              </a:rPr>
              <a:t>và tìm kiếm quyển </a:t>
            </a:r>
            <a:r>
              <a:rPr lang="en-US" sz="2400" smtClean="0">
                <a:solidFill>
                  <a:srgbClr val="FF0000"/>
                </a:solidFill>
                <a:latin typeface="Arial" panose="020B0604020202020204" pitchFamily="34" charset="0"/>
                <a:ea typeface="Calibri" panose="020F0502020204030204" pitchFamily="34" charset="0"/>
                <a:cs typeface="Arial" panose="020B0604020202020204" pitchFamily="34" charset="0"/>
              </a:rPr>
              <a:t>truyện Thạch Sanh </a:t>
            </a:r>
            <a:r>
              <a:rPr lang="en-US" sz="2400" smtClean="0">
                <a:solidFill>
                  <a:srgbClr val="3333CC"/>
                </a:solidFill>
                <a:latin typeface="Arial" panose="020B0604020202020204" pitchFamily="34" charset="0"/>
                <a:ea typeface="Calibri" panose="020F0502020204030204" pitchFamily="34" charset="0"/>
                <a:cs typeface="Arial" panose="020B0604020202020204" pitchFamily="34" charset="0"/>
              </a:rPr>
              <a:t>trong giá sách đó. </a:t>
            </a:r>
            <a:endParaRPr lang="en-US" sz="2400">
              <a:solidFill>
                <a:srgbClr val="3333CC"/>
              </a:solidFill>
              <a:latin typeface="Arial" panose="020B0604020202020204" pitchFamily="34" charset="0"/>
              <a:cs typeface="Arial" panose="020B0604020202020204" pitchFamily="34" charset="0"/>
            </a:endParaRPr>
          </a:p>
        </p:txBody>
      </p:sp>
      <p:sp>
        <p:nvSpPr>
          <p:cNvPr id="10" name="Rectangle 9"/>
          <p:cNvSpPr/>
          <p:nvPr/>
        </p:nvSpPr>
        <p:spPr>
          <a:xfrm>
            <a:off x="1357745" y="5481239"/>
            <a:ext cx="10834255" cy="1292662"/>
          </a:xfrm>
          <a:prstGeom prst="rect">
            <a:avLst/>
          </a:prstGeom>
        </p:spPr>
        <p:txBody>
          <a:bodyPr wrap="square">
            <a:spAutoFit/>
          </a:bodyPr>
          <a:lstStyle/>
          <a:p>
            <a:pPr marL="342900" indent="-342900">
              <a:buFont typeface="Wingdings" panose="05000000000000000000" pitchFamily="2" charset="2"/>
              <a:buChar char="Ø"/>
            </a:pPr>
            <a:r>
              <a:rPr lang="en-US" sz="2600" spc="-10" smtClean="0">
                <a:solidFill>
                  <a:srgbClr val="FF0000"/>
                </a:solidFill>
                <a:latin typeface="Arial" panose="020B0604020202020204" pitchFamily="34" charset="0"/>
                <a:ea typeface="Calibri" panose="020F0502020204030204" pitchFamily="34" charset="0"/>
                <a:cs typeface="Arial" panose="020B0604020202020204" pitchFamily="34" charset="0"/>
              </a:rPr>
              <a:t>Vậy </a:t>
            </a:r>
            <a:r>
              <a:rPr lang="en-US" sz="2600" spc="-10">
                <a:solidFill>
                  <a:srgbClr val="FF0000"/>
                </a:solidFill>
                <a:latin typeface="Arial" panose="020B0604020202020204" pitchFamily="34" charset="0"/>
                <a:ea typeface="Calibri" panose="020F0502020204030204" pitchFamily="34" charset="0"/>
                <a:cs typeface="Arial" panose="020B0604020202020204" pitchFamily="34" charset="0"/>
              </a:rPr>
              <a:t>để tìm kiếm sách trong thư viện một cách nhanh chóng và dễ dàng, ta cần phải sắp xếp sách theo từng khu vực và từng giá sách và từng loại sách khác </a:t>
            </a:r>
            <a:r>
              <a:rPr lang="en-US" sz="2600" spc="-10" smtClean="0">
                <a:solidFill>
                  <a:srgbClr val="FF0000"/>
                </a:solidFill>
                <a:latin typeface="Arial" panose="020B0604020202020204" pitchFamily="34" charset="0"/>
                <a:ea typeface="Calibri" panose="020F0502020204030204" pitchFamily="34" charset="0"/>
                <a:cs typeface="Arial" panose="020B0604020202020204" pitchFamily="34" charset="0"/>
              </a:rPr>
              <a:t>nhau -&gt; hđ3</a:t>
            </a:r>
            <a:endParaRPr lang="en-US" sz="2600">
              <a:solidFill>
                <a:srgbClr val="FF0000"/>
              </a:solidFill>
              <a:latin typeface="Arial" panose="020B0604020202020204" pitchFamily="34" charset="0"/>
              <a:cs typeface="Arial" panose="020B0604020202020204" pitchFamily="34" charset="0"/>
            </a:endParaRPr>
          </a:p>
        </p:txBody>
      </p:sp>
      <p:sp>
        <p:nvSpPr>
          <p:cNvPr id="11" name="Rectangle 10"/>
          <p:cNvSpPr/>
          <p:nvPr/>
        </p:nvSpPr>
        <p:spPr>
          <a:xfrm>
            <a:off x="5511346" y="2500780"/>
            <a:ext cx="2120068" cy="338554"/>
          </a:xfrm>
          <a:prstGeom prst="rect">
            <a:avLst/>
          </a:prstGeom>
          <a:solidFill>
            <a:srgbClr val="3333CC"/>
          </a:solidFill>
        </p:spPr>
        <p:txBody>
          <a:bodyPr wrap="none">
            <a:spAutoFit/>
          </a:bodyPr>
          <a:lstStyle/>
          <a:p>
            <a:r>
              <a:rPr lang="en-US" sz="1600" b="1" smtClean="0">
                <a:solidFill>
                  <a:schemeClr val="bg1"/>
                </a:solidFill>
                <a:latin typeface="Times New Roman" panose="02020603050405020304" pitchFamily="18" charset="0"/>
                <a:ea typeface="Calibri" panose="020F0502020204030204" pitchFamily="34" charset="0"/>
              </a:rPr>
              <a:t>KHU VỰC TRUYỆN </a:t>
            </a:r>
            <a:endParaRPr lang="en-US" sz="1600" b="1">
              <a:solidFill>
                <a:schemeClr val="bg1"/>
              </a:solidFill>
            </a:endParaRPr>
          </a:p>
        </p:txBody>
      </p:sp>
    </p:spTree>
    <p:extLst>
      <p:ext uri="{BB962C8B-B14F-4D97-AF65-F5344CB8AC3E}">
        <p14:creationId xmlns:p14="http://schemas.microsoft.com/office/powerpoint/2010/main" val="10583951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1"/>
                                        </p:tgtEl>
                                        <p:attrNameLst>
                                          <p:attrName>style.visibility</p:attrName>
                                        </p:attrNameLst>
                                      </p:cBhvr>
                                      <p:to>
                                        <p:strVal val="visible"/>
                                      </p:to>
                                    </p:set>
                                    <p:anim calcmode="lin" valueType="num">
                                      <p:cBhvr additive="base">
                                        <p:cTn id="11" dur="500" fill="hold"/>
                                        <p:tgtEl>
                                          <p:spTgt spid="21"/>
                                        </p:tgtEl>
                                        <p:attrNameLst>
                                          <p:attrName>ppt_x</p:attrName>
                                        </p:attrNameLst>
                                      </p:cBhvr>
                                      <p:tavLst>
                                        <p:tav tm="0">
                                          <p:val>
                                            <p:strVal val="#ppt_x"/>
                                          </p:val>
                                        </p:tav>
                                        <p:tav tm="100000">
                                          <p:val>
                                            <p:strVal val="#ppt_x"/>
                                          </p:val>
                                        </p:tav>
                                      </p:tavLst>
                                    </p:anim>
                                    <p:anim calcmode="lin" valueType="num">
                                      <p:cBhvr additive="base">
                                        <p:cTn id="12" dur="500" fill="hold"/>
                                        <p:tgtEl>
                                          <p:spTgt spid="21"/>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500" fill="hold"/>
                                        <p:tgtEl>
                                          <p:spTgt spid="9"/>
                                        </p:tgtEl>
                                        <p:attrNameLst>
                                          <p:attrName>ppt_x</p:attrName>
                                        </p:attrNameLst>
                                      </p:cBhvr>
                                      <p:tavLst>
                                        <p:tav tm="0">
                                          <p:val>
                                            <p:strVal val="#ppt_x"/>
                                          </p:val>
                                        </p:tav>
                                        <p:tav tm="100000">
                                          <p:val>
                                            <p:strVal val="#ppt_x"/>
                                          </p:val>
                                        </p:tav>
                                      </p:tavLst>
                                    </p:anim>
                                    <p:anim calcmode="lin" valueType="num">
                                      <p:cBhvr additive="base">
                                        <p:cTn id="16" dur="500" fill="hold"/>
                                        <p:tgtEl>
                                          <p:spTgt spid="9"/>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wipe(down)">
                                      <p:cBhvr>
                                        <p:cTn id="25" dur="580">
                                          <p:stCondLst>
                                            <p:cond delay="0"/>
                                          </p:stCondLst>
                                        </p:cTn>
                                        <p:tgtEl>
                                          <p:spTgt spid="10"/>
                                        </p:tgtEl>
                                      </p:cBhvr>
                                    </p:animEffect>
                                    <p:anim calcmode="lin" valueType="num">
                                      <p:cBhvr>
                                        <p:cTn id="26"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31" dur="26">
                                          <p:stCondLst>
                                            <p:cond delay="650"/>
                                          </p:stCondLst>
                                        </p:cTn>
                                        <p:tgtEl>
                                          <p:spTgt spid="10"/>
                                        </p:tgtEl>
                                      </p:cBhvr>
                                      <p:to x="100000" y="60000"/>
                                    </p:animScale>
                                    <p:animScale>
                                      <p:cBhvr>
                                        <p:cTn id="32" dur="166" decel="50000">
                                          <p:stCondLst>
                                            <p:cond delay="676"/>
                                          </p:stCondLst>
                                        </p:cTn>
                                        <p:tgtEl>
                                          <p:spTgt spid="10"/>
                                        </p:tgtEl>
                                      </p:cBhvr>
                                      <p:to x="100000" y="100000"/>
                                    </p:animScale>
                                    <p:animScale>
                                      <p:cBhvr>
                                        <p:cTn id="33" dur="26">
                                          <p:stCondLst>
                                            <p:cond delay="1312"/>
                                          </p:stCondLst>
                                        </p:cTn>
                                        <p:tgtEl>
                                          <p:spTgt spid="10"/>
                                        </p:tgtEl>
                                      </p:cBhvr>
                                      <p:to x="100000" y="80000"/>
                                    </p:animScale>
                                    <p:animScale>
                                      <p:cBhvr>
                                        <p:cTn id="34" dur="166" decel="50000">
                                          <p:stCondLst>
                                            <p:cond delay="1338"/>
                                          </p:stCondLst>
                                        </p:cTn>
                                        <p:tgtEl>
                                          <p:spTgt spid="10"/>
                                        </p:tgtEl>
                                      </p:cBhvr>
                                      <p:to x="100000" y="100000"/>
                                    </p:animScale>
                                    <p:animScale>
                                      <p:cBhvr>
                                        <p:cTn id="35" dur="26">
                                          <p:stCondLst>
                                            <p:cond delay="1642"/>
                                          </p:stCondLst>
                                        </p:cTn>
                                        <p:tgtEl>
                                          <p:spTgt spid="10"/>
                                        </p:tgtEl>
                                      </p:cBhvr>
                                      <p:to x="100000" y="90000"/>
                                    </p:animScale>
                                    <p:animScale>
                                      <p:cBhvr>
                                        <p:cTn id="36" dur="166" decel="50000">
                                          <p:stCondLst>
                                            <p:cond delay="1668"/>
                                          </p:stCondLst>
                                        </p:cTn>
                                        <p:tgtEl>
                                          <p:spTgt spid="10"/>
                                        </p:tgtEl>
                                      </p:cBhvr>
                                      <p:to x="100000" y="100000"/>
                                    </p:animScale>
                                    <p:animScale>
                                      <p:cBhvr>
                                        <p:cTn id="37" dur="26">
                                          <p:stCondLst>
                                            <p:cond delay="1808"/>
                                          </p:stCondLst>
                                        </p:cTn>
                                        <p:tgtEl>
                                          <p:spTgt spid="10"/>
                                        </p:tgtEl>
                                      </p:cBhvr>
                                      <p:to x="100000" y="95000"/>
                                    </p:animScale>
                                    <p:animScale>
                                      <p:cBhvr>
                                        <p:cTn id="38" dur="166" decel="50000">
                                          <p:stCondLst>
                                            <p:cond delay="1834"/>
                                          </p:stCondLst>
                                        </p:cTn>
                                        <p:tgtEl>
                                          <p:spTgt spid="1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089429" y="1363973"/>
            <a:ext cx="5477626" cy="1092607"/>
          </a:xfrm>
          <a:prstGeom prst="rect">
            <a:avLst/>
          </a:prstGeom>
        </p:spPr>
        <p:txBody>
          <a:bodyPr wrap="square">
            <a:spAutoFit/>
          </a:bodyPr>
          <a:lstStyle/>
          <a:p>
            <a:pPr marL="342900" indent="-342900" algn="just">
              <a:lnSpc>
                <a:spcPct val="120000"/>
              </a:lnSpc>
              <a:buFont typeface="Wingdings" panose="05000000000000000000" pitchFamily="2" charset="2"/>
              <a:buChar char="v"/>
            </a:pPr>
            <a:endParaRPr lang="en-US" sz="2600" b="1" dirty="0" smtClean="0">
              <a:solidFill>
                <a:srgbClr val="FF0000"/>
              </a:solidFill>
              <a:latin typeface="Arial" panose="020B0604020202020204" pitchFamily="34" charset="0"/>
              <a:cs typeface="Arial" panose="020B0604020202020204" pitchFamily="34" charset="0"/>
            </a:endParaRPr>
          </a:p>
        </p:txBody>
      </p:sp>
      <p:sp>
        <p:nvSpPr>
          <p:cNvPr id="8" name="Rounded Rectangle 7"/>
          <p:cNvSpPr/>
          <p:nvPr/>
        </p:nvSpPr>
        <p:spPr>
          <a:xfrm>
            <a:off x="4114800" y="0"/>
            <a:ext cx="4353220" cy="701545"/>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chemeClr val="accent6">
                    <a:lumMod val="75000"/>
                  </a:schemeClr>
                </a:solidFill>
                <a:latin typeface="Times New Roman" panose="02020603050405020304" pitchFamily="18" charset="0"/>
                <a:ea typeface="Tahoma" panose="020B0604030504040204" pitchFamily="34" charset="0"/>
                <a:cs typeface="Times New Roman" panose="02020603050405020304" pitchFamily="18" charset="0"/>
              </a:rPr>
              <a:t>LUYỆN TẬP</a:t>
            </a:r>
            <a:endParaRPr lang="en-US" sz="3200" b="1" dirty="0">
              <a:solidFill>
                <a:schemeClr val="accent6">
                  <a:lumMod val="75000"/>
                </a:schemeClr>
              </a:solidFill>
              <a:latin typeface="Times New Roman" panose="02020603050405020304" pitchFamily="18" charset="0"/>
              <a:ea typeface="Tahoma" panose="020B0604030504040204" pitchFamily="34" charset="0"/>
              <a:cs typeface="Times New Roman" panose="02020603050405020304" pitchFamily="18" charset="0"/>
            </a:endParaRPr>
          </a:p>
        </p:txBody>
      </p:sp>
      <p:pic>
        <p:nvPicPr>
          <p:cNvPr id="2" name="Picture 1"/>
          <p:cNvPicPr>
            <a:picLocks noChangeAspect="1"/>
          </p:cNvPicPr>
          <p:nvPr/>
        </p:nvPicPr>
        <p:blipFill>
          <a:blip r:embed="rId2"/>
          <a:stretch>
            <a:fillRect/>
          </a:stretch>
        </p:blipFill>
        <p:spPr>
          <a:xfrm>
            <a:off x="4470349" y="27751"/>
            <a:ext cx="695325" cy="647700"/>
          </a:xfrm>
          <a:prstGeom prst="rect">
            <a:avLst/>
          </a:prstGeom>
        </p:spPr>
      </p:pic>
      <p:pic>
        <p:nvPicPr>
          <p:cNvPr id="3" name="Picture 2"/>
          <p:cNvPicPr>
            <a:picLocks noChangeAspect="1"/>
          </p:cNvPicPr>
          <p:nvPr/>
        </p:nvPicPr>
        <p:blipFill>
          <a:blip r:embed="rId3"/>
          <a:stretch>
            <a:fillRect/>
          </a:stretch>
        </p:blipFill>
        <p:spPr>
          <a:xfrm>
            <a:off x="767925" y="1972675"/>
            <a:ext cx="4648200" cy="3513725"/>
          </a:xfrm>
          <a:prstGeom prst="rect">
            <a:avLst/>
          </a:prstGeom>
        </p:spPr>
      </p:pic>
      <p:pic>
        <p:nvPicPr>
          <p:cNvPr id="4" name="Picture 3"/>
          <p:cNvPicPr>
            <a:picLocks noChangeAspect="1"/>
          </p:cNvPicPr>
          <p:nvPr/>
        </p:nvPicPr>
        <p:blipFill>
          <a:blip r:embed="rId4"/>
          <a:stretch>
            <a:fillRect/>
          </a:stretch>
        </p:blipFill>
        <p:spPr>
          <a:xfrm>
            <a:off x="5570846" y="1858375"/>
            <a:ext cx="2686050" cy="3628025"/>
          </a:xfrm>
          <a:prstGeom prst="rect">
            <a:avLst/>
          </a:prstGeom>
        </p:spPr>
      </p:pic>
      <p:sp>
        <p:nvSpPr>
          <p:cNvPr id="10" name="Rectangle 9"/>
          <p:cNvSpPr/>
          <p:nvPr/>
        </p:nvSpPr>
        <p:spPr>
          <a:xfrm>
            <a:off x="8468020" y="2175050"/>
            <a:ext cx="3269916" cy="2308324"/>
          </a:xfrm>
          <a:prstGeom prst="rect">
            <a:avLst/>
          </a:prstGeom>
        </p:spPr>
        <p:txBody>
          <a:bodyPr wrap="square">
            <a:spAutoFit/>
          </a:bodyPr>
          <a:lstStyle/>
          <a:p>
            <a:pPr algn="just">
              <a:lnSpc>
                <a:spcPct val="120000"/>
              </a:lnSpc>
            </a:pPr>
            <a:r>
              <a:rPr lang="en-US" sz="2400">
                <a:solidFill>
                  <a:srgbClr val="3333CC"/>
                </a:solidFill>
                <a:latin typeface="Arial" panose="020B0604020202020204" pitchFamily="34" charset="0"/>
                <a:ea typeface="Calibri" panose="020F0502020204030204" pitchFamily="34" charset="0"/>
                <a:cs typeface="Arial" panose="020B0604020202020204" pitchFamily="34" charset="0"/>
              </a:rPr>
              <a:t>Các con </a:t>
            </a:r>
            <a:r>
              <a:rPr lang="en-US" sz="2400" smtClean="0">
                <a:solidFill>
                  <a:srgbClr val="3333CC"/>
                </a:solidFill>
                <a:latin typeface="Arial" panose="020B0604020202020204" pitchFamily="34" charset="0"/>
                <a:ea typeface="Calibri" panose="020F0502020204030204" pitchFamily="34" charset="0"/>
                <a:cs typeface="Arial" panose="020B0604020202020204" pitchFamily="34" charset="0"/>
              </a:rPr>
              <a:t>hãy </a:t>
            </a:r>
            <a:r>
              <a:rPr lang="en-US" sz="2400">
                <a:solidFill>
                  <a:srgbClr val="3333CC"/>
                </a:solidFill>
                <a:latin typeface="Arial" panose="020B0604020202020204" pitchFamily="34" charset="0"/>
                <a:ea typeface="Calibri" panose="020F0502020204030204" pitchFamily="34" charset="0"/>
                <a:cs typeface="Arial" panose="020B0604020202020204" pitchFamily="34" charset="0"/>
              </a:rPr>
              <a:t>thảo luận nhóm đôi để tìm ra cách </a:t>
            </a:r>
            <a:r>
              <a:rPr lang="en-US" sz="2400" smtClean="0">
                <a:solidFill>
                  <a:srgbClr val="3333CC"/>
                </a:solidFill>
                <a:latin typeface="Arial" panose="020B0604020202020204" pitchFamily="34" charset="0"/>
                <a:cs typeface="Arial" panose="020B0604020202020204" pitchFamily="34" charset="0"/>
              </a:rPr>
              <a:t>Sắp </a:t>
            </a:r>
            <a:r>
              <a:rPr lang="en-US" sz="2400" dirty="0" err="1">
                <a:solidFill>
                  <a:srgbClr val="3333CC"/>
                </a:solidFill>
                <a:latin typeface="Arial" panose="020B0604020202020204" pitchFamily="34" charset="0"/>
                <a:cs typeface="Arial" panose="020B0604020202020204" pitchFamily="34" charset="0"/>
              </a:rPr>
              <a:t>xếp</a:t>
            </a:r>
            <a:r>
              <a:rPr lang="en-US" sz="2400" dirty="0">
                <a:solidFill>
                  <a:srgbClr val="3333CC"/>
                </a:solidFill>
                <a:latin typeface="Arial" panose="020B0604020202020204" pitchFamily="34" charset="0"/>
                <a:cs typeface="Arial" panose="020B0604020202020204" pitchFamily="34" charset="0"/>
              </a:rPr>
              <a:t> </a:t>
            </a:r>
            <a:r>
              <a:rPr lang="en-US" sz="2400" err="1">
                <a:solidFill>
                  <a:srgbClr val="3333CC"/>
                </a:solidFill>
                <a:latin typeface="Arial" panose="020B0604020202020204" pitchFamily="34" charset="0"/>
                <a:cs typeface="Arial" panose="020B0604020202020204" pitchFamily="34" charset="0"/>
              </a:rPr>
              <a:t>quần</a:t>
            </a:r>
            <a:r>
              <a:rPr lang="en-US" sz="2400">
                <a:solidFill>
                  <a:srgbClr val="3333CC"/>
                </a:solidFill>
                <a:latin typeface="Arial" panose="020B0604020202020204" pitchFamily="34" charset="0"/>
                <a:cs typeface="Arial" panose="020B0604020202020204" pitchFamily="34" charset="0"/>
              </a:rPr>
              <a:t> </a:t>
            </a:r>
            <a:r>
              <a:rPr lang="en-US" sz="2400" smtClean="0">
                <a:solidFill>
                  <a:srgbClr val="3333CC"/>
                </a:solidFill>
                <a:latin typeface="Arial" panose="020B0604020202020204" pitchFamily="34" charset="0"/>
                <a:cs typeface="Arial" panose="020B0604020202020204" pitchFamily="34" charset="0"/>
              </a:rPr>
              <a:t>áo hợp lý </a:t>
            </a:r>
            <a:r>
              <a:rPr lang="en-US" sz="2400" dirty="0" err="1">
                <a:solidFill>
                  <a:srgbClr val="3333CC"/>
                </a:solidFill>
                <a:latin typeface="Arial" panose="020B0604020202020204" pitchFamily="34" charset="0"/>
                <a:cs typeface="Arial" panose="020B0604020202020204" pitchFamily="34" charset="0"/>
              </a:rPr>
              <a:t>giúp</a:t>
            </a:r>
            <a:r>
              <a:rPr lang="en-US" sz="2400" dirty="0">
                <a:solidFill>
                  <a:srgbClr val="3333CC"/>
                </a:solidFill>
                <a:latin typeface="Arial" panose="020B0604020202020204" pitchFamily="34" charset="0"/>
                <a:cs typeface="Arial" panose="020B0604020202020204" pitchFamily="34" charset="0"/>
              </a:rPr>
              <a:t> </a:t>
            </a:r>
            <a:r>
              <a:rPr lang="en-US" sz="2400" err="1">
                <a:solidFill>
                  <a:srgbClr val="3333CC"/>
                </a:solidFill>
                <a:latin typeface="Arial" panose="020B0604020202020204" pitchFamily="34" charset="0"/>
                <a:cs typeface="Arial" panose="020B0604020202020204" pitchFamily="34" charset="0"/>
              </a:rPr>
              <a:t>bạn</a:t>
            </a:r>
            <a:r>
              <a:rPr lang="en-US" sz="2400">
                <a:solidFill>
                  <a:srgbClr val="3333CC"/>
                </a:solidFill>
                <a:latin typeface="Arial" panose="020B0604020202020204" pitchFamily="34" charset="0"/>
                <a:cs typeface="Arial" panose="020B0604020202020204" pitchFamily="34" charset="0"/>
              </a:rPr>
              <a:t> </a:t>
            </a:r>
            <a:r>
              <a:rPr lang="en-US" sz="2400" smtClean="0">
                <a:solidFill>
                  <a:srgbClr val="3333CC"/>
                </a:solidFill>
                <a:latin typeface="Arial" panose="020B0604020202020204" pitchFamily="34" charset="0"/>
                <a:cs typeface="Arial" panose="020B0604020202020204" pitchFamily="34" charset="0"/>
              </a:rPr>
              <a:t>Hoa.(1’)</a:t>
            </a:r>
            <a:endParaRPr lang="en-US" sz="2300" dirty="0">
              <a:solidFill>
                <a:srgbClr val="3333CC"/>
              </a:solidFill>
              <a:latin typeface="Arial" panose="020B0604020202020204" pitchFamily="34" charset="0"/>
              <a:cs typeface="Arial" panose="020B0604020202020204" pitchFamily="34" charset="0"/>
            </a:endParaRPr>
          </a:p>
        </p:txBody>
      </p:sp>
      <p:sp>
        <p:nvSpPr>
          <p:cNvPr id="12" name="Rounded Rectangle 11"/>
          <p:cNvSpPr/>
          <p:nvPr/>
        </p:nvSpPr>
        <p:spPr>
          <a:xfrm>
            <a:off x="8261700" y="2100631"/>
            <a:ext cx="3682555" cy="2573605"/>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10"/>
          <p:cNvSpPr/>
          <p:nvPr/>
        </p:nvSpPr>
        <p:spPr>
          <a:xfrm>
            <a:off x="1617785" y="805090"/>
            <a:ext cx="2497015" cy="390125"/>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ctr">
              <a:buFont typeface="Wingdings" panose="05000000000000000000" pitchFamily="2" charset="2"/>
              <a:buChar char="v"/>
            </a:pPr>
            <a:r>
              <a:rPr lang="en-US" sz="2400" b="1" smtClean="0">
                <a:solidFill>
                  <a:schemeClr val="accent6">
                    <a:lumMod val="75000"/>
                  </a:schemeClr>
                </a:solidFill>
                <a:latin typeface="Times New Roman" panose="02020603050405020304" pitchFamily="18" charset="0"/>
                <a:ea typeface="Tahoma" panose="020B0604030504040204" pitchFamily="34" charset="0"/>
                <a:cs typeface="Times New Roman" panose="02020603050405020304" pitchFamily="18" charset="0"/>
              </a:rPr>
              <a:t>Yêu cầu 1</a:t>
            </a:r>
            <a:endParaRPr lang="en-US" sz="2400" b="1" dirty="0">
              <a:solidFill>
                <a:schemeClr val="accent6">
                  <a:lumMod val="75000"/>
                </a:schemeClr>
              </a:solidFill>
              <a:latin typeface="Times New Roman" panose="02020603050405020304" pitchFamily="18" charset="0"/>
              <a:ea typeface="Tahoma" panose="020B0604030504040204" pitchFamily="34" charset="0"/>
              <a:cs typeface="Times New Roman" panose="02020603050405020304" pitchFamily="18" charset="0"/>
            </a:endParaRPr>
          </a:p>
        </p:txBody>
      </p:sp>
      <p:sp>
        <p:nvSpPr>
          <p:cNvPr id="7" name="Rectangle 6"/>
          <p:cNvSpPr/>
          <p:nvPr/>
        </p:nvSpPr>
        <p:spPr>
          <a:xfrm>
            <a:off x="1357745" y="5770111"/>
            <a:ext cx="10186126" cy="830997"/>
          </a:xfrm>
          <a:prstGeom prst="rect">
            <a:avLst/>
          </a:prstGeom>
        </p:spPr>
        <p:txBody>
          <a:bodyPr wrap="square">
            <a:spAutoFit/>
          </a:bodyPr>
          <a:lstStyle/>
          <a:p>
            <a:pPr marL="342900" indent="-342900">
              <a:buFont typeface="Wingdings" panose="05000000000000000000" pitchFamily="2" charset="2"/>
              <a:buChar char="Ø"/>
            </a:pPr>
            <a:r>
              <a:rPr lang="en-US" sz="2400" smtClean="0">
                <a:solidFill>
                  <a:srgbClr val="FF0000"/>
                </a:solidFill>
                <a:latin typeface="Arial" panose="020B0604020202020204" pitchFamily="34" charset="0"/>
                <a:ea typeface="Calibri" panose="020F0502020204030204" pitchFamily="34" charset="0"/>
                <a:cs typeface="Arial" panose="020B0604020202020204" pitchFamily="34" charset="0"/>
              </a:rPr>
              <a:t>Qua </a:t>
            </a:r>
            <a:r>
              <a:rPr lang="en-US" sz="2400">
                <a:solidFill>
                  <a:srgbClr val="FF0000"/>
                </a:solidFill>
                <a:latin typeface="Arial" panose="020B0604020202020204" pitchFamily="34" charset="0"/>
                <a:ea typeface="Calibri" panose="020F0502020204030204" pitchFamily="34" charset="0"/>
                <a:cs typeface="Arial" panose="020B0604020202020204" pitchFamily="34" charset="0"/>
              </a:rPr>
              <a:t>bài tập vừa rồi ta thấy có rất nhiều cách để bạn Hoa có thể sắp xếp quần áo vào tủ chỉ cần để mỗi loại quần áo 1 </a:t>
            </a:r>
            <a:r>
              <a:rPr lang="en-US" sz="2400" smtClean="0">
                <a:solidFill>
                  <a:srgbClr val="FF0000"/>
                </a:solidFill>
                <a:latin typeface="Arial" panose="020B0604020202020204" pitchFamily="34" charset="0"/>
                <a:ea typeface="Calibri" panose="020F0502020204030204" pitchFamily="34" charset="0"/>
                <a:cs typeface="Arial" panose="020B0604020202020204" pitchFamily="34" charset="0"/>
              </a:rPr>
              <a:t>ngăn.</a:t>
            </a:r>
            <a:endParaRPr lang="en-US" sz="2400">
              <a:solidFill>
                <a:srgbClr val="FF0000"/>
              </a:solidFill>
              <a:latin typeface="Arial" panose="020B0604020202020204" pitchFamily="34" charset="0"/>
              <a:cs typeface="Arial" panose="020B0604020202020204" pitchFamily="34" charset="0"/>
            </a:endParaRPr>
          </a:p>
        </p:txBody>
      </p:sp>
      <p:sp>
        <p:nvSpPr>
          <p:cNvPr id="13" name="Rectangle 12"/>
          <p:cNvSpPr/>
          <p:nvPr/>
        </p:nvSpPr>
        <p:spPr>
          <a:xfrm>
            <a:off x="1089429" y="1296329"/>
            <a:ext cx="10196880" cy="461665"/>
          </a:xfrm>
          <a:prstGeom prst="rect">
            <a:avLst/>
          </a:prstGeom>
        </p:spPr>
        <p:txBody>
          <a:bodyPr wrap="square">
            <a:spAutoFit/>
          </a:bodyPr>
          <a:lstStyle/>
          <a:p>
            <a:r>
              <a:rPr lang="en-US" sz="2400">
                <a:solidFill>
                  <a:srgbClr val="3333CC"/>
                </a:solidFill>
                <a:latin typeface="Arial" panose="020B0604020202020204" pitchFamily="34" charset="0"/>
                <a:ea typeface="Calibri" panose="020F0502020204030204" pitchFamily="34" charset="0"/>
                <a:cs typeface="Arial" panose="020B0604020202020204" pitchFamily="34" charset="0"/>
              </a:rPr>
              <a:t>Bạn Hoa có nhiệm vụ sắp xếp quần áo của mình như ở hình 17.3 vào tủ</a:t>
            </a:r>
            <a:endParaRPr lang="en-US" sz="2400">
              <a:solidFill>
                <a:srgbClr val="3333CC"/>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85616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anim calcmode="lin" valueType="num">
                                      <p:cBhvr additive="base">
                                        <p:cTn id="15" dur="500" fill="hold"/>
                                        <p:tgtEl>
                                          <p:spTgt spid="12"/>
                                        </p:tgtEl>
                                        <p:attrNameLst>
                                          <p:attrName>ppt_x</p:attrName>
                                        </p:attrNameLst>
                                      </p:cBhvr>
                                      <p:tavLst>
                                        <p:tav tm="0">
                                          <p:val>
                                            <p:strVal val="#ppt_x"/>
                                          </p:val>
                                        </p:tav>
                                        <p:tav tm="100000">
                                          <p:val>
                                            <p:strVal val="#ppt_x"/>
                                          </p:val>
                                        </p:tav>
                                      </p:tavLst>
                                    </p:anim>
                                    <p:anim calcmode="lin" valueType="num">
                                      <p:cBhvr additive="base">
                                        <p:cTn id="16" dur="500" fill="hold"/>
                                        <p:tgtEl>
                                          <p:spTgt spid="12"/>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additive="base">
                                        <p:cTn id="23" dur="500" fill="hold"/>
                                        <p:tgtEl>
                                          <p:spTgt spid="11"/>
                                        </p:tgtEl>
                                        <p:attrNameLst>
                                          <p:attrName>ppt_x</p:attrName>
                                        </p:attrNameLst>
                                      </p:cBhvr>
                                      <p:tavLst>
                                        <p:tav tm="0">
                                          <p:val>
                                            <p:strVal val="#ppt_x"/>
                                          </p:val>
                                        </p:tav>
                                        <p:tav tm="100000">
                                          <p:val>
                                            <p:strVal val="#ppt_x"/>
                                          </p:val>
                                        </p:tav>
                                      </p:tavLst>
                                    </p:anim>
                                    <p:anim calcmode="lin" valueType="num">
                                      <p:cBhvr additive="base">
                                        <p:cTn id="24" dur="500" fill="hold"/>
                                        <p:tgtEl>
                                          <p:spTgt spid="11"/>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anim calcmode="lin" valueType="num">
                                      <p:cBhvr additive="base">
                                        <p:cTn id="27" dur="500" fill="hold"/>
                                        <p:tgtEl>
                                          <p:spTgt spid="13"/>
                                        </p:tgtEl>
                                        <p:attrNameLst>
                                          <p:attrName>ppt_x</p:attrName>
                                        </p:attrNameLst>
                                      </p:cBhvr>
                                      <p:tavLst>
                                        <p:tav tm="0">
                                          <p:val>
                                            <p:strVal val="#ppt_x"/>
                                          </p:val>
                                        </p:tav>
                                        <p:tav tm="100000">
                                          <p:val>
                                            <p:strVal val="#ppt_x"/>
                                          </p:val>
                                        </p:tav>
                                      </p:tavLst>
                                    </p:anim>
                                    <p:anim calcmode="lin" valueType="num">
                                      <p:cBhvr additive="base">
                                        <p:cTn id="2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grpId="0" nodeType="clickEffect">
                                  <p:stCondLst>
                                    <p:cond delay="0"/>
                                  </p:stCondLst>
                                  <p:childTnLst>
                                    <p:set>
                                      <p:cBhvr>
                                        <p:cTn id="32" dur="1" fill="hold">
                                          <p:stCondLst>
                                            <p:cond delay="0"/>
                                          </p:stCondLst>
                                        </p:cTn>
                                        <p:tgtEl>
                                          <p:spTgt spid="7"/>
                                        </p:tgtEl>
                                        <p:attrNameLst>
                                          <p:attrName>style.visibility</p:attrName>
                                        </p:attrNameLst>
                                      </p:cBhvr>
                                      <p:to>
                                        <p:strVal val="visible"/>
                                      </p:to>
                                    </p:set>
                                    <p:anim calcmode="lin" valueType="num">
                                      <p:cBhvr>
                                        <p:cTn id="33" dur="500" fill="hold"/>
                                        <p:tgtEl>
                                          <p:spTgt spid="7"/>
                                        </p:tgtEl>
                                        <p:attrNameLst>
                                          <p:attrName>ppt_w</p:attrName>
                                        </p:attrNameLst>
                                      </p:cBhvr>
                                      <p:tavLst>
                                        <p:tav tm="0">
                                          <p:val>
                                            <p:fltVal val="0"/>
                                          </p:val>
                                        </p:tav>
                                        <p:tav tm="100000">
                                          <p:val>
                                            <p:strVal val="#ppt_w"/>
                                          </p:val>
                                        </p:tav>
                                      </p:tavLst>
                                    </p:anim>
                                    <p:anim calcmode="lin" valueType="num">
                                      <p:cBhvr>
                                        <p:cTn id="34" dur="500" fill="hold"/>
                                        <p:tgtEl>
                                          <p:spTgt spid="7"/>
                                        </p:tgtEl>
                                        <p:attrNameLst>
                                          <p:attrName>ppt_h</p:attrName>
                                        </p:attrNameLst>
                                      </p:cBhvr>
                                      <p:tavLst>
                                        <p:tav tm="0">
                                          <p:val>
                                            <p:fltVal val="0"/>
                                          </p:val>
                                        </p:tav>
                                        <p:tav tm="100000">
                                          <p:val>
                                            <p:strVal val="#ppt_h"/>
                                          </p:val>
                                        </p:tav>
                                      </p:tavLst>
                                    </p:anim>
                                    <p:animEffect transition="in" filter="fade">
                                      <p:cBhvr>
                                        <p:cTn id="3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animBg="1"/>
      <p:bldP spid="11" grpId="0" animBg="1"/>
      <p:bldP spid="7" grpId="0"/>
      <p:bldP spid="1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089429" y="1363973"/>
            <a:ext cx="5477626" cy="1092607"/>
          </a:xfrm>
          <a:prstGeom prst="rect">
            <a:avLst/>
          </a:prstGeom>
        </p:spPr>
        <p:txBody>
          <a:bodyPr wrap="square">
            <a:spAutoFit/>
          </a:bodyPr>
          <a:lstStyle/>
          <a:p>
            <a:pPr marL="342900" indent="-342900" algn="just">
              <a:lnSpc>
                <a:spcPct val="120000"/>
              </a:lnSpc>
              <a:buFont typeface="Wingdings" panose="05000000000000000000" pitchFamily="2" charset="2"/>
              <a:buChar char="v"/>
            </a:pPr>
            <a:endParaRPr lang="en-US" sz="2600" b="1" dirty="0" smtClean="0">
              <a:solidFill>
                <a:srgbClr val="FF0000"/>
              </a:solidFill>
              <a:latin typeface="Arial" panose="020B0604020202020204" pitchFamily="34" charset="0"/>
              <a:cs typeface="Arial" panose="020B0604020202020204" pitchFamily="34" charset="0"/>
            </a:endParaRPr>
          </a:p>
        </p:txBody>
      </p:sp>
      <p:sp>
        <p:nvSpPr>
          <p:cNvPr id="8" name="Rounded Rectangle 7"/>
          <p:cNvSpPr/>
          <p:nvPr/>
        </p:nvSpPr>
        <p:spPr>
          <a:xfrm>
            <a:off x="4114799" y="118855"/>
            <a:ext cx="4353220" cy="701545"/>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chemeClr val="accent6">
                    <a:lumMod val="75000"/>
                  </a:schemeClr>
                </a:solidFill>
                <a:latin typeface="Tahoma" panose="020B0604030504040204" pitchFamily="34" charset="0"/>
                <a:ea typeface="Tahoma" panose="020B0604030504040204" pitchFamily="34" charset="0"/>
                <a:cs typeface="Tahoma" panose="020B0604030504040204" pitchFamily="34" charset="0"/>
              </a:rPr>
              <a:t>LUYỆN TẬP</a:t>
            </a:r>
            <a:endParaRPr lang="en-US" sz="3200" b="1" dirty="0">
              <a:solidFill>
                <a:schemeClr val="accent6">
                  <a:lumMod val="75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2" name="Picture 1"/>
          <p:cNvPicPr>
            <a:picLocks noChangeAspect="1"/>
          </p:cNvPicPr>
          <p:nvPr/>
        </p:nvPicPr>
        <p:blipFill>
          <a:blip r:embed="rId2"/>
          <a:stretch>
            <a:fillRect/>
          </a:stretch>
        </p:blipFill>
        <p:spPr>
          <a:xfrm>
            <a:off x="4558272" y="143847"/>
            <a:ext cx="695325" cy="647700"/>
          </a:xfrm>
          <a:prstGeom prst="rect">
            <a:avLst/>
          </a:prstGeom>
        </p:spPr>
      </p:pic>
      <p:pic>
        <p:nvPicPr>
          <p:cNvPr id="5" name="Picture 4"/>
          <p:cNvPicPr>
            <a:picLocks noChangeAspect="1"/>
          </p:cNvPicPr>
          <p:nvPr/>
        </p:nvPicPr>
        <p:blipFill>
          <a:blip r:embed="rId3"/>
          <a:stretch>
            <a:fillRect/>
          </a:stretch>
        </p:blipFill>
        <p:spPr>
          <a:xfrm>
            <a:off x="2006376" y="2332262"/>
            <a:ext cx="8658693" cy="2406792"/>
          </a:xfrm>
          <a:prstGeom prst="rect">
            <a:avLst/>
          </a:prstGeom>
        </p:spPr>
      </p:pic>
      <p:sp>
        <p:nvSpPr>
          <p:cNvPr id="12" name="Rectangle 11"/>
          <p:cNvSpPr/>
          <p:nvPr/>
        </p:nvSpPr>
        <p:spPr>
          <a:xfrm>
            <a:off x="2006375" y="1764098"/>
            <a:ext cx="8658694" cy="535531"/>
          </a:xfrm>
          <a:prstGeom prst="rect">
            <a:avLst/>
          </a:prstGeom>
          <a:solidFill>
            <a:schemeClr val="bg1"/>
          </a:solidFill>
        </p:spPr>
        <p:txBody>
          <a:bodyPr wrap="square">
            <a:spAutoFit/>
          </a:bodyPr>
          <a:lstStyle/>
          <a:p>
            <a:pPr algn="just">
              <a:lnSpc>
                <a:spcPct val="120000"/>
              </a:lnSpc>
            </a:pPr>
            <a:r>
              <a:rPr lang="en-US" sz="2400">
                <a:solidFill>
                  <a:srgbClr val="3333CC"/>
                </a:solidFill>
                <a:latin typeface="Arial" panose="020B0604020202020204" pitchFamily="34" charset="0"/>
                <a:cs typeface="Arial" panose="020B0604020202020204" pitchFamily="34" charset="0"/>
              </a:rPr>
              <a:t>Hãy điền tên </a:t>
            </a:r>
            <a:r>
              <a:rPr lang="en-US" sz="2400" smtClean="0">
                <a:solidFill>
                  <a:srgbClr val="3333CC"/>
                </a:solidFill>
                <a:latin typeface="Arial" panose="020B0604020202020204" pitchFamily="34" charset="0"/>
                <a:cs typeface="Arial" panose="020B0604020202020204" pitchFamily="34" charset="0"/>
              </a:rPr>
              <a:t>các </a:t>
            </a:r>
            <a:r>
              <a:rPr lang="en-US" sz="2400" dirty="0">
                <a:solidFill>
                  <a:srgbClr val="3333CC"/>
                </a:solidFill>
                <a:latin typeface="Arial" panose="020B0604020202020204" pitchFamily="34" charset="0"/>
                <a:cs typeface="Arial" panose="020B0604020202020204" pitchFamily="34" charset="0"/>
              </a:rPr>
              <a:t>con </a:t>
            </a:r>
            <a:r>
              <a:rPr lang="en-US" sz="2400" err="1">
                <a:solidFill>
                  <a:srgbClr val="3333CC"/>
                </a:solidFill>
                <a:latin typeface="Arial" panose="020B0604020202020204" pitchFamily="34" charset="0"/>
                <a:cs typeface="Arial" panose="020B0604020202020204" pitchFamily="34" charset="0"/>
              </a:rPr>
              <a:t>vật</a:t>
            </a:r>
            <a:r>
              <a:rPr lang="en-US" sz="2400">
                <a:solidFill>
                  <a:srgbClr val="3333CC"/>
                </a:solidFill>
                <a:latin typeface="Arial" panose="020B0604020202020204" pitchFamily="34" charset="0"/>
                <a:cs typeface="Arial" panose="020B0604020202020204" pitchFamily="34" charset="0"/>
              </a:rPr>
              <a:t> </a:t>
            </a:r>
            <a:r>
              <a:rPr lang="en-US" sz="2400" smtClean="0">
                <a:solidFill>
                  <a:srgbClr val="3333CC"/>
                </a:solidFill>
                <a:latin typeface="Arial" panose="020B0604020202020204" pitchFamily="34" charset="0"/>
                <a:cs typeface="Arial" panose="020B0604020202020204" pitchFamily="34" charset="0"/>
              </a:rPr>
              <a:t>sau theo </a:t>
            </a:r>
            <a:r>
              <a:rPr lang="en-US" sz="2400" dirty="0" err="1">
                <a:solidFill>
                  <a:srgbClr val="3333CC"/>
                </a:solidFill>
                <a:latin typeface="Arial" panose="020B0604020202020204" pitchFamily="34" charset="0"/>
                <a:cs typeface="Arial" panose="020B0604020202020204" pitchFamily="34" charset="0"/>
              </a:rPr>
              <a:t>thứ</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tự</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cân</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nặng</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giảm</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dần</a:t>
            </a:r>
            <a:r>
              <a:rPr lang="en-US" sz="2400" dirty="0">
                <a:solidFill>
                  <a:srgbClr val="3333CC"/>
                </a:solidFill>
                <a:latin typeface="Arial" panose="020B0604020202020204" pitchFamily="34" charset="0"/>
                <a:cs typeface="Arial" panose="020B0604020202020204" pitchFamily="34" charset="0"/>
              </a:rPr>
              <a:t>.</a:t>
            </a:r>
            <a:endParaRPr lang="en-US" sz="2300" dirty="0">
              <a:solidFill>
                <a:srgbClr val="3333CC"/>
              </a:solidFill>
              <a:latin typeface="Arial" panose="020B0604020202020204" pitchFamily="34" charset="0"/>
              <a:cs typeface="Arial" panose="020B0604020202020204" pitchFamily="34" charset="0"/>
            </a:endParaRPr>
          </a:p>
        </p:txBody>
      </p:sp>
      <p:sp>
        <p:nvSpPr>
          <p:cNvPr id="13" name="Rounded Rectangle 12"/>
          <p:cNvSpPr/>
          <p:nvPr/>
        </p:nvSpPr>
        <p:spPr>
          <a:xfrm>
            <a:off x="1617785" y="805090"/>
            <a:ext cx="2497015" cy="390125"/>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ctr">
              <a:buFont typeface="Wingdings" panose="05000000000000000000" pitchFamily="2" charset="2"/>
              <a:buChar char="v"/>
            </a:pPr>
            <a:r>
              <a:rPr lang="en-US" sz="2400" b="1" smtClean="0">
                <a:solidFill>
                  <a:schemeClr val="accent6">
                    <a:lumMod val="75000"/>
                  </a:schemeClr>
                </a:solidFill>
                <a:latin typeface="Times New Roman" panose="02020603050405020304" pitchFamily="18" charset="0"/>
                <a:ea typeface="Tahoma" panose="020B0604030504040204" pitchFamily="34" charset="0"/>
                <a:cs typeface="Times New Roman" panose="02020603050405020304" pitchFamily="18" charset="0"/>
              </a:rPr>
              <a:t>Yêu cầu 2: (2’)</a:t>
            </a:r>
            <a:endParaRPr lang="en-US" sz="2400" b="1" dirty="0">
              <a:solidFill>
                <a:schemeClr val="accent6">
                  <a:lumMod val="75000"/>
                </a:schemeClr>
              </a:solidFill>
              <a:latin typeface="Times New Roman" panose="02020603050405020304" pitchFamily="18" charset="0"/>
              <a:ea typeface="Tahoma" panose="020B0604030504040204" pitchFamily="34" charset="0"/>
              <a:cs typeface="Times New Roman" panose="02020603050405020304" pitchFamily="18" charset="0"/>
            </a:endParaRPr>
          </a:p>
        </p:txBody>
      </p:sp>
      <p:sp>
        <p:nvSpPr>
          <p:cNvPr id="7" name="Rectangle 6"/>
          <p:cNvSpPr/>
          <p:nvPr/>
        </p:nvSpPr>
        <p:spPr>
          <a:xfrm>
            <a:off x="4558272" y="1203914"/>
            <a:ext cx="3310522" cy="584775"/>
          </a:xfrm>
          <a:prstGeom prst="rect">
            <a:avLst/>
          </a:prstGeom>
        </p:spPr>
        <p:txBody>
          <a:bodyPr wrap="none">
            <a:spAutoFit/>
          </a:bodyPr>
          <a:lstStyle/>
          <a:p>
            <a:r>
              <a:rPr lang="en-US" sz="3200" smtClean="0">
                <a:highlight>
                  <a:srgbClr val="FFFF00"/>
                </a:highlight>
                <a:latin typeface="Times New Roman" panose="02020603050405020304" pitchFamily="18" charset="0"/>
                <a:ea typeface="Calibri" panose="020F0502020204030204" pitchFamily="34" charset="0"/>
              </a:rPr>
              <a:t>Phiếu </a:t>
            </a:r>
            <a:r>
              <a:rPr lang="en-US" sz="3200">
                <a:highlight>
                  <a:srgbClr val="FFFF00"/>
                </a:highlight>
                <a:latin typeface="Times New Roman" panose="02020603050405020304" pitchFamily="18" charset="0"/>
                <a:ea typeface="Calibri" panose="020F0502020204030204" pitchFamily="34" charset="0"/>
              </a:rPr>
              <a:t>học tập số 2</a:t>
            </a:r>
            <a:r>
              <a:rPr lang="en-US">
                <a:latin typeface="Times New Roman" panose="02020603050405020304" pitchFamily="18" charset="0"/>
                <a:ea typeface="Calibri" panose="020F0502020204030204" pitchFamily="34" charset="0"/>
              </a:rPr>
              <a:t>. </a:t>
            </a:r>
            <a:endParaRPr lang="en-US"/>
          </a:p>
        </p:txBody>
      </p:sp>
      <p:sp>
        <p:nvSpPr>
          <p:cNvPr id="14" name="Rectangle 13"/>
          <p:cNvSpPr/>
          <p:nvPr/>
        </p:nvSpPr>
        <p:spPr>
          <a:xfrm>
            <a:off x="1287583" y="4793974"/>
            <a:ext cx="10007651" cy="867097"/>
          </a:xfrm>
          <a:prstGeom prst="rect">
            <a:avLst/>
          </a:prstGeom>
        </p:spPr>
        <p:txBody>
          <a:bodyPr wrap="square">
            <a:spAutoFit/>
          </a:bodyPr>
          <a:lstStyle/>
          <a:p>
            <a:pPr>
              <a:lnSpc>
                <a:spcPct val="107000"/>
              </a:lnSpc>
              <a:spcAft>
                <a:spcPts val="800"/>
              </a:spcAft>
            </a:pPr>
            <a:r>
              <a:rPr lang="en-US" sz="2400" b="1" smtClean="0">
                <a:solidFill>
                  <a:srgbClr val="3333CC"/>
                </a:solidFill>
                <a:latin typeface="Times New Roman" panose="02020603050405020304" pitchFamily="18" charset="0"/>
                <a:ea typeface="Calibri" panose="020F0502020204030204" pitchFamily="34" charset="0"/>
                <a:cs typeface="Times New Roman" panose="02020603050405020304" pitchFamily="18" charset="0"/>
              </a:rPr>
              <a:t>Tên </a:t>
            </a:r>
            <a:r>
              <a:rPr lang="en-US" sz="2400" b="1">
                <a:solidFill>
                  <a:srgbClr val="3333CC"/>
                </a:solidFill>
                <a:latin typeface="Times New Roman" panose="02020603050405020304" pitchFamily="18" charset="0"/>
                <a:ea typeface="Calibri" panose="020F0502020204030204" pitchFamily="34" charset="0"/>
                <a:cs typeface="Times New Roman" panose="02020603050405020304" pitchFamily="18" charset="0"/>
              </a:rPr>
              <a:t>các con vật theo thứ tự cân nặng giảm dần</a:t>
            </a:r>
            <a:r>
              <a:rPr lang="en-US" sz="2400" b="1" smtClean="0">
                <a:solidFill>
                  <a:srgbClr val="3333CC"/>
                </a:solidFill>
                <a:latin typeface="Times New Roman" panose="02020603050405020304" pitchFamily="18" charset="0"/>
                <a:ea typeface="Calibri" panose="020F0502020204030204" pitchFamily="34" charset="0"/>
                <a:cs typeface="Times New Roman" panose="02020603050405020304" pitchFamily="18" charset="0"/>
              </a:rPr>
              <a:t>:</a:t>
            </a:r>
            <a:r>
              <a:rPr lang="en-US" smtClean="0">
                <a:latin typeface="Times New Roman" panose="02020603050405020304" pitchFamily="18" charset="0"/>
                <a:ea typeface="Calibri" panose="020F0502020204030204" pitchFamily="34" charset="0"/>
                <a:cs typeface="Times New Roman" panose="02020603050405020304" pitchFamily="18" charset="0"/>
              </a:rPr>
              <a:t>………………………………………..</a:t>
            </a:r>
            <a:endParaRPr lang="en-US" sz="1600">
              <a:latin typeface="Times New Roman" panose="02020603050405020304" pitchFamily="18" charset="0"/>
              <a:ea typeface="Calibri" panose="020F0502020204030204" pitchFamily="34" charset="0"/>
              <a:cs typeface="Times New Roman" panose="02020603050405020304" pitchFamily="18" charset="0"/>
            </a:endParaRPr>
          </a:p>
          <a:p>
            <a:r>
              <a:rPr lang="en-US" smtClean="0">
                <a:latin typeface="Times New Roman" panose="02020603050405020304" pitchFamily="18" charset="0"/>
                <a:ea typeface="Calibri" panose="020F0502020204030204" pitchFamily="34" charset="0"/>
              </a:rPr>
              <a:t>……………………………………………………………………….………………………………….……</a:t>
            </a:r>
            <a:endParaRPr lang="en-US"/>
          </a:p>
        </p:txBody>
      </p:sp>
      <p:sp>
        <p:nvSpPr>
          <p:cNvPr id="15" name="Rectangle 14"/>
          <p:cNvSpPr/>
          <p:nvPr/>
        </p:nvSpPr>
        <p:spPr>
          <a:xfrm>
            <a:off x="1089429" y="5661071"/>
            <a:ext cx="11125202" cy="827919"/>
          </a:xfrm>
          <a:prstGeom prst="rect">
            <a:avLst/>
          </a:prstGeom>
        </p:spPr>
        <p:txBody>
          <a:bodyPr wrap="square">
            <a:spAutoFit/>
          </a:bodyPr>
          <a:lstStyle/>
          <a:p>
            <a:pPr algn="ctr">
              <a:lnSpc>
                <a:spcPct val="107000"/>
              </a:lnSpc>
              <a:spcAft>
                <a:spcPts val="800"/>
              </a:spcAft>
            </a:pPr>
            <a:r>
              <a:rPr lang="en-US" sz="4800" b="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Trâu; Chó; Bồ câu; Chim sẻ; Ong.</a:t>
            </a:r>
            <a:endParaRPr lang="en-US" sz="4800">
              <a:solidFill>
                <a:srgbClr val="FF0000"/>
              </a:solidFill>
            </a:endParaRPr>
          </a:p>
        </p:txBody>
      </p:sp>
    </p:spTree>
    <p:extLst>
      <p:ext uri="{BB962C8B-B14F-4D97-AF65-F5344CB8AC3E}">
        <p14:creationId xmlns:p14="http://schemas.microsoft.com/office/powerpoint/2010/main" val="4145178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ppt_x"/>
                                          </p:val>
                                        </p:tav>
                                        <p:tav tm="100000">
                                          <p:val>
                                            <p:strVal val="#ppt_x"/>
                                          </p:val>
                                        </p:tav>
                                      </p:tavLst>
                                    </p:anim>
                                    <p:anim calcmode="lin" valueType="num">
                                      <p:cBhvr additive="base">
                                        <p:cTn id="12" dur="500" fill="hold"/>
                                        <p:tgtEl>
                                          <p:spTgt spid="13"/>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ppt_x"/>
                                          </p:val>
                                        </p:tav>
                                        <p:tav tm="100000">
                                          <p:val>
                                            <p:strVal val="#ppt_x"/>
                                          </p:val>
                                        </p:tav>
                                      </p:tavLst>
                                    </p:anim>
                                    <p:anim calcmode="lin" valueType="num">
                                      <p:cBhvr additive="base">
                                        <p:cTn id="16" dur="500" fill="hold"/>
                                        <p:tgtEl>
                                          <p:spTgt spid="7"/>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4"/>
                                        </p:tgtEl>
                                        <p:attrNameLst>
                                          <p:attrName>style.visibility</p:attrName>
                                        </p:attrNameLst>
                                      </p:cBhvr>
                                      <p:to>
                                        <p:strVal val="visible"/>
                                      </p:to>
                                    </p:set>
                                    <p:anim calcmode="lin" valueType="num">
                                      <p:cBhvr additive="base">
                                        <p:cTn id="23" dur="500" fill="hold"/>
                                        <p:tgtEl>
                                          <p:spTgt spid="14"/>
                                        </p:tgtEl>
                                        <p:attrNameLst>
                                          <p:attrName>ppt_x</p:attrName>
                                        </p:attrNameLst>
                                      </p:cBhvr>
                                      <p:tavLst>
                                        <p:tav tm="0">
                                          <p:val>
                                            <p:strVal val="#ppt_x"/>
                                          </p:val>
                                        </p:tav>
                                        <p:tav tm="100000">
                                          <p:val>
                                            <p:strVal val="#ppt_x"/>
                                          </p:val>
                                        </p:tav>
                                      </p:tavLst>
                                    </p:anim>
                                    <p:anim calcmode="lin" valueType="num">
                                      <p:cBhvr additive="base">
                                        <p:cTn id="2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anim calcmode="lin" valueType="num">
                                      <p:cBhvr>
                                        <p:cTn id="29" dur="500" fill="hold"/>
                                        <p:tgtEl>
                                          <p:spTgt spid="15"/>
                                        </p:tgtEl>
                                        <p:attrNameLst>
                                          <p:attrName>ppt_w</p:attrName>
                                        </p:attrNameLst>
                                      </p:cBhvr>
                                      <p:tavLst>
                                        <p:tav tm="0">
                                          <p:val>
                                            <p:fltVal val="0"/>
                                          </p:val>
                                        </p:tav>
                                        <p:tav tm="100000">
                                          <p:val>
                                            <p:strVal val="#ppt_w"/>
                                          </p:val>
                                        </p:tav>
                                      </p:tavLst>
                                    </p:anim>
                                    <p:anim calcmode="lin" valueType="num">
                                      <p:cBhvr>
                                        <p:cTn id="30" dur="500" fill="hold"/>
                                        <p:tgtEl>
                                          <p:spTgt spid="15"/>
                                        </p:tgtEl>
                                        <p:attrNameLst>
                                          <p:attrName>ppt_h</p:attrName>
                                        </p:attrNameLst>
                                      </p:cBhvr>
                                      <p:tavLst>
                                        <p:tav tm="0">
                                          <p:val>
                                            <p:fltVal val="0"/>
                                          </p:val>
                                        </p:tav>
                                        <p:tav tm="100000">
                                          <p:val>
                                            <p:strVal val="#ppt_h"/>
                                          </p:val>
                                        </p:tav>
                                      </p:tavLst>
                                    </p:anim>
                                    <p:animEffect transition="in" filter="fade">
                                      <p:cBhvr>
                                        <p:cTn id="31"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7" grpId="0"/>
      <p:bldP spid="14" grpId="0"/>
      <p:bldP spid="1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4347884" y="127115"/>
            <a:ext cx="4353220" cy="471330"/>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VẬN DỤNG</a:t>
            </a:r>
            <a:endParaRPr lang="en-US" sz="3200"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pic>
        <p:nvPicPr>
          <p:cNvPr id="8" name="Picture 7"/>
          <p:cNvPicPr>
            <a:picLocks noChangeAspect="1"/>
          </p:cNvPicPr>
          <p:nvPr/>
        </p:nvPicPr>
        <p:blipFill>
          <a:blip r:embed="rId2"/>
          <a:stretch>
            <a:fillRect/>
          </a:stretch>
        </p:blipFill>
        <p:spPr>
          <a:xfrm>
            <a:off x="4897315" y="86837"/>
            <a:ext cx="521544" cy="500957"/>
          </a:xfrm>
          <a:prstGeom prst="rect">
            <a:avLst/>
          </a:prstGeom>
        </p:spPr>
      </p:pic>
      <p:sp>
        <p:nvSpPr>
          <p:cNvPr id="2" name="Rectangle 1"/>
          <p:cNvSpPr/>
          <p:nvPr/>
        </p:nvSpPr>
        <p:spPr>
          <a:xfrm>
            <a:off x="1463928" y="722517"/>
            <a:ext cx="7038234" cy="553357"/>
          </a:xfrm>
          <a:prstGeom prst="rect">
            <a:avLst/>
          </a:prstGeom>
        </p:spPr>
        <p:txBody>
          <a:bodyPr wrap="square">
            <a:spAutoFit/>
          </a:bodyPr>
          <a:lstStyle/>
          <a:p>
            <a:pPr marL="342900" indent="-342900" algn="just">
              <a:lnSpc>
                <a:spcPct val="107000"/>
              </a:lnSpc>
              <a:spcAft>
                <a:spcPts val="800"/>
              </a:spcAft>
              <a:buFont typeface="Wingdings" panose="05000000000000000000" pitchFamily="2" charset="2"/>
              <a:buChar char="v"/>
            </a:pPr>
            <a:r>
              <a:rPr lang="en-US" sz="2800" smtClean="0">
                <a:solidFill>
                  <a:srgbClr val="3333CC"/>
                </a:solidFill>
                <a:latin typeface="Arial" panose="020B0604020202020204" pitchFamily="34" charset="0"/>
                <a:ea typeface="Calibri" panose="020F0502020204030204" pitchFamily="34" charset="0"/>
                <a:cs typeface="Arial" panose="020B0604020202020204" pitchFamily="34" charset="0"/>
              </a:rPr>
              <a:t>Học sinh đọc nội </a:t>
            </a:r>
            <a:r>
              <a:rPr lang="en-US" sz="2800">
                <a:solidFill>
                  <a:srgbClr val="3333CC"/>
                </a:solidFill>
                <a:latin typeface="Arial" panose="020B0604020202020204" pitchFamily="34" charset="0"/>
                <a:ea typeface="Calibri" panose="020F0502020204030204" pitchFamily="34" charset="0"/>
                <a:cs typeface="Arial" panose="020B0604020202020204" pitchFamily="34" charset="0"/>
              </a:rPr>
              <a:t>dung </a:t>
            </a:r>
            <a:r>
              <a:rPr lang="en-US" sz="2800" smtClean="0">
                <a:solidFill>
                  <a:srgbClr val="3333CC"/>
                </a:solidFill>
                <a:latin typeface="Arial" panose="020B0604020202020204" pitchFamily="34" charset="0"/>
                <a:ea typeface="Calibri" panose="020F0502020204030204" pitchFamily="34" charset="0"/>
                <a:cs typeface="Arial" panose="020B0604020202020204" pitchFamily="34" charset="0"/>
              </a:rPr>
              <a:t>yêu cầu SGK_44</a:t>
            </a:r>
            <a:r>
              <a:rPr lang="en-US" sz="2800">
                <a:latin typeface="Arial" panose="020B0604020202020204" pitchFamily="34" charset="0"/>
                <a:ea typeface="Calibri" panose="020F0502020204030204" pitchFamily="34" charset="0"/>
                <a:cs typeface="Arial" panose="020B0604020202020204" pitchFamily="34" charset="0"/>
              </a:rPr>
              <a:t>.</a:t>
            </a:r>
            <a:endParaRPr lang="en-US" sz="2800">
              <a:effectLst/>
              <a:latin typeface="Arial" panose="020B0604020202020204" pitchFamily="34" charset="0"/>
              <a:ea typeface="Calibri" panose="020F0502020204030204" pitchFamily="34" charset="0"/>
              <a:cs typeface="Arial" panose="020B0604020202020204" pitchFamily="34" charset="0"/>
            </a:endParaRPr>
          </a:p>
        </p:txBody>
      </p:sp>
      <p:sp>
        <p:nvSpPr>
          <p:cNvPr id="3" name="Rectangle 2"/>
          <p:cNvSpPr/>
          <p:nvPr/>
        </p:nvSpPr>
        <p:spPr>
          <a:xfrm>
            <a:off x="975947" y="1300008"/>
            <a:ext cx="9196754" cy="954107"/>
          </a:xfrm>
          <a:prstGeom prst="rect">
            <a:avLst/>
          </a:prstGeom>
        </p:spPr>
        <p:txBody>
          <a:bodyPr wrap="square">
            <a:spAutoFit/>
          </a:bodyPr>
          <a:lstStyle/>
          <a:p>
            <a:r>
              <a:rPr lang="en-US" sz="2800" spc="-10" smtClean="0">
                <a:solidFill>
                  <a:srgbClr val="3333CC"/>
                </a:solidFill>
                <a:latin typeface="Arial" panose="020B0604020202020204" pitchFamily="34" charset="0"/>
                <a:ea typeface="Calibri" panose="020F0502020204030204" pitchFamily="34" charset="0"/>
                <a:cs typeface="Arial" panose="020B0604020202020204" pitchFamily="34" charset="0"/>
              </a:rPr>
              <a:t>Thảo </a:t>
            </a:r>
            <a:r>
              <a:rPr lang="en-US" sz="2800" spc="-10">
                <a:solidFill>
                  <a:srgbClr val="3333CC"/>
                </a:solidFill>
                <a:latin typeface="Arial" panose="020B0604020202020204" pitchFamily="34" charset="0"/>
                <a:ea typeface="Calibri" panose="020F0502020204030204" pitchFamily="34" charset="0"/>
                <a:cs typeface="Arial" panose="020B0604020202020204" pitchFamily="34" charset="0"/>
              </a:rPr>
              <a:t>luận nhóm bốn và cho biết mốc thời gian của những ngày kỉ niệm đó. </a:t>
            </a:r>
            <a:r>
              <a:rPr lang="en-US" sz="2800" spc="-10" smtClean="0">
                <a:solidFill>
                  <a:srgbClr val="3333CC"/>
                </a:solidFill>
                <a:latin typeface="Arial" panose="020B0604020202020204" pitchFamily="34" charset="0"/>
                <a:ea typeface="Calibri" panose="020F0502020204030204" pitchFamily="34" charset="0"/>
                <a:cs typeface="Arial" panose="020B0604020202020204" pitchFamily="34" charset="0"/>
              </a:rPr>
              <a:t>(2’)</a:t>
            </a:r>
            <a:endParaRPr lang="en-US" sz="2800">
              <a:solidFill>
                <a:srgbClr val="3333CC"/>
              </a:solidFill>
              <a:latin typeface="Arial" panose="020B0604020202020204" pitchFamily="34" charset="0"/>
              <a:cs typeface="Arial" panose="020B0604020202020204" pitchFamily="34" charset="0"/>
            </a:endParaRPr>
          </a:p>
        </p:txBody>
      </p:sp>
      <p:sp>
        <p:nvSpPr>
          <p:cNvPr id="4" name="Rectangle 3"/>
          <p:cNvSpPr/>
          <p:nvPr/>
        </p:nvSpPr>
        <p:spPr>
          <a:xfrm>
            <a:off x="1103157" y="5736760"/>
            <a:ext cx="9069543" cy="847091"/>
          </a:xfrm>
          <a:prstGeom prst="rect">
            <a:avLst/>
          </a:prstGeom>
        </p:spPr>
        <p:txBody>
          <a:bodyPr wrap="square">
            <a:spAutoFit/>
          </a:bodyPr>
          <a:lstStyle/>
          <a:p>
            <a:pPr marL="342900" indent="-342900" algn="just">
              <a:lnSpc>
                <a:spcPct val="107000"/>
              </a:lnSpc>
              <a:spcAft>
                <a:spcPts val="800"/>
              </a:spcAft>
              <a:buFont typeface="Wingdings" panose="05000000000000000000" pitchFamily="2" charset="2"/>
              <a:buChar char="Ø"/>
            </a:pPr>
            <a:r>
              <a:rPr lang="en-US" sz="2400">
                <a:solidFill>
                  <a:srgbClr val="FF0000"/>
                </a:solidFill>
                <a:latin typeface="Tahoma" panose="020B0604030504040204" pitchFamily="34" charset="0"/>
                <a:ea typeface="Tahoma" panose="020B0604030504040204" pitchFamily="34" charset="0"/>
                <a:cs typeface="Tahoma" panose="020B0604030504040204" pitchFamily="34" charset="0"/>
              </a:rPr>
              <a:t>Vậy các con đã biết mốc thời gian của những ngày kỉ </a:t>
            </a:r>
            <a:r>
              <a:rPr lang="en-US" sz="2400" smtClean="0">
                <a:solidFill>
                  <a:srgbClr val="FF0000"/>
                </a:solidFill>
                <a:latin typeface="Tahoma" panose="020B0604030504040204" pitchFamily="34" charset="0"/>
                <a:ea typeface="Tahoma" panose="020B0604030504040204" pitchFamily="34" charset="0"/>
                <a:cs typeface="Tahoma" panose="020B0604030504040204" pitchFamily="34" charset="0"/>
              </a:rPr>
              <a:t>niệm. Sau </a:t>
            </a:r>
            <a:r>
              <a:rPr lang="en-US" sz="2400">
                <a:solidFill>
                  <a:srgbClr val="FF0000"/>
                </a:solidFill>
                <a:latin typeface="Tahoma" panose="020B0604030504040204" pitchFamily="34" charset="0"/>
                <a:ea typeface="Tahoma" panose="020B0604030504040204" pitchFamily="34" charset="0"/>
                <a:cs typeface="Tahoma" panose="020B0604030504040204" pitchFamily="34" charset="0"/>
              </a:rPr>
              <a:t>đây, các con sẽ hoàn thành phiếu học tập số 3. </a:t>
            </a:r>
            <a:r>
              <a:rPr lang="en-US" sz="2400" smtClean="0">
                <a:solidFill>
                  <a:srgbClr val="FF0000"/>
                </a:solidFill>
                <a:latin typeface="Tahoma" panose="020B0604030504040204" pitchFamily="34" charset="0"/>
                <a:ea typeface="Tahoma" panose="020B0604030504040204" pitchFamily="34" charset="0"/>
                <a:cs typeface="Tahoma" panose="020B0604030504040204" pitchFamily="34" charset="0"/>
              </a:rPr>
              <a:t>(3’)</a:t>
            </a:r>
            <a:endParaRPr lang="en-US" sz="240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pic>
        <p:nvPicPr>
          <p:cNvPr id="5" name="Picture 4"/>
          <p:cNvPicPr>
            <a:picLocks noChangeAspect="1"/>
          </p:cNvPicPr>
          <p:nvPr/>
        </p:nvPicPr>
        <p:blipFill>
          <a:blip r:embed="rId3"/>
          <a:stretch>
            <a:fillRect/>
          </a:stretch>
        </p:blipFill>
        <p:spPr>
          <a:xfrm>
            <a:off x="10401300" y="127115"/>
            <a:ext cx="1626577" cy="2052743"/>
          </a:xfrm>
          <a:prstGeom prst="rect">
            <a:avLst/>
          </a:prstGeom>
        </p:spPr>
      </p:pic>
      <p:pic>
        <p:nvPicPr>
          <p:cNvPr id="6" name="Picture 5"/>
          <p:cNvPicPr>
            <a:picLocks noChangeAspect="1"/>
          </p:cNvPicPr>
          <p:nvPr/>
        </p:nvPicPr>
        <p:blipFill>
          <a:blip r:embed="rId4"/>
          <a:stretch>
            <a:fillRect/>
          </a:stretch>
        </p:blipFill>
        <p:spPr>
          <a:xfrm>
            <a:off x="10401300" y="2419621"/>
            <a:ext cx="1688123" cy="1660010"/>
          </a:xfrm>
          <a:prstGeom prst="rect">
            <a:avLst/>
          </a:prstGeom>
        </p:spPr>
      </p:pic>
      <p:pic>
        <p:nvPicPr>
          <p:cNvPr id="9" name="Picture 8"/>
          <p:cNvPicPr>
            <a:picLocks noChangeAspect="1"/>
          </p:cNvPicPr>
          <p:nvPr/>
        </p:nvPicPr>
        <p:blipFill>
          <a:blip r:embed="rId5"/>
          <a:stretch>
            <a:fillRect/>
          </a:stretch>
        </p:blipFill>
        <p:spPr>
          <a:xfrm>
            <a:off x="10417325" y="4375081"/>
            <a:ext cx="1672098" cy="1981758"/>
          </a:xfrm>
          <a:prstGeom prst="rect">
            <a:avLst/>
          </a:prstGeom>
        </p:spPr>
      </p:pic>
      <p:graphicFrame>
        <p:nvGraphicFramePr>
          <p:cNvPr id="11" name="Table 10"/>
          <p:cNvGraphicFramePr>
            <a:graphicFrameLocks noGrp="1"/>
          </p:cNvGraphicFramePr>
          <p:nvPr>
            <p:extLst>
              <p:ext uri="{D42A27DB-BD31-4B8C-83A1-F6EECF244321}">
                <p14:modId xmlns:p14="http://schemas.microsoft.com/office/powerpoint/2010/main" val="3770436932"/>
              </p:ext>
            </p:extLst>
          </p:nvPr>
        </p:nvGraphicFramePr>
        <p:xfrm>
          <a:off x="671332" y="2254116"/>
          <a:ext cx="9501368" cy="3344179"/>
        </p:xfrm>
        <a:graphic>
          <a:graphicData uri="http://schemas.openxmlformats.org/drawingml/2006/table">
            <a:tbl>
              <a:tblPr firstRow="1" bandRow="1">
                <a:tableStyleId>{8A107856-5554-42FB-B03E-39F5DBC370BA}</a:tableStyleId>
              </a:tblPr>
              <a:tblGrid>
                <a:gridCol w="7815431">
                  <a:extLst>
                    <a:ext uri="{9D8B030D-6E8A-4147-A177-3AD203B41FA5}">
                      <a16:colId xmlns:a16="http://schemas.microsoft.com/office/drawing/2014/main" xmlns="" val="20000"/>
                    </a:ext>
                  </a:extLst>
                </a:gridCol>
                <a:gridCol w="1685937">
                  <a:extLst>
                    <a:ext uri="{9D8B030D-6E8A-4147-A177-3AD203B41FA5}">
                      <a16:colId xmlns:a16="http://schemas.microsoft.com/office/drawing/2014/main" xmlns="" val="20001"/>
                    </a:ext>
                  </a:extLst>
                </a:gridCol>
              </a:tblGrid>
              <a:tr h="512888">
                <a:tc>
                  <a:txBody>
                    <a:bodyPr/>
                    <a:lstStyle/>
                    <a:p>
                      <a:pPr algn="ctr"/>
                      <a:r>
                        <a:rPr lang="en-US" sz="2600" dirty="0" err="1" smtClean="0">
                          <a:latin typeface="Arial" panose="020B0604020202020204" pitchFamily="34" charset="0"/>
                          <a:cs typeface="Arial" panose="020B0604020202020204" pitchFamily="34" charset="0"/>
                        </a:rPr>
                        <a:t>Ngày</a:t>
                      </a:r>
                      <a:r>
                        <a:rPr lang="en-US" sz="2600" baseline="0" dirty="0" smtClean="0">
                          <a:latin typeface="Arial" panose="020B0604020202020204" pitchFamily="34" charset="0"/>
                          <a:cs typeface="Arial" panose="020B0604020202020204" pitchFamily="34" charset="0"/>
                        </a:rPr>
                        <a:t> </a:t>
                      </a:r>
                      <a:r>
                        <a:rPr lang="en-US" sz="2600" baseline="0" dirty="0" err="1" smtClean="0">
                          <a:latin typeface="Arial" panose="020B0604020202020204" pitchFamily="34" charset="0"/>
                          <a:cs typeface="Arial" panose="020B0604020202020204" pitchFamily="34" charset="0"/>
                        </a:rPr>
                        <a:t>kỉ</a:t>
                      </a:r>
                      <a:r>
                        <a:rPr lang="en-US" sz="2600" baseline="0" dirty="0" smtClean="0">
                          <a:latin typeface="Arial" panose="020B0604020202020204" pitchFamily="34" charset="0"/>
                          <a:cs typeface="Arial" panose="020B0604020202020204" pitchFamily="34" charset="0"/>
                        </a:rPr>
                        <a:t> </a:t>
                      </a:r>
                      <a:r>
                        <a:rPr lang="en-US" sz="2600" baseline="0" dirty="0" err="1" smtClean="0">
                          <a:latin typeface="Arial" panose="020B0604020202020204" pitchFamily="34" charset="0"/>
                          <a:cs typeface="Arial" panose="020B0604020202020204" pitchFamily="34" charset="0"/>
                        </a:rPr>
                        <a:t>niệm</a:t>
                      </a:r>
                      <a:endParaRPr lang="en-US" sz="2600" dirty="0">
                        <a:latin typeface="Arial" panose="020B0604020202020204" pitchFamily="34" charset="0"/>
                        <a:cs typeface="Arial" panose="020B0604020202020204" pitchFamily="34"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accent2">
                        <a:lumMod val="60000"/>
                        <a:lumOff val="40000"/>
                      </a:schemeClr>
                    </a:solidFill>
                  </a:tcPr>
                </a:tc>
                <a:tc>
                  <a:txBody>
                    <a:bodyPr/>
                    <a:lstStyle/>
                    <a:p>
                      <a:pPr algn="ctr"/>
                      <a:r>
                        <a:rPr lang="en-US" sz="2600" dirty="0" err="1" smtClean="0">
                          <a:latin typeface="Arial" panose="020B0604020202020204" pitchFamily="34" charset="0"/>
                          <a:cs typeface="Arial" panose="020B0604020202020204" pitchFamily="34" charset="0"/>
                        </a:rPr>
                        <a:t>Thời</a:t>
                      </a:r>
                      <a:r>
                        <a:rPr lang="en-US" sz="2600" dirty="0" smtClean="0">
                          <a:latin typeface="Arial" panose="020B0604020202020204" pitchFamily="34" charset="0"/>
                          <a:cs typeface="Arial" panose="020B0604020202020204" pitchFamily="34" charset="0"/>
                        </a:rPr>
                        <a:t> </a:t>
                      </a:r>
                      <a:r>
                        <a:rPr lang="en-US" sz="2600" dirty="0" err="1" smtClean="0">
                          <a:latin typeface="Arial" panose="020B0604020202020204" pitchFamily="34" charset="0"/>
                          <a:cs typeface="Arial" panose="020B0604020202020204" pitchFamily="34" charset="0"/>
                        </a:rPr>
                        <a:t>gian</a:t>
                      </a:r>
                      <a:endParaRPr lang="en-US" sz="2600" dirty="0">
                        <a:latin typeface="Arial" panose="020B0604020202020204" pitchFamily="34" charset="0"/>
                        <a:cs typeface="Arial" panose="020B0604020202020204" pitchFamily="34"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accent2">
                        <a:lumMod val="60000"/>
                        <a:lumOff val="40000"/>
                      </a:schemeClr>
                    </a:solidFill>
                  </a:tcPr>
                </a:tc>
                <a:extLst>
                  <a:ext uri="{0D108BD9-81ED-4DB2-BD59-A6C34878D82A}">
                    <a16:rowId xmlns:a16="http://schemas.microsoft.com/office/drawing/2014/main" xmlns="" val="10000"/>
                  </a:ext>
                </a:extLst>
              </a:tr>
              <a:tr h="570867">
                <a:tc>
                  <a:txBody>
                    <a:bodyPr/>
                    <a:lstStyle/>
                    <a:p>
                      <a:r>
                        <a:rPr lang="en-US" sz="2300" dirty="0" err="1" smtClean="0">
                          <a:latin typeface="Arial" panose="020B0604020202020204" pitchFamily="34" charset="0"/>
                          <a:cs typeface="Arial" panose="020B0604020202020204" pitchFamily="34" charset="0"/>
                        </a:rPr>
                        <a:t>Ngày</a:t>
                      </a:r>
                      <a:r>
                        <a:rPr lang="en-US" sz="2300" dirty="0" smtClean="0">
                          <a:latin typeface="Arial" panose="020B0604020202020204" pitchFamily="34" charset="0"/>
                          <a:cs typeface="Arial" panose="020B0604020202020204" pitchFamily="34" charset="0"/>
                        </a:rPr>
                        <a:t> </a:t>
                      </a:r>
                      <a:r>
                        <a:rPr lang="en-US" sz="2300" dirty="0" err="1" smtClean="0">
                          <a:latin typeface="Arial" panose="020B0604020202020204" pitchFamily="34" charset="0"/>
                          <a:cs typeface="Arial" panose="020B0604020202020204" pitchFamily="34" charset="0"/>
                        </a:rPr>
                        <a:t>thành</a:t>
                      </a:r>
                      <a:r>
                        <a:rPr lang="en-US" sz="2300" dirty="0" smtClean="0">
                          <a:latin typeface="Arial" panose="020B0604020202020204" pitchFamily="34" charset="0"/>
                          <a:cs typeface="Arial" panose="020B0604020202020204" pitchFamily="34" charset="0"/>
                        </a:rPr>
                        <a:t> </a:t>
                      </a:r>
                      <a:r>
                        <a:rPr lang="en-US" sz="2300" dirty="0" err="1" smtClean="0">
                          <a:latin typeface="Arial" panose="020B0604020202020204" pitchFamily="34" charset="0"/>
                          <a:cs typeface="Arial" panose="020B0604020202020204" pitchFamily="34" charset="0"/>
                        </a:rPr>
                        <a:t>lập</a:t>
                      </a:r>
                      <a:r>
                        <a:rPr lang="en-US" sz="2300" dirty="0" smtClean="0">
                          <a:latin typeface="Arial" panose="020B0604020202020204" pitchFamily="34" charset="0"/>
                          <a:cs typeface="Arial" panose="020B0604020202020204" pitchFamily="34" charset="0"/>
                        </a:rPr>
                        <a:t> </a:t>
                      </a:r>
                      <a:r>
                        <a:rPr lang="en-US" sz="2300" dirty="0" err="1" smtClean="0">
                          <a:latin typeface="Arial" panose="020B0604020202020204" pitchFamily="34" charset="0"/>
                          <a:cs typeface="Arial" panose="020B0604020202020204" pitchFamily="34" charset="0"/>
                        </a:rPr>
                        <a:t>Đội</a:t>
                      </a:r>
                      <a:r>
                        <a:rPr lang="en-US" sz="2300" dirty="0" smtClean="0">
                          <a:latin typeface="Arial" panose="020B0604020202020204" pitchFamily="34" charset="0"/>
                          <a:cs typeface="Arial" panose="020B0604020202020204" pitchFamily="34" charset="0"/>
                        </a:rPr>
                        <a:t> </a:t>
                      </a:r>
                      <a:r>
                        <a:rPr lang="en-US" sz="2300" dirty="0" err="1" smtClean="0">
                          <a:latin typeface="Arial" panose="020B0604020202020204" pitchFamily="34" charset="0"/>
                          <a:cs typeface="Arial" panose="020B0604020202020204" pitchFamily="34" charset="0"/>
                        </a:rPr>
                        <a:t>thiếu</a:t>
                      </a:r>
                      <a:r>
                        <a:rPr lang="en-US" sz="2300" dirty="0" smtClean="0">
                          <a:latin typeface="Arial" panose="020B0604020202020204" pitchFamily="34" charset="0"/>
                          <a:cs typeface="Arial" panose="020B0604020202020204" pitchFamily="34" charset="0"/>
                        </a:rPr>
                        <a:t> </a:t>
                      </a:r>
                      <a:r>
                        <a:rPr lang="en-US" sz="2300" dirty="0" err="1" smtClean="0">
                          <a:latin typeface="Arial" panose="020B0604020202020204" pitchFamily="34" charset="0"/>
                          <a:cs typeface="Arial" panose="020B0604020202020204" pitchFamily="34" charset="0"/>
                        </a:rPr>
                        <a:t>niên</a:t>
                      </a:r>
                      <a:r>
                        <a:rPr lang="en-US" sz="2300" dirty="0" smtClean="0">
                          <a:latin typeface="Arial" panose="020B0604020202020204" pitchFamily="34" charset="0"/>
                          <a:cs typeface="Arial" panose="020B0604020202020204" pitchFamily="34" charset="0"/>
                        </a:rPr>
                        <a:t> </a:t>
                      </a:r>
                      <a:r>
                        <a:rPr lang="en-US" sz="2300" dirty="0" err="1" smtClean="0">
                          <a:latin typeface="Arial" panose="020B0604020202020204" pitchFamily="34" charset="0"/>
                          <a:cs typeface="Arial" panose="020B0604020202020204" pitchFamily="34" charset="0"/>
                        </a:rPr>
                        <a:t>Tiền</a:t>
                      </a:r>
                      <a:r>
                        <a:rPr lang="en-US" sz="2300" dirty="0" smtClean="0">
                          <a:latin typeface="Arial" panose="020B0604020202020204" pitchFamily="34" charset="0"/>
                          <a:cs typeface="Arial" panose="020B0604020202020204" pitchFamily="34" charset="0"/>
                        </a:rPr>
                        <a:t> </a:t>
                      </a:r>
                      <a:r>
                        <a:rPr lang="en-US" sz="2300" dirty="0" err="1" smtClean="0">
                          <a:latin typeface="Arial" panose="020B0604020202020204" pitchFamily="34" charset="0"/>
                          <a:cs typeface="Arial" panose="020B0604020202020204" pitchFamily="34" charset="0"/>
                        </a:rPr>
                        <a:t>phong</a:t>
                      </a:r>
                      <a:r>
                        <a:rPr lang="en-US" sz="2300" dirty="0" smtClean="0">
                          <a:latin typeface="Arial" panose="020B0604020202020204" pitchFamily="34" charset="0"/>
                          <a:cs typeface="Arial" panose="020B0604020202020204" pitchFamily="34" charset="0"/>
                        </a:rPr>
                        <a:t> </a:t>
                      </a:r>
                      <a:r>
                        <a:rPr lang="en-US" sz="2300" dirty="0" err="1" smtClean="0">
                          <a:latin typeface="Arial" panose="020B0604020202020204" pitchFamily="34" charset="0"/>
                          <a:cs typeface="Arial" panose="020B0604020202020204" pitchFamily="34" charset="0"/>
                        </a:rPr>
                        <a:t>Hồ</a:t>
                      </a:r>
                      <a:r>
                        <a:rPr lang="en-US" sz="2300" dirty="0" smtClean="0">
                          <a:latin typeface="Arial" panose="020B0604020202020204" pitchFamily="34" charset="0"/>
                          <a:cs typeface="Arial" panose="020B0604020202020204" pitchFamily="34" charset="0"/>
                        </a:rPr>
                        <a:t> </a:t>
                      </a:r>
                      <a:r>
                        <a:rPr lang="en-US" sz="2300" dirty="0" err="1" smtClean="0">
                          <a:latin typeface="Arial" panose="020B0604020202020204" pitchFamily="34" charset="0"/>
                          <a:cs typeface="Arial" panose="020B0604020202020204" pitchFamily="34" charset="0"/>
                        </a:rPr>
                        <a:t>Chí</a:t>
                      </a:r>
                      <a:r>
                        <a:rPr lang="en-US" sz="2300" dirty="0" smtClean="0">
                          <a:latin typeface="Arial" panose="020B0604020202020204" pitchFamily="34" charset="0"/>
                          <a:cs typeface="Arial" panose="020B0604020202020204" pitchFamily="34" charset="0"/>
                        </a:rPr>
                        <a:t> Minh</a:t>
                      </a:r>
                      <a:endParaRPr lang="en-US" sz="2300" dirty="0">
                        <a:latin typeface="Arial" panose="020B0604020202020204" pitchFamily="34" charset="0"/>
                        <a:cs typeface="Arial" panose="020B0604020202020204" pitchFamily="34"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2300" dirty="0" smtClean="0">
                        <a:latin typeface="Arial" panose="020B0604020202020204" pitchFamily="34" charset="0"/>
                        <a:cs typeface="Arial" panose="020B0604020202020204" pitchFamily="34"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01"/>
                  </a:ext>
                </a:extLst>
              </a:tr>
              <a:tr h="489314">
                <a:tc>
                  <a:txBody>
                    <a:bodyPr/>
                    <a:lstStyle/>
                    <a:p>
                      <a:r>
                        <a:rPr lang="en-US" sz="2300" dirty="0" err="1" smtClean="0">
                          <a:latin typeface="Arial" panose="020B0604020202020204" pitchFamily="34" charset="0"/>
                          <a:cs typeface="Arial" panose="020B0604020202020204" pitchFamily="34" charset="0"/>
                        </a:rPr>
                        <a:t>Ngày</a:t>
                      </a:r>
                      <a:r>
                        <a:rPr lang="en-US" sz="2300" dirty="0" smtClean="0">
                          <a:latin typeface="Arial" panose="020B0604020202020204" pitchFamily="34" charset="0"/>
                          <a:cs typeface="Arial" panose="020B0604020202020204" pitchFamily="34" charset="0"/>
                        </a:rPr>
                        <a:t> </a:t>
                      </a:r>
                      <a:r>
                        <a:rPr lang="en-US" sz="2300" dirty="0" err="1" smtClean="0">
                          <a:latin typeface="Arial" panose="020B0604020202020204" pitchFamily="34" charset="0"/>
                          <a:cs typeface="Arial" panose="020B0604020202020204" pitchFamily="34" charset="0"/>
                        </a:rPr>
                        <a:t>Quốc</a:t>
                      </a:r>
                      <a:r>
                        <a:rPr lang="en-US" sz="2300" dirty="0" smtClean="0">
                          <a:latin typeface="Arial" panose="020B0604020202020204" pitchFamily="34" charset="0"/>
                          <a:cs typeface="Arial" panose="020B0604020202020204" pitchFamily="34" charset="0"/>
                        </a:rPr>
                        <a:t> </a:t>
                      </a:r>
                      <a:r>
                        <a:rPr lang="en-US" sz="2300" dirty="0" err="1" smtClean="0">
                          <a:latin typeface="Arial" panose="020B0604020202020204" pitchFamily="34" charset="0"/>
                          <a:cs typeface="Arial" panose="020B0604020202020204" pitchFamily="34" charset="0"/>
                        </a:rPr>
                        <a:t>tế</a:t>
                      </a:r>
                      <a:r>
                        <a:rPr lang="en-US" sz="2300" dirty="0" smtClean="0">
                          <a:latin typeface="Arial" panose="020B0604020202020204" pitchFamily="34" charset="0"/>
                          <a:cs typeface="Arial" panose="020B0604020202020204" pitchFamily="34" charset="0"/>
                        </a:rPr>
                        <a:t> </a:t>
                      </a:r>
                      <a:r>
                        <a:rPr lang="en-US" sz="2300" dirty="0" err="1" smtClean="0">
                          <a:latin typeface="Arial" panose="020B0604020202020204" pitchFamily="34" charset="0"/>
                          <a:cs typeface="Arial" panose="020B0604020202020204" pitchFamily="34" charset="0"/>
                        </a:rPr>
                        <a:t>thiếu</a:t>
                      </a:r>
                      <a:r>
                        <a:rPr lang="en-US" sz="2300" dirty="0" smtClean="0">
                          <a:latin typeface="Arial" panose="020B0604020202020204" pitchFamily="34" charset="0"/>
                          <a:cs typeface="Arial" panose="020B0604020202020204" pitchFamily="34" charset="0"/>
                        </a:rPr>
                        <a:t> </a:t>
                      </a:r>
                      <a:r>
                        <a:rPr lang="en-US" sz="2300" dirty="0" err="1" smtClean="0">
                          <a:latin typeface="Arial" panose="020B0604020202020204" pitchFamily="34" charset="0"/>
                          <a:cs typeface="Arial" panose="020B0604020202020204" pitchFamily="34" charset="0"/>
                        </a:rPr>
                        <a:t>nhi</a:t>
                      </a:r>
                      <a:endParaRPr lang="en-US" sz="2300" dirty="0">
                        <a:latin typeface="Arial" panose="020B0604020202020204" pitchFamily="34" charset="0"/>
                        <a:cs typeface="Arial" panose="020B0604020202020204" pitchFamily="34"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2300" dirty="0" smtClean="0">
                        <a:latin typeface="Arial" panose="020B0604020202020204" pitchFamily="34" charset="0"/>
                        <a:cs typeface="Arial" panose="020B0604020202020204" pitchFamily="34"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02"/>
                  </a:ext>
                </a:extLst>
              </a:tr>
              <a:tr h="477665">
                <a:tc>
                  <a:txBody>
                    <a:bodyPr/>
                    <a:lstStyle/>
                    <a:p>
                      <a:r>
                        <a:rPr lang="en-US" sz="2300" dirty="0" err="1" smtClean="0">
                          <a:latin typeface="Arial" panose="020B0604020202020204" pitchFamily="34" charset="0"/>
                          <a:cs typeface="Arial" panose="020B0604020202020204" pitchFamily="34" charset="0"/>
                        </a:rPr>
                        <a:t>Ngày</a:t>
                      </a:r>
                      <a:r>
                        <a:rPr lang="en-US" sz="2300" dirty="0" smtClean="0">
                          <a:latin typeface="Arial" panose="020B0604020202020204" pitchFamily="34" charset="0"/>
                          <a:cs typeface="Arial" panose="020B0604020202020204" pitchFamily="34" charset="0"/>
                        </a:rPr>
                        <a:t> </a:t>
                      </a:r>
                      <a:r>
                        <a:rPr lang="en-US" sz="2300" dirty="0" err="1" smtClean="0">
                          <a:latin typeface="Arial" panose="020B0604020202020204" pitchFamily="34" charset="0"/>
                          <a:cs typeface="Arial" panose="020B0604020202020204" pitchFamily="34" charset="0"/>
                        </a:rPr>
                        <a:t>sinh</a:t>
                      </a:r>
                      <a:r>
                        <a:rPr lang="en-US" sz="2300" dirty="0" smtClean="0">
                          <a:latin typeface="Arial" panose="020B0604020202020204" pitchFamily="34" charset="0"/>
                          <a:cs typeface="Arial" panose="020B0604020202020204" pitchFamily="34" charset="0"/>
                        </a:rPr>
                        <a:t> </a:t>
                      </a:r>
                      <a:r>
                        <a:rPr lang="en-US" sz="2300" dirty="0" err="1" smtClean="0">
                          <a:latin typeface="Arial" panose="020B0604020202020204" pitchFamily="34" charset="0"/>
                          <a:cs typeface="Arial" panose="020B0604020202020204" pitchFamily="34" charset="0"/>
                        </a:rPr>
                        <a:t>Bác</a:t>
                      </a:r>
                      <a:r>
                        <a:rPr lang="en-US" sz="2300" dirty="0" smtClean="0">
                          <a:latin typeface="Arial" panose="020B0604020202020204" pitchFamily="34" charset="0"/>
                          <a:cs typeface="Arial" panose="020B0604020202020204" pitchFamily="34" charset="0"/>
                        </a:rPr>
                        <a:t> </a:t>
                      </a:r>
                      <a:r>
                        <a:rPr lang="en-US" sz="2300" dirty="0" err="1" smtClean="0">
                          <a:latin typeface="Arial" panose="020B0604020202020204" pitchFamily="34" charset="0"/>
                          <a:cs typeface="Arial" panose="020B0604020202020204" pitchFamily="34" charset="0"/>
                        </a:rPr>
                        <a:t>Hồ</a:t>
                      </a:r>
                      <a:endParaRPr lang="en-US" sz="2300" dirty="0">
                        <a:latin typeface="Arial" panose="020B0604020202020204" pitchFamily="34" charset="0"/>
                        <a:cs typeface="Arial" panose="020B0604020202020204" pitchFamily="34"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2300" dirty="0" smtClean="0">
                        <a:latin typeface="Arial" panose="020B0604020202020204" pitchFamily="34" charset="0"/>
                        <a:cs typeface="Arial" panose="020B0604020202020204" pitchFamily="34"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03"/>
                  </a:ext>
                </a:extLst>
              </a:tr>
              <a:tr h="500965">
                <a:tc>
                  <a:txBody>
                    <a:bodyPr/>
                    <a:lstStyle/>
                    <a:p>
                      <a:r>
                        <a:rPr lang="en-US" sz="2300" dirty="0" err="1" smtClean="0">
                          <a:latin typeface="Arial" panose="020B0604020202020204" pitchFamily="34" charset="0"/>
                          <a:cs typeface="Arial" panose="020B0604020202020204" pitchFamily="34" charset="0"/>
                        </a:rPr>
                        <a:t>Ngày</a:t>
                      </a:r>
                      <a:r>
                        <a:rPr lang="en-US" sz="2300" dirty="0" smtClean="0">
                          <a:latin typeface="Arial" panose="020B0604020202020204" pitchFamily="34" charset="0"/>
                          <a:cs typeface="Arial" panose="020B0604020202020204" pitchFamily="34" charset="0"/>
                        </a:rPr>
                        <a:t> </a:t>
                      </a:r>
                      <a:r>
                        <a:rPr lang="en-US" sz="2300" dirty="0" err="1" smtClean="0">
                          <a:latin typeface="Arial" panose="020B0604020202020204" pitchFamily="34" charset="0"/>
                          <a:cs typeface="Arial" panose="020B0604020202020204" pitchFamily="34" charset="0"/>
                        </a:rPr>
                        <a:t>Nhà</a:t>
                      </a:r>
                      <a:r>
                        <a:rPr lang="en-US" sz="2300" dirty="0" smtClean="0">
                          <a:latin typeface="Arial" panose="020B0604020202020204" pitchFamily="34" charset="0"/>
                          <a:cs typeface="Arial" panose="020B0604020202020204" pitchFamily="34" charset="0"/>
                        </a:rPr>
                        <a:t> </a:t>
                      </a:r>
                      <a:r>
                        <a:rPr lang="en-US" sz="2300" dirty="0" err="1" smtClean="0">
                          <a:latin typeface="Arial" panose="020B0604020202020204" pitchFamily="34" charset="0"/>
                          <a:cs typeface="Arial" panose="020B0604020202020204" pitchFamily="34" charset="0"/>
                        </a:rPr>
                        <a:t>giáo</a:t>
                      </a:r>
                      <a:r>
                        <a:rPr lang="en-US" sz="2300" dirty="0" smtClean="0">
                          <a:latin typeface="Arial" panose="020B0604020202020204" pitchFamily="34" charset="0"/>
                          <a:cs typeface="Arial" panose="020B0604020202020204" pitchFamily="34" charset="0"/>
                        </a:rPr>
                        <a:t> </a:t>
                      </a:r>
                      <a:r>
                        <a:rPr lang="en-US" sz="2300" dirty="0" err="1" smtClean="0">
                          <a:latin typeface="Arial" panose="020B0604020202020204" pitchFamily="34" charset="0"/>
                          <a:cs typeface="Arial" panose="020B0604020202020204" pitchFamily="34" charset="0"/>
                        </a:rPr>
                        <a:t>Việt</a:t>
                      </a:r>
                      <a:r>
                        <a:rPr lang="en-US" sz="2300" dirty="0" smtClean="0">
                          <a:latin typeface="Arial" panose="020B0604020202020204" pitchFamily="34" charset="0"/>
                          <a:cs typeface="Arial" panose="020B0604020202020204" pitchFamily="34" charset="0"/>
                        </a:rPr>
                        <a:t> Nam</a:t>
                      </a:r>
                      <a:endParaRPr lang="en-US" sz="2300" dirty="0">
                        <a:latin typeface="Arial" panose="020B0604020202020204" pitchFamily="34" charset="0"/>
                        <a:cs typeface="Arial" panose="020B0604020202020204" pitchFamily="34"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tc>
                  <a:txBody>
                    <a:bodyPr/>
                    <a:lstStyle/>
                    <a:p>
                      <a:pPr algn="ctr"/>
                      <a:endParaRPr lang="en-US" sz="2300" dirty="0">
                        <a:latin typeface="Arial" panose="020B0604020202020204" pitchFamily="34" charset="0"/>
                        <a:cs typeface="Arial" panose="020B0604020202020204" pitchFamily="34"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04"/>
                  </a:ext>
                </a:extLst>
              </a:tr>
              <a:tr h="69216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300" dirty="0" smtClean="0">
                          <a:latin typeface="Arial" panose="020B0604020202020204" pitchFamily="34" charset="0"/>
                          <a:cs typeface="Arial" panose="020B0604020202020204" pitchFamily="34" charset="0"/>
                        </a:rPr>
                        <a:t>N</a:t>
                      </a:r>
                      <a:r>
                        <a:rPr lang="vi-VN" sz="2300" dirty="0" smtClean="0">
                          <a:latin typeface="Arial" panose="020B0604020202020204" pitchFamily="34" charset="0"/>
                          <a:cs typeface="Arial" panose="020B0604020202020204" pitchFamily="34" charset="0"/>
                        </a:rPr>
                        <a:t>gày Quốc khánh nước Cộng hoà Xã hội Chủ nghĩa Việt Nam</a:t>
                      </a:r>
                      <a:endParaRPr lang="en-US" sz="2300" dirty="0" smtClean="0">
                        <a:latin typeface="Arial" panose="020B0604020202020204" pitchFamily="34" charset="0"/>
                        <a:cs typeface="Arial" panose="020B0604020202020204" pitchFamily="34"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tc>
                  <a:txBody>
                    <a:bodyPr/>
                    <a:lstStyle/>
                    <a:p>
                      <a:pPr algn="ctr"/>
                      <a:endParaRPr lang="en-US" sz="2300" dirty="0">
                        <a:latin typeface="Arial" panose="020B0604020202020204" pitchFamily="34" charset="0"/>
                        <a:cs typeface="Arial" panose="020B0604020202020204" pitchFamily="34"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05"/>
                  </a:ext>
                </a:extLst>
              </a:tr>
            </a:tbl>
          </a:graphicData>
        </a:graphic>
      </p:graphicFrame>
      <p:sp>
        <p:nvSpPr>
          <p:cNvPr id="12" name="TextBox 11"/>
          <p:cNvSpPr txBox="1"/>
          <p:nvPr/>
        </p:nvSpPr>
        <p:spPr>
          <a:xfrm>
            <a:off x="8928964" y="3428941"/>
            <a:ext cx="612668" cy="461665"/>
          </a:xfrm>
          <a:prstGeom prst="rect">
            <a:avLst/>
          </a:prstGeom>
          <a:noFill/>
        </p:spPr>
        <p:txBody>
          <a:bodyPr wrap="none" rtlCol="0">
            <a:spAutoFit/>
          </a:bodyPr>
          <a:lstStyle/>
          <a:p>
            <a:r>
              <a:rPr lang="en-US" sz="2400" dirty="0" smtClean="0">
                <a:solidFill>
                  <a:srgbClr val="3333CC"/>
                </a:solidFill>
                <a:latin typeface="Arial" panose="020B0604020202020204" pitchFamily="34" charset="0"/>
                <a:cs typeface="Arial" panose="020B0604020202020204" pitchFamily="34" charset="0"/>
              </a:rPr>
              <a:t>1/6</a:t>
            </a:r>
            <a:endParaRPr lang="en-US" sz="2400" dirty="0">
              <a:solidFill>
                <a:srgbClr val="3333CC"/>
              </a:solidFill>
              <a:latin typeface="Arial" panose="020B0604020202020204" pitchFamily="34" charset="0"/>
              <a:cs typeface="Arial" panose="020B0604020202020204" pitchFamily="34" charset="0"/>
            </a:endParaRPr>
          </a:p>
        </p:txBody>
      </p:sp>
      <p:sp>
        <p:nvSpPr>
          <p:cNvPr id="14" name="TextBox 13"/>
          <p:cNvSpPr txBox="1"/>
          <p:nvPr/>
        </p:nvSpPr>
        <p:spPr>
          <a:xfrm>
            <a:off x="8928964" y="3894914"/>
            <a:ext cx="784189" cy="461665"/>
          </a:xfrm>
          <a:prstGeom prst="rect">
            <a:avLst/>
          </a:prstGeom>
          <a:noFill/>
        </p:spPr>
        <p:txBody>
          <a:bodyPr wrap="none" rtlCol="0">
            <a:spAutoFit/>
          </a:bodyPr>
          <a:lstStyle/>
          <a:p>
            <a:r>
              <a:rPr lang="en-US" sz="2400" dirty="0" smtClean="0">
                <a:solidFill>
                  <a:srgbClr val="3333CC"/>
                </a:solidFill>
                <a:latin typeface="Arial" panose="020B0604020202020204" pitchFamily="34" charset="0"/>
                <a:cs typeface="Arial" panose="020B0604020202020204" pitchFamily="34" charset="0"/>
              </a:rPr>
              <a:t>19/5</a:t>
            </a:r>
            <a:endParaRPr lang="en-US" sz="2400" dirty="0">
              <a:solidFill>
                <a:srgbClr val="3333CC"/>
              </a:solidFill>
              <a:latin typeface="Arial" panose="020B0604020202020204" pitchFamily="34" charset="0"/>
              <a:cs typeface="Arial" panose="020B0604020202020204" pitchFamily="34" charset="0"/>
            </a:endParaRPr>
          </a:p>
        </p:txBody>
      </p:sp>
      <p:sp>
        <p:nvSpPr>
          <p:cNvPr id="15" name="TextBox 14"/>
          <p:cNvSpPr txBox="1"/>
          <p:nvPr/>
        </p:nvSpPr>
        <p:spPr>
          <a:xfrm>
            <a:off x="8928964" y="4375081"/>
            <a:ext cx="932884" cy="461665"/>
          </a:xfrm>
          <a:prstGeom prst="rect">
            <a:avLst/>
          </a:prstGeom>
          <a:noFill/>
        </p:spPr>
        <p:txBody>
          <a:bodyPr wrap="none" rtlCol="0">
            <a:spAutoFit/>
          </a:bodyPr>
          <a:lstStyle/>
          <a:p>
            <a:r>
              <a:rPr lang="en-US" sz="2400" dirty="0" smtClean="0">
                <a:solidFill>
                  <a:srgbClr val="3333CC"/>
                </a:solidFill>
                <a:latin typeface="Arial" panose="020B0604020202020204" pitchFamily="34" charset="0"/>
                <a:cs typeface="Arial" panose="020B0604020202020204" pitchFamily="34" charset="0"/>
              </a:rPr>
              <a:t>20/11</a:t>
            </a:r>
            <a:endParaRPr lang="en-US" sz="2400" dirty="0">
              <a:solidFill>
                <a:srgbClr val="3333CC"/>
              </a:solidFill>
              <a:latin typeface="Arial" panose="020B0604020202020204" pitchFamily="34" charset="0"/>
              <a:cs typeface="Arial" panose="020B0604020202020204" pitchFamily="34" charset="0"/>
            </a:endParaRPr>
          </a:p>
        </p:txBody>
      </p:sp>
      <p:sp>
        <p:nvSpPr>
          <p:cNvPr id="16" name="TextBox 15"/>
          <p:cNvSpPr txBox="1"/>
          <p:nvPr/>
        </p:nvSpPr>
        <p:spPr>
          <a:xfrm>
            <a:off x="9100485" y="4993735"/>
            <a:ext cx="612668" cy="461665"/>
          </a:xfrm>
          <a:prstGeom prst="rect">
            <a:avLst/>
          </a:prstGeom>
          <a:noFill/>
        </p:spPr>
        <p:txBody>
          <a:bodyPr wrap="none" rtlCol="0">
            <a:spAutoFit/>
          </a:bodyPr>
          <a:lstStyle/>
          <a:p>
            <a:r>
              <a:rPr lang="en-US" sz="2400" dirty="0" smtClean="0">
                <a:solidFill>
                  <a:srgbClr val="3333CC"/>
                </a:solidFill>
                <a:latin typeface="Arial" panose="020B0604020202020204" pitchFamily="34" charset="0"/>
                <a:cs typeface="Arial" panose="020B0604020202020204" pitchFamily="34" charset="0"/>
              </a:rPr>
              <a:t>2/9</a:t>
            </a:r>
            <a:endParaRPr lang="en-US" sz="2400" dirty="0">
              <a:solidFill>
                <a:srgbClr val="3333CC"/>
              </a:solidFill>
              <a:latin typeface="Arial" panose="020B0604020202020204" pitchFamily="34" charset="0"/>
              <a:cs typeface="Arial" panose="020B0604020202020204" pitchFamily="34" charset="0"/>
            </a:endParaRPr>
          </a:p>
        </p:txBody>
      </p:sp>
      <p:sp>
        <p:nvSpPr>
          <p:cNvPr id="17" name="TextBox 16"/>
          <p:cNvSpPr txBox="1"/>
          <p:nvPr/>
        </p:nvSpPr>
        <p:spPr>
          <a:xfrm>
            <a:off x="8928964" y="2872769"/>
            <a:ext cx="784189" cy="461665"/>
          </a:xfrm>
          <a:prstGeom prst="rect">
            <a:avLst/>
          </a:prstGeom>
          <a:noFill/>
        </p:spPr>
        <p:txBody>
          <a:bodyPr wrap="none" rtlCol="0">
            <a:spAutoFit/>
          </a:bodyPr>
          <a:lstStyle/>
          <a:p>
            <a:r>
              <a:rPr lang="en-US" sz="2400" dirty="0" smtClean="0">
                <a:solidFill>
                  <a:srgbClr val="3333CC"/>
                </a:solidFill>
                <a:latin typeface="Arial" panose="020B0604020202020204" pitchFamily="34" charset="0"/>
                <a:cs typeface="Arial" panose="020B0604020202020204" pitchFamily="34" charset="0"/>
              </a:rPr>
              <a:t>15/5</a:t>
            </a:r>
            <a:endParaRPr lang="en-US" sz="2400" dirty="0">
              <a:solidFill>
                <a:srgbClr val="3333CC"/>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3143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par>
                                <p:cTn id="11" presetID="16" presetClass="entr" presetSubtype="21"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barn(inVertical)">
                                      <p:cBhvr>
                                        <p:cTn id="13" dur="5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2"/>
                                        </p:tgtEl>
                                        <p:attrNameLst>
                                          <p:attrName>style.visibility</p:attrName>
                                        </p:attrNameLst>
                                      </p:cBhvr>
                                      <p:to>
                                        <p:strVal val="visible"/>
                                      </p:to>
                                    </p:set>
                                    <p:anim calcmode="lin" valueType="num">
                                      <p:cBhvr additive="base">
                                        <p:cTn id="18" dur="500" fill="hold"/>
                                        <p:tgtEl>
                                          <p:spTgt spid="2"/>
                                        </p:tgtEl>
                                        <p:attrNameLst>
                                          <p:attrName>ppt_x</p:attrName>
                                        </p:attrNameLst>
                                      </p:cBhvr>
                                      <p:tavLst>
                                        <p:tav tm="0">
                                          <p:val>
                                            <p:strVal val="#ppt_x"/>
                                          </p:val>
                                        </p:tav>
                                        <p:tav tm="100000">
                                          <p:val>
                                            <p:strVal val="#ppt_x"/>
                                          </p:val>
                                        </p:tav>
                                      </p:tavLst>
                                    </p:anim>
                                    <p:anim calcmode="lin" valueType="num">
                                      <p:cBhvr additive="base">
                                        <p:cTn id="19" dur="500" fill="hold"/>
                                        <p:tgtEl>
                                          <p:spTgt spid="2"/>
                                        </p:tgtEl>
                                        <p:attrNameLst>
                                          <p:attrName>ppt_y</p:attrName>
                                        </p:attrNameLst>
                                      </p:cBhvr>
                                      <p:tavLst>
                                        <p:tav tm="0">
                                          <p:val>
                                            <p:strVal val="1+#ppt_h/2"/>
                                          </p:val>
                                        </p:tav>
                                        <p:tav tm="100000">
                                          <p:val>
                                            <p:strVal val="#ppt_y"/>
                                          </p:val>
                                        </p:tav>
                                      </p:tavLst>
                                    </p:anim>
                                  </p:childTnLst>
                                </p:cTn>
                              </p:par>
                              <p:par>
                                <p:cTn id="20" presetID="2" presetClass="entr" presetSubtype="4" fill="hold" grpId="0" nodeType="withEffect">
                                  <p:stCondLst>
                                    <p:cond delay="0"/>
                                  </p:stCondLst>
                                  <p:childTnLst>
                                    <p:set>
                                      <p:cBhvr>
                                        <p:cTn id="21" dur="1" fill="hold">
                                          <p:stCondLst>
                                            <p:cond delay="0"/>
                                          </p:stCondLst>
                                        </p:cTn>
                                        <p:tgtEl>
                                          <p:spTgt spid="3"/>
                                        </p:tgtEl>
                                        <p:attrNameLst>
                                          <p:attrName>style.visibility</p:attrName>
                                        </p:attrNameLst>
                                      </p:cBhvr>
                                      <p:to>
                                        <p:strVal val="visible"/>
                                      </p:to>
                                    </p:set>
                                    <p:anim calcmode="lin" valueType="num">
                                      <p:cBhvr additive="base">
                                        <p:cTn id="22" dur="500" fill="hold"/>
                                        <p:tgtEl>
                                          <p:spTgt spid="3"/>
                                        </p:tgtEl>
                                        <p:attrNameLst>
                                          <p:attrName>ppt_x</p:attrName>
                                        </p:attrNameLst>
                                      </p:cBhvr>
                                      <p:tavLst>
                                        <p:tav tm="0">
                                          <p:val>
                                            <p:strVal val="#ppt_x"/>
                                          </p:val>
                                        </p:tav>
                                        <p:tav tm="100000">
                                          <p:val>
                                            <p:strVal val="#ppt_x"/>
                                          </p:val>
                                        </p:tav>
                                      </p:tavLst>
                                    </p:anim>
                                    <p:anim calcmode="lin" valueType="num">
                                      <p:cBhvr additive="base">
                                        <p:cTn id="2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1000"/>
                                        <p:tgtEl>
                                          <p:spTgt spid="11"/>
                                        </p:tgtEl>
                                      </p:cBhvr>
                                    </p:animEffect>
                                    <p:anim calcmode="lin" valueType="num">
                                      <p:cBhvr>
                                        <p:cTn id="29" dur="1000" fill="hold"/>
                                        <p:tgtEl>
                                          <p:spTgt spid="11"/>
                                        </p:tgtEl>
                                        <p:attrNameLst>
                                          <p:attrName>ppt_x</p:attrName>
                                        </p:attrNameLst>
                                      </p:cBhvr>
                                      <p:tavLst>
                                        <p:tav tm="0">
                                          <p:val>
                                            <p:strVal val="#ppt_x"/>
                                          </p:val>
                                        </p:tav>
                                        <p:tav tm="100000">
                                          <p:val>
                                            <p:strVal val="#ppt_x"/>
                                          </p:val>
                                        </p:tav>
                                      </p:tavLst>
                                    </p:anim>
                                    <p:anim calcmode="lin" valueType="num">
                                      <p:cBhvr>
                                        <p:cTn id="30"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fade">
                                      <p:cBhvr>
                                        <p:cTn id="35" dur="500"/>
                                        <p:tgtEl>
                                          <p:spTgt spid="17"/>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12"/>
                                        </p:tgtEl>
                                        <p:attrNameLst>
                                          <p:attrName>style.visibility</p:attrName>
                                        </p:attrNameLst>
                                      </p:cBhvr>
                                      <p:to>
                                        <p:strVal val="visible"/>
                                      </p:to>
                                    </p:set>
                                    <p:animEffect transition="in" filter="fade">
                                      <p:cBhvr>
                                        <p:cTn id="40" dur="500"/>
                                        <p:tgtEl>
                                          <p:spTgt spid="12"/>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14"/>
                                        </p:tgtEl>
                                        <p:attrNameLst>
                                          <p:attrName>style.visibility</p:attrName>
                                        </p:attrNameLst>
                                      </p:cBhvr>
                                      <p:to>
                                        <p:strVal val="visible"/>
                                      </p:to>
                                    </p:set>
                                    <p:animEffect transition="in" filter="fade">
                                      <p:cBhvr>
                                        <p:cTn id="45" dur="500"/>
                                        <p:tgtEl>
                                          <p:spTgt spid="14"/>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15"/>
                                        </p:tgtEl>
                                        <p:attrNameLst>
                                          <p:attrName>style.visibility</p:attrName>
                                        </p:attrNameLst>
                                      </p:cBhvr>
                                      <p:to>
                                        <p:strVal val="visible"/>
                                      </p:to>
                                    </p:set>
                                    <p:animEffect transition="in" filter="fade">
                                      <p:cBhvr>
                                        <p:cTn id="50" dur="500"/>
                                        <p:tgtEl>
                                          <p:spTgt spid="15"/>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16"/>
                                        </p:tgtEl>
                                        <p:attrNameLst>
                                          <p:attrName>style.visibility</p:attrName>
                                        </p:attrNameLst>
                                      </p:cBhvr>
                                      <p:to>
                                        <p:strVal val="visible"/>
                                      </p:to>
                                    </p:set>
                                    <p:animEffect transition="in" filter="fade">
                                      <p:cBhvr>
                                        <p:cTn id="55" dur="500"/>
                                        <p:tgtEl>
                                          <p:spTgt spid="16"/>
                                        </p:tgtEl>
                                      </p:cBhvr>
                                    </p:animEffect>
                                  </p:childTnLst>
                                </p:cTn>
                              </p:par>
                            </p:childTnLst>
                          </p:cTn>
                        </p:par>
                      </p:childTnLst>
                    </p:cTn>
                  </p:par>
                  <p:par>
                    <p:cTn id="56" fill="hold">
                      <p:stCondLst>
                        <p:cond delay="indefinite"/>
                      </p:stCondLst>
                      <p:childTnLst>
                        <p:par>
                          <p:cTn id="57" fill="hold">
                            <p:stCondLst>
                              <p:cond delay="0"/>
                            </p:stCondLst>
                            <p:childTnLst>
                              <p:par>
                                <p:cTn id="58" presetID="31" presetClass="entr" presetSubtype="0" fill="hold" grpId="0" nodeType="clickEffect">
                                  <p:stCondLst>
                                    <p:cond delay="0"/>
                                  </p:stCondLst>
                                  <p:childTnLst>
                                    <p:set>
                                      <p:cBhvr>
                                        <p:cTn id="59" dur="1" fill="hold">
                                          <p:stCondLst>
                                            <p:cond delay="0"/>
                                          </p:stCondLst>
                                        </p:cTn>
                                        <p:tgtEl>
                                          <p:spTgt spid="4"/>
                                        </p:tgtEl>
                                        <p:attrNameLst>
                                          <p:attrName>style.visibility</p:attrName>
                                        </p:attrNameLst>
                                      </p:cBhvr>
                                      <p:to>
                                        <p:strVal val="visible"/>
                                      </p:to>
                                    </p:set>
                                    <p:anim calcmode="lin" valueType="num">
                                      <p:cBhvr>
                                        <p:cTn id="60" dur="1000" fill="hold"/>
                                        <p:tgtEl>
                                          <p:spTgt spid="4"/>
                                        </p:tgtEl>
                                        <p:attrNameLst>
                                          <p:attrName>ppt_w</p:attrName>
                                        </p:attrNameLst>
                                      </p:cBhvr>
                                      <p:tavLst>
                                        <p:tav tm="0">
                                          <p:val>
                                            <p:fltVal val="0"/>
                                          </p:val>
                                        </p:tav>
                                        <p:tav tm="100000">
                                          <p:val>
                                            <p:strVal val="#ppt_w"/>
                                          </p:val>
                                        </p:tav>
                                      </p:tavLst>
                                    </p:anim>
                                    <p:anim calcmode="lin" valueType="num">
                                      <p:cBhvr>
                                        <p:cTn id="61" dur="1000" fill="hold"/>
                                        <p:tgtEl>
                                          <p:spTgt spid="4"/>
                                        </p:tgtEl>
                                        <p:attrNameLst>
                                          <p:attrName>ppt_h</p:attrName>
                                        </p:attrNameLst>
                                      </p:cBhvr>
                                      <p:tavLst>
                                        <p:tav tm="0">
                                          <p:val>
                                            <p:fltVal val="0"/>
                                          </p:val>
                                        </p:tav>
                                        <p:tav tm="100000">
                                          <p:val>
                                            <p:strVal val="#ppt_h"/>
                                          </p:val>
                                        </p:tav>
                                      </p:tavLst>
                                    </p:anim>
                                    <p:anim calcmode="lin" valueType="num">
                                      <p:cBhvr>
                                        <p:cTn id="62" dur="1000" fill="hold"/>
                                        <p:tgtEl>
                                          <p:spTgt spid="4"/>
                                        </p:tgtEl>
                                        <p:attrNameLst>
                                          <p:attrName>style.rotation</p:attrName>
                                        </p:attrNameLst>
                                      </p:cBhvr>
                                      <p:tavLst>
                                        <p:tav tm="0">
                                          <p:val>
                                            <p:fltVal val="90"/>
                                          </p:val>
                                        </p:tav>
                                        <p:tav tm="100000">
                                          <p:val>
                                            <p:fltVal val="0"/>
                                          </p:val>
                                        </p:tav>
                                      </p:tavLst>
                                    </p:anim>
                                    <p:animEffect transition="in" filter="fade">
                                      <p:cBhvr>
                                        <p:cTn id="63"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12" grpId="0"/>
      <p:bldP spid="14" grpId="0"/>
      <p:bldP spid="15" grpId="0"/>
      <p:bldP spid="16" grpId="0"/>
      <p:bldP spid="1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1563091" y="507979"/>
            <a:ext cx="10227210" cy="871008"/>
          </a:xfrm>
          <a:prstGeom prst="rect">
            <a:avLst/>
          </a:prstGeom>
          <a:ln w="28575">
            <a:noFill/>
          </a:ln>
        </p:spPr>
        <p:txBody>
          <a:bodyPr wrap="square">
            <a:spAutoFit/>
          </a:bodyPr>
          <a:lstStyle/>
          <a:p>
            <a:pPr algn="just">
              <a:lnSpc>
                <a:spcPct val="110000"/>
              </a:lnSpc>
            </a:pPr>
            <a:r>
              <a:rPr lang="en-US" sz="2300" smtClean="0">
                <a:solidFill>
                  <a:srgbClr val="FF0000"/>
                </a:solidFill>
                <a:latin typeface="Arial" panose="020B0604020202020204" pitchFamily="34" charset="0"/>
                <a:ea typeface="MS Mincho" panose="02020609040205080304" pitchFamily="49" charset="-128"/>
                <a:cs typeface="Arial" panose="020B0604020202020204" pitchFamily="34" charset="0"/>
              </a:rPr>
              <a:t>Em hãy dán những ngày kỉ niệm dưới đây trong một năm theo thứ tự thời gian từ đầu năm tới cuối năm.(3’)</a:t>
            </a:r>
            <a:endParaRPr lang="en-US" sz="2300" dirty="0">
              <a:solidFill>
                <a:srgbClr val="FF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2" name="Rectangle 1"/>
          <p:cNvSpPr/>
          <p:nvPr/>
        </p:nvSpPr>
        <p:spPr>
          <a:xfrm>
            <a:off x="4457567" y="-28177"/>
            <a:ext cx="3805850" cy="584775"/>
          </a:xfrm>
          <a:prstGeom prst="rect">
            <a:avLst/>
          </a:prstGeom>
        </p:spPr>
        <p:txBody>
          <a:bodyPr wrap="none">
            <a:spAutoFit/>
          </a:bodyPr>
          <a:lstStyle/>
          <a:p>
            <a:r>
              <a:rPr lang="en-US" sz="3200" smtClean="0">
                <a:solidFill>
                  <a:srgbClr val="3333CC"/>
                </a:solidFill>
                <a:highlight>
                  <a:srgbClr val="FFFF00"/>
                </a:highlight>
                <a:latin typeface="Arial" panose="020B0604020202020204" pitchFamily="34" charset="0"/>
                <a:ea typeface="Calibri" panose="020F0502020204030204" pitchFamily="34" charset="0"/>
                <a:cs typeface="Arial" panose="020B0604020202020204" pitchFamily="34" charset="0"/>
              </a:rPr>
              <a:t>Phiếu </a:t>
            </a:r>
            <a:r>
              <a:rPr lang="en-US" sz="3200">
                <a:solidFill>
                  <a:srgbClr val="3333CC"/>
                </a:solidFill>
                <a:highlight>
                  <a:srgbClr val="FFFF00"/>
                </a:highlight>
                <a:latin typeface="Arial" panose="020B0604020202020204" pitchFamily="34" charset="0"/>
                <a:ea typeface="Calibri" panose="020F0502020204030204" pitchFamily="34" charset="0"/>
                <a:cs typeface="Arial" panose="020B0604020202020204" pitchFamily="34" charset="0"/>
              </a:rPr>
              <a:t>học tập số 3.</a:t>
            </a:r>
            <a:r>
              <a:rPr lang="en-US" sz="3200">
                <a:solidFill>
                  <a:srgbClr val="3333CC"/>
                </a:solidFill>
                <a:latin typeface="Arial" panose="020B0604020202020204" pitchFamily="34" charset="0"/>
                <a:ea typeface="Calibri" panose="020F0502020204030204" pitchFamily="34" charset="0"/>
                <a:cs typeface="Arial" panose="020B0604020202020204" pitchFamily="34" charset="0"/>
              </a:rPr>
              <a:t> </a:t>
            </a:r>
            <a:endParaRPr lang="en-US" sz="3200">
              <a:latin typeface="Arial" panose="020B0604020202020204" pitchFamily="34" charset="0"/>
              <a:cs typeface="Arial" panose="020B0604020202020204" pitchFamily="34" charset="0"/>
            </a:endParaRPr>
          </a:p>
        </p:txBody>
      </p:sp>
      <p:graphicFrame>
        <p:nvGraphicFramePr>
          <p:cNvPr id="20" name="Table 19"/>
          <p:cNvGraphicFramePr>
            <a:graphicFrameLocks noGrp="1"/>
          </p:cNvGraphicFramePr>
          <p:nvPr>
            <p:extLst>
              <p:ext uri="{D42A27DB-BD31-4B8C-83A1-F6EECF244321}">
                <p14:modId xmlns:p14="http://schemas.microsoft.com/office/powerpoint/2010/main" val="1544603536"/>
              </p:ext>
            </p:extLst>
          </p:nvPr>
        </p:nvGraphicFramePr>
        <p:xfrm>
          <a:off x="1563091" y="1458606"/>
          <a:ext cx="10227210" cy="2348721"/>
        </p:xfrm>
        <a:graphic>
          <a:graphicData uri="http://schemas.openxmlformats.org/drawingml/2006/table">
            <a:tbl>
              <a:tblPr firstRow="1" bandRow="1">
                <a:tableStyleId>{8A107856-5554-42FB-B03E-39F5DBC370BA}</a:tableStyleId>
              </a:tblPr>
              <a:tblGrid>
                <a:gridCol w="8412478">
                  <a:extLst>
                    <a:ext uri="{9D8B030D-6E8A-4147-A177-3AD203B41FA5}">
                      <a16:colId xmlns:a16="http://schemas.microsoft.com/office/drawing/2014/main" xmlns="" val="20000"/>
                    </a:ext>
                  </a:extLst>
                </a:gridCol>
                <a:gridCol w="1814732">
                  <a:extLst>
                    <a:ext uri="{9D8B030D-6E8A-4147-A177-3AD203B41FA5}">
                      <a16:colId xmlns:a16="http://schemas.microsoft.com/office/drawing/2014/main" xmlns="" val="20001"/>
                    </a:ext>
                  </a:extLst>
                </a:gridCol>
              </a:tblGrid>
              <a:tr h="484656">
                <a:tc>
                  <a:txBody>
                    <a:bodyPr/>
                    <a:lstStyle/>
                    <a:p>
                      <a:pPr algn="ctr"/>
                      <a:r>
                        <a:rPr lang="en-US" sz="2000" dirty="0" err="1" smtClean="0">
                          <a:latin typeface="Arial" panose="020B0604020202020204" pitchFamily="34" charset="0"/>
                          <a:cs typeface="Arial" panose="020B0604020202020204" pitchFamily="34" charset="0"/>
                        </a:rPr>
                        <a:t>Ngày</a:t>
                      </a:r>
                      <a:r>
                        <a:rPr lang="en-US" sz="2000" baseline="0" dirty="0" smtClean="0">
                          <a:latin typeface="Arial" panose="020B0604020202020204" pitchFamily="34" charset="0"/>
                          <a:cs typeface="Arial" panose="020B0604020202020204" pitchFamily="34" charset="0"/>
                        </a:rPr>
                        <a:t> </a:t>
                      </a:r>
                      <a:r>
                        <a:rPr lang="en-US" sz="2000" baseline="0" dirty="0" err="1" smtClean="0">
                          <a:latin typeface="Arial" panose="020B0604020202020204" pitchFamily="34" charset="0"/>
                          <a:cs typeface="Arial" panose="020B0604020202020204" pitchFamily="34" charset="0"/>
                        </a:rPr>
                        <a:t>kỉ</a:t>
                      </a:r>
                      <a:r>
                        <a:rPr lang="en-US" sz="2000" baseline="0" dirty="0" smtClean="0">
                          <a:latin typeface="Arial" panose="020B0604020202020204" pitchFamily="34" charset="0"/>
                          <a:cs typeface="Arial" panose="020B0604020202020204" pitchFamily="34" charset="0"/>
                        </a:rPr>
                        <a:t> </a:t>
                      </a:r>
                      <a:r>
                        <a:rPr lang="en-US" sz="2000" baseline="0" dirty="0" err="1" smtClean="0">
                          <a:latin typeface="Arial" panose="020B0604020202020204" pitchFamily="34" charset="0"/>
                          <a:cs typeface="Arial" panose="020B0604020202020204" pitchFamily="34" charset="0"/>
                        </a:rPr>
                        <a:t>niệm</a:t>
                      </a:r>
                      <a:endParaRPr lang="en-US" sz="2000" dirty="0">
                        <a:latin typeface="Arial" panose="020B0604020202020204" pitchFamily="34" charset="0"/>
                        <a:cs typeface="Arial" panose="020B0604020202020204" pitchFamily="34"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accent2">
                        <a:lumMod val="60000"/>
                        <a:lumOff val="40000"/>
                      </a:schemeClr>
                    </a:solidFill>
                  </a:tcPr>
                </a:tc>
                <a:tc>
                  <a:txBody>
                    <a:bodyPr/>
                    <a:lstStyle/>
                    <a:p>
                      <a:pPr algn="ctr"/>
                      <a:r>
                        <a:rPr lang="en-US" sz="2000" dirty="0" err="1" smtClean="0">
                          <a:latin typeface="Arial" panose="020B0604020202020204" pitchFamily="34" charset="0"/>
                          <a:cs typeface="Arial" panose="020B0604020202020204" pitchFamily="34" charset="0"/>
                        </a:rPr>
                        <a:t>Thời</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gian</a:t>
                      </a:r>
                      <a:endParaRPr lang="en-US" sz="2000" dirty="0">
                        <a:latin typeface="Arial" panose="020B0604020202020204" pitchFamily="34" charset="0"/>
                        <a:cs typeface="Arial" panose="020B0604020202020204" pitchFamily="34"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accent2">
                        <a:lumMod val="60000"/>
                        <a:lumOff val="40000"/>
                      </a:schemeClr>
                    </a:solidFill>
                  </a:tcPr>
                </a:tc>
                <a:extLst>
                  <a:ext uri="{0D108BD9-81ED-4DB2-BD59-A6C34878D82A}">
                    <a16:rowId xmlns:a16="http://schemas.microsoft.com/office/drawing/2014/main" xmlns="" val="10000"/>
                  </a:ext>
                </a:extLst>
              </a:tr>
              <a:tr h="37281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400" dirty="0" smtClean="0">
                        <a:latin typeface="Arial" panose="020B0604020202020204" pitchFamily="34" charset="0"/>
                        <a:cs typeface="Arial" panose="020B0604020202020204" pitchFamily="34"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400" dirty="0" smtClean="0">
                        <a:latin typeface="Arial" panose="020B0604020202020204" pitchFamily="34" charset="0"/>
                        <a:cs typeface="Arial" panose="020B0604020202020204" pitchFamily="34"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01"/>
                  </a:ext>
                </a:extLst>
              </a:tr>
              <a:tr h="37281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400" dirty="0" smtClean="0">
                        <a:latin typeface="Arial" panose="020B0604020202020204" pitchFamily="34" charset="0"/>
                        <a:cs typeface="Arial" panose="020B0604020202020204" pitchFamily="34"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400" dirty="0" smtClean="0">
                        <a:latin typeface="Arial" panose="020B0604020202020204" pitchFamily="34" charset="0"/>
                        <a:cs typeface="Arial" panose="020B0604020202020204" pitchFamily="34"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02"/>
                  </a:ext>
                </a:extLst>
              </a:tr>
              <a:tr h="372813">
                <a:tc>
                  <a:txBody>
                    <a:bodyPr/>
                    <a:lstStyle/>
                    <a:p>
                      <a:endParaRPr lang="en-US" sz="1400" dirty="0">
                        <a:latin typeface="Arial" panose="020B0604020202020204" pitchFamily="34" charset="0"/>
                        <a:cs typeface="Arial" panose="020B0604020202020204" pitchFamily="34"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400" dirty="0" smtClean="0">
                        <a:latin typeface="Arial" panose="020B0604020202020204" pitchFamily="34" charset="0"/>
                        <a:cs typeface="Arial" panose="020B0604020202020204" pitchFamily="34"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03"/>
                  </a:ext>
                </a:extLst>
              </a:tr>
              <a:tr h="372813">
                <a:tc>
                  <a:txBody>
                    <a:bodyPr/>
                    <a:lstStyle/>
                    <a:p>
                      <a:endParaRPr lang="en-US" sz="1400" dirty="0">
                        <a:latin typeface="Arial" panose="020B0604020202020204" pitchFamily="34" charset="0"/>
                        <a:cs typeface="Arial" panose="020B0604020202020204" pitchFamily="34"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tc>
                  <a:txBody>
                    <a:bodyPr/>
                    <a:lstStyle/>
                    <a:p>
                      <a:pPr algn="ctr"/>
                      <a:endParaRPr lang="en-US" sz="1400" dirty="0">
                        <a:latin typeface="Arial" panose="020B0604020202020204" pitchFamily="34" charset="0"/>
                        <a:cs typeface="Arial" panose="020B0604020202020204" pitchFamily="34"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04"/>
                  </a:ext>
                </a:extLst>
              </a:tr>
              <a:tr h="372813">
                <a:tc>
                  <a:txBody>
                    <a:bodyPr/>
                    <a:lstStyle/>
                    <a:p>
                      <a:endParaRPr lang="en-US" sz="1400" dirty="0">
                        <a:latin typeface="Arial" panose="020B0604020202020204" pitchFamily="34" charset="0"/>
                        <a:cs typeface="Arial" panose="020B0604020202020204" pitchFamily="34"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tc>
                  <a:txBody>
                    <a:bodyPr/>
                    <a:lstStyle/>
                    <a:p>
                      <a:pPr algn="ctr"/>
                      <a:endParaRPr lang="en-US" sz="1400" dirty="0">
                        <a:latin typeface="Arial" panose="020B0604020202020204" pitchFamily="34" charset="0"/>
                        <a:cs typeface="Arial" panose="020B0604020202020204" pitchFamily="34"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05"/>
                  </a:ext>
                </a:extLst>
              </a:tr>
            </a:tbl>
          </a:graphicData>
        </a:graphic>
      </p:graphicFrame>
      <p:graphicFrame>
        <p:nvGraphicFramePr>
          <p:cNvPr id="25" name="Table 24"/>
          <p:cNvGraphicFramePr>
            <a:graphicFrameLocks noGrp="1"/>
          </p:cNvGraphicFramePr>
          <p:nvPr>
            <p:extLst>
              <p:ext uri="{D42A27DB-BD31-4B8C-83A1-F6EECF244321}">
                <p14:modId xmlns:p14="http://schemas.microsoft.com/office/powerpoint/2010/main" val="3345134414"/>
              </p:ext>
            </p:extLst>
          </p:nvPr>
        </p:nvGraphicFramePr>
        <p:xfrm>
          <a:off x="1536847" y="4241290"/>
          <a:ext cx="10253454" cy="432873"/>
        </p:xfrm>
        <a:graphic>
          <a:graphicData uri="http://schemas.openxmlformats.org/drawingml/2006/table">
            <a:tbl>
              <a:tblPr firstRow="1" bandRow="1">
                <a:tableStyleId>{8A107856-5554-42FB-B03E-39F5DBC370BA}</a:tableStyleId>
              </a:tblPr>
              <a:tblGrid>
                <a:gridCol w="8434065">
                  <a:extLst>
                    <a:ext uri="{9D8B030D-6E8A-4147-A177-3AD203B41FA5}">
                      <a16:colId xmlns:a16="http://schemas.microsoft.com/office/drawing/2014/main" xmlns="" val="3260932191"/>
                    </a:ext>
                  </a:extLst>
                </a:gridCol>
                <a:gridCol w="1819389">
                  <a:extLst>
                    <a:ext uri="{9D8B030D-6E8A-4147-A177-3AD203B41FA5}">
                      <a16:colId xmlns:a16="http://schemas.microsoft.com/office/drawing/2014/main" xmlns="" val="302148609"/>
                    </a:ext>
                  </a:extLst>
                </a:gridCol>
              </a:tblGrid>
              <a:tr h="432873">
                <a:tc>
                  <a:txBody>
                    <a:bodyPr/>
                    <a:lstStyle/>
                    <a:p>
                      <a:r>
                        <a:rPr lang="en-US" sz="2000" dirty="0" err="1" smtClean="0">
                          <a:latin typeface="Arial" panose="020B0604020202020204" pitchFamily="34" charset="0"/>
                          <a:cs typeface="Arial" panose="020B0604020202020204" pitchFamily="34" charset="0"/>
                        </a:rPr>
                        <a:t>Ngày</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thành</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lập</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Đội</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thiếu</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niên</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Tiền</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phong</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Hồ</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Chí</a:t>
                      </a:r>
                      <a:r>
                        <a:rPr lang="en-US" sz="2000" dirty="0" smtClean="0">
                          <a:latin typeface="Arial" panose="020B0604020202020204" pitchFamily="34" charset="0"/>
                          <a:cs typeface="Arial" panose="020B0604020202020204" pitchFamily="34" charset="0"/>
                        </a:rPr>
                        <a:t> Minh</a:t>
                      </a:r>
                      <a:endParaRPr lang="en-US" sz="2000" dirty="0">
                        <a:latin typeface="Arial" panose="020B0604020202020204" pitchFamily="34" charset="0"/>
                        <a:cs typeface="Arial" panose="020B0604020202020204" pitchFamily="34"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smtClean="0">
                          <a:latin typeface="Arial" panose="020B0604020202020204" pitchFamily="34" charset="0"/>
                          <a:cs typeface="Arial" panose="020B0604020202020204" pitchFamily="34" charset="0"/>
                        </a:rPr>
                        <a:t>15/5</a:t>
                      </a:r>
                      <a:endParaRPr lang="en-US" sz="2000" dirty="0" smtClean="0">
                        <a:latin typeface="Arial" panose="020B0604020202020204" pitchFamily="34" charset="0"/>
                        <a:cs typeface="Arial" panose="020B0604020202020204" pitchFamily="34"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extLst>
                  <a:ext uri="{0D108BD9-81ED-4DB2-BD59-A6C34878D82A}">
                    <a16:rowId xmlns:a16="http://schemas.microsoft.com/office/drawing/2014/main" xmlns="" val="170304984"/>
                  </a:ext>
                </a:extLst>
              </a:tr>
            </a:tbl>
          </a:graphicData>
        </a:graphic>
      </p:graphicFrame>
      <p:graphicFrame>
        <p:nvGraphicFramePr>
          <p:cNvPr id="26" name="Table 25"/>
          <p:cNvGraphicFramePr>
            <a:graphicFrameLocks noGrp="1"/>
          </p:cNvGraphicFramePr>
          <p:nvPr>
            <p:extLst>
              <p:ext uri="{D42A27DB-BD31-4B8C-83A1-F6EECF244321}">
                <p14:modId xmlns:p14="http://schemas.microsoft.com/office/powerpoint/2010/main" val="4085564286"/>
              </p:ext>
            </p:extLst>
          </p:nvPr>
        </p:nvGraphicFramePr>
        <p:xfrm>
          <a:off x="1470365" y="5341080"/>
          <a:ext cx="10314174" cy="400255"/>
        </p:xfrm>
        <a:graphic>
          <a:graphicData uri="http://schemas.openxmlformats.org/drawingml/2006/table">
            <a:tbl>
              <a:tblPr firstRow="1" bandRow="1">
                <a:tableStyleId>{8A107856-5554-42FB-B03E-39F5DBC370BA}</a:tableStyleId>
              </a:tblPr>
              <a:tblGrid>
                <a:gridCol w="8429641">
                  <a:extLst>
                    <a:ext uri="{9D8B030D-6E8A-4147-A177-3AD203B41FA5}">
                      <a16:colId xmlns:a16="http://schemas.microsoft.com/office/drawing/2014/main" xmlns="" val="1305250748"/>
                    </a:ext>
                  </a:extLst>
                </a:gridCol>
                <a:gridCol w="1884533">
                  <a:extLst>
                    <a:ext uri="{9D8B030D-6E8A-4147-A177-3AD203B41FA5}">
                      <a16:colId xmlns:a16="http://schemas.microsoft.com/office/drawing/2014/main" xmlns="" val="1063108122"/>
                    </a:ext>
                  </a:extLst>
                </a:gridCol>
              </a:tblGrid>
              <a:tr h="400255">
                <a:tc>
                  <a:txBody>
                    <a:bodyPr/>
                    <a:lstStyle/>
                    <a:p>
                      <a:r>
                        <a:rPr lang="en-US" sz="2000" dirty="0" err="1" smtClean="0">
                          <a:latin typeface="Arial" panose="020B0604020202020204" pitchFamily="34" charset="0"/>
                          <a:cs typeface="Arial" panose="020B0604020202020204" pitchFamily="34" charset="0"/>
                        </a:rPr>
                        <a:t>Ngày</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Quốc</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tế</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thiếu</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nhi</a:t>
                      </a:r>
                      <a:endParaRPr lang="en-US" sz="2000" dirty="0">
                        <a:latin typeface="Arial" panose="020B0604020202020204" pitchFamily="34" charset="0"/>
                        <a:cs typeface="Arial" panose="020B0604020202020204" pitchFamily="34"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smtClean="0">
                          <a:latin typeface="Arial" panose="020B0604020202020204" pitchFamily="34" charset="0"/>
                          <a:cs typeface="Arial" panose="020B0604020202020204" pitchFamily="34" charset="0"/>
                        </a:rPr>
                        <a:t>1/6</a:t>
                      </a:r>
                      <a:endParaRPr lang="en-US" sz="2000" dirty="0" smtClean="0">
                        <a:latin typeface="Arial" panose="020B0604020202020204" pitchFamily="34" charset="0"/>
                        <a:cs typeface="Arial" panose="020B0604020202020204" pitchFamily="34"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extLst>
                  <a:ext uri="{0D108BD9-81ED-4DB2-BD59-A6C34878D82A}">
                    <a16:rowId xmlns:a16="http://schemas.microsoft.com/office/drawing/2014/main" xmlns="" val="723022461"/>
                  </a:ext>
                </a:extLst>
              </a:tr>
            </a:tbl>
          </a:graphicData>
        </a:graphic>
      </p:graphicFrame>
      <p:graphicFrame>
        <p:nvGraphicFramePr>
          <p:cNvPr id="27" name="Table 26"/>
          <p:cNvGraphicFramePr>
            <a:graphicFrameLocks noGrp="1"/>
          </p:cNvGraphicFramePr>
          <p:nvPr>
            <p:extLst>
              <p:ext uri="{D42A27DB-BD31-4B8C-83A1-F6EECF244321}">
                <p14:modId xmlns:p14="http://schemas.microsoft.com/office/powerpoint/2010/main" val="3700042101"/>
              </p:ext>
            </p:extLst>
          </p:nvPr>
        </p:nvGraphicFramePr>
        <p:xfrm>
          <a:off x="1470365" y="6324188"/>
          <a:ext cx="10314174" cy="396240"/>
        </p:xfrm>
        <a:graphic>
          <a:graphicData uri="http://schemas.openxmlformats.org/drawingml/2006/table">
            <a:tbl>
              <a:tblPr firstRow="1" bandRow="1">
                <a:tableStyleId>{8A107856-5554-42FB-B03E-39F5DBC370BA}</a:tableStyleId>
              </a:tblPr>
              <a:tblGrid>
                <a:gridCol w="8435305">
                  <a:extLst>
                    <a:ext uri="{9D8B030D-6E8A-4147-A177-3AD203B41FA5}">
                      <a16:colId xmlns:a16="http://schemas.microsoft.com/office/drawing/2014/main" xmlns="" val="3728173309"/>
                    </a:ext>
                  </a:extLst>
                </a:gridCol>
                <a:gridCol w="1878869">
                  <a:extLst>
                    <a:ext uri="{9D8B030D-6E8A-4147-A177-3AD203B41FA5}">
                      <a16:colId xmlns:a16="http://schemas.microsoft.com/office/drawing/2014/main" xmlns="" val="4256059184"/>
                    </a:ext>
                  </a:extLst>
                </a:gridCol>
              </a:tblGrid>
              <a:tr h="361192">
                <a:tc>
                  <a:txBody>
                    <a:bodyPr/>
                    <a:lstStyle/>
                    <a:p>
                      <a:r>
                        <a:rPr lang="en-US" sz="2000" dirty="0" err="1" smtClean="0">
                          <a:latin typeface="Arial" panose="020B0604020202020204" pitchFamily="34" charset="0"/>
                          <a:cs typeface="Arial" panose="020B0604020202020204" pitchFamily="34" charset="0"/>
                        </a:rPr>
                        <a:t>Ngày</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sinh</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Bác</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Hồ</a:t>
                      </a:r>
                      <a:endParaRPr lang="en-US" sz="2000" dirty="0">
                        <a:latin typeface="Arial" panose="020B0604020202020204" pitchFamily="34" charset="0"/>
                        <a:cs typeface="Arial" panose="020B0604020202020204" pitchFamily="34"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smtClean="0">
                          <a:latin typeface="Arial" panose="020B0604020202020204" pitchFamily="34" charset="0"/>
                          <a:cs typeface="Arial" panose="020B0604020202020204" pitchFamily="34" charset="0"/>
                        </a:rPr>
                        <a:t>19/5</a:t>
                      </a:r>
                      <a:endParaRPr lang="en-US" sz="2000" dirty="0" smtClean="0">
                        <a:latin typeface="Arial" panose="020B0604020202020204" pitchFamily="34" charset="0"/>
                        <a:cs typeface="Arial" panose="020B0604020202020204" pitchFamily="34"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extLst>
                  <a:ext uri="{0D108BD9-81ED-4DB2-BD59-A6C34878D82A}">
                    <a16:rowId xmlns:a16="http://schemas.microsoft.com/office/drawing/2014/main" xmlns="" val="3255540287"/>
                  </a:ext>
                </a:extLst>
              </a:tr>
            </a:tbl>
          </a:graphicData>
        </a:graphic>
      </p:graphicFrame>
      <p:graphicFrame>
        <p:nvGraphicFramePr>
          <p:cNvPr id="28" name="Table 27"/>
          <p:cNvGraphicFramePr>
            <a:graphicFrameLocks noGrp="1"/>
          </p:cNvGraphicFramePr>
          <p:nvPr>
            <p:extLst>
              <p:ext uri="{D42A27DB-BD31-4B8C-83A1-F6EECF244321}">
                <p14:modId xmlns:p14="http://schemas.microsoft.com/office/powerpoint/2010/main" val="1282564106"/>
              </p:ext>
            </p:extLst>
          </p:nvPr>
        </p:nvGraphicFramePr>
        <p:xfrm>
          <a:off x="1493317" y="4783447"/>
          <a:ext cx="10291222" cy="454642"/>
        </p:xfrm>
        <a:graphic>
          <a:graphicData uri="http://schemas.openxmlformats.org/drawingml/2006/table">
            <a:tbl>
              <a:tblPr firstRow="1" bandRow="1">
                <a:tableStyleId>{8A107856-5554-42FB-B03E-39F5DBC370BA}</a:tableStyleId>
              </a:tblPr>
              <a:tblGrid>
                <a:gridCol w="8453813">
                  <a:extLst>
                    <a:ext uri="{9D8B030D-6E8A-4147-A177-3AD203B41FA5}">
                      <a16:colId xmlns:a16="http://schemas.microsoft.com/office/drawing/2014/main" xmlns="" val="3951915102"/>
                    </a:ext>
                  </a:extLst>
                </a:gridCol>
                <a:gridCol w="1837409">
                  <a:extLst>
                    <a:ext uri="{9D8B030D-6E8A-4147-A177-3AD203B41FA5}">
                      <a16:colId xmlns:a16="http://schemas.microsoft.com/office/drawing/2014/main" xmlns="" val="3279625580"/>
                    </a:ext>
                  </a:extLst>
                </a:gridCol>
              </a:tblGrid>
              <a:tr h="45464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smtClean="0">
                          <a:latin typeface="Arial" panose="020B0604020202020204" pitchFamily="34" charset="0"/>
                          <a:cs typeface="Arial" panose="020B0604020202020204" pitchFamily="34" charset="0"/>
                        </a:rPr>
                        <a:t>N</a:t>
                      </a:r>
                      <a:r>
                        <a:rPr lang="vi-VN" sz="2000" dirty="0" smtClean="0">
                          <a:latin typeface="Arial" panose="020B0604020202020204" pitchFamily="34" charset="0"/>
                          <a:cs typeface="Arial" panose="020B0604020202020204" pitchFamily="34" charset="0"/>
                        </a:rPr>
                        <a:t>gày Quốc khánh nước Cộng hoà Xã hội Chủ nghĩa Việt Nam</a:t>
                      </a:r>
                      <a:endParaRPr lang="en-US" sz="2000" dirty="0" smtClean="0">
                        <a:latin typeface="Arial" panose="020B0604020202020204" pitchFamily="34" charset="0"/>
                        <a:cs typeface="Arial" panose="020B0604020202020204" pitchFamily="34"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tc>
                  <a:txBody>
                    <a:bodyPr/>
                    <a:lstStyle/>
                    <a:p>
                      <a:pPr algn="ctr"/>
                      <a:r>
                        <a:rPr lang="en-US" sz="2000" smtClean="0">
                          <a:latin typeface="Arial" panose="020B0604020202020204" pitchFamily="34" charset="0"/>
                          <a:cs typeface="Arial" panose="020B0604020202020204" pitchFamily="34" charset="0"/>
                        </a:rPr>
                        <a:t>2/9</a:t>
                      </a:r>
                      <a:endParaRPr lang="en-US" sz="2000" dirty="0">
                        <a:latin typeface="Arial" panose="020B0604020202020204" pitchFamily="34" charset="0"/>
                        <a:cs typeface="Arial" panose="020B0604020202020204" pitchFamily="34"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extLst>
                  <a:ext uri="{0D108BD9-81ED-4DB2-BD59-A6C34878D82A}">
                    <a16:rowId xmlns:a16="http://schemas.microsoft.com/office/drawing/2014/main" xmlns="" val="2222401450"/>
                  </a:ext>
                </a:extLst>
              </a:tr>
            </a:tbl>
          </a:graphicData>
        </a:graphic>
      </p:graphicFrame>
      <p:graphicFrame>
        <p:nvGraphicFramePr>
          <p:cNvPr id="29" name="Table 28"/>
          <p:cNvGraphicFramePr>
            <a:graphicFrameLocks noGrp="1"/>
          </p:cNvGraphicFramePr>
          <p:nvPr>
            <p:extLst>
              <p:ext uri="{D42A27DB-BD31-4B8C-83A1-F6EECF244321}">
                <p14:modId xmlns:p14="http://schemas.microsoft.com/office/powerpoint/2010/main" val="2731182738"/>
              </p:ext>
            </p:extLst>
          </p:nvPr>
        </p:nvGraphicFramePr>
        <p:xfrm>
          <a:off x="1470365" y="5849669"/>
          <a:ext cx="10314174" cy="396240"/>
        </p:xfrm>
        <a:graphic>
          <a:graphicData uri="http://schemas.openxmlformats.org/drawingml/2006/table">
            <a:tbl>
              <a:tblPr firstRow="1" bandRow="1">
                <a:tableStyleId>{8A107856-5554-42FB-B03E-39F5DBC370BA}</a:tableStyleId>
              </a:tblPr>
              <a:tblGrid>
                <a:gridCol w="8447358">
                  <a:extLst>
                    <a:ext uri="{9D8B030D-6E8A-4147-A177-3AD203B41FA5}">
                      <a16:colId xmlns:a16="http://schemas.microsoft.com/office/drawing/2014/main" xmlns="" val="4130216193"/>
                    </a:ext>
                  </a:extLst>
                </a:gridCol>
                <a:gridCol w="1866816">
                  <a:extLst>
                    <a:ext uri="{9D8B030D-6E8A-4147-A177-3AD203B41FA5}">
                      <a16:colId xmlns:a16="http://schemas.microsoft.com/office/drawing/2014/main" xmlns="" val="188237060"/>
                    </a:ext>
                  </a:extLst>
                </a:gridCol>
              </a:tblGrid>
              <a:tr h="391082">
                <a:tc>
                  <a:txBody>
                    <a:bodyPr/>
                    <a:lstStyle/>
                    <a:p>
                      <a:r>
                        <a:rPr lang="en-US" sz="2000" dirty="0" err="1" smtClean="0">
                          <a:latin typeface="Arial" panose="020B0604020202020204" pitchFamily="34" charset="0"/>
                          <a:cs typeface="Arial" panose="020B0604020202020204" pitchFamily="34" charset="0"/>
                        </a:rPr>
                        <a:t>Ngày</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Nhà</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giáo</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Việt</a:t>
                      </a:r>
                      <a:r>
                        <a:rPr lang="en-US" sz="2000" dirty="0" smtClean="0">
                          <a:latin typeface="Arial" panose="020B0604020202020204" pitchFamily="34" charset="0"/>
                          <a:cs typeface="Arial" panose="020B0604020202020204" pitchFamily="34" charset="0"/>
                        </a:rPr>
                        <a:t> Nam</a:t>
                      </a:r>
                      <a:endParaRPr lang="en-US" sz="2000" dirty="0">
                        <a:latin typeface="Arial" panose="020B0604020202020204" pitchFamily="34" charset="0"/>
                        <a:cs typeface="Arial" panose="020B0604020202020204" pitchFamily="34"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tc>
                  <a:txBody>
                    <a:bodyPr/>
                    <a:lstStyle/>
                    <a:p>
                      <a:pPr algn="ctr"/>
                      <a:r>
                        <a:rPr lang="en-US" sz="2000" smtClean="0">
                          <a:latin typeface="Arial" panose="020B0604020202020204" pitchFamily="34" charset="0"/>
                          <a:cs typeface="Arial" panose="020B0604020202020204" pitchFamily="34" charset="0"/>
                        </a:rPr>
                        <a:t>20/11</a:t>
                      </a:r>
                      <a:endParaRPr lang="en-US" sz="2000" dirty="0">
                        <a:latin typeface="Arial" panose="020B0604020202020204" pitchFamily="34" charset="0"/>
                        <a:cs typeface="Arial" panose="020B0604020202020204" pitchFamily="34"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extLst>
                  <a:ext uri="{0D108BD9-81ED-4DB2-BD59-A6C34878D82A}">
                    <a16:rowId xmlns:a16="http://schemas.microsoft.com/office/drawing/2014/main" xmlns="" val="1462506947"/>
                  </a:ext>
                </a:extLst>
              </a:tr>
            </a:tbl>
          </a:graphicData>
        </a:graphic>
      </p:graphicFrame>
      <p:sp>
        <p:nvSpPr>
          <p:cNvPr id="31" name="Rectangle 30"/>
          <p:cNvSpPr/>
          <p:nvPr/>
        </p:nvSpPr>
        <p:spPr>
          <a:xfrm>
            <a:off x="5237749" y="3807326"/>
            <a:ext cx="2620108" cy="461665"/>
          </a:xfrm>
          <a:prstGeom prst="rect">
            <a:avLst/>
          </a:prstGeom>
        </p:spPr>
        <p:txBody>
          <a:bodyPr wrap="square">
            <a:spAutoFit/>
          </a:bodyPr>
          <a:lstStyle/>
          <a:p>
            <a:r>
              <a:rPr lang="en-US" sz="2400" smtClean="0">
                <a:solidFill>
                  <a:srgbClr val="3333CC"/>
                </a:solidFill>
                <a:highlight>
                  <a:srgbClr val="FFFF00"/>
                </a:highlight>
                <a:latin typeface="Arial" panose="020B0604020202020204" pitchFamily="34" charset="0"/>
                <a:ea typeface="Calibri" panose="020F0502020204030204" pitchFamily="34" charset="0"/>
                <a:cs typeface="Arial" panose="020B0604020202020204" pitchFamily="34" charset="0"/>
              </a:rPr>
              <a:t>Chuẩn bị 5 thẻ.</a:t>
            </a:r>
            <a:r>
              <a:rPr lang="en-US" sz="2400" smtClean="0">
                <a:solidFill>
                  <a:srgbClr val="3333CC"/>
                </a:solidFill>
                <a:latin typeface="Arial" panose="020B0604020202020204" pitchFamily="34" charset="0"/>
                <a:ea typeface="Calibri" panose="020F0502020204030204" pitchFamily="34" charset="0"/>
                <a:cs typeface="Arial" panose="020B0604020202020204" pitchFamily="34" charset="0"/>
              </a:rPr>
              <a:t> </a:t>
            </a:r>
            <a:endParaRPr lang="en-US" sz="24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45053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0"/>
                                        </p:tgtEl>
                                        <p:attrNameLst>
                                          <p:attrName>style.visibility</p:attrName>
                                        </p:attrNameLst>
                                      </p:cBhvr>
                                      <p:to>
                                        <p:strVal val="visible"/>
                                      </p:to>
                                    </p:set>
                                    <p:anim calcmode="lin" valueType="num">
                                      <p:cBhvr additive="base">
                                        <p:cTn id="11" dur="500" fill="hold"/>
                                        <p:tgtEl>
                                          <p:spTgt spid="20"/>
                                        </p:tgtEl>
                                        <p:attrNameLst>
                                          <p:attrName>ppt_x</p:attrName>
                                        </p:attrNameLst>
                                      </p:cBhvr>
                                      <p:tavLst>
                                        <p:tav tm="0">
                                          <p:val>
                                            <p:strVal val="#ppt_x"/>
                                          </p:val>
                                        </p:tav>
                                        <p:tav tm="100000">
                                          <p:val>
                                            <p:strVal val="#ppt_x"/>
                                          </p:val>
                                        </p:tav>
                                      </p:tavLst>
                                    </p:anim>
                                    <p:anim calcmode="lin" valueType="num">
                                      <p:cBhvr additive="base">
                                        <p:cTn id="12"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31" presetClass="entr" presetSubtype="0" fill="hold" grpId="0" nodeType="clickEffect">
                                  <p:stCondLst>
                                    <p:cond delay="0"/>
                                  </p:stCondLst>
                                  <p:childTnLst>
                                    <p:set>
                                      <p:cBhvr>
                                        <p:cTn id="16" dur="1" fill="hold">
                                          <p:stCondLst>
                                            <p:cond delay="0"/>
                                          </p:stCondLst>
                                        </p:cTn>
                                        <p:tgtEl>
                                          <p:spTgt spid="31"/>
                                        </p:tgtEl>
                                        <p:attrNameLst>
                                          <p:attrName>style.visibility</p:attrName>
                                        </p:attrNameLst>
                                      </p:cBhvr>
                                      <p:to>
                                        <p:strVal val="visible"/>
                                      </p:to>
                                    </p:set>
                                    <p:anim calcmode="lin" valueType="num">
                                      <p:cBhvr>
                                        <p:cTn id="17" dur="1000" fill="hold"/>
                                        <p:tgtEl>
                                          <p:spTgt spid="31"/>
                                        </p:tgtEl>
                                        <p:attrNameLst>
                                          <p:attrName>ppt_w</p:attrName>
                                        </p:attrNameLst>
                                      </p:cBhvr>
                                      <p:tavLst>
                                        <p:tav tm="0">
                                          <p:val>
                                            <p:fltVal val="0"/>
                                          </p:val>
                                        </p:tav>
                                        <p:tav tm="100000">
                                          <p:val>
                                            <p:strVal val="#ppt_w"/>
                                          </p:val>
                                        </p:tav>
                                      </p:tavLst>
                                    </p:anim>
                                    <p:anim calcmode="lin" valueType="num">
                                      <p:cBhvr>
                                        <p:cTn id="18" dur="1000" fill="hold"/>
                                        <p:tgtEl>
                                          <p:spTgt spid="31"/>
                                        </p:tgtEl>
                                        <p:attrNameLst>
                                          <p:attrName>ppt_h</p:attrName>
                                        </p:attrNameLst>
                                      </p:cBhvr>
                                      <p:tavLst>
                                        <p:tav tm="0">
                                          <p:val>
                                            <p:fltVal val="0"/>
                                          </p:val>
                                        </p:tav>
                                        <p:tav tm="100000">
                                          <p:val>
                                            <p:strVal val="#ppt_h"/>
                                          </p:val>
                                        </p:tav>
                                      </p:tavLst>
                                    </p:anim>
                                    <p:anim calcmode="lin" valueType="num">
                                      <p:cBhvr>
                                        <p:cTn id="19" dur="1000" fill="hold"/>
                                        <p:tgtEl>
                                          <p:spTgt spid="31"/>
                                        </p:tgtEl>
                                        <p:attrNameLst>
                                          <p:attrName>style.rotation</p:attrName>
                                        </p:attrNameLst>
                                      </p:cBhvr>
                                      <p:tavLst>
                                        <p:tav tm="0">
                                          <p:val>
                                            <p:fltVal val="90"/>
                                          </p:val>
                                        </p:tav>
                                        <p:tav tm="100000">
                                          <p:val>
                                            <p:fltVal val="0"/>
                                          </p:val>
                                        </p:tav>
                                      </p:tavLst>
                                    </p:anim>
                                    <p:animEffect transition="in" filter="fade">
                                      <p:cBhvr>
                                        <p:cTn id="20" dur="1000"/>
                                        <p:tgtEl>
                                          <p:spTgt spid="31"/>
                                        </p:tgtEl>
                                      </p:cBhvr>
                                    </p:animEffect>
                                  </p:childTnLst>
                                </p:cTn>
                              </p:par>
                              <p:par>
                                <p:cTn id="21" presetID="31" presetClass="entr" presetSubtype="0" fill="hold" nodeType="withEffect">
                                  <p:stCondLst>
                                    <p:cond delay="0"/>
                                  </p:stCondLst>
                                  <p:childTnLst>
                                    <p:set>
                                      <p:cBhvr>
                                        <p:cTn id="22" dur="1" fill="hold">
                                          <p:stCondLst>
                                            <p:cond delay="0"/>
                                          </p:stCondLst>
                                        </p:cTn>
                                        <p:tgtEl>
                                          <p:spTgt spid="25"/>
                                        </p:tgtEl>
                                        <p:attrNameLst>
                                          <p:attrName>style.visibility</p:attrName>
                                        </p:attrNameLst>
                                      </p:cBhvr>
                                      <p:to>
                                        <p:strVal val="visible"/>
                                      </p:to>
                                    </p:set>
                                    <p:anim calcmode="lin" valueType="num">
                                      <p:cBhvr>
                                        <p:cTn id="23" dur="1000" fill="hold"/>
                                        <p:tgtEl>
                                          <p:spTgt spid="25"/>
                                        </p:tgtEl>
                                        <p:attrNameLst>
                                          <p:attrName>ppt_w</p:attrName>
                                        </p:attrNameLst>
                                      </p:cBhvr>
                                      <p:tavLst>
                                        <p:tav tm="0">
                                          <p:val>
                                            <p:fltVal val="0"/>
                                          </p:val>
                                        </p:tav>
                                        <p:tav tm="100000">
                                          <p:val>
                                            <p:strVal val="#ppt_w"/>
                                          </p:val>
                                        </p:tav>
                                      </p:tavLst>
                                    </p:anim>
                                    <p:anim calcmode="lin" valueType="num">
                                      <p:cBhvr>
                                        <p:cTn id="24" dur="1000" fill="hold"/>
                                        <p:tgtEl>
                                          <p:spTgt spid="25"/>
                                        </p:tgtEl>
                                        <p:attrNameLst>
                                          <p:attrName>ppt_h</p:attrName>
                                        </p:attrNameLst>
                                      </p:cBhvr>
                                      <p:tavLst>
                                        <p:tav tm="0">
                                          <p:val>
                                            <p:fltVal val="0"/>
                                          </p:val>
                                        </p:tav>
                                        <p:tav tm="100000">
                                          <p:val>
                                            <p:strVal val="#ppt_h"/>
                                          </p:val>
                                        </p:tav>
                                      </p:tavLst>
                                    </p:anim>
                                    <p:anim calcmode="lin" valueType="num">
                                      <p:cBhvr>
                                        <p:cTn id="25" dur="1000" fill="hold"/>
                                        <p:tgtEl>
                                          <p:spTgt spid="25"/>
                                        </p:tgtEl>
                                        <p:attrNameLst>
                                          <p:attrName>style.rotation</p:attrName>
                                        </p:attrNameLst>
                                      </p:cBhvr>
                                      <p:tavLst>
                                        <p:tav tm="0">
                                          <p:val>
                                            <p:fltVal val="90"/>
                                          </p:val>
                                        </p:tav>
                                        <p:tav tm="100000">
                                          <p:val>
                                            <p:fltVal val="0"/>
                                          </p:val>
                                        </p:tav>
                                      </p:tavLst>
                                    </p:anim>
                                    <p:animEffect transition="in" filter="fade">
                                      <p:cBhvr>
                                        <p:cTn id="26" dur="1000"/>
                                        <p:tgtEl>
                                          <p:spTgt spid="25"/>
                                        </p:tgtEl>
                                      </p:cBhvr>
                                    </p:animEffect>
                                  </p:childTnLst>
                                </p:cTn>
                              </p:par>
                              <p:par>
                                <p:cTn id="27" presetID="31" presetClass="entr" presetSubtype="0" fill="hold" nodeType="withEffect">
                                  <p:stCondLst>
                                    <p:cond delay="0"/>
                                  </p:stCondLst>
                                  <p:childTnLst>
                                    <p:set>
                                      <p:cBhvr>
                                        <p:cTn id="28" dur="1" fill="hold">
                                          <p:stCondLst>
                                            <p:cond delay="0"/>
                                          </p:stCondLst>
                                        </p:cTn>
                                        <p:tgtEl>
                                          <p:spTgt spid="28"/>
                                        </p:tgtEl>
                                        <p:attrNameLst>
                                          <p:attrName>style.visibility</p:attrName>
                                        </p:attrNameLst>
                                      </p:cBhvr>
                                      <p:to>
                                        <p:strVal val="visible"/>
                                      </p:to>
                                    </p:set>
                                    <p:anim calcmode="lin" valueType="num">
                                      <p:cBhvr>
                                        <p:cTn id="29" dur="1000" fill="hold"/>
                                        <p:tgtEl>
                                          <p:spTgt spid="28"/>
                                        </p:tgtEl>
                                        <p:attrNameLst>
                                          <p:attrName>ppt_w</p:attrName>
                                        </p:attrNameLst>
                                      </p:cBhvr>
                                      <p:tavLst>
                                        <p:tav tm="0">
                                          <p:val>
                                            <p:fltVal val="0"/>
                                          </p:val>
                                        </p:tav>
                                        <p:tav tm="100000">
                                          <p:val>
                                            <p:strVal val="#ppt_w"/>
                                          </p:val>
                                        </p:tav>
                                      </p:tavLst>
                                    </p:anim>
                                    <p:anim calcmode="lin" valueType="num">
                                      <p:cBhvr>
                                        <p:cTn id="30" dur="1000" fill="hold"/>
                                        <p:tgtEl>
                                          <p:spTgt spid="28"/>
                                        </p:tgtEl>
                                        <p:attrNameLst>
                                          <p:attrName>ppt_h</p:attrName>
                                        </p:attrNameLst>
                                      </p:cBhvr>
                                      <p:tavLst>
                                        <p:tav tm="0">
                                          <p:val>
                                            <p:fltVal val="0"/>
                                          </p:val>
                                        </p:tav>
                                        <p:tav tm="100000">
                                          <p:val>
                                            <p:strVal val="#ppt_h"/>
                                          </p:val>
                                        </p:tav>
                                      </p:tavLst>
                                    </p:anim>
                                    <p:anim calcmode="lin" valueType="num">
                                      <p:cBhvr>
                                        <p:cTn id="31" dur="1000" fill="hold"/>
                                        <p:tgtEl>
                                          <p:spTgt spid="28"/>
                                        </p:tgtEl>
                                        <p:attrNameLst>
                                          <p:attrName>style.rotation</p:attrName>
                                        </p:attrNameLst>
                                      </p:cBhvr>
                                      <p:tavLst>
                                        <p:tav tm="0">
                                          <p:val>
                                            <p:fltVal val="90"/>
                                          </p:val>
                                        </p:tav>
                                        <p:tav tm="100000">
                                          <p:val>
                                            <p:fltVal val="0"/>
                                          </p:val>
                                        </p:tav>
                                      </p:tavLst>
                                    </p:anim>
                                    <p:animEffect transition="in" filter="fade">
                                      <p:cBhvr>
                                        <p:cTn id="32" dur="1000"/>
                                        <p:tgtEl>
                                          <p:spTgt spid="28"/>
                                        </p:tgtEl>
                                      </p:cBhvr>
                                    </p:animEffect>
                                  </p:childTnLst>
                                </p:cTn>
                              </p:par>
                              <p:par>
                                <p:cTn id="33" presetID="31" presetClass="entr" presetSubtype="0" fill="hold" nodeType="withEffect">
                                  <p:stCondLst>
                                    <p:cond delay="0"/>
                                  </p:stCondLst>
                                  <p:childTnLst>
                                    <p:set>
                                      <p:cBhvr>
                                        <p:cTn id="34" dur="1" fill="hold">
                                          <p:stCondLst>
                                            <p:cond delay="0"/>
                                          </p:stCondLst>
                                        </p:cTn>
                                        <p:tgtEl>
                                          <p:spTgt spid="26"/>
                                        </p:tgtEl>
                                        <p:attrNameLst>
                                          <p:attrName>style.visibility</p:attrName>
                                        </p:attrNameLst>
                                      </p:cBhvr>
                                      <p:to>
                                        <p:strVal val="visible"/>
                                      </p:to>
                                    </p:set>
                                    <p:anim calcmode="lin" valueType="num">
                                      <p:cBhvr>
                                        <p:cTn id="35" dur="1000" fill="hold"/>
                                        <p:tgtEl>
                                          <p:spTgt spid="26"/>
                                        </p:tgtEl>
                                        <p:attrNameLst>
                                          <p:attrName>ppt_w</p:attrName>
                                        </p:attrNameLst>
                                      </p:cBhvr>
                                      <p:tavLst>
                                        <p:tav tm="0">
                                          <p:val>
                                            <p:fltVal val="0"/>
                                          </p:val>
                                        </p:tav>
                                        <p:tav tm="100000">
                                          <p:val>
                                            <p:strVal val="#ppt_w"/>
                                          </p:val>
                                        </p:tav>
                                      </p:tavLst>
                                    </p:anim>
                                    <p:anim calcmode="lin" valueType="num">
                                      <p:cBhvr>
                                        <p:cTn id="36" dur="1000" fill="hold"/>
                                        <p:tgtEl>
                                          <p:spTgt spid="26"/>
                                        </p:tgtEl>
                                        <p:attrNameLst>
                                          <p:attrName>ppt_h</p:attrName>
                                        </p:attrNameLst>
                                      </p:cBhvr>
                                      <p:tavLst>
                                        <p:tav tm="0">
                                          <p:val>
                                            <p:fltVal val="0"/>
                                          </p:val>
                                        </p:tav>
                                        <p:tav tm="100000">
                                          <p:val>
                                            <p:strVal val="#ppt_h"/>
                                          </p:val>
                                        </p:tav>
                                      </p:tavLst>
                                    </p:anim>
                                    <p:anim calcmode="lin" valueType="num">
                                      <p:cBhvr>
                                        <p:cTn id="37" dur="1000" fill="hold"/>
                                        <p:tgtEl>
                                          <p:spTgt spid="26"/>
                                        </p:tgtEl>
                                        <p:attrNameLst>
                                          <p:attrName>style.rotation</p:attrName>
                                        </p:attrNameLst>
                                      </p:cBhvr>
                                      <p:tavLst>
                                        <p:tav tm="0">
                                          <p:val>
                                            <p:fltVal val="90"/>
                                          </p:val>
                                        </p:tav>
                                        <p:tav tm="100000">
                                          <p:val>
                                            <p:fltVal val="0"/>
                                          </p:val>
                                        </p:tav>
                                      </p:tavLst>
                                    </p:anim>
                                    <p:animEffect transition="in" filter="fade">
                                      <p:cBhvr>
                                        <p:cTn id="38" dur="1000"/>
                                        <p:tgtEl>
                                          <p:spTgt spid="26"/>
                                        </p:tgtEl>
                                      </p:cBhvr>
                                    </p:animEffect>
                                  </p:childTnLst>
                                </p:cTn>
                              </p:par>
                              <p:par>
                                <p:cTn id="39" presetID="31" presetClass="entr" presetSubtype="0" fill="hold" nodeType="withEffect">
                                  <p:stCondLst>
                                    <p:cond delay="0"/>
                                  </p:stCondLst>
                                  <p:childTnLst>
                                    <p:set>
                                      <p:cBhvr>
                                        <p:cTn id="40" dur="1" fill="hold">
                                          <p:stCondLst>
                                            <p:cond delay="0"/>
                                          </p:stCondLst>
                                        </p:cTn>
                                        <p:tgtEl>
                                          <p:spTgt spid="29"/>
                                        </p:tgtEl>
                                        <p:attrNameLst>
                                          <p:attrName>style.visibility</p:attrName>
                                        </p:attrNameLst>
                                      </p:cBhvr>
                                      <p:to>
                                        <p:strVal val="visible"/>
                                      </p:to>
                                    </p:set>
                                    <p:anim calcmode="lin" valueType="num">
                                      <p:cBhvr>
                                        <p:cTn id="41" dur="1000" fill="hold"/>
                                        <p:tgtEl>
                                          <p:spTgt spid="29"/>
                                        </p:tgtEl>
                                        <p:attrNameLst>
                                          <p:attrName>ppt_w</p:attrName>
                                        </p:attrNameLst>
                                      </p:cBhvr>
                                      <p:tavLst>
                                        <p:tav tm="0">
                                          <p:val>
                                            <p:fltVal val="0"/>
                                          </p:val>
                                        </p:tav>
                                        <p:tav tm="100000">
                                          <p:val>
                                            <p:strVal val="#ppt_w"/>
                                          </p:val>
                                        </p:tav>
                                      </p:tavLst>
                                    </p:anim>
                                    <p:anim calcmode="lin" valueType="num">
                                      <p:cBhvr>
                                        <p:cTn id="42" dur="1000" fill="hold"/>
                                        <p:tgtEl>
                                          <p:spTgt spid="29"/>
                                        </p:tgtEl>
                                        <p:attrNameLst>
                                          <p:attrName>ppt_h</p:attrName>
                                        </p:attrNameLst>
                                      </p:cBhvr>
                                      <p:tavLst>
                                        <p:tav tm="0">
                                          <p:val>
                                            <p:fltVal val="0"/>
                                          </p:val>
                                        </p:tav>
                                        <p:tav tm="100000">
                                          <p:val>
                                            <p:strVal val="#ppt_h"/>
                                          </p:val>
                                        </p:tav>
                                      </p:tavLst>
                                    </p:anim>
                                    <p:anim calcmode="lin" valueType="num">
                                      <p:cBhvr>
                                        <p:cTn id="43" dur="1000" fill="hold"/>
                                        <p:tgtEl>
                                          <p:spTgt spid="29"/>
                                        </p:tgtEl>
                                        <p:attrNameLst>
                                          <p:attrName>style.rotation</p:attrName>
                                        </p:attrNameLst>
                                      </p:cBhvr>
                                      <p:tavLst>
                                        <p:tav tm="0">
                                          <p:val>
                                            <p:fltVal val="90"/>
                                          </p:val>
                                        </p:tav>
                                        <p:tav tm="100000">
                                          <p:val>
                                            <p:fltVal val="0"/>
                                          </p:val>
                                        </p:tav>
                                      </p:tavLst>
                                    </p:anim>
                                    <p:animEffect transition="in" filter="fade">
                                      <p:cBhvr>
                                        <p:cTn id="44" dur="1000"/>
                                        <p:tgtEl>
                                          <p:spTgt spid="29"/>
                                        </p:tgtEl>
                                      </p:cBhvr>
                                    </p:animEffect>
                                  </p:childTnLst>
                                </p:cTn>
                              </p:par>
                              <p:par>
                                <p:cTn id="45" presetID="31" presetClass="entr" presetSubtype="0" fill="hold" nodeType="withEffect">
                                  <p:stCondLst>
                                    <p:cond delay="0"/>
                                  </p:stCondLst>
                                  <p:childTnLst>
                                    <p:set>
                                      <p:cBhvr>
                                        <p:cTn id="46" dur="1" fill="hold">
                                          <p:stCondLst>
                                            <p:cond delay="0"/>
                                          </p:stCondLst>
                                        </p:cTn>
                                        <p:tgtEl>
                                          <p:spTgt spid="27"/>
                                        </p:tgtEl>
                                        <p:attrNameLst>
                                          <p:attrName>style.visibility</p:attrName>
                                        </p:attrNameLst>
                                      </p:cBhvr>
                                      <p:to>
                                        <p:strVal val="visible"/>
                                      </p:to>
                                    </p:set>
                                    <p:anim calcmode="lin" valueType="num">
                                      <p:cBhvr>
                                        <p:cTn id="47" dur="1000" fill="hold"/>
                                        <p:tgtEl>
                                          <p:spTgt spid="27"/>
                                        </p:tgtEl>
                                        <p:attrNameLst>
                                          <p:attrName>ppt_w</p:attrName>
                                        </p:attrNameLst>
                                      </p:cBhvr>
                                      <p:tavLst>
                                        <p:tav tm="0">
                                          <p:val>
                                            <p:fltVal val="0"/>
                                          </p:val>
                                        </p:tav>
                                        <p:tav tm="100000">
                                          <p:val>
                                            <p:strVal val="#ppt_w"/>
                                          </p:val>
                                        </p:tav>
                                      </p:tavLst>
                                    </p:anim>
                                    <p:anim calcmode="lin" valueType="num">
                                      <p:cBhvr>
                                        <p:cTn id="48" dur="1000" fill="hold"/>
                                        <p:tgtEl>
                                          <p:spTgt spid="27"/>
                                        </p:tgtEl>
                                        <p:attrNameLst>
                                          <p:attrName>ppt_h</p:attrName>
                                        </p:attrNameLst>
                                      </p:cBhvr>
                                      <p:tavLst>
                                        <p:tav tm="0">
                                          <p:val>
                                            <p:fltVal val="0"/>
                                          </p:val>
                                        </p:tav>
                                        <p:tav tm="100000">
                                          <p:val>
                                            <p:strVal val="#ppt_h"/>
                                          </p:val>
                                        </p:tav>
                                      </p:tavLst>
                                    </p:anim>
                                    <p:anim calcmode="lin" valueType="num">
                                      <p:cBhvr>
                                        <p:cTn id="49" dur="1000" fill="hold"/>
                                        <p:tgtEl>
                                          <p:spTgt spid="27"/>
                                        </p:tgtEl>
                                        <p:attrNameLst>
                                          <p:attrName>style.rotation</p:attrName>
                                        </p:attrNameLst>
                                      </p:cBhvr>
                                      <p:tavLst>
                                        <p:tav tm="0">
                                          <p:val>
                                            <p:fltVal val="90"/>
                                          </p:val>
                                        </p:tav>
                                        <p:tav tm="100000">
                                          <p:val>
                                            <p:fltVal val="0"/>
                                          </p:val>
                                        </p:tav>
                                      </p:tavLst>
                                    </p:anim>
                                    <p:animEffect transition="in" filter="fade">
                                      <p:cBhvr>
                                        <p:cTn id="50" dur="10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3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334475" y="286399"/>
            <a:ext cx="3400290" cy="584775"/>
          </a:xfrm>
          <a:prstGeom prst="rect">
            <a:avLst/>
          </a:prstGeom>
        </p:spPr>
        <p:txBody>
          <a:bodyPr wrap="none">
            <a:spAutoFit/>
          </a:bodyPr>
          <a:lstStyle/>
          <a:p>
            <a:r>
              <a:rPr lang="en-US" sz="3200" smtClean="0">
                <a:solidFill>
                  <a:srgbClr val="3333CC"/>
                </a:solidFill>
                <a:highlight>
                  <a:srgbClr val="FFFF00"/>
                </a:highlight>
                <a:latin typeface="Times New Roman" panose="02020603050405020304" pitchFamily="18" charset="0"/>
                <a:ea typeface="Calibri" panose="020F0502020204030204" pitchFamily="34" charset="0"/>
              </a:rPr>
              <a:t>Phiếu </a:t>
            </a:r>
            <a:r>
              <a:rPr lang="en-US" sz="3200">
                <a:solidFill>
                  <a:srgbClr val="3333CC"/>
                </a:solidFill>
                <a:highlight>
                  <a:srgbClr val="FFFF00"/>
                </a:highlight>
                <a:latin typeface="Times New Roman" panose="02020603050405020304" pitchFamily="18" charset="0"/>
                <a:ea typeface="Calibri" panose="020F0502020204030204" pitchFamily="34" charset="0"/>
              </a:rPr>
              <a:t>học tập số 3.</a:t>
            </a:r>
            <a:r>
              <a:rPr lang="en-US" sz="3200">
                <a:solidFill>
                  <a:srgbClr val="3333CC"/>
                </a:solidFill>
                <a:latin typeface="Times New Roman" panose="02020603050405020304" pitchFamily="18" charset="0"/>
                <a:ea typeface="Calibri" panose="020F0502020204030204" pitchFamily="34" charset="0"/>
              </a:rPr>
              <a:t> </a:t>
            </a:r>
            <a:endParaRPr lang="en-US" sz="3200"/>
          </a:p>
        </p:txBody>
      </p:sp>
      <p:graphicFrame>
        <p:nvGraphicFramePr>
          <p:cNvPr id="12" name="Table 11"/>
          <p:cNvGraphicFramePr>
            <a:graphicFrameLocks noGrp="1"/>
          </p:cNvGraphicFramePr>
          <p:nvPr>
            <p:extLst>
              <p:ext uri="{D42A27DB-BD31-4B8C-83A1-F6EECF244321}">
                <p14:modId xmlns:p14="http://schemas.microsoft.com/office/powerpoint/2010/main" val="1757315603"/>
              </p:ext>
            </p:extLst>
          </p:nvPr>
        </p:nvGraphicFramePr>
        <p:xfrm>
          <a:off x="1243834" y="2036786"/>
          <a:ext cx="10687327" cy="3792513"/>
        </p:xfrm>
        <a:graphic>
          <a:graphicData uri="http://schemas.openxmlformats.org/drawingml/2006/table">
            <a:tbl>
              <a:tblPr firstRow="1" bandRow="1">
                <a:tableStyleId>{8A107856-5554-42FB-B03E-39F5DBC370BA}</a:tableStyleId>
              </a:tblPr>
              <a:tblGrid>
                <a:gridCol w="8790951">
                  <a:extLst>
                    <a:ext uri="{9D8B030D-6E8A-4147-A177-3AD203B41FA5}">
                      <a16:colId xmlns:a16="http://schemas.microsoft.com/office/drawing/2014/main" xmlns="" val="20000"/>
                    </a:ext>
                  </a:extLst>
                </a:gridCol>
                <a:gridCol w="1896376">
                  <a:extLst>
                    <a:ext uri="{9D8B030D-6E8A-4147-A177-3AD203B41FA5}">
                      <a16:colId xmlns:a16="http://schemas.microsoft.com/office/drawing/2014/main" xmlns="" val="20001"/>
                    </a:ext>
                  </a:extLst>
                </a:gridCol>
              </a:tblGrid>
              <a:tr h="582641">
                <a:tc>
                  <a:txBody>
                    <a:bodyPr/>
                    <a:lstStyle/>
                    <a:p>
                      <a:pPr algn="ctr"/>
                      <a:r>
                        <a:rPr lang="en-US" sz="2600" dirty="0" err="1" smtClean="0">
                          <a:latin typeface="Arial" panose="020B0604020202020204" pitchFamily="34" charset="0"/>
                          <a:cs typeface="Arial" panose="020B0604020202020204" pitchFamily="34" charset="0"/>
                        </a:rPr>
                        <a:t>Ngày</a:t>
                      </a:r>
                      <a:r>
                        <a:rPr lang="en-US" sz="2600" baseline="0" dirty="0" smtClean="0">
                          <a:latin typeface="Arial" panose="020B0604020202020204" pitchFamily="34" charset="0"/>
                          <a:cs typeface="Arial" panose="020B0604020202020204" pitchFamily="34" charset="0"/>
                        </a:rPr>
                        <a:t> </a:t>
                      </a:r>
                      <a:r>
                        <a:rPr lang="en-US" sz="2600" baseline="0" dirty="0" err="1" smtClean="0">
                          <a:latin typeface="Arial" panose="020B0604020202020204" pitchFamily="34" charset="0"/>
                          <a:cs typeface="Arial" panose="020B0604020202020204" pitchFamily="34" charset="0"/>
                        </a:rPr>
                        <a:t>kỉ</a:t>
                      </a:r>
                      <a:r>
                        <a:rPr lang="en-US" sz="2600" baseline="0" dirty="0" smtClean="0">
                          <a:latin typeface="Arial" panose="020B0604020202020204" pitchFamily="34" charset="0"/>
                          <a:cs typeface="Arial" panose="020B0604020202020204" pitchFamily="34" charset="0"/>
                        </a:rPr>
                        <a:t> </a:t>
                      </a:r>
                      <a:r>
                        <a:rPr lang="en-US" sz="2600" baseline="0" dirty="0" err="1" smtClean="0">
                          <a:latin typeface="Arial" panose="020B0604020202020204" pitchFamily="34" charset="0"/>
                          <a:cs typeface="Arial" panose="020B0604020202020204" pitchFamily="34" charset="0"/>
                        </a:rPr>
                        <a:t>niệm</a:t>
                      </a:r>
                      <a:endParaRPr lang="en-US" sz="2600" dirty="0">
                        <a:latin typeface="Arial" panose="020B0604020202020204" pitchFamily="34" charset="0"/>
                        <a:cs typeface="Arial" panose="020B0604020202020204" pitchFamily="34"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accent2">
                        <a:lumMod val="60000"/>
                        <a:lumOff val="40000"/>
                      </a:schemeClr>
                    </a:solidFill>
                  </a:tcPr>
                </a:tc>
                <a:tc>
                  <a:txBody>
                    <a:bodyPr/>
                    <a:lstStyle/>
                    <a:p>
                      <a:pPr algn="ctr"/>
                      <a:r>
                        <a:rPr lang="en-US" sz="2600" dirty="0" err="1" smtClean="0">
                          <a:latin typeface="Arial" panose="020B0604020202020204" pitchFamily="34" charset="0"/>
                          <a:cs typeface="Arial" panose="020B0604020202020204" pitchFamily="34" charset="0"/>
                        </a:rPr>
                        <a:t>Thời</a:t>
                      </a:r>
                      <a:r>
                        <a:rPr lang="en-US" sz="2600" dirty="0" smtClean="0">
                          <a:latin typeface="Arial" panose="020B0604020202020204" pitchFamily="34" charset="0"/>
                          <a:cs typeface="Arial" panose="020B0604020202020204" pitchFamily="34" charset="0"/>
                        </a:rPr>
                        <a:t> </a:t>
                      </a:r>
                      <a:r>
                        <a:rPr lang="en-US" sz="2600" dirty="0" err="1" smtClean="0">
                          <a:latin typeface="Arial" panose="020B0604020202020204" pitchFamily="34" charset="0"/>
                          <a:cs typeface="Arial" panose="020B0604020202020204" pitchFamily="34" charset="0"/>
                        </a:rPr>
                        <a:t>gian</a:t>
                      </a:r>
                      <a:endParaRPr lang="en-US" sz="2600" dirty="0">
                        <a:latin typeface="Arial" panose="020B0604020202020204" pitchFamily="34" charset="0"/>
                        <a:cs typeface="Arial" panose="020B0604020202020204" pitchFamily="34"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accent2">
                        <a:lumMod val="60000"/>
                        <a:lumOff val="40000"/>
                      </a:schemeClr>
                    </a:solidFill>
                  </a:tcPr>
                </a:tc>
                <a:extLst>
                  <a:ext uri="{0D108BD9-81ED-4DB2-BD59-A6C34878D82A}">
                    <a16:rowId xmlns:a16="http://schemas.microsoft.com/office/drawing/2014/main" xmlns="" val="10000"/>
                  </a:ext>
                </a:extLst>
              </a:tr>
              <a:tr h="648505">
                <a:tc>
                  <a:txBody>
                    <a:bodyPr/>
                    <a:lstStyle/>
                    <a:p>
                      <a:r>
                        <a:rPr lang="en-US" sz="2300" dirty="0" err="1" smtClean="0">
                          <a:latin typeface="Arial" panose="020B0604020202020204" pitchFamily="34" charset="0"/>
                          <a:cs typeface="Arial" panose="020B0604020202020204" pitchFamily="34" charset="0"/>
                        </a:rPr>
                        <a:t>Ngày</a:t>
                      </a:r>
                      <a:r>
                        <a:rPr lang="en-US" sz="2300" dirty="0" smtClean="0">
                          <a:latin typeface="Arial" panose="020B0604020202020204" pitchFamily="34" charset="0"/>
                          <a:cs typeface="Arial" panose="020B0604020202020204" pitchFamily="34" charset="0"/>
                        </a:rPr>
                        <a:t> </a:t>
                      </a:r>
                      <a:r>
                        <a:rPr lang="en-US" sz="2300" dirty="0" err="1" smtClean="0">
                          <a:latin typeface="Arial" panose="020B0604020202020204" pitchFamily="34" charset="0"/>
                          <a:cs typeface="Arial" panose="020B0604020202020204" pitchFamily="34" charset="0"/>
                        </a:rPr>
                        <a:t>thành</a:t>
                      </a:r>
                      <a:r>
                        <a:rPr lang="en-US" sz="2300" dirty="0" smtClean="0">
                          <a:latin typeface="Arial" panose="020B0604020202020204" pitchFamily="34" charset="0"/>
                          <a:cs typeface="Arial" panose="020B0604020202020204" pitchFamily="34" charset="0"/>
                        </a:rPr>
                        <a:t> </a:t>
                      </a:r>
                      <a:r>
                        <a:rPr lang="en-US" sz="2300" dirty="0" err="1" smtClean="0">
                          <a:latin typeface="Arial" panose="020B0604020202020204" pitchFamily="34" charset="0"/>
                          <a:cs typeface="Arial" panose="020B0604020202020204" pitchFamily="34" charset="0"/>
                        </a:rPr>
                        <a:t>lập</a:t>
                      </a:r>
                      <a:r>
                        <a:rPr lang="en-US" sz="2300" dirty="0" smtClean="0">
                          <a:latin typeface="Arial" panose="020B0604020202020204" pitchFamily="34" charset="0"/>
                          <a:cs typeface="Arial" panose="020B0604020202020204" pitchFamily="34" charset="0"/>
                        </a:rPr>
                        <a:t> </a:t>
                      </a:r>
                      <a:r>
                        <a:rPr lang="en-US" sz="2300" dirty="0" err="1" smtClean="0">
                          <a:latin typeface="Arial" panose="020B0604020202020204" pitchFamily="34" charset="0"/>
                          <a:cs typeface="Arial" panose="020B0604020202020204" pitchFamily="34" charset="0"/>
                        </a:rPr>
                        <a:t>Đội</a:t>
                      </a:r>
                      <a:r>
                        <a:rPr lang="en-US" sz="2300" dirty="0" smtClean="0">
                          <a:latin typeface="Arial" panose="020B0604020202020204" pitchFamily="34" charset="0"/>
                          <a:cs typeface="Arial" panose="020B0604020202020204" pitchFamily="34" charset="0"/>
                        </a:rPr>
                        <a:t> </a:t>
                      </a:r>
                      <a:r>
                        <a:rPr lang="en-US" sz="2300" dirty="0" err="1" smtClean="0">
                          <a:latin typeface="Arial" panose="020B0604020202020204" pitchFamily="34" charset="0"/>
                          <a:cs typeface="Arial" panose="020B0604020202020204" pitchFamily="34" charset="0"/>
                        </a:rPr>
                        <a:t>thiếu</a:t>
                      </a:r>
                      <a:r>
                        <a:rPr lang="en-US" sz="2300" dirty="0" smtClean="0">
                          <a:latin typeface="Arial" panose="020B0604020202020204" pitchFamily="34" charset="0"/>
                          <a:cs typeface="Arial" panose="020B0604020202020204" pitchFamily="34" charset="0"/>
                        </a:rPr>
                        <a:t> </a:t>
                      </a:r>
                      <a:r>
                        <a:rPr lang="en-US" sz="2300" dirty="0" err="1" smtClean="0">
                          <a:latin typeface="Arial" panose="020B0604020202020204" pitchFamily="34" charset="0"/>
                          <a:cs typeface="Arial" panose="020B0604020202020204" pitchFamily="34" charset="0"/>
                        </a:rPr>
                        <a:t>niên</a:t>
                      </a:r>
                      <a:r>
                        <a:rPr lang="en-US" sz="2300" dirty="0" smtClean="0">
                          <a:latin typeface="Arial" panose="020B0604020202020204" pitchFamily="34" charset="0"/>
                          <a:cs typeface="Arial" panose="020B0604020202020204" pitchFamily="34" charset="0"/>
                        </a:rPr>
                        <a:t> </a:t>
                      </a:r>
                      <a:r>
                        <a:rPr lang="en-US" sz="2300" dirty="0" err="1" smtClean="0">
                          <a:latin typeface="Arial" panose="020B0604020202020204" pitchFamily="34" charset="0"/>
                          <a:cs typeface="Arial" panose="020B0604020202020204" pitchFamily="34" charset="0"/>
                        </a:rPr>
                        <a:t>Tiền</a:t>
                      </a:r>
                      <a:r>
                        <a:rPr lang="en-US" sz="2300" dirty="0" smtClean="0">
                          <a:latin typeface="Arial" panose="020B0604020202020204" pitchFamily="34" charset="0"/>
                          <a:cs typeface="Arial" panose="020B0604020202020204" pitchFamily="34" charset="0"/>
                        </a:rPr>
                        <a:t> </a:t>
                      </a:r>
                      <a:r>
                        <a:rPr lang="en-US" sz="2300" dirty="0" err="1" smtClean="0">
                          <a:latin typeface="Arial" panose="020B0604020202020204" pitchFamily="34" charset="0"/>
                          <a:cs typeface="Arial" panose="020B0604020202020204" pitchFamily="34" charset="0"/>
                        </a:rPr>
                        <a:t>phong</a:t>
                      </a:r>
                      <a:r>
                        <a:rPr lang="en-US" sz="2300" dirty="0" smtClean="0">
                          <a:latin typeface="Arial" panose="020B0604020202020204" pitchFamily="34" charset="0"/>
                          <a:cs typeface="Arial" panose="020B0604020202020204" pitchFamily="34" charset="0"/>
                        </a:rPr>
                        <a:t> </a:t>
                      </a:r>
                      <a:r>
                        <a:rPr lang="en-US" sz="2300" dirty="0" err="1" smtClean="0">
                          <a:latin typeface="Arial" panose="020B0604020202020204" pitchFamily="34" charset="0"/>
                          <a:cs typeface="Arial" panose="020B0604020202020204" pitchFamily="34" charset="0"/>
                        </a:rPr>
                        <a:t>Hồ</a:t>
                      </a:r>
                      <a:r>
                        <a:rPr lang="en-US" sz="2300" dirty="0" smtClean="0">
                          <a:latin typeface="Arial" panose="020B0604020202020204" pitchFamily="34" charset="0"/>
                          <a:cs typeface="Arial" panose="020B0604020202020204" pitchFamily="34" charset="0"/>
                        </a:rPr>
                        <a:t> </a:t>
                      </a:r>
                      <a:r>
                        <a:rPr lang="en-US" sz="2300" dirty="0" err="1" smtClean="0">
                          <a:latin typeface="Arial" panose="020B0604020202020204" pitchFamily="34" charset="0"/>
                          <a:cs typeface="Arial" panose="020B0604020202020204" pitchFamily="34" charset="0"/>
                        </a:rPr>
                        <a:t>Chí</a:t>
                      </a:r>
                      <a:r>
                        <a:rPr lang="en-US" sz="2300" dirty="0" smtClean="0">
                          <a:latin typeface="Arial" panose="020B0604020202020204" pitchFamily="34" charset="0"/>
                          <a:cs typeface="Arial" panose="020B0604020202020204" pitchFamily="34" charset="0"/>
                        </a:rPr>
                        <a:t> Minh</a:t>
                      </a:r>
                      <a:endParaRPr lang="en-US" sz="2300" dirty="0">
                        <a:latin typeface="Arial" panose="020B0604020202020204" pitchFamily="34" charset="0"/>
                        <a:cs typeface="Arial" panose="020B0604020202020204" pitchFamily="34"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2300" dirty="0" smtClean="0">
                        <a:latin typeface="Arial" panose="020B0604020202020204" pitchFamily="34" charset="0"/>
                        <a:cs typeface="Arial" panose="020B0604020202020204" pitchFamily="34"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01"/>
                  </a:ext>
                </a:extLst>
              </a:tr>
              <a:tr h="555862">
                <a:tc>
                  <a:txBody>
                    <a:bodyPr/>
                    <a:lstStyle/>
                    <a:p>
                      <a:r>
                        <a:rPr lang="en-US" sz="2300" smtClean="0">
                          <a:latin typeface="Arial" panose="020B0604020202020204" pitchFamily="34" charset="0"/>
                          <a:cs typeface="Arial" panose="020B0604020202020204" pitchFamily="34" charset="0"/>
                        </a:rPr>
                        <a:t>Ngày sinh Bác Hồ</a:t>
                      </a:r>
                      <a:endParaRPr lang="en-US" sz="2300" dirty="0">
                        <a:latin typeface="Arial" panose="020B0604020202020204" pitchFamily="34" charset="0"/>
                        <a:cs typeface="Arial" panose="020B0604020202020204" pitchFamily="34"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2300" dirty="0" smtClean="0">
                        <a:latin typeface="Arial" panose="020B0604020202020204" pitchFamily="34" charset="0"/>
                        <a:cs typeface="Arial" panose="020B0604020202020204" pitchFamily="34"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02"/>
                  </a:ext>
                </a:extLst>
              </a:tr>
              <a:tr h="542627">
                <a:tc>
                  <a:txBody>
                    <a:bodyPr/>
                    <a:lstStyle/>
                    <a:p>
                      <a:r>
                        <a:rPr lang="en-US" sz="2300" smtClean="0">
                          <a:latin typeface="Arial" panose="020B0604020202020204" pitchFamily="34" charset="0"/>
                          <a:cs typeface="Arial" panose="020B0604020202020204" pitchFamily="34" charset="0"/>
                        </a:rPr>
                        <a:t>Ngày Quốc tế thiếu nhi</a:t>
                      </a:r>
                      <a:endParaRPr lang="en-US" sz="2300" dirty="0">
                        <a:latin typeface="Arial" panose="020B0604020202020204" pitchFamily="34" charset="0"/>
                        <a:cs typeface="Arial" panose="020B0604020202020204" pitchFamily="34"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2300" dirty="0" smtClean="0">
                        <a:latin typeface="Arial" panose="020B0604020202020204" pitchFamily="34" charset="0"/>
                        <a:cs typeface="Arial" panose="020B0604020202020204" pitchFamily="34"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03"/>
                  </a:ext>
                </a:extLst>
              </a:tr>
              <a:tr h="56909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300" dirty="0" smtClean="0">
                          <a:latin typeface="Arial" panose="020B0604020202020204" pitchFamily="34" charset="0"/>
                          <a:cs typeface="Arial" panose="020B0604020202020204" pitchFamily="34" charset="0"/>
                        </a:rPr>
                        <a:t>N</a:t>
                      </a:r>
                      <a:r>
                        <a:rPr lang="vi-VN" sz="2300" dirty="0" smtClean="0">
                          <a:latin typeface="Arial" panose="020B0604020202020204" pitchFamily="34" charset="0"/>
                          <a:cs typeface="Arial" panose="020B0604020202020204" pitchFamily="34" charset="0"/>
                        </a:rPr>
                        <a:t>gày Quốc khánh nước Cộng hoà Xã hội Chủ nghĩa Việt Nam</a:t>
                      </a:r>
                      <a:endParaRPr lang="en-US" sz="2300" dirty="0" smtClean="0">
                        <a:latin typeface="Arial" panose="020B0604020202020204" pitchFamily="34" charset="0"/>
                        <a:cs typeface="Arial" panose="020B0604020202020204" pitchFamily="34"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tc>
                  <a:txBody>
                    <a:bodyPr/>
                    <a:lstStyle/>
                    <a:p>
                      <a:pPr algn="ctr"/>
                      <a:endParaRPr lang="en-US" sz="2300" dirty="0">
                        <a:latin typeface="Arial" panose="020B0604020202020204" pitchFamily="34" charset="0"/>
                        <a:cs typeface="Arial" panose="020B0604020202020204" pitchFamily="34"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04"/>
                  </a:ext>
                </a:extLst>
              </a:tr>
              <a:tr h="89378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300" smtClean="0">
                          <a:latin typeface="Arial" panose="020B0604020202020204" pitchFamily="34" charset="0"/>
                          <a:cs typeface="Arial" panose="020B0604020202020204" pitchFamily="34" charset="0"/>
                        </a:rPr>
                        <a:t>Ngày Nhà giáo Việt Nam</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2300" dirty="0" smtClean="0">
                        <a:latin typeface="Arial" panose="020B0604020202020204" pitchFamily="34" charset="0"/>
                        <a:cs typeface="Arial" panose="020B0604020202020204" pitchFamily="34"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tc>
                  <a:txBody>
                    <a:bodyPr/>
                    <a:lstStyle/>
                    <a:p>
                      <a:pPr algn="ctr"/>
                      <a:endParaRPr lang="en-US" sz="2300" dirty="0">
                        <a:latin typeface="Arial" panose="020B0604020202020204" pitchFamily="34" charset="0"/>
                        <a:cs typeface="Arial" panose="020B0604020202020204" pitchFamily="34"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05"/>
                  </a:ext>
                </a:extLst>
              </a:tr>
            </a:tbl>
          </a:graphicData>
        </a:graphic>
      </p:graphicFrame>
      <p:sp>
        <p:nvSpPr>
          <p:cNvPr id="3" name="Rectangle 2"/>
          <p:cNvSpPr/>
          <p:nvPr/>
        </p:nvSpPr>
        <p:spPr>
          <a:xfrm>
            <a:off x="1668201" y="959189"/>
            <a:ext cx="9838592" cy="873316"/>
          </a:xfrm>
          <a:prstGeom prst="rect">
            <a:avLst/>
          </a:prstGeom>
        </p:spPr>
        <p:txBody>
          <a:bodyPr wrap="square">
            <a:spAutoFit/>
          </a:bodyPr>
          <a:lstStyle/>
          <a:p>
            <a:pPr algn="just">
              <a:lnSpc>
                <a:spcPct val="110000"/>
              </a:lnSpc>
            </a:pPr>
            <a:r>
              <a:rPr lang="en-US" sz="2400" smtClean="0">
                <a:solidFill>
                  <a:srgbClr val="FF0000"/>
                </a:solidFill>
                <a:latin typeface="Arial" panose="020B0604020202020204" pitchFamily="34" charset="0"/>
                <a:ea typeface="MS Mincho" panose="02020609040205080304" pitchFamily="49" charset="-128"/>
                <a:cs typeface="Arial" panose="020B0604020202020204" pitchFamily="34" charset="0"/>
              </a:rPr>
              <a:t>Những </a:t>
            </a:r>
            <a:r>
              <a:rPr lang="en-US" sz="2400">
                <a:solidFill>
                  <a:srgbClr val="FF0000"/>
                </a:solidFill>
                <a:latin typeface="Arial" panose="020B0604020202020204" pitchFamily="34" charset="0"/>
                <a:ea typeface="MS Mincho" panose="02020609040205080304" pitchFamily="49" charset="-128"/>
                <a:cs typeface="Arial" panose="020B0604020202020204" pitchFamily="34" charset="0"/>
              </a:rPr>
              <a:t>ngày kỉ niệm dưới đây trong một năm theo thứ tự thời gian từ đầu năm tới cuối năm.</a:t>
            </a:r>
            <a:endParaRPr lang="en-US" sz="2400" dirty="0">
              <a:solidFill>
                <a:srgbClr val="FF0000"/>
              </a:solidFill>
              <a:latin typeface="Arial" panose="020B0604020202020204" pitchFamily="34" charset="0"/>
              <a:ea typeface="Calibri" panose="020F0502020204030204" pitchFamily="34" charset="0"/>
              <a:cs typeface="Arial" panose="020B0604020202020204" pitchFamily="34" charset="0"/>
            </a:endParaRPr>
          </a:p>
        </p:txBody>
      </p:sp>
      <p:sp>
        <p:nvSpPr>
          <p:cNvPr id="5" name="TextBox 4"/>
          <p:cNvSpPr txBox="1"/>
          <p:nvPr/>
        </p:nvSpPr>
        <p:spPr>
          <a:xfrm>
            <a:off x="10577306" y="3913416"/>
            <a:ext cx="612668" cy="461665"/>
          </a:xfrm>
          <a:prstGeom prst="rect">
            <a:avLst/>
          </a:prstGeom>
          <a:noFill/>
        </p:spPr>
        <p:txBody>
          <a:bodyPr wrap="none" rtlCol="0">
            <a:spAutoFit/>
          </a:bodyPr>
          <a:lstStyle/>
          <a:p>
            <a:r>
              <a:rPr lang="en-US" sz="2400" dirty="0" smtClean="0">
                <a:solidFill>
                  <a:srgbClr val="3333CC"/>
                </a:solidFill>
                <a:latin typeface="Arial" panose="020B0604020202020204" pitchFamily="34" charset="0"/>
                <a:cs typeface="Arial" panose="020B0604020202020204" pitchFamily="34" charset="0"/>
              </a:rPr>
              <a:t>1/6</a:t>
            </a:r>
            <a:endParaRPr lang="en-US" sz="2400" dirty="0">
              <a:solidFill>
                <a:srgbClr val="3333CC"/>
              </a:solidFill>
              <a:latin typeface="Arial" panose="020B0604020202020204" pitchFamily="34" charset="0"/>
              <a:cs typeface="Arial" panose="020B0604020202020204" pitchFamily="34" charset="0"/>
            </a:endParaRPr>
          </a:p>
        </p:txBody>
      </p:sp>
      <p:sp>
        <p:nvSpPr>
          <p:cNvPr id="6" name="TextBox 5"/>
          <p:cNvSpPr txBox="1"/>
          <p:nvPr/>
        </p:nvSpPr>
        <p:spPr>
          <a:xfrm>
            <a:off x="10405785" y="3329432"/>
            <a:ext cx="784189" cy="461665"/>
          </a:xfrm>
          <a:prstGeom prst="rect">
            <a:avLst/>
          </a:prstGeom>
          <a:noFill/>
        </p:spPr>
        <p:txBody>
          <a:bodyPr wrap="none" rtlCol="0">
            <a:spAutoFit/>
          </a:bodyPr>
          <a:lstStyle/>
          <a:p>
            <a:r>
              <a:rPr lang="en-US" sz="2400" dirty="0" smtClean="0">
                <a:solidFill>
                  <a:srgbClr val="3333CC"/>
                </a:solidFill>
                <a:latin typeface="Arial" panose="020B0604020202020204" pitchFamily="34" charset="0"/>
                <a:cs typeface="Arial" panose="020B0604020202020204" pitchFamily="34" charset="0"/>
              </a:rPr>
              <a:t>19/5</a:t>
            </a:r>
            <a:endParaRPr lang="en-US" sz="2400" dirty="0">
              <a:solidFill>
                <a:srgbClr val="3333CC"/>
              </a:solidFill>
              <a:latin typeface="Arial" panose="020B0604020202020204" pitchFamily="34" charset="0"/>
              <a:cs typeface="Arial" panose="020B0604020202020204" pitchFamily="34" charset="0"/>
            </a:endParaRPr>
          </a:p>
        </p:txBody>
      </p:sp>
      <p:sp>
        <p:nvSpPr>
          <p:cNvPr id="7" name="TextBox 6"/>
          <p:cNvSpPr txBox="1"/>
          <p:nvPr/>
        </p:nvSpPr>
        <p:spPr>
          <a:xfrm>
            <a:off x="10331437" y="5081384"/>
            <a:ext cx="932884" cy="461665"/>
          </a:xfrm>
          <a:prstGeom prst="rect">
            <a:avLst/>
          </a:prstGeom>
          <a:noFill/>
        </p:spPr>
        <p:txBody>
          <a:bodyPr wrap="none" rtlCol="0">
            <a:spAutoFit/>
          </a:bodyPr>
          <a:lstStyle/>
          <a:p>
            <a:r>
              <a:rPr lang="en-US" sz="2400" dirty="0" smtClean="0">
                <a:solidFill>
                  <a:srgbClr val="3333CC"/>
                </a:solidFill>
                <a:latin typeface="Arial" panose="020B0604020202020204" pitchFamily="34" charset="0"/>
                <a:cs typeface="Arial" panose="020B0604020202020204" pitchFamily="34" charset="0"/>
              </a:rPr>
              <a:t>20/11</a:t>
            </a:r>
            <a:endParaRPr lang="en-US" sz="2400" dirty="0">
              <a:solidFill>
                <a:srgbClr val="3333CC"/>
              </a:solidFill>
              <a:latin typeface="Arial" panose="020B0604020202020204" pitchFamily="34" charset="0"/>
              <a:cs typeface="Arial" panose="020B0604020202020204" pitchFamily="34" charset="0"/>
            </a:endParaRPr>
          </a:p>
        </p:txBody>
      </p:sp>
      <p:sp>
        <p:nvSpPr>
          <p:cNvPr id="8" name="TextBox 7"/>
          <p:cNvSpPr txBox="1"/>
          <p:nvPr/>
        </p:nvSpPr>
        <p:spPr>
          <a:xfrm>
            <a:off x="10601957" y="4497400"/>
            <a:ext cx="612668" cy="461665"/>
          </a:xfrm>
          <a:prstGeom prst="rect">
            <a:avLst/>
          </a:prstGeom>
          <a:noFill/>
        </p:spPr>
        <p:txBody>
          <a:bodyPr wrap="none" rtlCol="0">
            <a:spAutoFit/>
          </a:bodyPr>
          <a:lstStyle/>
          <a:p>
            <a:r>
              <a:rPr lang="en-US" sz="2400" dirty="0" smtClean="0">
                <a:solidFill>
                  <a:srgbClr val="3333CC"/>
                </a:solidFill>
                <a:latin typeface="Arial" panose="020B0604020202020204" pitchFamily="34" charset="0"/>
                <a:cs typeface="Arial" panose="020B0604020202020204" pitchFamily="34" charset="0"/>
              </a:rPr>
              <a:t>2/9</a:t>
            </a:r>
            <a:endParaRPr lang="en-US" sz="2400" dirty="0">
              <a:solidFill>
                <a:srgbClr val="3333CC"/>
              </a:solidFill>
              <a:latin typeface="Arial" panose="020B0604020202020204" pitchFamily="34" charset="0"/>
              <a:cs typeface="Arial" panose="020B0604020202020204" pitchFamily="34" charset="0"/>
            </a:endParaRPr>
          </a:p>
        </p:txBody>
      </p:sp>
      <p:sp>
        <p:nvSpPr>
          <p:cNvPr id="9" name="TextBox 8"/>
          <p:cNvSpPr txBox="1"/>
          <p:nvPr/>
        </p:nvSpPr>
        <p:spPr>
          <a:xfrm>
            <a:off x="10491546" y="2745448"/>
            <a:ext cx="784189" cy="461665"/>
          </a:xfrm>
          <a:prstGeom prst="rect">
            <a:avLst/>
          </a:prstGeom>
          <a:noFill/>
        </p:spPr>
        <p:txBody>
          <a:bodyPr wrap="none" rtlCol="0">
            <a:spAutoFit/>
          </a:bodyPr>
          <a:lstStyle/>
          <a:p>
            <a:r>
              <a:rPr lang="en-US" sz="2400" dirty="0" smtClean="0">
                <a:solidFill>
                  <a:srgbClr val="3333CC"/>
                </a:solidFill>
                <a:latin typeface="Arial" panose="020B0604020202020204" pitchFamily="34" charset="0"/>
                <a:cs typeface="Arial" panose="020B0604020202020204" pitchFamily="34" charset="0"/>
              </a:rPr>
              <a:t>15/5</a:t>
            </a:r>
            <a:endParaRPr lang="en-US" sz="2400" dirty="0">
              <a:solidFill>
                <a:srgbClr val="3333CC"/>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55978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500"/>
                                        <p:tgtEl>
                                          <p:spTgt spid="12"/>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5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500"/>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fade">
                                      <p:cBhvr>
                                        <p:cTn id="33" dur="500"/>
                                        <p:tgtEl>
                                          <p:spTgt spid="8"/>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7"/>
                                        </p:tgtEl>
                                        <p:attrNameLst>
                                          <p:attrName>style.visibility</p:attrName>
                                        </p:attrNameLst>
                                      </p:cBhvr>
                                      <p:to>
                                        <p:strVal val="visible"/>
                                      </p:to>
                                    </p:set>
                                    <p:animEffect transition="in" filter="fade">
                                      <p:cBhvr>
                                        <p:cTn id="3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7" grpId="0"/>
      <p:bldP spid="8" grpId="0"/>
      <p:bldP spid="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loud 3"/>
          <p:cNvSpPr/>
          <p:nvPr/>
        </p:nvSpPr>
        <p:spPr>
          <a:xfrm>
            <a:off x="1267139" y="828660"/>
            <a:ext cx="9444249" cy="2169518"/>
          </a:xfrm>
          <a:prstGeom prst="cloud">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r>
              <a:rPr lang="en-US" sz="2800" smtClean="0">
                <a:solidFill>
                  <a:srgbClr val="3333CC"/>
                </a:solidFill>
                <a:latin typeface="Arial" panose="020B0604020202020204" pitchFamily="34" charset="0"/>
                <a:cs typeface="Arial" panose="020B0604020202020204" pitchFamily="34" charset="0"/>
              </a:rPr>
              <a:t>Qua </a:t>
            </a:r>
            <a:r>
              <a:rPr lang="en-US" sz="2800">
                <a:solidFill>
                  <a:srgbClr val="3333CC"/>
                </a:solidFill>
                <a:latin typeface="Arial" panose="020B0604020202020204" pitchFamily="34" charset="0"/>
                <a:cs typeface="Arial" panose="020B0604020202020204" pitchFamily="34" charset="0"/>
              </a:rPr>
              <a:t>bài học hôm nay, Em hãy nêu lợi ích của việc sắp xếp đồ vật hoặc danh </a:t>
            </a:r>
            <a:r>
              <a:rPr lang="en-US" sz="2800" smtClean="0">
                <a:solidFill>
                  <a:srgbClr val="3333CC"/>
                </a:solidFill>
                <a:latin typeface="Arial" panose="020B0604020202020204" pitchFamily="34" charset="0"/>
                <a:cs typeface="Arial" panose="020B0604020202020204" pitchFamily="34" charset="0"/>
              </a:rPr>
              <a:t>sách?</a:t>
            </a:r>
            <a:endParaRPr lang="en-US" sz="2800" dirty="0">
              <a:solidFill>
                <a:srgbClr val="3333CC"/>
              </a:solidFill>
              <a:latin typeface="Arial" panose="020B0604020202020204" pitchFamily="34" charset="0"/>
              <a:cs typeface="Arial" panose="020B0604020202020204" pitchFamily="34" charset="0"/>
            </a:endParaRPr>
          </a:p>
        </p:txBody>
      </p:sp>
      <p:sp>
        <p:nvSpPr>
          <p:cNvPr id="5" name="Rounded Rectangle 4"/>
          <p:cNvSpPr/>
          <p:nvPr/>
        </p:nvSpPr>
        <p:spPr>
          <a:xfrm>
            <a:off x="4347884" y="127114"/>
            <a:ext cx="4353220" cy="701545"/>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VẬN DỤNG</a:t>
            </a:r>
            <a:endParaRPr lang="en-US" sz="3200"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pic>
        <p:nvPicPr>
          <p:cNvPr id="6" name="Picture 5"/>
          <p:cNvPicPr>
            <a:picLocks noChangeAspect="1"/>
          </p:cNvPicPr>
          <p:nvPr/>
        </p:nvPicPr>
        <p:blipFill>
          <a:blip r:embed="rId2"/>
          <a:stretch>
            <a:fillRect/>
          </a:stretch>
        </p:blipFill>
        <p:spPr>
          <a:xfrm>
            <a:off x="4747713" y="225556"/>
            <a:ext cx="606802" cy="582849"/>
          </a:xfrm>
          <a:prstGeom prst="rect">
            <a:avLst/>
          </a:prstGeom>
        </p:spPr>
      </p:pic>
      <p:sp>
        <p:nvSpPr>
          <p:cNvPr id="3" name="Rectangle 2"/>
          <p:cNvSpPr/>
          <p:nvPr/>
        </p:nvSpPr>
        <p:spPr>
          <a:xfrm>
            <a:off x="940526" y="5745791"/>
            <a:ext cx="11078558" cy="1014380"/>
          </a:xfrm>
          <a:prstGeom prst="rect">
            <a:avLst/>
          </a:prstGeom>
        </p:spPr>
        <p:txBody>
          <a:bodyPr wrap="square">
            <a:spAutoFit/>
          </a:bodyPr>
          <a:lstStyle/>
          <a:p>
            <a:pPr marL="457200" indent="-457200" algn="just">
              <a:lnSpc>
                <a:spcPct val="107000"/>
              </a:lnSpc>
              <a:spcAft>
                <a:spcPts val="800"/>
              </a:spcAft>
              <a:buFont typeface="Wingdings" panose="05000000000000000000" pitchFamily="2" charset="2"/>
              <a:buChar char="Ø"/>
            </a:pPr>
            <a:r>
              <a:rPr lang="en-US" sz="2800">
                <a:solidFill>
                  <a:srgbClr val="FF0000"/>
                </a:solidFill>
                <a:latin typeface="Arial" panose="020B0604020202020204" pitchFamily="34" charset="0"/>
                <a:ea typeface="Calibri" panose="020F0502020204030204" pitchFamily="34" charset="0"/>
                <a:cs typeface="Arial" panose="020B0604020202020204" pitchFamily="34" charset="0"/>
              </a:rPr>
              <a:t>V</a:t>
            </a:r>
            <a:r>
              <a:rPr lang="en-US" sz="2800" smtClean="0">
                <a:solidFill>
                  <a:srgbClr val="FF0000"/>
                </a:solidFill>
                <a:latin typeface="Arial" panose="020B0604020202020204" pitchFamily="34" charset="0"/>
                <a:ea typeface="Calibri" panose="020F0502020204030204" pitchFamily="34" charset="0"/>
                <a:cs typeface="Arial" panose="020B0604020202020204" pitchFamily="34" charset="0"/>
              </a:rPr>
              <a:t>iệc </a:t>
            </a:r>
            <a:r>
              <a:rPr lang="en-US" sz="2800">
                <a:solidFill>
                  <a:srgbClr val="FF0000"/>
                </a:solidFill>
                <a:latin typeface="Arial" panose="020B0604020202020204" pitchFamily="34" charset="0"/>
                <a:ea typeface="Calibri" panose="020F0502020204030204" pitchFamily="34" charset="0"/>
                <a:cs typeface="Arial" panose="020B0604020202020204" pitchFamily="34" charset="0"/>
              </a:rPr>
              <a:t>sắp xếp đồ vật hoặc danh sách theo yêu cầu một cách hợp lý, khoa học giúp chúng ta tìm kiếm dễ dàng và nhanh hơn.</a:t>
            </a:r>
            <a:endParaRPr lang="en-US" sz="2800">
              <a:solidFill>
                <a:srgbClr val="FF0000"/>
              </a:solidFill>
              <a:effectLst/>
              <a:latin typeface="Arial" panose="020B0604020202020204" pitchFamily="34" charset="0"/>
              <a:ea typeface="Calibri" panose="020F0502020204030204" pitchFamily="34" charset="0"/>
              <a:cs typeface="Arial" panose="020B0604020202020204" pitchFamily="34" charset="0"/>
            </a:endParaRPr>
          </a:p>
        </p:txBody>
      </p:sp>
      <p:pic>
        <p:nvPicPr>
          <p:cNvPr id="7" name="Picture 6"/>
          <p:cNvPicPr>
            <a:picLocks noChangeAspect="1"/>
          </p:cNvPicPr>
          <p:nvPr/>
        </p:nvPicPr>
        <p:blipFill>
          <a:blip r:embed="rId3"/>
          <a:stretch>
            <a:fillRect/>
          </a:stretch>
        </p:blipFill>
        <p:spPr>
          <a:xfrm>
            <a:off x="589085" y="2866291"/>
            <a:ext cx="2472770" cy="2725617"/>
          </a:xfrm>
          <a:prstGeom prst="rect">
            <a:avLst/>
          </a:prstGeom>
        </p:spPr>
      </p:pic>
      <p:pic>
        <p:nvPicPr>
          <p:cNvPr id="8" name="Picture 7"/>
          <p:cNvPicPr>
            <a:picLocks noChangeAspect="1"/>
          </p:cNvPicPr>
          <p:nvPr/>
        </p:nvPicPr>
        <p:blipFill>
          <a:blip r:embed="rId4"/>
          <a:stretch>
            <a:fillRect/>
          </a:stretch>
        </p:blipFill>
        <p:spPr>
          <a:xfrm>
            <a:off x="3200401" y="3152061"/>
            <a:ext cx="2729344" cy="2439847"/>
          </a:xfrm>
          <a:prstGeom prst="rect">
            <a:avLst/>
          </a:prstGeom>
        </p:spPr>
      </p:pic>
      <p:graphicFrame>
        <p:nvGraphicFramePr>
          <p:cNvPr id="9" name="Table 8"/>
          <p:cNvGraphicFramePr>
            <a:graphicFrameLocks noGrp="1"/>
          </p:cNvGraphicFramePr>
          <p:nvPr>
            <p:extLst>
              <p:ext uri="{D42A27DB-BD31-4B8C-83A1-F6EECF244321}">
                <p14:modId xmlns:p14="http://schemas.microsoft.com/office/powerpoint/2010/main" val="2497098460"/>
              </p:ext>
            </p:extLst>
          </p:nvPr>
        </p:nvGraphicFramePr>
        <p:xfrm>
          <a:off x="6329615" y="3096064"/>
          <a:ext cx="5622802" cy="2539992"/>
        </p:xfrm>
        <a:graphic>
          <a:graphicData uri="http://schemas.openxmlformats.org/drawingml/2006/table">
            <a:tbl>
              <a:tblPr firstRow="1" bandRow="1">
                <a:tableStyleId>{8A107856-5554-42FB-B03E-39F5DBC370BA}</a:tableStyleId>
              </a:tblPr>
              <a:tblGrid>
                <a:gridCol w="960415">
                  <a:extLst>
                    <a:ext uri="{9D8B030D-6E8A-4147-A177-3AD203B41FA5}">
                      <a16:colId xmlns:a16="http://schemas.microsoft.com/office/drawing/2014/main" xmlns="" val="2391798244"/>
                    </a:ext>
                  </a:extLst>
                </a:gridCol>
                <a:gridCol w="1894685">
                  <a:extLst>
                    <a:ext uri="{9D8B030D-6E8A-4147-A177-3AD203B41FA5}">
                      <a16:colId xmlns:a16="http://schemas.microsoft.com/office/drawing/2014/main" xmlns="" val="1718188610"/>
                    </a:ext>
                  </a:extLst>
                </a:gridCol>
                <a:gridCol w="1486782">
                  <a:extLst>
                    <a:ext uri="{9D8B030D-6E8A-4147-A177-3AD203B41FA5}">
                      <a16:colId xmlns:a16="http://schemas.microsoft.com/office/drawing/2014/main" xmlns="" val="1343438636"/>
                    </a:ext>
                  </a:extLst>
                </a:gridCol>
                <a:gridCol w="1280920">
                  <a:extLst>
                    <a:ext uri="{9D8B030D-6E8A-4147-A177-3AD203B41FA5}">
                      <a16:colId xmlns:a16="http://schemas.microsoft.com/office/drawing/2014/main" xmlns="" val="3135660914"/>
                    </a:ext>
                  </a:extLst>
                </a:gridCol>
              </a:tblGrid>
              <a:tr h="535938">
                <a:tc>
                  <a:txBody>
                    <a:bodyPr/>
                    <a:lstStyle/>
                    <a:p>
                      <a:pPr algn="ctr"/>
                      <a:r>
                        <a:rPr lang="en-US" sz="2000" dirty="0" smtClean="0">
                          <a:latin typeface="Times New Roman" panose="02020603050405020304" pitchFamily="18" charset="0"/>
                          <a:cs typeface="Times New Roman" panose="02020603050405020304" pitchFamily="18" charset="0"/>
                        </a:rPr>
                        <a:t>STT</a:t>
                      </a:r>
                      <a:endParaRPr lang="en-US" sz="2000" dirty="0">
                        <a:latin typeface="Times New Roman" panose="02020603050405020304" pitchFamily="18" charset="0"/>
                        <a:cs typeface="Times New Roman" panose="02020603050405020304" pitchFamily="18"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accent2">
                        <a:lumMod val="60000"/>
                        <a:lumOff val="40000"/>
                      </a:schemeClr>
                    </a:solidFill>
                  </a:tcPr>
                </a:tc>
                <a:tc>
                  <a:txBody>
                    <a:bodyPr/>
                    <a:lstStyle/>
                    <a:p>
                      <a:pPr algn="ctr"/>
                      <a:r>
                        <a:rPr lang="en-US" sz="2000" dirty="0" err="1" smtClean="0">
                          <a:latin typeface="Times New Roman" panose="02020603050405020304" pitchFamily="18" charset="0"/>
                          <a:cs typeface="Times New Roman" panose="02020603050405020304" pitchFamily="18" charset="0"/>
                        </a:rPr>
                        <a:t>Họ</a:t>
                      </a:r>
                      <a:r>
                        <a:rPr lang="en-US" sz="2000" baseline="0" dirty="0" smtClean="0">
                          <a:latin typeface="Times New Roman" panose="02020603050405020304" pitchFamily="18" charset="0"/>
                          <a:cs typeface="Times New Roman" panose="02020603050405020304" pitchFamily="18" charset="0"/>
                        </a:rPr>
                        <a:t> </a:t>
                      </a:r>
                      <a:r>
                        <a:rPr lang="en-US" sz="2000" baseline="0" dirty="0" err="1" smtClean="0">
                          <a:latin typeface="Times New Roman" panose="02020603050405020304" pitchFamily="18" charset="0"/>
                          <a:cs typeface="Times New Roman" panose="02020603050405020304" pitchFamily="18" charset="0"/>
                        </a:rPr>
                        <a:t>và</a:t>
                      </a:r>
                      <a:r>
                        <a:rPr lang="en-US" sz="2000" baseline="0" dirty="0" smtClean="0">
                          <a:latin typeface="Times New Roman" panose="02020603050405020304" pitchFamily="18" charset="0"/>
                          <a:cs typeface="Times New Roman" panose="02020603050405020304" pitchFamily="18" charset="0"/>
                        </a:rPr>
                        <a:t> </a:t>
                      </a:r>
                      <a:r>
                        <a:rPr lang="en-US" sz="2000" baseline="0" dirty="0" err="1" smtClean="0">
                          <a:latin typeface="Times New Roman" panose="02020603050405020304" pitchFamily="18" charset="0"/>
                          <a:cs typeface="Times New Roman" panose="02020603050405020304" pitchFamily="18" charset="0"/>
                        </a:rPr>
                        <a:t>tên</a:t>
                      </a:r>
                      <a:endParaRPr lang="en-US" sz="2000" dirty="0">
                        <a:latin typeface="Times New Roman" panose="02020603050405020304" pitchFamily="18" charset="0"/>
                        <a:cs typeface="Times New Roman" panose="02020603050405020304" pitchFamily="18"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accent2">
                        <a:lumMod val="60000"/>
                        <a:lumOff val="40000"/>
                      </a:schemeClr>
                    </a:solidFill>
                  </a:tcPr>
                </a:tc>
                <a:tc>
                  <a:txBody>
                    <a:bodyPr/>
                    <a:lstStyle/>
                    <a:p>
                      <a:pPr algn="ctr"/>
                      <a:r>
                        <a:rPr lang="en-US" sz="2000" dirty="0" err="1" smtClean="0">
                          <a:latin typeface="Times New Roman" panose="02020603050405020304" pitchFamily="18" charset="0"/>
                          <a:cs typeface="Times New Roman" panose="02020603050405020304" pitchFamily="18" charset="0"/>
                        </a:rPr>
                        <a:t>Chiều</a:t>
                      </a:r>
                      <a:r>
                        <a:rPr lang="en-US" sz="2000" baseline="0" dirty="0" smtClean="0">
                          <a:latin typeface="Times New Roman" panose="02020603050405020304" pitchFamily="18" charset="0"/>
                          <a:cs typeface="Times New Roman" panose="02020603050405020304" pitchFamily="18" charset="0"/>
                        </a:rPr>
                        <a:t> </a:t>
                      </a:r>
                      <a:r>
                        <a:rPr lang="en-US" sz="2000" baseline="0" dirty="0" err="1" smtClean="0">
                          <a:latin typeface="Times New Roman" panose="02020603050405020304" pitchFamily="18" charset="0"/>
                          <a:cs typeface="Times New Roman" panose="02020603050405020304" pitchFamily="18" charset="0"/>
                        </a:rPr>
                        <a:t>cao</a:t>
                      </a:r>
                      <a:endParaRPr lang="en-US" sz="2000" dirty="0">
                        <a:latin typeface="Times New Roman" panose="02020603050405020304" pitchFamily="18" charset="0"/>
                        <a:cs typeface="Times New Roman" panose="02020603050405020304" pitchFamily="18"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accent2">
                        <a:lumMod val="60000"/>
                        <a:lumOff val="40000"/>
                      </a:schemeClr>
                    </a:solidFill>
                  </a:tcPr>
                </a:tc>
                <a:tc>
                  <a:txBody>
                    <a:bodyPr/>
                    <a:lstStyle/>
                    <a:p>
                      <a:pPr algn="ctr"/>
                      <a:r>
                        <a:rPr lang="en-US" sz="2000" dirty="0" err="1" smtClean="0">
                          <a:latin typeface="Times New Roman" panose="02020603050405020304" pitchFamily="18" charset="0"/>
                          <a:cs typeface="Times New Roman" panose="02020603050405020304" pitchFamily="18" charset="0"/>
                        </a:rPr>
                        <a:t>Cân</a:t>
                      </a:r>
                      <a:r>
                        <a:rPr lang="en-US" sz="2000" baseline="0" dirty="0" smtClean="0">
                          <a:latin typeface="Times New Roman" panose="02020603050405020304" pitchFamily="18" charset="0"/>
                          <a:cs typeface="Times New Roman" panose="02020603050405020304" pitchFamily="18" charset="0"/>
                        </a:rPr>
                        <a:t> </a:t>
                      </a:r>
                      <a:r>
                        <a:rPr lang="en-US" sz="2000" baseline="0" dirty="0" err="1" smtClean="0">
                          <a:latin typeface="Times New Roman" panose="02020603050405020304" pitchFamily="18" charset="0"/>
                          <a:cs typeface="Times New Roman" panose="02020603050405020304" pitchFamily="18" charset="0"/>
                        </a:rPr>
                        <a:t>nặng</a:t>
                      </a:r>
                      <a:endParaRPr lang="en-US" sz="2000" dirty="0">
                        <a:latin typeface="Times New Roman" panose="02020603050405020304" pitchFamily="18" charset="0"/>
                        <a:cs typeface="Times New Roman" panose="02020603050405020304" pitchFamily="18"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accent2">
                        <a:lumMod val="60000"/>
                        <a:lumOff val="40000"/>
                      </a:schemeClr>
                    </a:solidFill>
                  </a:tcPr>
                </a:tc>
                <a:extLst>
                  <a:ext uri="{0D108BD9-81ED-4DB2-BD59-A6C34878D82A}">
                    <a16:rowId xmlns:a16="http://schemas.microsoft.com/office/drawing/2014/main" xmlns="" val="2815334120"/>
                  </a:ext>
                </a:extLst>
              </a:tr>
              <a:tr h="535938">
                <a:tc>
                  <a:txBody>
                    <a:bodyPr/>
                    <a:lstStyle/>
                    <a:p>
                      <a:pPr algn="ctr"/>
                      <a:r>
                        <a:rPr lang="en-US" sz="2000" dirty="0" smtClean="0">
                          <a:latin typeface="Times New Roman" panose="02020603050405020304" pitchFamily="18" charset="0"/>
                          <a:cs typeface="Times New Roman" panose="02020603050405020304" pitchFamily="18" charset="0"/>
                        </a:rPr>
                        <a:t>1</a:t>
                      </a:r>
                      <a:endParaRPr lang="en-US" sz="2000" dirty="0">
                        <a:latin typeface="Times New Roman" panose="02020603050405020304" pitchFamily="18" charset="0"/>
                        <a:cs typeface="Times New Roman" panose="02020603050405020304" pitchFamily="18"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err="1" smtClean="0">
                          <a:latin typeface="Times New Roman" panose="02020603050405020304" pitchFamily="18" charset="0"/>
                          <a:cs typeface="Times New Roman" panose="02020603050405020304" pitchFamily="18" charset="0"/>
                        </a:rPr>
                        <a:t>Đinh</a:t>
                      </a:r>
                      <a:r>
                        <a:rPr lang="en-US" sz="2000" baseline="0" dirty="0" smtClean="0">
                          <a:latin typeface="Times New Roman" panose="02020603050405020304" pitchFamily="18" charset="0"/>
                          <a:cs typeface="Times New Roman" panose="02020603050405020304" pitchFamily="18" charset="0"/>
                        </a:rPr>
                        <a:t> </a:t>
                      </a:r>
                      <a:r>
                        <a:rPr lang="en-US" sz="2000" baseline="0" dirty="0" err="1" smtClean="0">
                          <a:latin typeface="Times New Roman" panose="02020603050405020304" pitchFamily="18" charset="0"/>
                          <a:cs typeface="Times New Roman" panose="02020603050405020304" pitchFamily="18" charset="0"/>
                        </a:rPr>
                        <a:t>Văn</a:t>
                      </a:r>
                      <a:r>
                        <a:rPr lang="en-US" sz="2000" baseline="0" dirty="0" smtClean="0">
                          <a:latin typeface="Times New Roman" panose="02020603050405020304" pitchFamily="18" charset="0"/>
                          <a:cs typeface="Times New Roman" panose="02020603050405020304" pitchFamily="18" charset="0"/>
                        </a:rPr>
                        <a:t> </a:t>
                      </a:r>
                      <a:r>
                        <a:rPr lang="en-US" sz="2000" baseline="0" dirty="0" err="1" smtClean="0">
                          <a:latin typeface="Times New Roman" panose="02020603050405020304" pitchFamily="18" charset="0"/>
                          <a:cs typeface="Times New Roman" panose="02020603050405020304" pitchFamily="18" charset="0"/>
                        </a:rPr>
                        <a:t>Bưởi</a:t>
                      </a:r>
                      <a:endParaRPr lang="en-US" sz="2000" dirty="0" smtClean="0">
                        <a:latin typeface="Times New Roman" panose="02020603050405020304" pitchFamily="18" charset="0"/>
                        <a:cs typeface="Times New Roman" panose="02020603050405020304" pitchFamily="18"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smtClean="0">
                          <a:latin typeface="Times New Roman" panose="02020603050405020304" pitchFamily="18" charset="0"/>
                          <a:cs typeface="Times New Roman" panose="02020603050405020304" pitchFamily="18" charset="0"/>
                        </a:rPr>
                        <a:t>1m 21cm</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tc>
                  <a:txBody>
                    <a:bodyPr/>
                    <a:lstStyle/>
                    <a:p>
                      <a:pPr algn="ctr"/>
                      <a:r>
                        <a:rPr lang="en-US" sz="2000" dirty="0" smtClean="0">
                          <a:latin typeface="Times New Roman" panose="02020603050405020304" pitchFamily="18" charset="0"/>
                          <a:cs typeface="Times New Roman" panose="02020603050405020304" pitchFamily="18" charset="0"/>
                        </a:rPr>
                        <a:t>35kg</a:t>
                      </a:r>
                      <a:endParaRPr lang="en-US" sz="2000" dirty="0">
                        <a:latin typeface="Times New Roman" panose="02020603050405020304" pitchFamily="18" charset="0"/>
                        <a:cs typeface="Times New Roman" panose="02020603050405020304" pitchFamily="18"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80312059"/>
                  </a:ext>
                </a:extLst>
              </a:tr>
              <a:tr h="535938">
                <a:tc>
                  <a:txBody>
                    <a:bodyPr/>
                    <a:lstStyle/>
                    <a:p>
                      <a:pPr algn="ctr"/>
                      <a:r>
                        <a:rPr lang="en-US" sz="2000" dirty="0" smtClean="0">
                          <a:latin typeface="Times New Roman" panose="02020603050405020304" pitchFamily="18" charset="0"/>
                          <a:cs typeface="Times New Roman" panose="02020603050405020304" pitchFamily="18" charset="0"/>
                        </a:rPr>
                        <a:t>2</a:t>
                      </a:r>
                      <a:endParaRPr lang="en-US" sz="2000" dirty="0">
                        <a:latin typeface="Times New Roman" panose="02020603050405020304" pitchFamily="18" charset="0"/>
                        <a:cs typeface="Times New Roman" panose="02020603050405020304" pitchFamily="18"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err="1" smtClean="0">
                          <a:latin typeface="Times New Roman" panose="02020603050405020304" pitchFamily="18" charset="0"/>
                          <a:cs typeface="Times New Roman" panose="02020603050405020304" pitchFamily="18" charset="0"/>
                        </a:rPr>
                        <a:t>Lý</a:t>
                      </a:r>
                      <a:r>
                        <a:rPr lang="en-US" sz="2000" baseline="0" dirty="0" smtClean="0">
                          <a:latin typeface="Times New Roman" panose="02020603050405020304" pitchFamily="18" charset="0"/>
                          <a:cs typeface="Times New Roman" panose="02020603050405020304" pitchFamily="18" charset="0"/>
                        </a:rPr>
                        <a:t> </a:t>
                      </a:r>
                      <a:r>
                        <a:rPr lang="en-US" sz="2000" baseline="0" dirty="0" err="1" smtClean="0">
                          <a:latin typeface="Times New Roman" panose="02020603050405020304" pitchFamily="18" charset="0"/>
                          <a:cs typeface="Times New Roman" panose="02020603050405020304" pitchFamily="18" charset="0"/>
                        </a:rPr>
                        <a:t>Văn</a:t>
                      </a:r>
                      <a:r>
                        <a:rPr lang="en-US" sz="2000" baseline="0" dirty="0" smtClean="0">
                          <a:latin typeface="Times New Roman" panose="02020603050405020304" pitchFamily="18" charset="0"/>
                          <a:cs typeface="Times New Roman" panose="02020603050405020304" pitchFamily="18" charset="0"/>
                        </a:rPr>
                        <a:t> </a:t>
                      </a:r>
                      <a:r>
                        <a:rPr lang="en-US" sz="2000" baseline="0" dirty="0" err="1" smtClean="0">
                          <a:latin typeface="Times New Roman" panose="02020603050405020304" pitchFamily="18" charset="0"/>
                          <a:cs typeface="Times New Roman" panose="02020603050405020304" pitchFamily="18" charset="0"/>
                        </a:rPr>
                        <a:t>Hùng</a:t>
                      </a:r>
                      <a:endParaRPr lang="en-US" sz="2000" dirty="0" smtClean="0">
                        <a:latin typeface="Times New Roman" panose="02020603050405020304" pitchFamily="18" charset="0"/>
                        <a:cs typeface="Times New Roman" panose="02020603050405020304" pitchFamily="18"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smtClean="0">
                          <a:latin typeface="Times New Roman" panose="02020603050405020304" pitchFamily="18" charset="0"/>
                          <a:cs typeface="Times New Roman" panose="02020603050405020304" pitchFamily="18" charset="0"/>
                        </a:rPr>
                        <a:t>1m</a:t>
                      </a:r>
                      <a:r>
                        <a:rPr lang="en-US" sz="2000" baseline="0" dirty="0" smtClean="0">
                          <a:latin typeface="Times New Roman" panose="02020603050405020304" pitchFamily="18" charset="0"/>
                          <a:cs typeface="Times New Roman" panose="02020603050405020304" pitchFamily="18" charset="0"/>
                        </a:rPr>
                        <a:t> 27cm</a:t>
                      </a:r>
                      <a:endParaRPr lang="en-US" sz="2000" dirty="0" smtClean="0">
                        <a:latin typeface="Times New Roman" panose="02020603050405020304" pitchFamily="18" charset="0"/>
                        <a:cs typeface="Times New Roman" panose="02020603050405020304" pitchFamily="18"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tc>
                  <a:txBody>
                    <a:bodyPr/>
                    <a:lstStyle/>
                    <a:p>
                      <a:pPr algn="ctr"/>
                      <a:r>
                        <a:rPr lang="en-US" sz="2000" dirty="0" smtClean="0">
                          <a:latin typeface="Times New Roman" panose="02020603050405020304" pitchFamily="18" charset="0"/>
                          <a:cs typeface="Times New Roman" panose="02020603050405020304" pitchFamily="18" charset="0"/>
                        </a:rPr>
                        <a:t>29kg</a:t>
                      </a:r>
                      <a:endParaRPr lang="en-US" sz="2000" dirty="0">
                        <a:latin typeface="Times New Roman" panose="02020603050405020304" pitchFamily="18" charset="0"/>
                        <a:cs typeface="Times New Roman" panose="02020603050405020304" pitchFamily="18"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extLst>
                  <a:ext uri="{0D108BD9-81ED-4DB2-BD59-A6C34878D82A}">
                    <a16:rowId xmlns:a16="http://schemas.microsoft.com/office/drawing/2014/main" xmlns="" val="2788400672"/>
                  </a:ext>
                </a:extLst>
              </a:tr>
              <a:tr h="389773">
                <a:tc>
                  <a:txBody>
                    <a:bodyPr/>
                    <a:lstStyle/>
                    <a:p>
                      <a:pPr algn="ctr"/>
                      <a:r>
                        <a:rPr lang="en-US" sz="2000" dirty="0" smtClean="0">
                          <a:latin typeface="Times New Roman" panose="02020603050405020304" pitchFamily="18" charset="0"/>
                          <a:cs typeface="Times New Roman" panose="02020603050405020304" pitchFamily="18" charset="0"/>
                        </a:rPr>
                        <a:t>3</a:t>
                      </a:r>
                      <a:endParaRPr lang="en-US" sz="2000" dirty="0">
                        <a:latin typeface="Times New Roman" panose="02020603050405020304" pitchFamily="18" charset="0"/>
                        <a:cs typeface="Times New Roman" panose="02020603050405020304" pitchFamily="18"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err="1" smtClean="0">
                          <a:latin typeface="Times New Roman" panose="02020603050405020304" pitchFamily="18" charset="0"/>
                          <a:cs typeface="Times New Roman" panose="02020603050405020304" pitchFamily="18" charset="0"/>
                        </a:rPr>
                        <a:t>Lê</a:t>
                      </a:r>
                      <a:r>
                        <a:rPr lang="en-US" sz="2000" baseline="0" dirty="0" smtClean="0">
                          <a:latin typeface="Times New Roman" panose="02020603050405020304" pitchFamily="18" charset="0"/>
                          <a:cs typeface="Times New Roman" panose="02020603050405020304" pitchFamily="18" charset="0"/>
                        </a:rPr>
                        <a:t> </a:t>
                      </a:r>
                      <a:r>
                        <a:rPr lang="en-US" sz="2000" baseline="0" dirty="0" err="1" smtClean="0">
                          <a:latin typeface="Times New Roman" panose="02020603050405020304" pitchFamily="18" charset="0"/>
                          <a:cs typeface="Times New Roman" panose="02020603050405020304" pitchFamily="18" charset="0"/>
                        </a:rPr>
                        <a:t>Thị</a:t>
                      </a:r>
                      <a:r>
                        <a:rPr lang="en-US" sz="2000" baseline="0" dirty="0" smtClean="0">
                          <a:latin typeface="Times New Roman" panose="02020603050405020304" pitchFamily="18" charset="0"/>
                          <a:cs typeface="Times New Roman" panose="02020603050405020304" pitchFamily="18" charset="0"/>
                        </a:rPr>
                        <a:t> </a:t>
                      </a:r>
                      <a:r>
                        <a:rPr lang="en-US" sz="2000" baseline="0" dirty="0" err="1" smtClean="0">
                          <a:latin typeface="Times New Roman" panose="02020603050405020304" pitchFamily="18" charset="0"/>
                          <a:cs typeface="Times New Roman" panose="02020603050405020304" pitchFamily="18" charset="0"/>
                        </a:rPr>
                        <a:t>Yến</a:t>
                      </a:r>
                      <a:endParaRPr lang="en-US" sz="2000" dirty="0" smtClean="0">
                        <a:latin typeface="Times New Roman" panose="02020603050405020304" pitchFamily="18" charset="0"/>
                        <a:cs typeface="Times New Roman" panose="02020603050405020304" pitchFamily="18"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smtClean="0">
                          <a:latin typeface="Times New Roman" panose="02020603050405020304" pitchFamily="18" charset="0"/>
                          <a:cs typeface="Times New Roman" panose="02020603050405020304" pitchFamily="18" charset="0"/>
                        </a:rPr>
                        <a:t>1m 32cm</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tc>
                  <a:txBody>
                    <a:bodyPr/>
                    <a:lstStyle/>
                    <a:p>
                      <a:pPr algn="ctr"/>
                      <a:r>
                        <a:rPr lang="en-US" sz="2000" dirty="0" smtClean="0">
                          <a:latin typeface="Times New Roman" panose="02020603050405020304" pitchFamily="18" charset="0"/>
                          <a:cs typeface="Times New Roman" panose="02020603050405020304" pitchFamily="18" charset="0"/>
                        </a:rPr>
                        <a:t>33kg</a:t>
                      </a:r>
                      <a:endParaRPr lang="en-US" sz="2000" dirty="0">
                        <a:latin typeface="Times New Roman" panose="02020603050405020304" pitchFamily="18" charset="0"/>
                        <a:cs typeface="Times New Roman" panose="02020603050405020304" pitchFamily="18"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extLst>
                  <a:ext uri="{0D108BD9-81ED-4DB2-BD59-A6C34878D82A}">
                    <a16:rowId xmlns:a16="http://schemas.microsoft.com/office/drawing/2014/main" xmlns="" val="2618917614"/>
                  </a:ext>
                </a:extLst>
              </a:tr>
              <a:tr h="535938">
                <a:tc>
                  <a:txBody>
                    <a:bodyPr/>
                    <a:lstStyle/>
                    <a:p>
                      <a:pPr algn="ctr"/>
                      <a:r>
                        <a:rPr lang="en-US" sz="2000" dirty="0" smtClean="0">
                          <a:latin typeface="Times New Roman" panose="02020603050405020304" pitchFamily="18" charset="0"/>
                          <a:cs typeface="Times New Roman" panose="02020603050405020304" pitchFamily="18" charset="0"/>
                        </a:rPr>
                        <a:t>4</a:t>
                      </a:r>
                      <a:endParaRPr lang="en-US" sz="2000" dirty="0">
                        <a:latin typeface="Times New Roman" panose="02020603050405020304" pitchFamily="18" charset="0"/>
                        <a:cs typeface="Times New Roman" panose="02020603050405020304" pitchFamily="18"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tc>
                  <a:txBody>
                    <a:bodyPr/>
                    <a:lstStyle/>
                    <a:p>
                      <a:pPr algn="ctr"/>
                      <a:r>
                        <a:rPr lang="en-US" sz="2000" dirty="0" err="1" smtClean="0">
                          <a:latin typeface="Times New Roman" panose="02020603050405020304" pitchFamily="18" charset="0"/>
                          <a:cs typeface="Times New Roman" panose="02020603050405020304" pitchFamily="18" charset="0"/>
                        </a:rPr>
                        <a:t>Trần</a:t>
                      </a:r>
                      <a:r>
                        <a:rPr lang="en-US" sz="2000" baseline="0" dirty="0" smtClean="0">
                          <a:latin typeface="Times New Roman" panose="02020603050405020304" pitchFamily="18" charset="0"/>
                          <a:cs typeface="Times New Roman" panose="02020603050405020304" pitchFamily="18" charset="0"/>
                        </a:rPr>
                        <a:t> </a:t>
                      </a:r>
                      <a:r>
                        <a:rPr lang="en-US" sz="2000" baseline="0" dirty="0" err="1" smtClean="0">
                          <a:latin typeface="Times New Roman" panose="02020603050405020304" pitchFamily="18" charset="0"/>
                          <a:cs typeface="Times New Roman" panose="02020603050405020304" pitchFamily="18" charset="0"/>
                        </a:rPr>
                        <a:t>Thị</a:t>
                      </a:r>
                      <a:r>
                        <a:rPr lang="en-US" sz="2000" baseline="0" dirty="0" smtClean="0">
                          <a:latin typeface="Times New Roman" panose="02020603050405020304" pitchFamily="18" charset="0"/>
                          <a:cs typeface="Times New Roman" panose="02020603050405020304" pitchFamily="18" charset="0"/>
                        </a:rPr>
                        <a:t> </a:t>
                      </a:r>
                      <a:r>
                        <a:rPr lang="en-US" sz="2000" baseline="0" dirty="0" err="1" smtClean="0">
                          <a:latin typeface="Times New Roman" panose="02020603050405020304" pitchFamily="18" charset="0"/>
                          <a:cs typeface="Times New Roman" panose="02020603050405020304" pitchFamily="18" charset="0"/>
                        </a:rPr>
                        <a:t>Anh</a:t>
                      </a:r>
                      <a:endParaRPr lang="en-US" sz="2000" dirty="0">
                        <a:latin typeface="Times New Roman" panose="02020603050405020304" pitchFamily="18" charset="0"/>
                        <a:cs typeface="Times New Roman" panose="02020603050405020304" pitchFamily="18"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smtClean="0">
                          <a:latin typeface="Times New Roman" panose="02020603050405020304" pitchFamily="18" charset="0"/>
                          <a:cs typeface="Times New Roman" panose="02020603050405020304" pitchFamily="18" charset="0"/>
                        </a:rPr>
                        <a:t>1m 35cm</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tc>
                  <a:txBody>
                    <a:bodyPr/>
                    <a:lstStyle/>
                    <a:p>
                      <a:pPr algn="ctr"/>
                      <a:r>
                        <a:rPr lang="en-US" sz="2000" dirty="0" smtClean="0">
                          <a:latin typeface="Times New Roman" panose="02020603050405020304" pitchFamily="18" charset="0"/>
                          <a:cs typeface="Times New Roman" panose="02020603050405020304" pitchFamily="18" charset="0"/>
                        </a:rPr>
                        <a:t>28kg</a:t>
                      </a:r>
                      <a:endParaRPr lang="en-US" sz="2000" dirty="0">
                        <a:latin typeface="Times New Roman" panose="02020603050405020304" pitchFamily="18" charset="0"/>
                        <a:cs typeface="Times New Roman" panose="02020603050405020304" pitchFamily="18"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extLst>
                  <a:ext uri="{0D108BD9-81ED-4DB2-BD59-A6C34878D82A}">
                    <a16:rowId xmlns:a16="http://schemas.microsoft.com/office/drawing/2014/main" xmlns="" val="2085047075"/>
                  </a:ext>
                </a:extLst>
              </a:tr>
            </a:tbl>
          </a:graphicData>
        </a:graphic>
      </p:graphicFrame>
    </p:spTree>
    <p:extLst>
      <p:ext uri="{BB962C8B-B14F-4D97-AF65-F5344CB8AC3E}">
        <p14:creationId xmlns:p14="http://schemas.microsoft.com/office/powerpoint/2010/main" val="1347260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barn(inVertical)">
                                      <p:cBhvr>
                                        <p:cTn id="14" dur="500"/>
                                        <p:tgtEl>
                                          <p:spTgt spid="7"/>
                                        </p:tgtEl>
                                      </p:cBhvr>
                                    </p:animEffect>
                                  </p:childTnLst>
                                </p:cTn>
                              </p:par>
                              <p:par>
                                <p:cTn id="15" presetID="16" presetClass="entr" presetSubtype="21"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arn(inVertical)">
                                      <p:cBhvr>
                                        <p:cTn id="17" dur="500"/>
                                        <p:tgtEl>
                                          <p:spTgt spid="9"/>
                                        </p:tgtEl>
                                      </p:cBhvr>
                                    </p:animEffect>
                                  </p:childTnLst>
                                </p:cTn>
                              </p:par>
                              <p:par>
                                <p:cTn id="18" presetID="16" presetClass="entr" presetSubtype="21" fill="hold"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barn(inVertical)">
                                      <p:cBhvr>
                                        <p:cTn id="20" dur="500"/>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anim calcmode="lin" valueType="num">
                                      <p:cBhvr>
                                        <p:cTn id="25" dur="500" fill="hold"/>
                                        <p:tgtEl>
                                          <p:spTgt spid="3"/>
                                        </p:tgtEl>
                                        <p:attrNameLst>
                                          <p:attrName>ppt_w</p:attrName>
                                        </p:attrNameLst>
                                      </p:cBhvr>
                                      <p:tavLst>
                                        <p:tav tm="0">
                                          <p:val>
                                            <p:fltVal val="0"/>
                                          </p:val>
                                        </p:tav>
                                        <p:tav tm="100000">
                                          <p:val>
                                            <p:strVal val="#ppt_w"/>
                                          </p:val>
                                        </p:tav>
                                      </p:tavLst>
                                    </p:anim>
                                    <p:anim calcmode="lin" valueType="num">
                                      <p:cBhvr>
                                        <p:cTn id="26" dur="500" fill="hold"/>
                                        <p:tgtEl>
                                          <p:spTgt spid="3"/>
                                        </p:tgtEl>
                                        <p:attrNameLst>
                                          <p:attrName>ppt_h</p:attrName>
                                        </p:attrNameLst>
                                      </p:cBhvr>
                                      <p:tavLst>
                                        <p:tav tm="0">
                                          <p:val>
                                            <p:fltVal val="0"/>
                                          </p:val>
                                        </p:tav>
                                        <p:tav tm="100000">
                                          <p:val>
                                            <p:strVal val="#ppt_h"/>
                                          </p:val>
                                        </p:tav>
                                      </p:tavLst>
                                    </p:anim>
                                    <p:animEffect transition="in" filter="fade">
                                      <p:cBhvr>
                                        <p:cTn id="2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9" name="Isosceles Triangle 48"/>
          <p:cNvSpPr/>
          <p:nvPr/>
        </p:nvSpPr>
        <p:spPr>
          <a:xfrm>
            <a:off x="3729858" y="4992693"/>
            <a:ext cx="3900652" cy="1850431"/>
          </a:xfrm>
          <a:prstGeom prst="triangle">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8" name="Isosceles Triangle 47"/>
          <p:cNvSpPr/>
          <p:nvPr/>
        </p:nvSpPr>
        <p:spPr>
          <a:xfrm>
            <a:off x="2701" y="4319752"/>
            <a:ext cx="5350548" cy="2538248"/>
          </a:xfrm>
          <a:prstGeom prst="triangle">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7" name="5-Point Star 56">
            <a:hlinkClick r:id="rId4" action="ppaction://hlinksldjump"/>
          </p:cNvPr>
          <p:cNvSpPr/>
          <p:nvPr/>
        </p:nvSpPr>
        <p:spPr>
          <a:xfrm>
            <a:off x="7341327" y="2250146"/>
            <a:ext cx="2443614" cy="2256540"/>
          </a:xfrm>
          <a:prstGeom prst="star5">
            <a:avLst>
              <a:gd name="adj" fmla="val 22418"/>
              <a:gd name="hf" fmla="val 105146"/>
              <a:gd name="vf" fmla="val 110557"/>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smtClean="0">
                <a:solidFill>
                  <a:schemeClr val="tx1"/>
                </a:solidFill>
              </a:rPr>
              <a:t>2</a:t>
            </a:r>
            <a:endParaRPr lang="en-US" sz="2400" b="1">
              <a:solidFill>
                <a:schemeClr val="tx1"/>
              </a:solidFill>
            </a:endParaRPr>
          </a:p>
        </p:txBody>
      </p:sp>
      <p:sp>
        <p:nvSpPr>
          <p:cNvPr id="69" name="5-Point Star 68">
            <a:hlinkClick r:id="rId5" action="ppaction://hlinksldjump"/>
          </p:cNvPr>
          <p:cNvSpPr/>
          <p:nvPr/>
        </p:nvSpPr>
        <p:spPr>
          <a:xfrm>
            <a:off x="3200400" y="2446482"/>
            <a:ext cx="2686407" cy="2203895"/>
          </a:xfrm>
          <a:prstGeom prst="star5">
            <a:avLst>
              <a:gd name="adj" fmla="val 29057"/>
              <a:gd name="hf" fmla="val 105146"/>
              <a:gd name="vf" fmla="val 110557"/>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smtClean="0">
                <a:solidFill>
                  <a:schemeClr val="tx1"/>
                </a:solidFill>
              </a:rPr>
              <a:t>1</a:t>
            </a:r>
            <a:endParaRPr lang="en-US" sz="2800" b="1">
              <a:solidFill>
                <a:schemeClr val="tx1"/>
              </a:solidFill>
            </a:endParaRPr>
          </a:p>
        </p:txBody>
      </p:sp>
      <p:sp>
        <p:nvSpPr>
          <p:cNvPr id="70" name="Pentagon 69">
            <a:hlinkClick r:id="rId6" action="ppaction://hlinksldjump"/>
          </p:cNvPr>
          <p:cNvSpPr/>
          <p:nvPr/>
        </p:nvSpPr>
        <p:spPr>
          <a:xfrm flipH="1">
            <a:off x="10317841" y="6190120"/>
            <a:ext cx="1874159" cy="653004"/>
          </a:xfrm>
          <a:prstGeom prst="homePlate">
            <a:avLst/>
          </a:prstGeom>
          <a:solidFill>
            <a:srgbClr val="FF000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prstClr val="black"/>
                </a:solidFill>
              </a:rPr>
              <a:t>pipi</a:t>
            </a:r>
          </a:p>
        </p:txBody>
      </p:sp>
      <p:sp>
        <p:nvSpPr>
          <p:cNvPr id="71" name="Rectangle 70"/>
          <p:cNvSpPr/>
          <p:nvPr/>
        </p:nvSpPr>
        <p:spPr>
          <a:xfrm>
            <a:off x="3613797" y="151776"/>
            <a:ext cx="5741572" cy="1446550"/>
          </a:xfrm>
          <a:prstGeom prst="rect">
            <a:avLst/>
          </a:prstGeom>
          <a:noFill/>
        </p:spPr>
        <p:txBody>
          <a:bodyPr wrap="none" lIns="91440" tIns="45720" rIns="91440" bIns="45720">
            <a:spAutoFit/>
          </a:bodyPr>
          <a:lstStyle/>
          <a:p>
            <a:pPr algn="ctr"/>
            <a:r>
              <a:rPr lang="en-US" sz="8800" b="1">
                <a:ln w="6600">
                  <a:solidFill>
                    <a:srgbClr val="ED7D31"/>
                  </a:solidFill>
                  <a:prstDash val="solid"/>
                </a:ln>
                <a:solidFill>
                  <a:srgbClr val="FFFFFF"/>
                </a:solidFill>
                <a:effectLst>
                  <a:outerShdw dist="38100" dir="2700000" algn="tl" rotWithShape="0">
                    <a:srgbClr val="ED7D31"/>
                  </a:outerShdw>
                </a:effectLst>
              </a:rPr>
              <a:t>LUCKY STAR</a:t>
            </a:r>
          </a:p>
        </p:txBody>
      </p:sp>
      <p:pic>
        <p:nvPicPr>
          <p:cNvPr id="73" name="Picture 7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173474" y="3081916"/>
            <a:ext cx="149974" cy="132669"/>
          </a:xfrm>
          <a:prstGeom prst="rect">
            <a:avLst/>
          </a:prstGeom>
        </p:spPr>
      </p:pic>
      <p:pic>
        <p:nvPicPr>
          <p:cNvPr id="76" name="Picture 7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817130" y="1336023"/>
            <a:ext cx="247650" cy="219075"/>
          </a:xfrm>
          <a:prstGeom prst="rect">
            <a:avLst/>
          </a:prstGeom>
        </p:spPr>
      </p:pic>
      <p:pic>
        <p:nvPicPr>
          <p:cNvPr id="77" name="Picture 7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077166" y="1866180"/>
            <a:ext cx="206475" cy="182651"/>
          </a:xfrm>
          <a:prstGeom prst="rect">
            <a:avLst/>
          </a:prstGeom>
        </p:spPr>
      </p:pic>
      <p:pic>
        <p:nvPicPr>
          <p:cNvPr id="79" name="Picture 7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708480" y="1889180"/>
            <a:ext cx="174279" cy="154170"/>
          </a:xfrm>
          <a:prstGeom prst="rect">
            <a:avLst/>
          </a:prstGeom>
        </p:spPr>
      </p:pic>
      <p:pic>
        <p:nvPicPr>
          <p:cNvPr id="31" name="MaryHadALittleLamb">
            <a:hlinkClick r:id="" action="ppaction://media"/>
            <a:extLst>
              <a:ext uri="{FF2B5EF4-FFF2-40B4-BE49-F238E27FC236}">
                <a16:creationId xmlns:a16="http://schemas.microsoft.com/office/drawing/2014/main" xmlns="" id="{99A633A3-035E-462A-AF22-E96FC15590D4}"/>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2298624" y="-750867"/>
            <a:ext cx="487363" cy="487363"/>
          </a:xfrm>
          <a:prstGeom prst="rect">
            <a:avLst/>
          </a:prstGeom>
        </p:spPr>
      </p:pic>
      <p:sp>
        <p:nvSpPr>
          <p:cNvPr id="15" name="5-Point Star 14">
            <a:hlinkClick r:id="rId5" action="ppaction://hlinksldjump"/>
          </p:cNvPr>
          <p:cNvSpPr/>
          <p:nvPr/>
        </p:nvSpPr>
        <p:spPr>
          <a:xfrm>
            <a:off x="946811" y="1532653"/>
            <a:ext cx="245328" cy="333527"/>
          </a:xfrm>
          <a:prstGeom prst="star5">
            <a:avLst>
              <a:gd name="adj" fmla="val 29057"/>
              <a:gd name="hf" fmla="val 105146"/>
              <a:gd name="vf" fmla="val 110557"/>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b="1">
              <a:solidFill>
                <a:schemeClr val="tx1"/>
              </a:solidFill>
            </a:endParaRPr>
          </a:p>
        </p:txBody>
      </p:sp>
      <p:sp>
        <p:nvSpPr>
          <p:cNvPr id="16" name="5-Point Star 15">
            <a:hlinkClick r:id="rId4" action="ppaction://hlinksldjump"/>
          </p:cNvPr>
          <p:cNvSpPr/>
          <p:nvPr/>
        </p:nvSpPr>
        <p:spPr>
          <a:xfrm>
            <a:off x="740286" y="419830"/>
            <a:ext cx="682157" cy="290037"/>
          </a:xfrm>
          <a:prstGeom prst="star5">
            <a:avLst>
              <a:gd name="adj" fmla="val 22418"/>
              <a:gd name="hf" fmla="val 105146"/>
              <a:gd name="vf" fmla="val 110557"/>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a:solidFill>
                <a:schemeClr val="tx1"/>
              </a:solidFill>
            </a:endParaRPr>
          </a:p>
        </p:txBody>
      </p:sp>
      <p:sp>
        <p:nvSpPr>
          <p:cNvPr id="17" name="5-Point Star 16">
            <a:hlinkClick r:id="rId5" action="ppaction://hlinksldjump"/>
          </p:cNvPr>
          <p:cNvSpPr/>
          <p:nvPr/>
        </p:nvSpPr>
        <p:spPr>
          <a:xfrm>
            <a:off x="9086919" y="1465351"/>
            <a:ext cx="245328" cy="333527"/>
          </a:xfrm>
          <a:prstGeom prst="star5">
            <a:avLst>
              <a:gd name="adj" fmla="val 29057"/>
              <a:gd name="hf" fmla="val 105146"/>
              <a:gd name="vf" fmla="val 110557"/>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b="1">
              <a:solidFill>
                <a:schemeClr val="tx1"/>
              </a:solidFill>
            </a:endParaRPr>
          </a:p>
        </p:txBody>
      </p:sp>
      <p:sp>
        <p:nvSpPr>
          <p:cNvPr id="18" name="5-Point Star 17">
            <a:hlinkClick r:id="rId5" action="ppaction://hlinksldjump"/>
          </p:cNvPr>
          <p:cNvSpPr/>
          <p:nvPr/>
        </p:nvSpPr>
        <p:spPr>
          <a:xfrm>
            <a:off x="1323988" y="4959448"/>
            <a:ext cx="245328" cy="333527"/>
          </a:xfrm>
          <a:prstGeom prst="star5">
            <a:avLst>
              <a:gd name="adj" fmla="val 29057"/>
              <a:gd name="hf" fmla="val 105146"/>
              <a:gd name="vf" fmla="val 110557"/>
            </a:avLst>
          </a:prstGeom>
          <a:solidFill>
            <a:srgbClr val="CC00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b="1">
              <a:solidFill>
                <a:schemeClr val="tx1"/>
              </a:solidFill>
            </a:endParaRPr>
          </a:p>
        </p:txBody>
      </p:sp>
      <p:sp>
        <p:nvSpPr>
          <p:cNvPr id="19" name="5-Point Star 18">
            <a:hlinkClick r:id="rId5" action="ppaction://hlinksldjump"/>
          </p:cNvPr>
          <p:cNvSpPr/>
          <p:nvPr/>
        </p:nvSpPr>
        <p:spPr>
          <a:xfrm>
            <a:off x="11283641" y="5013079"/>
            <a:ext cx="245328" cy="333527"/>
          </a:xfrm>
          <a:prstGeom prst="star5">
            <a:avLst>
              <a:gd name="adj" fmla="val 29057"/>
              <a:gd name="hf" fmla="val 105146"/>
              <a:gd name="vf" fmla="val 11055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b="1">
              <a:solidFill>
                <a:schemeClr val="tx1"/>
              </a:solidFill>
            </a:endParaRPr>
          </a:p>
        </p:txBody>
      </p:sp>
      <p:sp>
        <p:nvSpPr>
          <p:cNvPr id="20" name="5-Point Star 19">
            <a:hlinkClick r:id="rId5" action="ppaction://hlinksldjump"/>
          </p:cNvPr>
          <p:cNvSpPr/>
          <p:nvPr/>
        </p:nvSpPr>
        <p:spPr>
          <a:xfrm>
            <a:off x="2832450" y="419831"/>
            <a:ext cx="245328" cy="333527"/>
          </a:xfrm>
          <a:prstGeom prst="star5">
            <a:avLst>
              <a:gd name="adj" fmla="val 29057"/>
              <a:gd name="hf" fmla="val 105146"/>
              <a:gd name="vf" fmla="val 110557"/>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b="1">
              <a:solidFill>
                <a:schemeClr val="tx1"/>
              </a:solidFill>
            </a:endParaRPr>
          </a:p>
        </p:txBody>
      </p:sp>
      <p:sp>
        <p:nvSpPr>
          <p:cNvPr id="21" name="5-Point Star 20">
            <a:hlinkClick r:id="rId5" action="ppaction://hlinksldjump"/>
          </p:cNvPr>
          <p:cNvSpPr/>
          <p:nvPr/>
        </p:nvSpPr>
        <p:spPr>
          <a:xfrm>
            <a:off x="10954502" y="2974895"/>
            <a:ext cx="245328" cy="333527"/>
          </a:xfrm>
          <a:prstGeom prst="star5">
            <a:avLst>
              <a:gd name="adj" fmla="val 29057"/>
              <a:gd name="hf" fmla="val 105146"/>
              <a:gd name="vf" fmla="val 110557"/>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b="1">
              <a:solidFill>
                <a:schemeClr val="tx1"/>
              </a:solidFill>
            </a:endParaRPr>
          </a:p>
        </p:txBody>
      </p:sp>
      <p:sp>
        <p:nvSpPr>
          <p:cNvPr id="22" name="5-Point Star 21">
            <a:hlinkClick r:id="rId5" action="ppaction://hlinksldjump"/>
          </p:cNvPr>
          <p:cNvSpPr/>
          <p:nvPr/>
        </p:nvSpPr>
        <p:spPr>
          <a:xfrm>
            <a:off x="6600112" y="3742033"/>
            <a:ext cx="245328" cy="333527"/>
          </a:xfrm>
          <a:prstGeom prst="star5">
            <a:avLst>
              <a:gd name="adj" fmla="val 29057"/>
              <a:gd name="hf" fmla="val 105146"/>
              <a:gd name="vf" fmla="val 110557"/>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b="1">
              <a:solidFill>
                <a:schemeClr val="tx1"/>
              </a:solidFill>
            </a:endParaRPr>
          </a:p>
        </p:txBody>
      </p:sp>
      <p:sp>
        <p:nvSpPr>
          <p:cNvPr id="23" name="5-Point Star 22">
            <a:hlinkClick r:id="rId5" action="ppaction://hlinksldjump"/>
          </p:cNvPr>
          <p:cNvSpPr/>
          <p:nvPr/>
        </p:nvSpPr>
        <p:spPr>
          <a:xfrm>
            <a:off x="958701" y="3184124"/>
            <a:ext cx="245328" cy="333527"/>
          </a:xfrm>
          <a:prstGeom prst="star5">
            <a:avLst>
              <a:gd name="adj" fmla="val 29057"/>
              <a:gd name="hf" fmla="val 105146"/>
              <a:gd name="vf" fmla="val 110557"/>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b="1">
              <a:solidFill>
                <a:schemeClr val="tx1"/>
              </a:solidFill>
            </a:endParaRPr>
          </a:p>
        </p:txBody>
      </p:sp>
      <p:sp>
        <p:nvSpPr>
          <p:cNvPr id="24" name="5-Point Star 23">
            <a:hlinkClick r:id="rId4" action="ppaction://hlinksldjump"/>
          </p:cNvPr>
          <p:cNvSpPr/>
          <p:nvPr/>
        </p:nvSpPr>
        <p:spPr>
          <a:xfrm>
            <a:off x="9706853" y="1689232"/>
            <a:ext cx="442987" cy="308304"/>
          </a:xfrm>
          <a:prstGeom prst="star5">
            <a:avLst>
              <a:gd name="adj" fmla="val 22418"/>
              <a:gd name="hf" fmla="val 105146"/>
              <a:gd name="vf" fmla="val 110557"/>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a:solidFill>
                <a:schemeClr val="tx1"/>
              </a:solidFill>
            </a:endParaRPr>
          </a:p>
        </p:txBody>
      </p:sp>
      <p:sp>
        <p:nvSpPr>
          <p:cNvPr id="25" name="5-Point Star 24">
            <a:hlinkClick r:id="rId4" action="ppaction://hlinksldjump"/>
          </p:cNvPr>
          <p:cNvSpPr/>
          <p:nvPr/>
        </p:nvSpPr>
        <p:spPr>
          <a:xfrm>
            <a:off x="11065226" y="1477143"/>
            <a:ext cx="463743" cy="212088"/>
          </a:xfrm>
          <a:prstGeom prst="star5">
            <a:avLst>
              <a:gd name="adj" fmla="val 22418"/>
              <a:gd name="hf" fmla="val 105146"/>
              <a:gd name="vf" fmla="val 110557"/>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a:solidFill>
                <a:schemeClr val="tx1"/>
              </a:solidFill>
            </a:endParaRPr>
          </a:p>
        </p:txBody>
      </p:sp>
      <p:sp>
        <p:nvSpPr>
          <p:cNvPr id="26" name="5-Point Star 25">
            <a:hlinkClick r:id="rId4" action="ppaction://hlinksldjump"/>
          </p:cNvPr>
          <p:cNvSpPr/>
          <p:nvPr/>
        </p:nvSpPr>
        <p:spPr>
          <a:xfrm>
            <a:off x="10498246" y="3930542"/>
            <a:ext cx="682157" cy="290037"/>
          </a:xfrm>
          <a:prstGeom prst="star5">
            <a:avLst>
              <a:gd name="adj" fmla="val 22418"/>
              <a:gd name="hf" fmla="val 105146"/>
              <a:gd name="vf" fmla="val 110557"/>
            </a:avLst>
          </a:prstGeom>
          <a:solidFill>
            <a:srgbClr val="9900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a:solidFill>
                <a:schemeClr val="tx1"/>
              </a:solidFill>
            </a:endParaRPr>
          </a:p>
        </p:txBody>
      </p:sp>
      <p:sp>
        <p:nvSpPr>
          <p:cNvPr id="27" name="5-Point Star 26">
            <a:hlinkClick r:id="rId4" action="ppaction://hlinksldjump"/>
          </p:cNvPr>
          <p:cNvSpPr/>
          <p:nvPr/>
        </p:nvSpPr>
        <p:spPr>
          <a:xfrm>
            <a:off x="10888594" y="419831"/>
            <a:ext cx="682157" cy="290037"/>
          </a:xfrm>
          <a:prstGeom prst="star5">
            <a:avLst>
              <a:gd name="adj" fmla="val 22418"/>
              <a:gd name="hf" fmla="val 105146"/>
              <a:gd name="vf" fmla="val 110557"/>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a:solidFill>
                <a:schemeClr val="tx1"/>
              </a:solidFill>
            </a:endParaRPr>
          </a:p>
        </p:txBody>
      </p:sp>
      <p:sp>
        <p:nvSpPr>
          <p:cNvPr id="28" name="5-Point Star 27">
            <a:hlinkClick r:id="rId4" action="ppaction://hlinksldjump"/>
          </p:cNvPr>
          <p:cNvSpPr/>
          <p:nvPr/>
        </p:nvSpPr>
        <p:spPr>
          <a:xfrm>
            <a:off x="6038076" y="1997535"/>
            <a:ext cx="441101" cy="231816"/>
          </a:xfrm>
          <a:prstGeom prst="star5">
            <a:avLst>
              <a:gd name="adj" fmla="val 22418"/>
              <a:gd name="hf" fmla="val 105146"/>
              <a:gd name="vf" fmla="val 110557"/>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a:solidFill>
                <a:schemeClr val="tx1"/>
              </a:solidFill>
            </a:endParaRPr>
          </a:p>
        </p:txBody>
      </p:sp>
      <p:sp>
        <p:nvSpPr>
          <p:cNvPr id="29" name="5-Point Star 28">
            <a:hlinkClick r:id="rId4" action="ppaction://hlinksldjump"/>
          </p:cNvPr>
          <p:cNvSpPr/>
          <p:nvPr/>
        </p:nvSpPr>
        <p:spPr>
          <a:xfrm>
            <a:off x="7218545" y="5437717"/>
            <a:ext cx="649083" cy="287139"/>
          </a:xfrm>
          <a:prstGeom prst="star5">
            <a:avLst>
              <a:gd name="adj" fmla="val 22418"/>
              <a:gd name="hf" fmla="val 105146"/>
              <a:gd name="vf" fmla="val 110557"/>
            </a:avLst>
          </a:prstGeom>
          <a:solidFill>
            <a:srgbClr val="F5CB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a:solidFill>
                <a:schemeClr val="tx1"/>
              </a:solidFill>
            </a:endParaRPr>
          </a:p>
        </p:txBody>
      </p:sp>
      <p:sp>
        <p:nvSpPr>
          <p:cNvPr id="30" name="5-Point Star 29">
            <a:hlinkClick r:id="rId4" action="ppaction://hlinksldjump"/>
          </p:cNvPr>
          <p:cNvSpPr/>
          <p:nvPr/>
        </p:nvSpPr>
        <p:spPr>
          <a:xfrm>
            <a:off x="2517080" y="5727009"/>
            <a:ext cx="682157" cy="290037"/>
          </a:xfrm>
          <a:prstGeom prst="star5">
            <a:avLst>
              <a:gd name="adj" fmla="val 22418"/>
              <a:gd name="hf" fmla="val 105146"/>
              <a:gd name="vf" fmla="val 110557"/>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a:solidFill>
                <a:schemeClr val="tx1"/>
              </a:solidFill>
            </a:endParaRPr>
          </a:p>
        </p:txBody>
      </p:sp>
      <p:sp>
        <p:nvSpPr>
          <p:cNvPr id="32" name="5-Point Star 31">
            <a:hlinkClick r:id="rId4" action="ppaction://hlinksldjump"/>
          </p:cNvPr>
          <p:cNvSpPr/>
          <p:nvPr/>
        </p:nvSpPr>
        <p:spPr>
          <a:xfrm>
            <a:off x="2008537" y="2043351"/>
            <a:ext cx="508543" cy="340964"/>
          </a:xfrm>
          <a:prstGeom prst="star5">
            <a:avLst>
              <a:gd name="adj" fmla="val 22418"/>
              <a:gd name="hf" fmla="val 105146"/>
              <a:gd name="vf" fmla="val 110557"/>
            </a:avLst>
          </a:prstGeom>
          <a:solidFill>
            <a:srgbClr val="3333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a:solidFill>
                <a:schemeClr val="tx1"/>
              </a:solidFill>
            </a:endParaRPr>
          </a:p>
        </p:txBody>
      </p:sp>
    </p:spTree>
    <p:extLst>
      <p:ext uri="{BB962C8B-B14F-4D97-AF65-F5344CB8AC3E}">
        <p14:creationId xmlns:p14="http://schemas.microsoft.com/office/powerpoint/2010/main" val="1432154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repeatCount="indefinite" fill="hold" grpId="0" nodeType="with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71"/>
                                        </p:tgtEl>
                                        <p:attrNameLst>
                                          <p:attrName>ppt_x</p:attrName>
                                          <p:attrName>ppt_y</p:attrName>
                                        </p:attrNameLst>
                                      </p:cBhvr>
                                    </p:animMotion>
                                    <p:animRot by="1500000">
                                      <p:cBhvr>
                                        <p:cTn id="7" dur="125" fill="hold">
                                          <p:stCondLst>
                                            <p:cond delay="0"/>
                                          </p:stCondLst>
                                        </p:cTn>
                                        <p:tgtEl>
                                          <p:spTgt spid="71"/>
                                        </p:tgtEl>
                                        <p:attrNameLst>
                                          <p:attrName>r</p:attrName>
                                        </p:attrNameLst>
                                      </p:cBhvr>
                                    </p:animRot>
                                    <p:animRot by="-1500000">
                                      <p:cBhvr>
                                        <p:cTn id="8" dur="125" fill="hold">
                                          <p:stCondLst>
                                            <p:cond delay="125"/>
                                          </p:stCondLst>
                                        </p:cTn>
                                        <p:tgtEl>
                                          <p:spTgt spid="71"/>
                                        </p:tgtEl>
                                        <p:attrNameLst>
                                          <p:attrName>r</p:attrName>
                                        </p:attrNameLst>
                                      </p:cBhvr>
                                    </p:animRot>
                                    <p:animRot by="-1500000">
                                      <p:cBhvr>
                                        <p:cTn id="9" dur="125" fill="hold">
                                          <p:stCondLst>
                                            <p:cond delay="250"/>
                                          </p:stCondLst>
                                        </p:cTn>
                                        <p:tgtEl>
                                          <p:spTgt spid="71"/>
                                        </p:tgtEl>
                                        <p:attrNameLst>
                                          <p:attrName>r</p:attrName>
                                        </p:attrNameLst>
                                      </p:cBhvr>
                                    </p:animRot>
                                    <p:animRot by="1500000">
                                      <p:cBhvr>
                                        <p:cTn id="10" dur="125" fill="hold">
                                          <p:stCondLst>
                                            <p:cond delay="375"/>
                                          </p:stCondLst>
                                        </p:cTn>
                                        <p:tgtEl>
                                          <p:spTgt spid="71"/>
                                        </p:tgtEl>
                                        <p:attrNameLst>
                                          <p:attrName>r</p:attrName>
                                        </p:attrNameLst>
                                      </p:cBhvr>
                                    </p:animRot>
                                  </p:childTnLst>
                                </p:cTn>
                              </p:par>
                              <p:par>
                                <p:cTn id="11" presetID="8" presetClass="emph" presetSubtype="0" repeatCount="indefinite" fill="hold" grpId="1" nodeType="withEffect">
                                  <p:stCondLst>
                                    <p:cond delay="0"/>
                                  </p:stCondLst>
                                  <p:childTnLst>
                                    <p:animRot by="21600000">
                                      <p:cBhvr>
                                        <p:cTn id="12" dur="1000" fill="hold"/>
                                        <p:tgtEl>
                                          <p:spTgt spid="57"/>
                                        </p:tgtEl>
                                        <p:attrNameLst>
                                          <p:attrName>r</p:attrName>
                                        </p:attrNameLst>
                                      </p:cBhvr>
                                    </p:animRot>
                                  </p:childTnLst>
                                </p:cTn>
                              </p:par>
                              <p:par>
                                <p:cTn id="13" presetID="8" presetClass="emph" presetSubtype="0" repeatCount="indefinite" fill="hold" grpId="1" nodeType="withEffect">
                                  <p:stCondLst>
                                    <p:cond delay="0"/>
                                  </p:stCondLst>
                                  <p:childTnLst>
                                    <p:animRot by="21600000">
                                      <p:cBhvr>
                                        <p:cTn id="14" dur="2500" fill="hold"/>
                                        <p:tgtEl>
                                          <p:spTgt spid="69"/>
                                        </p:tgtEl>
                                        <p:attrNameLst>
                                          <p:attrName>r</p:attrName>
                                        </p:attrNameLst>
                                      </p:cBhvr>
                                    </p:animRot>
                                  </p:childTnLst>
                                </p:cTn>
                              </p:par>
                              <p:par>
                                <p:cTn id="15" presetID="1" presetClass="mediacall" presetSubtype="0" fill="hold" nodeType="withEffect">
                                  <p:stCondLst>
                                    <p:cond delay="0"/>
                                  </p:stCondLst>
                                  <p:childTnLst>
                                    <p:cmd type="call" cmd="playFrom(0.0)">
                                      <p:cBhvr>
                                        <p:cTn id="16" dur="131369" fill="hold"/>
                                        <p:tgtEl>
                                          <p:spTgt spid="31"/>
                                        </p:tgtEl>
                                      </p:cBhvr>
                                    </p:cmd>
                                  </p:childTnLst>
                                </p:cTn>
                              </p:par>
                            </p:childTnLst>
                          </p:cTn>
                        </p:par>
                      </p:childTnLst>
                    </p:cTn>
                  </p:par>
                  <p:par>
                    <p:cTn id="17" fill="hold">
                      <p:stCondLst>
                        <p:cond delay="indefinite"/>
                      </p:stCondLst>
                      <p:childTnLst>
                        <p:par>
                          <p:cTn id="18" fill="hold">
                            <p:stCondLst>
                              <p:cond delay="0"/>
                            </p:stCondLst>
                            <p:childTnLst>
                              <p:par>
                                <p:cTn id="19" presetID="3" presetClass="mediacall" presetSubtype="0" fill="hold" nodeType="clickEffect">
                                  <p:stCondLst>
                                    <p:cond delay="0"/>
                                  </p:stCondLst>
                                  <p:childTnLst>
                                    <p:cmd type="call" cmd="stop">
                                      <p:cBhvr>
                                        <p:cTn id="20" dur="1" fill="hold"/>
                                        <p:tgtEl>
                                          <p:spTgt spid="31"/>
                                        </p:tgtEl>
                                      </p:cBhvr>
                                    </p:cmd>
                                  </p:childTnLst>
                                </p:cTn>
                              </p:par>
                              <p:par>
                                <p:cTn id="21" presetID="8" presetClass="emph" presetSubtype="0" repeatCount="indefinite" fill="hold" grpId="1" nodeType="withEffect">
                                  <p:stCondLst>
                                    <p:cond delay="0"/>
                                  </p:stCondLst>
                                  <p:childTnLst>
                                    <p:animRot by="21600000">
                                      <p:cBhvr>
                                        <p:cTn id="22" dur="2500" fill="hold"/>
                                        <p:tgtEl>
                                          <p:spTgt spid="15"/>
                                        </p:tgtEl>
                                        <p:attrNameLst>
                                          <p:attrName>r</p:attrName>
                                        </p:attrNameLst>
                                      </p:cBhvr>
                                    </p:animRot>
                                  </p:childTnLst>
                                </p:cTn>
                              </p:par>
                              <p:par>
                                <p:cTn id="23" presetID="8" presetClass="emph" presetSubtype="0" repeatCount="indefinite" fill="hold" grpId="1" nodeType="withEffect">
                                  <p:stCondLst>
                                    <p:cond delay="0"/>
                                  </p:stCondLst>
                                  <p:childTnLst>
                                    <p:animRot by="21600000">
                                      <p:cBhvr>
                                        <p:cTn id="24" dur="1000" fill="hold"/>
                                        <p:tgtEl>
                                          <p:spTgt spid="16"/>
                                        </p:tgtEl>
                                        <p:attrNameLst>
                                          <p:attrName>r</p:attrName>
                                        </p:attrNameLst>
                                      </p:cBhvr>
                                    </p:animRot>
                                  </p:childTnLst>
                                </p:cTn>
                              </p:par>
                              <p:par>
                                <p:cTn id="25" presetID="8" presetClass="emph" presetSubtype="0" repeatCount="indefinite" fill="hold" grpId="1" nodeType="withEffect">
                                  <p:stCondLst>
                                    <p:cond delay="0"/>
                                  </p:stCondLst>
                                  <p:childTnLst>
                                    <p:animRot by="21600000">
                                      <p:cBhvr>
                                        <p:cTn id="26" dur="2500" fill="hold"/>
                                        <p:tgtEl>
                                          <p:spTgt spid="17"/>
                                        </p:tgtEl>
                                        <p:attrNameLst>
                                          <p:attrName>r</p:attrName>
                                        </p:attrNameLst>
                                      </p:cBhvr>
                                    </p:animRot>
                                  </p:childTnLst>
                                </p:cTn>
                              </p:par>
                              <p:par>
                                <p:cTn id="27" presetID="8" presetClass="emph" presetSubtype="0" repeatCount="indefinite" fill="hold" grpId="1" nodeType="withEffect">
                                  <p:stCondLst>
                                    <p:cond delay="0"/>
                                  </p:stCondLst>
                                  <p:childTnLst>
                                    <p:animRot by="21600000">
                                      <p:cBhvr>
                                        <p:cTn id="28" dur="2500" fill="hold"/>
                                        <p:tgtEl>
                                          <p:spTgt spid="18"/>
                                        </p:tgtEl>
                                        <p:attrNameLst>
                                          <p:attrName>r</p:attrName>
                                        </p:attrNameLst>
                                      </p:cBhvr>
                                    </p:animRot>
                                  </p:childTnLst>
                                </p:cTn>
                              </p:par>
                              <p:par>
                                <p:cTn id="29" presetID="8" presetClass="emph" presetSubtype="0" repeatCount="indefinite" fill="hold" grpId="1" nodeType="withEffect">
                                  <p:stCondLst>
                                    <p:cond delay="0"/>
                                  </p:stCondLst>
                                  <p:childTnLst>
                                    <p:animRot by="21600000">
                                      <p:cBhvr>
                                        <p:cTn id="30" dur="2500" fill="hold"/>
                                        <p:tgtEl>
                                          <p:spTgt spid="19"/>
                                        </p:tgtEl>
                                        <p:attrNameLst>
                                          <p:attrName>r</p:attrName>
                                        </p:attrNameLst>
                                      </p:cBhvr>
                                    </p:animRot>
                                  </p:childTnLst>
                                </p:cTn>
                              </p:par>
                              <p:par>
                                <p:cTn id="31" presetID="8" presetClass="emph" presetSubtype="0" repeatCount="indefinite" fill="hold" grpId="1" nodeType="withEffect">
                                  <p:stCondLst>
                                    <p:cond delay="0"/>
                                  </p:stCondLst>
                                  <p:childTnLst>
                                    <p:animRot by="21600000">
                                      <p:cBhvr>
                                        <p:cTn id="32" dur="2500" fill="hold"/>
                                        <p:tgtEl>
                                          <p:spTgt spid="20"/>
                                        </p:tgtEl>
                                        <p:attrNameLst>
                                          <p:attrName>r</p:attrName>
                                        </p:attrNameLst>
                                      </p:cBhvr>
                                    </p:animRot>
                                  </p:childTnLst>
                                </p:cTn>
                              </p:par>
                              <p:par>
                                <p:cTn id="33" presetID="8" presetClass="emph" presetSubtype="0" repeatCount="indefinite" fill="hold" grpId="1" nodeType="withEffect">
                                  <p:stCondLst>
                                    <p:cond delay="0"/>
                                  </p:stCondLst>
                                  <p:childTnLst>
                                    <p:animRot by="21600000">
                                      <p:cBhvr>
                                        <p:cTn id="34" dur="2500" fill="hold"/>
                                        <p:tgtEl>
                                          <p:spTgt spid="21"/>
                                        </p:tgtEl>
                                        <p:attrNameLst>
                                          <p:attrName>r</p:attrName>
                                        </p:attrNameLst>
                                      </p:cBhvr>
                                    </p:animRot>
                                  </p:childTnLst>
                                </p:cTn>
                              </p:par>
                              <p:par>
                                <p:cTn id="35" presetID="8" presetClass="emph" presetSubtype="0" repeatCount="indefinite" fill="hold" grpId="1" nodeType="withEffect">
                                  <p:stCondLst>
                                    <p:cond delay="0"/>
                                  </p:stCondLst>
                                  <p:childTnLst>
                                    <p:animRot by="21600000">
                                      <p:cBhvr>
                                        <p:cTn id="36" dur="2500" fill="hold"/>
                                        <p:tgtEl>
                                          <p:spTgt spid="22"/>
                                        </p:tgtEl>
                                        <p:attrNameLst>
                                          <p:attrName>r</p:attrName>
                                        </p:attrNameLst>
                                      </p:cBhvr>
                                    </p:animRot>
                                  </p:childTnLst>
                                </p:cTn>
                              </p:par>
                              <p:par>
                                <p:cTn id="37" presetID="8" presetClass="emph" presetSubtype="0" repeatCount="indefinite" fill="hold" grpId="1" nodeType="withEffect">
                                  <p:stCondLst>
                                    <p:cond delay="0"/>
                                  </p:stCondLst>
                                  <p:childTnLst>
                                    <p:animRot by="21600000">
                                      <p:cBhvr>
                                        <p:cTn id="38" dur="2500" fill="hold"/>
                                        <p:tgtEl>
                                          <p:spTgt spid="23"/>
                                        </p:tgtEl>
                                        <p:attrNameLst>
                                          <p:attrName>r</p:attrName>
                                        </p:attrNameLst>
                                      </p:cBhvr>
                                    </p:animRot>
                                  </p:childTnLst>
                                </p:cTn>
                              </p:par>
                              <p:par>
                                <p:cTn id="39" presetID="8" presetClass="emph" presetSubtype="0" repeatCount="indefinite" fill="hold" grpId="1" nodeType="withEffect">
                                  <p:stCondLst>
                                    <p:cond delay="0"/>
                                  </p:stCondLst>
                                  <p:childTnLst>
                                    <p:animRot by="21600000">
                                      <p:cBhvr>
                                        <p:cTn id="40" dur="1000" fill="hold"/>
                                        <p:tgtEl>
                                          <p:spTgt spid="24"/>
                                        </p:tgtEl>
                                        <p:attrNameLst>
                                          <p:attrName>r</p:attrName>
                                        </p:attrNameLst>
                                      </p:cBhvr>
                                    </p:animRot>
                                  </p:childTnLst>
                                </p:cTn>
                              </p:par>
                              <p:par>
                                <p:cTn id="41" presetID="8" presetClass="emph" presetSubtype="0" repeatCount="indefinite" fill="hold" grpId="1" nodeType="withEffect">
                                  <p:stCondLst>
                                    <p:cond delay="0"/>
                                  </p:stCondLst>
                                  <p:childTnLst>
                                    <p:animRot by="21600000">
                                      <p:cBhvr>
                                        <p:cTn id="42" dur="1000" fill="hold"/>
                                        <p:tgtEl>
                                          <p:spTgt spid="25"/>
                                        </p:tgtEl>
                                        <p:attrNameLst>
                                          <p:attrName>r</p:attrName>
                                        </p:attrNameLst>
                                      </p:cBhvr>
                                    </p:animRot>
                                  </p:childTnLst>
                                </p:cTn>
                              </p:par>
                              <p:par>
                                <p:cTn id="43" presetID="8" presetClass="emph" presetSubtype="0" repeatCount="indefinite" fill="hold" grpId="1" nodeType="withEffect">
                                  <p:stCondLst>
                                    <p:cond delay="0"/>
                                  </p:stCondLst>
                                  <p:childTnLst>
                                    <p:animRot by="21600000">
                                      <p:cBhvr>
                                        <p:cTn id="44" dur="1000" fill="hold"/>
                                        <p:tgtEl>
                                          <p:spTgt spid="26"/>
                                        </p:tgtEl>
                                        <p:attrNameLst>
                                          <p:attrName>r</p:attrName>
                                        </p:attrNameLst>
                                      </p:cBhvr>
                                    </p:animRot>
                                  </p:childTnLst>
                                </p:cTn>
                              </p:par>
                              <p:par>
                                <p:cTn id="45" presetID="8" presetClass="emph" presetSubtype="0" repeatCount="indefinite" fill="hold" grpId="1" nodeType="withEffect">
                                  <p:stCondLst>
                                    <p:cond delay="0"/>
                                  </p:stCondLst>
                                  <p:childTnLst>
                                    <p:animRot by="21600000">
                                      <p:cBhvr>
                                        <p:cTn id="46" dur="1000" fill="hold"/>
                                        <p:tgtEl>
                                          <p:spTgt spid="27"/>
                                        </p:tgtEl>
                                        <p:attrNameLst>
                                          <p:attrName>r</p:attrName>
                                        </p:attrNameLst>
                                      </p:cBhvr>
                                    </p:animRot>
                                  </p:childTnLst>
                                </p:cTn>
                              </p:par>
                              <p:par>
                                <p:cTn id="47" presetID="8" presetClass="emph" presetSubtype="0" repeatCount="indefinite" fill="hold" grpId="1" nodeType="withEffect">
                                  <p:stCondLst>
                                    <p:cond delay="0"/>
                                  </p:stCondLst>
                                  <p:childTnLst>
                                    <p:animRot by="21600000">
                                      <p:cBhvr>
                                        <p:cTn id="48" dur="1000" fill="hold"/>
                                        <p:tgtEl>
                                          <p:spTgt spid="28"/>
                                        </p:tgtEl>
                                        <p:attrNameLst>
                                          <p:attrName>r</p:attrName>
                                        </p:attrNameLst>
                                      </p:cBhvr>
                                    </p:animRot>
                                  </p:childTnLst>
                                </p:cTn>
                              </p:par>
                              <p:par>
                                <p:cTn id="49" presetID="8" presetClass="emph" presetSubtype="0" repeatCount="indefinite" fill="hold" grpId="1" nodeType="withEffect">
                                  <p:stCondLst>
                                    <p:cond delay="0"/>
                                  </p:stCondLst>
                                  <p:childTnLst>
                                    <p:animRot by="21600000">
                                      <p:cBhvr>
                                        <p:cTn id="50" dur="1000" fill="hold"/>
                                        <p:tgtEl>
                                          <p:spTgt spid="29"/>
                                        </p:tgtEl>
                                        <p:attrNameLst>
                                          <p:attrName>r</p:attrName>
                                        </p:attrNameLst>
                                      </p:cBhvr>
                                    </p:animRot>
                                  </p:childTnLst>
                                </p:cTn>
                              </p:par>
                              <p:par>
                                <p:cTn id="51" presetID="8" presetClass="emph" presetSubtype="0" repeatCount="indefinite" fill="hold" grpId="1" nodeType="withEffect">
                                  <p:stCondLst>
                                    <p:cond delay="0"/>
                                  </p:stCondLst>
                                  <p:childTnLst>
                                    <p:animRot by="21600000">
                                      <p:cBhvr>
                                        <p:cTn id="52" dur="1000" fill="hold"/>
                                        <p:tgtEl>
                                          <p:spTgt spid="30"/>
                                        </p:tgtEl>
                                        <p:attrNameLst>
                                          <p:attrName>r</p:attrName>
                                        </p:attrNameLst>
                                      </p:cBhvr>
                                    </p:animRot>
                                  </p:childTnLst>
                                </p:cTn>
                              </p:par>
                              <p:par>
                                <p:cTn id="53" presetID="8" presetClass="emph" presetSubtype="0" repeatCount="indefinite" fill="hold" grpId="1" nodeType="withEffect">
                                  <p:stCondLst>
                                    <p:cond delay="0"/>
                                  </p:stCondLst>
                                  <p:childTnLst>
                                    <p:animRot by="21600000">
                                      <p:cBhvr>
                                        <p:cTn id="54" dur="1000" fill="hold"/>
                                        <p:tgtEl>
                                          <p:spTgt spid="3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55" restart="whenNotActive" fill="hold" evtFilter="cancelBubble" nodeType="interactiveSeq">
                <p:stCondLst>
                  <p:cond evt="onClick" delay="0">
                    <p:tgtEl>
                      <p:spTgt spid="57"/>
                    </p:tgtEl>
                  </p:cond>
                </p:stCondLst>
                <p:endSync evt="end" delay="0">
                  <p:rtn val="all"/>
                </p:endSync>
                <p:childTnLst>
                  <p:par>
                    <p:cTn id="56" fill="hold">
                      <p:stCondLst>
                        <p:cond delay="0"/>
                      </p:stCondLst>
                      <p:childTnLst>
                        <p:par>
                          <p:cTn id="57" fill="hold">
                            <p:stCondLst>
                              <p:cond delay="0"/>
                            </p:stCondLst>
                            <p:childTnLst>
                              <p:par>
                                <p:cTn id="58" presetID="23" presetClass="exit" presetSubtype="544" fill="hold" grpId="0" nodeType="clickEffect">
                                  <p:stCondLst>
                                    <p:cond delay="0"/>
                                  </p:stCondLst>
                                  <p:childTnLst>
                                    <p:anim calcmode="lin" valueType="num">
                                      <p:cBhvr>
                                        <p:cTn id="59" dur="500"/>
                                        <p:tgtEl>
                                          <p:spTgt spid="57"/>
                                        </p:tgtEl>
                                        <p:attrNameLst>
                                          <p:attrName>ppt_w</p:attrName>
                                        </p:attrNameLst>
                                      </p:cBhvr>
                                      <p:tavLst>
                                        <p:tav tm="0">
                                          <p:val>
                                            <p:strVal val="ppt_w"/>
                                          </p:val>
                                        </p:tav>
                                        <p:tav tm="100000">
                                          <p:val>
                                            <p:fltVal val="0"/>
                                          </p:val>
                                        </p:tav>
                                      </p:tavLst>
                                    </p:anim>
                                    <p:anim calcmode="lin" valueType="num">
                                      <p:cBhvr>
                                        <p:cTn id="60" dur="500"/>
                                        <p:tgtEl>
                                          <p:spTgt spid="57"/>
                                        </p:tgtEl>
                                        <p:attrNameLst>
                                          <p:attrName>ppt_h</p:attrName>
                                        </p:attrNameLst>
                                      </p:cBhvr>
                                      <p:tavLst>
                                        <p:tav tm="0">
                                          <p:val>
                                            <p:strVal val="ppt_h"/>
                                          </p:val>
                                        </p:tav>
                                        <p:tav tm="100000">
                                          <p:val>
                                            <p:fltVal val="0"/>
                                          </p:val>
                                        </p:tav>
                                      </p:tavLst>
                                    </p:anim>
                                    <p:anim calcmode="lin" valueType="num">
                                      <p:cBhvr>
                                        <p:cTn id="61" dur="500"/>
                                        <p:tgtEl>
                                          <p:spTgt spid="57"/>
                                        </p:tgtEl>
                                        <p:attrNameLst>
                                          <p:attrName>ppt_x</p:attrName>
                                        </p:attrNameLst>
                                      </p:cBhvr>
                                      <p:tavLst>
                                        <p:tav tm="0">
                                          <p:val>
                                            <p:strVal val="ppt_x"/>
                                          </p:val>
                                        </p:tav>
                                        <p:tav tm="100000">
                                          <p:val>
                                            <p:fltVal val="0.5"/>
                                          </p:val>
                                        </p:tav>
                                      </p:tavLst>
                                    </p:anim>
                                    <p:anim calcmode="lin" valueType="num">
                                      <p:cBhvr>
                                        <p:cTn id="62" dur="500"/>
                                        <p:tgtEl>
                                          <p:spTgt spid="57"/>
                                        </p:tgtEl>
                                        <p:attrNameLst>
                                          <p:attrName>ppt_y</p:attrName>
                                        </p:attrNameLst>
                                      </p:cBhvr>
                                      <p:tavLst>
                                        <p:tav tm="0">
                                          <p:val>
                                            <p:strVal val="ppt_y"/>
                                          </p:val>
                                        </p:tav>
                                        <p:tav tm="100000">
                                          <p:val>
                                            <p:fltVal val="0.5"/>
                                          </p:val>
                                        </p:tav>
                                      </p:tavLst>
                                    </p:anim>
                                    <p:set>
                                      <p:cBhvr>
                                        <p:cTn id="63" dur="1" fill="hold">
                                          <p:stCondLst>
                                            <p:cond delay="499"/>
                                          </p:stCondLst>
                                        </p:cTn>
                                        <p:tgtEl>
                                          <p:spTgt spid="57"/>
                                        </p:tgtEl>
                                        <p:attrNameLst>
                                          <p:attrName>style.visibility</p:attrName>
                                        </p:attrNameLst>
                                      </p:cBhvr>
                                      <p:to>
                                        <p:strVal val="hidden"/>
                                      </p:to>
                                    </p:set>
                                  </p:childTnLst>
                                </p:cTn>
                              </p:par>
                            </p:childTnLst>
                          </p:cTn>
                        </p:par>
                      </p:childTnLst>
                    </p:cTn>
                  </p:par>
                </p:childTnLst>
              </p:cTn>
              <p:nextCondLst>
                <p:cond evt="onClick" delay="0">
                  <p:tgtEl>
                    <p:spTgt spid="57"/>
                  </p:tgtEl>
                </p:cond>
              </p:nextCondLst>
            </p:seq>
            <p:seq concurrent="1" nextAc="seek">
              <p:cTn id="64" restart="whenNotActive" fill="hold" evtFilter="cancelBubble" nodeType="interactiveSeq">
                <p:stCondLst>
                  <p:cond evt="onClick" delay="0">
                    <p:tgtEl>
                      <p:spTgt spid="69"/>
                    </p:tgtEl>
                  </p:cond>
                </p:stCondLst>
                <p:endSync evt="end" delay="0">
                  <p:rtn val="all"/>
                </p:endSync>
                <p:childTnLst>
                  <p:par>
                    <p:cTn id="65" fill="hold">
                      <p:stCondLst>
                        <p:cond delay="0"/>
                      </p:stCondLst>
                      <p:childTnLst>
                        <p:par>
                          <p:cTn id="66" fill="hold">
                            <p:stCondLst>
                              <p:cond delay="0"/>
                            </p:stCondLst>
                            <p:childTnLst>
                              <p:par>
                                <p:cTn id="67" presetID="23" presetClass="exit" presetSubtype="544" fill="hold" grpId="0" nodeType="clickEffect">
                                  <p:stCondLst>
                                    <p:cond delay="0"/>
                                  </p:stCondLst>
                                  <p:childTnLst>
                                    <p:anim calcmode="lin" valueType="num">
                                      <p:cBhvr>
                                        <p:cTn id="68" dur="500"/>
                                        <p:tgtEl>
                                          <p:spTgt spid="69"/>
                                        </p:tgtEl>
                                        <p:attrNameLst>
                                          <p:attrName>ppt_w</p:attrName>
                                        </p:attrNameLst>
                                      </p:cBhvr>
                                      <p:tavLst>
                                        <p:tav tm="0">
                                          <p:val>
                                            <p:strVal val="ppt_w"/>
                                          </p:val>
                                        </p:tav>
                                        <p:tav tm="100000">
                                          <p:val>
                                            <p:fltVal val="0"/>
                                          </p:val>
                                        </p:tav>
                                      </p:tavLst>
                                    </p:anim>
                                    <p:anim calcmode="lin" valueType="num">
                                      <p:cBhvr>
                                        <p:cTn id="69" dur="500"/>
                                        <p:tgtEl>
                                          <p:spTgt spid="69"/>
                                        </p:tgtEl>
                                        <p:attrNameLst>
                                          <p:attrName>ppt_h</p:attrName>
                                        </p:attrNameLst>
                                      </p:cBhvr>
                                      <p:tavLst>
                                        <p:tav tm="0">
                                          <p:val>
                                            <p:strVal val="ppt_h"/>
                                          </p:val>
                                        </p:tav>
                                        <p:tav tm="100000">
                                          <p:val>
                                            <p:fltVal val="0"/>
                                          </p:val>
                                        </p:tav>
                                      </p:tavLst>
                                    </p:anim>
                                    <p:anim calcmode="lin" valueType="num">
                                      <p:cBhvr>
                                        <p:cTn id="70" dur="500"/>
                                        <p:tgtEl>
                                          <p:spTgt spid="69"/>
                                        </p:tgtEl>
                                        <p:attrNameLst>
                                          <p:attrName>ppt_x</p:attrName>
                                        </p:attrNameLst>
                                      </p:cBhvr>
                                      <p:tavLst>
                                        <p:tav tm="0">
                                          <p:val>
                                            <p:strVal val="ppt_x"/>
                                          </p:val>
                                        </p:tav>
                                        <p:tav tm="100000">
                                          <p:val>
                                            <p:fltVal val="0.5"/>
                                          </p:val>
                                        </p:tav>
                                      </p:tavLst>
                                    </p:anim>
                                    <p:anim calcmode="lin" valueType="num">
                                      <p:cBhvr>
                                        <p:cTn id="71" dur="500"/>
                                        <p:tgtEl>
                                          <p:spTgt spid="69"/>
                                        </p:tgtEl>
                                        <p:attrNameLst>
                                          <p:attrName>ppt_y</p:attrName>
                                        </p:attrNameLst>
                                      </p:cBhvr>
                                      <p:tavLst>
                                        <p:tav tm="0">
                                          <p:val>
                                            <p:strVal val="ppt_y"/>
                                          </p:val>
                                        </p:tav>
                                        <p:tav tm="100000">
                                          <p:val>
                                            <p:fltVal val="0.5"/>
                                          </p:val>
                                        </p:tav>
                                      </p:tavLst>
                                    </p:anim>
                                    <p:set>
                                      <p:cBhvr>
                                        <p:cTn id="72" dur="1" fill="hold">
                                          <p:stCondLst>
                                            <p:cond delay="499"/>
                                          </p:stCondLst>
                                        </p:cTn>
                                        <p:tgtEl>
                                          <p:spTgt spid="69"/>
                                        </p:tgtEl>
                                        <p:attrNameLst>
                                          <p:attrName>style.visibility</p:attrName>
                                        </p:attrNameLst>
                                      </p:cBhvr>
                                      <p:to>
                                        <p:strVal val="hidden"/>
                                      </p:to>
                                    </p:set>
                                  </p:childTnLst>
                                </p:cTn>
                              </p:par>
                            </p:childTnLst>
                          </p:cTn>
                        </p:par>
                      </p:childTnLst>
                    </p:cTn>
                  </p:par>
                </p:childTnLst>
              </p:cTn>
              <p:nextCondLst>
                <p:cond evt="onClick" delay="0">
                  <p:tgtEl>
                    <p:spTgt spid="69"/>
                  </p:tgtEl>
                </p:cond>
              </p:nextCondLst>
            </p:seq>
            <p:audio>
              <p:cMediaNode vol="80000">
                <p:cTn id="73" fill="hold" display="0">
                  <p:stCondLst>
                    <p:cond delay="indefinite"/>
                  </p:stCondLst>
                  <p:endCondLst>
                    <p:cond evt="onStopAudio" delay="0">
                      <p:tgtEl>
                        <p:sldTgt/>
                      </p:tgtEl>
                    </p:cond>
                  </p:endCondLst>
                </p:cTn>
                <p:tgtEl>
                  <p:spTgt spid="31"/>
                </p:tgtEl>
              </p:cMediaNode>
            </p:audio>
            <p:seq concurrent="1" nextAc="seek">
              <p:cTn id="74" restart="whenNotActive" fill="hold" evtFilter="cancelBubble" nodeType="interactiveSeq">
                <p:stCondLst>
                  <p:cond evt="onClick" delay="0">
                    <p:tgtEl>
                      <p:spTgt spid="15"/>
                    </p:tgtEl>
                  </p:cond>
                </p:stCondLst>
                <p:endSync evt="end" delay="0">
                  <p:rtn val="all"/>
                </p:endSync>
                <p:childTnLst>
                  <p:par>
                    <p:cTn id="75" fill="hold">
                      <p:stCondLst>
                        <p:cond delay="0"/>
                      </p:stCondLst>
                      <p:childTnLst>
                        <p:par>
                          <p:cTn id="76" fill="hold">
                            <p:stCondLst>
                              <p:cond delay="0"/>
                            </p:stCondLst>
                            <p:childTnLst>
                              <p:par>
                                <p:cTn id="77" presetID="23" presetClass="exit" presetSubtype="544" fill="hold" grpId="0" nodeType="clickEffect">
                                  <p:stCondLst>
                                    <p:cond delay="0"/>
                                  </p:stCondLst>
                                  <p:childTnLst>
                                    <p:anim calcmode="lin" valueType="num">
                                      <p:cBhvr>
                                        <p:cTn id="78" dur="500"/>
                                        <p:tgtEl>
                                          <p:spTgt spid="15"/>
                                        </p:tgtEl>
                                        <p:attrNameLst>
                                          <p:attrName>ppt_w</p:attrName>
                                        </p:attrNameLst>
                                      </p:cBhvr>
                                      <p:tavLst>
                                        <p:tav tm="0">
                                          <p:val>
                                            <p:strVal val="ppt_w"/>
                                          </p:val>
                                        </p:tav>
                                        <p:tav tm="100000">
                                          <p:val>
                                            <p:fltVal val="0"/>
                                          </p:val>
                                        </p:tav>
                                      </p:tavLst>
                                    </p:anim>
                                    <p:anim calcmode="lin" valueType="num">
                                      <p:cBhvr>
                                        <p:cTn id="79" dur="500"/>
                                        <p:tgtEl>
                                          <p:spTgt spid="15"/>
                                        </p:tgtEl>
                                        <p:attrNameLst>
                                          <p:attrName>ppt_h</p:attrName>
                                        </p:attrNameLst>
                                      </p:cBhvr>
                                      <p:tavLst>
                                        <p:tav tm="0">
                                          <p:val>
                                            <p:strVal val="ppt_h"/>
                                          </p:val>
                                        </p:tav>
                                        <p:tav tm="100000">
                                          <p:val>
                                            <p:fltVal val="0"/>
                                          </p:val>
                                        </p:tav>
                                      </p:tavLst>
                                    </p:anim>
                                    <p:anim calcmode="lin" valueType="num">
                                      <p:cBhvr>
                                        <p:cTn id="80" dur="500"/>
                                        <p:tgtEl>
                                          <p:spTgt spid="15"/>
                                        </p:tgtEl>
                                        <p:attrNameLst>
                                          <p:attrName>ppt_x</p:attrName>
                                        </p:attrNameLst>
                                      </p:cBhvr>
                                      <p:tavLst>
                                        <p:tav tm="0">
                                          <p:val>
                                            <p:strVal val="ppt_x"/>
                                          </p:val>
                                        </p:tav>
                                        <p:tav tm="100000">
                                          <p:val>
                                            <p:fltVal val="0.5"/>
                                          </p:val>
                                        </p:tav>
                                      </p:tavLst>
                                    </p:anim>
                                    <p:anim calcmode="lin" valueType="num">
                                      <p:cBhvr>
                                        <p:cTn id="81" dur="500"/>
                                        <p:tgtEl>
                                          <p:spTgt spid="15"/>
                                        </p:tgtEl>
                                        <p:attrNameLst>
                                          <p:attrName>ppt_y</p:attrName>
                                        </p:attrNameLst>
                                      </p:cBhvr>
                                      <p:tavLst>
                                        <p:tav tm="0">
                                          <p:val>
                                            <p:strVal val="ppt_y"/>
                                          </p:val>
                                        </p:tav>
                                        <p:tav tm="100000">
                                          <p:val>
                                            <p:fltVal val="0.5"/>
                                          </p:val>
                                        </p:tav>
                                      </p:tavLst>
                                    </p:anim>
                                    <p:set>
                                      <p:cBhvr>
                                        <p:cTn id="82" dur="1" fill="hold">
                                          <p:stCondLst>
                                            <p:cond delay="499"/>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5"/>
                  </p:tgtEl>
                </p:cond>
              </p:nextCondLst>
            </p:seq>
            <p:seq concurrent="1" nextAc="seek">
              <p:cTn id="83" restart="whenNotActive" fill="hold" evtFilter="cancelBubble" nodeType="interactiveSeq">
                <p:stCondLst>
                  <p:cond evt="onClick" delay="0">
                    <p:tgtEl>
                      <p:spTgt spid="16"/>
                    </p:tgtEl>
                  </p:cond>
                </p:stCondLst>
                <p:endSync evt="end" delay="0">
                  <p:rtn val="all"/>
                </p:endSync>
                <p:childTnLst>
                  <p:par>
                    <p:cTn id="84" fill="hold">
                      <p:stCondLst>
                        <p:cond delay="0"/>
                      </p:stCondLst>
                      <p:childTnLst>
                        <p:par>
                          <p:cTn id="85" fill="hold">
                            <p:stCondLst>
                              <p:cond delay="0"/>
                            </p:stCondLst>
                            <p:childTnLst>
                              <p:par>
                                <p:cTn id="86" presetID="23" presetClass="exit" presetSubtype="544" fill="hold" grpId="0" nodeType="clickEffect">
                                  <p:stCondLst>
                                    <p:cond delay="0"/>
                                  </p:stCondLst>
                                  <p:childTnLst>
                                    <p:anim calcmode="lin" valueType="num">
                                      <p:cBhvr>
                                        <p:cTn id="87" dur="500"/>
                                        <p:tgtEl>
                                          <p:spTgt spid="16"/>
                                        </p:tgtEl>
                                        <p:attrNameLst>
                                          <p:attrName>ppt_w</p:attrName>
                                        </p:attrNameLst>
                                      </p:cBhvr>
                                      <p:tavLst>
                                        <p:tav tm="0">
                                          <p:val>
                                            <p:strVal val="ppt_w"/>
                                          </p:val>
                                        </p:tav>
                                        <p:tav tm="100000">
                                          <p:val>
                                            <p:fltVal val="0"/>
                                          </p:val>
                                        </p:tav>
                                      </p:tavLst>
                                    </p:anim>
                                    <p:anim calcmode="lin" valueType="num">
                                      <p:cBhvr>
                                        <p:cTn id="88" dur="500"/>
                                        <p:tgtEl>
                                          <p:spTgt spid="16"/>
                                        </p:tgtEl>
                                        <p:attrNameLst>
                                          <p:attrName>ppt_h</p:attrName>
                                        </p:attrNameLst>
                                      </p:cBhvr>
                                      <p:tavLst>
                                        <p:tav tm="0">
                                          <p:val>
                                            <p:strVal val="ppt_h"/>
                                          </p:val>
                                        </p:tav>
                                        <p:tav tm="100000">
                                          <p:val>
                                            <p:fltVal val="0"/>
                                          </p:val>
                                        </p:tav>
                                      </p:tavLst>
                                    </p:anim>
                                    <p:anim calcmode="lin" valueType="num">
                                      <p:cBhvr>
                                        <p:cTn id="89" dur="500"/>
                                        <p:tgtEl>
                                          <p:spTgt spid="16"/>
                                        </p:tgtEl>
                                        <p:attrNameLst>
                                          <p:attrName>ppt_x</p:attrName>
                                        </p:attrNameLst>
                                      </p:cBhvr>
                                      <p:tavLst>
                                        <p:tav tm="0">
                                          <p:val>
                                            <p:strVal val="ppt_x"/>
                                          </p:val>
                                        </p:tav>
                                        <p:tav tm="100000">
                                          <p:val>
                                            <p:fltVal val="0.5"/>
                                          </p:val>
                                        </p:tav>
                                      </p:tavLst>
                                    </p:anim>
                                    <p:anim calcmode="lin" valueType="num">
                                      <p:cBhvr>
                                        <p:cTn id="90" dur="500"/>
                                        <p:tgtEl>
                                          <p:spTgt spid="16"/>
                                        </p:tgtEl>
                                        <p:attrNameLst>
                                          <p:attrName>ppt_y</p:attrName>
                                        </p:attrNameLst>
                                      </p:cBhvr>
                                      <p:tavLst>
                                        <p:tav tm="0">
                                          <p:val>
                                            <p:strVal val="ppt_y"/>
                                          </p:val>
                                        </p:tav>
                                        <p:tav tm="100000">
                                          <p:val>
                                            <p:fltVal val="0.5"/>
                                          </p:val>
                                        </p:tav>
                                      </p:tavLst>
                                    </p:anim>
                                    <p:set>
                                      <p:cBhvr>
                                        <p:cTn id="91"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92" restart="whenNotActive" fill="hold" evtFilter="cancelBubble" nodeType="interactiveSeq">
                <p:stCondLst>
                  <p:cond evt="onClick" delay="0">
                    <p:tgtEl>
                      <p:spTgt spid="17"/>
                    </p:tgtEl>
                  </p:cond>
                </p:stCondLst>
                <p:endSync evt="end" delay="0">
                  <p:rtn val="all"/>
                </p:endSync>
                <p:childTnLst>
                  <p:par>
                    <p:cTn id="93" fill="hold">
                      <p:stCondLst>
                        <p:cond delay="0"/>
                      </p:stCondLst>
                      <p:childTnLst>
                        <p:par>
                          <p:cTn id="94" fill="hold">
                            <p:stCondLst>
                              <p:cond delay="0"/>
                            </p:stCondLst>
                            <p:childTnLst>
                              <p:par>
                                <p:cTn id="95" presetID="23" presetClass="exit" presetSubtype="544" fill="hold" grpId="0" nodeType="clickEffect">
                                  <p:stCondLst>
                                    <p:cond delay="0"/>
                                  </p:stCondLst>
                                  <p:childTnLst>
                                    <p:anim calcmode="lin" valueType="num">
                                      <p:cBhvr>
                                        <p:cTn id="96" dur="500"/>
                                        <p:tgtEl>
                                          <p:spTgt spid="17"/>
                                        </p:tgtEl>
                                        <p:attrNameLst>
                                          <p:attrName>ppt_w</p:attrName>
                                        </p:attrNameLst>
                                      </p:cBhvr>
                                      <p:tavLst>
                                        <p:tav tm="0">
                                          <p:val>
                                            <p:strVal val="ppt_w"/>
                                          </p:val>
                                        </p:tav>
                                        <p:tav tm="100000">
                                          <p:val>
                                            <p:fltVal val="0"/>
                                          </p:val>
                                        </p:tav>
                                      </p:tavLst>
                                    </p:anim>
                                    <p:anim calcmode="lin" valueType="num">
                                      <p:cBhvr>
                                        <p:cTn id="97" dur="500"/>
                                        <p:tgtEl>
                                          <p:spTgt spid="17"/>
                                        </p:tgtEl>
                                        <p:attrNameLst>
                                          <p:attrName>ppt_h</p:attrName>
                                        </p:attrNameLst>
                                      </p:cBhvr>
                                      <p:tavLst>
                                        <p:tav tm="0">
                                          <p:val>
                                            <p:strVal val="ppt_h"/>
                                          </p:val>
                                        </p:tav>
                                        <p:tav tm="100000">
                                          <p:val>
                                            <p:fltVal val="0"/>
                                          </p:val>
                                        </p:tav>
                                      </p:tavLst>
                                    </p:anim>
                                    <p:anim calcmode="lin" valueType="num">
                                      <p:cBhvr>
                                        <p:cTn id="98" dur="500"/>
                                        <p:tgtEl>
                                          <p:spTgt spid="17"/>
                                        </p:tgtEl>
                                        <p:attrNameLst>
                                          <p:attrName>ppt_x</p:attrName>
                                        </p:attrNameLst>
                                      </p:cBhvr>
                                      <p:tavLst>
                                        <p:tav tm="0">
                                          <p:val>
                                            <p:strVal val="ppt_x"/>
                                          </p:val>
                                        </p:tav>
                                        <p:tav tm="100000">
                                          <p:val>
                                            <p:fltVal val="0.5"/>
                                          </p:val>
                                        </p:tav>
                                      </p:tavLst>
                                    </p:anim>
                                    <p:anim calcmode="lin" valueType="num">
                                      <p:cBhvr>
                                        <p:cTn id="99" dur="500"/>
                                        <p:tgtEl>
                                          <p:spTgt spid="17"/>
                                        </p:tgtEl>
                                        <p:attrNameLst>
                                          <p:attrName>ppt_y</p:attrName>
                                        </p:attrNameLst>
                                      </p:cBhvr>
                                      <p:tavLst>
                                        <p:tav tm="0">
                                          <p:val>
                                            <p:strVal val="ppt_y"/>
                                          </p:val>
                                        </p:tav>
                                        <p:tav tm="100000">
                                          <p:val>
                                            <p:fltVal val="0.5"/>
                                          </p:val>
                                        </p:tav>
                                      </p:tavLst>
                                    </p:anim>
                                    <p:set>
                                      <p:cBhvr>
                                        <p:cTn id="100" dur="1" fill="hold">
                                          <p:stCondLst>
                                            <p:cond delay="4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101" restart="whenNotActive" fill="hold" evtFilter="cancelBubble" nodeType="interactiveSeq">
                <p:stCondLst>
                  <p:cond evt="onClick" delay="0">
                    <p:tgtEl>
                      <p:spTgt spid="18"/>
                    </p:tgtEl>
                  </p:cond>
                </p:stCondLst>
                <p:endSync evt="end" delay="0">
                  <p:rtn val="all"/>
                </p:endSync>
                <p:childTnLst>
                  <p:par>
                    <p:cTn id="102" fill="hold">
                      <p:stCondLst>
                        <p:cond delay="0"/>
                      </p:stCondLst>
                      <p:childTnLst>
                        <p:par>
                          <p:cTn id="103" fill="hold">
                            <p:stCondLst>
                              <p:cond delay="0"/>
                            </p:stCondLst>
                            <p:childTnLst>
                              <p:par>
                                <p:cTn id="104" presetID="23" presetClass="exit" presetSubtype="544" fill="hold" grpId="0" nodeType="clickEffect">
                                  <p:stCondLst>
                                    <p:cond delay="0"/>
                                  </p:stCondLst>
                                  <p:childTnLst>
                                    <p:anim calcmode="lin" valueType="num">
                                      <p:cBhvr>
                                        <p:cTn id="105" dur="500"/>
                                        <p:tgtEl>
                                          <p:spTgt spid="18"/>
                                        </p:tgtEl>
                                        <p:attrNameLst>
                                          <p:attrName>ppt_w</p:attrName>
                                        </p:attrNameLst>
                                      </p:cBhvr>
                                      <p:tavLst>
                                        <p:tav tm="0">
                                          <p:val>
                                            <p:strVal val="ppt_w"/>
                                          </p:val>
                                        </p:tav>
                                        <p:tav tm="100000">
                                          <p:val>
                                            <p:fltVal val="0"/>
                                          </p:val>
                                        </p:tav>
                                      </p:tavLst>
                                    </p:anim>
                                    <p:anim calcmode="lin" valueType="num">
                                      <p:cBhvr>
                                        <p:cTn id="106" dur="500"/>
                                        <p:tgtEl>
                                          <p:spTgt spid="18"/>
                                        </p:tgtEl>
                                        <p:attrNameLst>
                                          <p:attrName>ppt_h</p:attrName>
                                        </p:attrNameLst>
                                      </p:cBhvr>
                                      <p:tavLst>
                                        <p:tav tm="0">
                                          <p:val>
                                            <p:strVal val="ppt_h"/>
                                          </p:val>
                                        </p:tav>
                                        <p:tav tm="100000">
                                          <p:val>
                                            <p:fltVal val="0"/>
                                          </p:val>
                                        </p:tav>
                                      </p:tavLst>
                                    </p:anim>
                                    <p:anim calcmode="lin" valueType="num">
                                      <p:cBhvr>
                                        <p:cTn id="107" dur="500"/>
                                        <p:tgtEl>
                                          <p:spTgt spid="18"/>
                                        </p:tgtEl>
                                        <p:attrNameLst>
                                          <p:attrName>ppt_x</p:attrName>
                                        </p:attrNameLst>
                                      </p:cBhvr>
                                      <p:tavLst>
                                        <p:tav tm="0">
                                          <p:val>
                                            <p:strVal val="ppt_x"/>
                                          </p:val>
                                        </p:tav>
                                        <p:tav tm="100000">
                                          <p:val>
                                            <p:fltVal val="0.5"/>
                                          </p:val>
                                        </p:tav>
                                      </p:tavLst>
                                    </p:anim>
                                    <p:anim calcmode="lin" valueType="num">
                                      <p:cBhvr>
                                        <p:cTn id="108" dur="500"/>
                                        <p:tgtEl>
                                          <p:spTgt spid="18"/>
                                        </p:tgtEl>
                                        <p:attrNameLst>
                                          <p:attrName>ppt_y</p:attrName>
                                        </p:attrNameLst>
                                      </p:cBhvr>
                                      <p:tavLst>
                                        <p:tav tm="0">
                                          <p:val>
                                            <p:strVal val="ppt_y"/>
                                          </p:val>
                                        </p:tav>
                                        <p:tav tm="100000">
                                          <p:val>
                                            <p:fltVal val="0.5"/>
                                          </p:val>
                                        </p:tav>
                                      </p:tavLst>
                                    </p:anim>
                                    <p:set>
                                      <p:cBhvr>
                                        <p:cTn id="109" dur="1" fill="hold">
                                          <p:stCondLst>
                                            <p:cond delay="499"/>
                                          </p:stCondLst>
                                        </p:cTn>
                                        <p:tgtEl>
                                          <p:spTgt spid="18"/>
                                        </p:tgtEl>
                                        <p:attrNameLst>
                                          <p:attrName>style.visibility</p:attrName>
                                        </p:attrNameLst>
                                      </p:cBhvr>
                                      <p:to>
                                        <p:strVal val="hidden"/>
                                      </p:to>
                                    </p:set>
                                  </p:childTnLst>
                                </p:cTn>
                              </p:par>
                            </p:childTnLst>
                          </p:cTn>
                        </p:par>
                      </p:childTnLst>
                    </p:cTn>
                  </p:par>
                </p:childTnLst>
              </p:cTn>
              <p:nextCondLst>
                <p:cond evt="onClick" delay="0">
                  <p:tgtEl>
                    <p:spTgt spid="18"/>
                  </p:tgtEl>
                </p:cond>
              </p:nextCondLst>
            </p:seq>
            <p:seq concurrent="1" nextAc="seek">
              <p:cTn id="110" restart="whenNotActive" fill="hold" evtFilter="cancelBubble" nodeType="interactiveSeq">
                <p:stCondLst>
                  <p:cond evt="onClick" delay="0">
                    <p:tgtEl>
                      <p:spTgt spid="19"/>
                    </p:tgtEl>
                  </p:cond>
                </p:stCondLst>
                <p:endSync evt="end" delay="0">
                  <p:rtn val="all"/>
                </p:endSync>
                <p:childTnLst>
                  <p:par>
                    <p:cTn id="111" fill="hold">
                      <p:stCondLst>
                        <p:cond delay="0"/>
                      </p:stCondLst>
                      <p:childTnLst>
                        <p:par>
                          <p:cTn id="112" fill="hold">
                            <p:stCondLst>
                              <p:cond delay="0"/>
                            </p:stCondLst>
                            <p:childTnLst>
                              <p:par>
                                <p:cTn id="113" presetID="23" presetClass="exit" presetSubtype="544" fill="hold" grpId="0" nodeType="clickEffect">
                                  <p:stCondLst>
                                    <p:cond delay="0"/>
                                  </p:stCondLst>
                                  <p:childTnLst>
                                    <p:anim calcmode="lin" valueType="num">
                                      <p:cBhvr>
                                        <p:cTn id="114" dur="500"/>
                                        <p:tgtEl>
                                          <p:spTgt spid="19"/>
                                        </p:tgtEl>
                                        <p:attrNameLst>
                                          <p:attrName>ppt_w</p:attrName>
                                        </p:attrNameLst>
                                      </p:cBhvr>
                                      <p:tavLst>
                                        <p:tav tm="0">
                                          <p:val>
                                            <p:strVal val="ppt_w"/>
                                          </p:val>
                                        </p:tav>
                                        <p:tav tm="100000">
                                          <p:val>
                                            <p:fltVal val="0"/>
                                          </p:val>
                                        </p:tav>
                                      </p:tavLst>
                                    </p:anim>
                                    <p:anim calcmode="lin" valueType="num">
                                      <p:cBhvr>
                                        <p:cTn id="115" dur="500"/>
                                        <p:tgtEl>
                                          <p:spTgt spid="19"/>
                                        </p:tgtEl>
                                        <p:attrNameLst>
                                          <p:attrName>ppt_h</p:attrName>
                                        </p:attrNameLst>
                                      </p:cBhvr>
                                      <p:tavLst>
                                        <p:tav tm="0">
                                          <p:val>
                                            <p:strVal val="ppt_h"/>
                                          </p:val>
                                        </p:tav>
                                        <p:tav tm="100000">
                                          <p:val>
                                            <p:fltVal val="0"/>
                                          </p:val>
                                        </p:tav>
                                      </p:tavLst>
                                    </p:anim>
                                    <p:anim calcmode="lin" valueType="num">
                                      <p:cBhvr>
                                        <p:cTn id="116" dur="500"/>
                                        <p:tgtEl>
                                          <p:spTgt spid="19"/>
                                        </p:tgtEl>
                                        <p:attrNameLst>
                                          <p:attrName>ppt_x</p:attrName>
                                        </p:attrNameLst>
                                      </p:cBhvr>
                                      <p:tavLst>
                                        <p:tav tm="0">
                                          <p:val>
                                            <p:strVal val="ppt_x"/>
                                          </p:val>
                                        </p:tav>
                                        <p:tav tm="100000">
                                          <p:val>
                                            <p:fltVal val="0.5"/>
                                          </p:val>
                                        </p:tav>
                                      </p:tavLst>
                                    </p:anim>
                                    <p:anim calcmode="lin" valueType="num">
                                      <p:cBhvr>
                                        <p:cTn id="117" dur="500"/>
                                        <p:tgtEl>
                                          <p:spTgt spid="19"/>
                                        </p:tgtEl>
                                        <p:attrNameLst>
                                          <p:attrName>ppt_y</p:attrName>
                                        </p:attrNameLst>
                                      </p:cBhvr>
                                      <p:tavLst>
                                        <p:tav tm="0">
                                          <p:val>
                                            <p:strVal val="ppt_y"/>
                                          </p:val>
                                        </p:tav>
                                        <p:tav tm="100000">
                                          <p:val>
                                            <p:fltVal val="0.5"/>
                                          </p:val>
                                        </p:tav>
                                      </p:tavLst>
                                    </p:anim>
                                    <p:set>
                                      <p:cBhvr>
                                        <p:cTn id="118" dur="1" fill="hold">
                                          <p:stCondLst>
                                            <p:cond delay="499"/>
                                          </p:stCondLst>
                                        </p:cTn>
                                        <p:tgtEl>
                                          <p:spTgt spid="19"/>
                                        </p:tgtEl>
                                        <p:attrNameLst>
                                          <p:attrName>style.visibility</p:attrName>
                                        </p:attrNameLst>
                                      </p:cBhvr>
                                      <p:to>
                                        <p:strVal val="hidden"/>
                                      </p:to>
                                    </p:set>
                                  </p:childTnLst>
                                </p:cTn>
                              </p:par>
                            </p:childTnLst>
                          </p:cTn>
                        </p:par>
                      </p:childTnLst>
                    </p:cTn>
                  </p:par>
                </p:childTnLst>
              </p:cTn>
              <p:nextCondLst>
                <p:cond evt="onClick" delay="0">
                  <p:tgtEl>
                    <p:spTgt spid="19"/>
                  </p:tgtEl>
                </p:cond>
              </p:nextCondLst>
            </p:seq>
            <p:seq concurrent="1" nextAc="seek">
              <p:cTn id="119" restart="whenNotActive" fill="hold" evtFilter="cancelBubble" nodeType="interactiveSeq">
                <p:stCondLst>
                  <p:cond evt="onClick" delay="0">
                    <p:tgtEl>
                      <p:spTgt spid="20"/>
                    </p:tgtEl>
                  </p:cond>
                </p:stCondLst>
                <p:endSync evt="end" delay="0">
                  <p:rtn val="all"/>
                </p:endSync>
                <p:childTnLst>
                  <p:par>
                    <p:cTn id="120" fill="hold">
                      <p:stCondLst>
                        <p:cond delay="0"/>
                      </p:stCondLst>
                      <p:childTnLst>
                        <p:par>
                          <p:cTn id="121" fill="hold">
                            <p:stCondLst>
                              <p:cond delay="0"/>
                            </p:stCondLst>
                            <p:childTnLst>
                              <p:par>
                                <p:cTn id="122" presetID="23" presetClass="exit" presetSubtype="544" fill="hold" grpId="0" nodeType="clickEffect">
                                  <p:stCondLst>
                                    <p:cond delay="0"/>
                                  </p:stCondLst>
                                  <p:childTnLst>
                                    <p:anim calcmode="lin" valueType="num">
                                      <p:cBhvr>
                                        <p:cTn id="123" dur="500"/>
                                        <p:tgtEl>
                                          <p:spTgt spid="20"/>
                                        </p:tgtEl>
                                        <p:attrNameLst>
                                          <p:attrName>ppt_w</p:attrName>
                                        </p:attrNameLst>
                                      </p:cBhvr>
                                      <p:tavLst>
                                        <p:tav tm="0">
                                          <p:val>
                                            <p:strVal val="ppt_w"/>
                                          </p:val>
                                        </p:tav>
                                        <p:tav tm="100000">
                                          <p:val>
                                            <p:fltVal val="0"/>
                                          </p:val>
                                        </p:tav>
                                      </p:tavLst>
                                    </p:anim>
                                    <p:anim calcmode="lin" valueType="num">
                                      <p:cBhvr>
                                        <p:cTn id="124" dur="500"/>
                                        <p:tgtEl>
                                          <p:spTgt spid="20"/>
                                        </p:tgtEl>
                                        <p:attrNameLst>
                                          <p:attrName>ppt_h</p:attrName>
                                        </p:attrNameLst>
                                      </p:cBhvr>
                                      <p:tavLst>
                                        <p:tav tm="0">
                                          <p:val>
                                            <p:strVal val="ppt_h"/>
                                          </p:val>
                                        </p:tav>
                                        <p:tav tm="100000">
                                          <p:val>
                                            <p:fltVal val="0"/>
                                          </p:val>
                                        </p:tav>
                                      </p:tavLst>
                                    </p:anim>
                                    <p:anim calcmode="lin" valueType="num">
                                      <p:cBhvr>
                                        <p:cTn id="125" dur="500"/>
                                        <p:tgtEl>
                                          <p:spTgt spid="20"/>
                                        </p:tgtEl>
                                        <p:attrNameLst>
                                          <p:attrName>ppt_x</p:attrName>
                                        </p:attrNameLst>
                                      </p:cBhvr>
                                      <p:tavLst>
                                        <p:tav tm="0">
                                          <p:val>
                                            <p:strVal val="ppt_x"/>
                                          </p:val>
                                        </p:tav>
                                        <p:tav tm="100000">
                                          <p:val>
                                            <p:fltVal val="0.5"/>
                                          </p:val>
                                        </p:tav>
                                      </p:tavLst>
                                    </p:anim>
                                    <p:anim calcmode="lin" valueType="num">
                                      <p:cBhvr>
                                        <p:cTn id="126" dur="500"/>
                                        <p:tgtEl>
                                          <p:spTgt spid="20"/>
                                        </p:tgtEl>
                                        <p:attrNameLst>
                                          <p:attrName>ppt_y</p:attrName>
                                        </p:attrNameLst>
                                      </p:cBhvr>
                                      <p:tavLst>
                                        <p:tav tm="0">
                                          <p:val>
                                            <p:strVal val="ppt_y"/>
                                          </p:val>
                                        </p:tav>
                                        <p:tav tm="100000">
                                          <p:val>
                                            <p:fltVal val="0.5"/>
                                          </p:val>
                                        </p:tav>
                                      </p:tavLst>
                                    </p:anim>
                                    <p:set>
                                      <p:cBhvr>
                                        <p:cTn id="127" dur="1" fill="hold">
                                          <p:stCondLst>
                                            <p:cond delay="499"/>
                                          </p:stCondLst>
                                        </p:cTn>
                                        <p:tgtEl>
                                          <p:spTgt spid="20"/>
                                        </p:tgtEl>
                                        <p:attrNameLst>
                                          <p:attrName>style.visibility</p:attrName>
                                        </p:attrNameLst>
                                      </p:cBhvr>
                                      <p:to>
                                        <p:strVal val="hidden"/>
                                      </p:to>
                                    </p:set>
                                  </p:childTnLst>
                                </p:cTn>
                              </p:par>
                            </p:childTnLst>
                          </p:cTn>
                        </p:par>
                      </p:childTnLst>
                    </p:cTn>
                  </p:par>
                </p:childTnLst>
              </p:cTn>
              <p:nextCondLst>
                <p:cond evt="onClick" delay="0">
                  <p:tgtEl>
                    <p:spTgt spid="20"/>
                  </p:tgtEl>
                </p:cond>
              </p:nextCondLst>
            </p:seq>
            <p:seq concurrent="1" nextAc="seek">
              <p:cTn id="128" restart="whenNotActive" fill="hold" evtFilter="cancelBubble" nodeType="interactiveSeq">
                <p:stCondLst>
                  <p:cond evt="onClick" delay="0">
                    <p:tgtEl>
                      <p:spTgt spid="21"/>
                    </p:tgtEl>
                  </p:cond>
                </p:stCondLst>
                <p:endSync evt="end" delay="0">
                  <p:rtn val="all"/>
                </p:endSync>
                <p:childTnLst>
                  <p:par>
                    <p:cTn id="129" fill="hold">
                      <p:stCondLst>
                        <p:cond delay="0"/>
                      </p:stCondLst>
                      <p:childTnLst>
                        <p:par>
                          <p:cTn id="130" fill="hold">
                            <p:stCondLst>
                              <p:cond delay="0"/>
                            </p:stCondLst>
                            <p:childTnLst>
                              <p:par>
                                <p:cTn id="131" presetID="23" presetClass="exit" presetSubtype="544" fill="hold" grpId="0" nodeType="clickEffect">
                                  <p:stCondLst>
                                    <p:cond delay="0"/>
                                  </p:stCondLst>
                                  <p:childTnLst>
                                    <p:anim calcmode="lin" valueType="num">
                                      <p:cBhvr>
                                        <p:cTn id="132" dur="500"/>
                                        <p:tgtEl>
                                          <p:spTgt spid="21"/>
                                        </p:tgtEl>
                                        <p:attrNameLst>
                                          <p:attrName>ppt_w</p:attrName>
                                        </p:attrNameLst>
                                      </p:cBhvr>
                                      <p:tavLst>
                                        <p:tav tm="0">
                                          <p:val>
                                            <p:strVal val="ppt_w"/>
                                          </p:val>
                                        </p:tav>
                                        <p:tav tm="100000">
                                          <p:val>
                                            <p:fltVal val="0"/>
                                          </p:val>
                                        </p:tav>
                                      </p:tavLst>
                                    </p:anim>
                                    <p:anim calcmode="lin" valueType="num">
                                      <p:cBhvr>
                                        <p:cTn id="133" dur="500"/>
                                        <p:tgtEl>
                                          <p:spTgt spid="21"/>
                                        </p:tgtEl>
                                        <p:attrNameLst>
                                          <p:attrName>ppt_h</p:attrName>
                                        </p:attrNameLst>
                                      </p:cBhvr>
                                      <p:tavLst>
                                        <p:tav tm="0">
                                          <p:val>
                                            <p:strVal val="ppt_h"/>
                                          </p:val>
                                        </p:tav>
                                        <p:tav tm="100000">
                                          <p:val>
                                            <p:fltVal val="0"/>
                                          </p:val>
                                        </p:tav>
                                      </p:tavLst>
                                    </p:anim>
                                    <p:anim calcmode="lin" valueType="num">
                                      <p:cBhvr>
                                        <p:cTn id="134" dur="500"/>
                                        <p:tgtEl>
                                          <p:spTgt spid="21"/>
                                        </p:tgtEl>
                                        <p:attrNameLst>
                                          <p:attrName>ppt_x</p:attrName>
                                        </p:attrNameLst>
                                      </p:cBhvr>
                                      <p:tavLst>
                                        <p:tav tm="0">
                                          <p:val>
                                            <p:strVal val="ppt_x"/>
                                          </p:val>
                                        </p:tav>
                                        <p:tav tm="100000">
                                          <p:val>
                                            <p:fltVal val="0.5"/>
                                          </p:val>
                                        </p:tav>
                                      </p:tavLst>
                                    </p:anim>
                                    <p:anim calcmode="lin" valueType="num">
                                      <p:cBhvr>
                                        <p:cTn id="135" dur="500"/>
                                        <p:tgtEl>
                                          <p:spTgt spid="21"/>
                                        </p:tgtEl>
                                        <p:attrNameLst>
                                          <p:attrName>ppt_y</p:attrName>
                                        </p:attrNameLst>
                                      </p:cBhvr>
                                      <p:tavLst>
                                        <p:tav tm="0">
                                          <p:val>
                                            <p:strVal val="ppt_y"/>
                                          </p:val>
                                        </p:tav>
                                        <p:tav tm="100000">
                                          <p:val>
                                            <p:fltVal val="0.5"/>
                                          </p:val>
                                        </p:tav>
                                      </p:tavLst>
                                    </p:anim>
                                    <p:set>
                                      <p:cBhvr>
                                        <p:cTn id="136" dur="1" fill="hold">
                                          <p:stCondLst>
                                            <p:cond delay="499"/>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137" restart="whenNotActive" fill="hold" evtFilter="cancelBubble" nodeType="interactiveSeq">
                <p:stCondLst>
                  <p:cond evt="onClick" delay="0">
                    <p:tgtEl>
                      <p:spTgt spid="22"/>
                    </p:tgtEl>
                  </p:cond>
                </p:stCondLst>
                <p:endSync evt="end" delay="0">
                  <p:rtn val="all"/>
                </p:endSync>
                <p:childTnLst>
                  <p:par>
                    <p:cTn id="138" fill="hold">
                      <p:stCondLst>
                        <p:cond delay="0"/>
                      </p:stCondLst>
                      <p:childTnLst>
                        <p:par>
                          <p:cTn id="139" fill="hold">
                            <p:stCondLst>
                              <p:cond delay="0"/>
                            </p:stCondLst>
                            <p:childTnLst>
                              <p:par>
                                <p:cTn id="140" presetID="23" presetClass="exit" presetSubtype="544" fill="hold" grpId="0" nodeType="clickEffect">
                                  <p:stCondLst>
                                    <p:cond delay="0"/>
                                  </p:stCondLst>
                                  <p:childTnLst>
                                    <p:anim calcmode="lin" valueType="num">
                                      <p:cBhvr>
                                        <p:cTn id="141" dur="500"/>
                                        <p:tgtEl>
                                          <p:spTgt spid="22"/>
                                        </p:tgtEl>
                                        <p:attrNameLst>
                                          <p:attrName>ppt_w</p:attrName>
                                        </p:attrNameLst>
                                      </p:cBhvr>
                                      <p:tavLst>
                                        <p:tav tm="0">
                                          <p:val>
                                            <p:strVal val="ppt_w"/>
                                          </p:val>
                                        </p:tav>
                                        <p:tav tm="100000">
                                          <p:val>
                                            <p:fltVal val="0"/>
                                          </p:val>
                                        </p:tav>
                                      </p:tavLst>
                                    </p:anim>
                                    <p:anim calcmode="lin" valueType="num">
                                      <p:cBhvr>
                                        <p:cTn id="142" dur="500"/>
                                        <p:tgtEl>
                                          <p:spTgt spid="22"/>
                                        </p:tgtEl>
                                        <p:attrNameLst>
                                          <p:attrName>ppt_h</p:attrName>
                                        </p:attrNameLst>
                                      </p:cBhvr>
                                      <p:tavLst>
                                        <p:tav tm="0">
                                          <p:val>
                                            <p:strVal val="ppt_h"/>
                                          </p:val>
                                        </p:tav>
                                        <p:tav tm="100000">
                                          <p:val>
                                            <p:fltVal val="0"/>
                                          </p:val>
                                        </p:tav>
                                      </p:tavLst>
                                    </p:anim>
                                    <p:anim calcmode="lin" valueType="num">
                                      <p:cBhvr>
                                        <p:cTn id="143" dur="500"/>
                                        <p:tgtEl>
                                          <p:spTgt spid="22"/>
                                        </p:tgtEl>
                                        <p:attrNameLst>
                                          <p:attrName>ppt_x</p:attrName>
                                        </p:attrNameLst>
                                      </p:cBhvr>
                                      <p:tavLst>
                                        <p:tav tm="0">
                                          <p:val>
                                            <p:strVal val="ppt_x"/>
                                          </p:val>
                                        </p:tav>
                                        <p:tav tm="100000">
                                          <p:val>
                                            <p:fltVal val="0.5"/>
                                          </p:val>
                                        </p:tav>
                                      </p:tavLst>
                                    </p:anim>
                                    <p:anim calcmode="lin" valueType="num">
                                      <p:cBhvr>
                                        <p:cTn id="144" dur="500"/>
                                        <p:tgtEl>
                                          <p:spTgt spid="22"/>
                                        </p:tgtEl>
                                        <p:attrNameLst>
                                          <p:attrName>ppt_y</p:attrName>
                                        </p:attrNameLst>
                                      </p:cBhvr>
                                      <p:tavLst>
                                        <p:tav tm="0">
                                          <p:val>
                                            <p:strVal val="ppt_y"/>
                                          </p:val>
                                        </p:tav>
                                        <p:tav tm="100000">
                                          <p:val>
                                            <p:fltVal val="0.5"/>
                                          </p:val>
                                        </p:tav>
                                      </p:tavLst>
                                    </p:anim>
                                    <p:set>
                                      <p:cBhvr>
                                        <p:cTn id="145" dur="1" fill="hold">
                                          <p:stCondLst>
                                            <p:cond delay="499"/>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146" restart="whenNotActive" fill="hold" evtFilter="cancelBubble" nodeType="interactiveSeq">
                <p:stCondLst>
                  <p:cond evt="onClick" delay="0">
                    <p:tgtEl>
                      <p:spTgt spid="23"/>
                    </p:tgtEl>
                  </p:cond>
                </p:stCondLst>
                <p:endSync evt="end" delay="0">
                  <p:rtn val="all"/>
                </p:endSync>
                <p:childTnLst>
                  <p:par>
                    <p:cTn id="147" fill="hold">
                      <p:stCondLst>
                        <p:cond delay="0"/>
                      </p:stCondLst>
                      <p:childTnLst>
                        <p:par>
                          <p:cTn id="148" fill="hold">
                            <p:stCondLst>
                              <p:cond delay="0"/>
                            </p:stCondLst>
                            <p:childTnLst>
                              <p:par>
                                <p:cTn id="149" presetID="23" presetClass="exit" presetSubtype="544" fill="hold" grpId="0" nodeType="clickEffect">
                                  <p:stCondLst>
                                    <p:cond delay="0"/>
                                  </p:stCondLst>
                                  <p:childTnLst>
                                    <p:anim calcmode="lin" valueType="num">
                                      <p:cBhvr>
                                        <p:cTn id="150" dur="500"/>
                                        <p:tgtEl>
                                          <p:spTgt spid="23"/>
                                        </p:tgtEl>
                                        <p:attrNameLst>
                                          <p:attrName>ppt_w</p:attrName>
                                        </p:attrNameLst>
                                      </p:cBhvr>
                                      <p:tavLst>
                                        <p:tav tm="0">
                                          <p:val>
                                            <p:strVal val="ppt_w"/>
                                          </p:val>
                                        </p:tav>
                                        <p:tav tm="100000">
                                          <p:val>
                                            <p:fltVal val="0"/>
                                          </p:val>
                                        </p:tav>
                                      </p:tavLst>
                                    </p:anim>
                                    <p:anim calcmode="lin" valueType="num">
                                      <p:cBhvr>
                                        <p:cTn id="151" dur="500"/>
                                        <p:tgtEl>
                                          <p:spTgt spid="23"/>
                                        </p:tgtEl>
                                        <p:attrNameLst>
                                          <p:attrName>ppt_h</p:attrName>
                                        </p:attrNameLst>
                                      </p:cBhvr>
                                      <p:tavLst>
                                        <p:tav tm="0">
                                          <p:val>
                                            <p:strVal val="ppt_h"/>
                                          </p:val>
                                        </p:tav>
                                        <p:tav tm="100000">
                                          <p:val>
                                            <p:fltVal val="0"/>
                                          </p:val>
                                        </p:tav>
                                      </p:tavLst>
                                    </p:anim>
                                    <p:anim calcmode="lin" valueType="num">
                                      <p:cBhvr>
                                        <p:cTn id="152" dur="500"/>
                                        <p:tgtEl>
                                          <p:spTgt spid="23"/>
                                        </p:tgtEl>
                                        <p:attrNameLst>
                                          <p:attrName>ppt_x</p:attrName>
                                        </p:attrNameLst>
                                      </p:cBhvr>
                                      <p:tavLst>
                                        <p:tav tm="0">
                                          <p:val>
                                            <p:strVal val="ppt_x"/>
                                          </p:val>
                                        </p:tav>
                                        <p:tav tm="100000">
                                          <p:val>
                                            <p:fltVal val="0.5"/>
                                          </p:val>
                                        </p:tav>
                                      </p:tavLst>
                                    </p:anim>
                                    <p:anim calcmode="lin" valueType="num">
                                      <p:cBhvr>
                                        <p:cTn id="153" dur="500"/>
                                        <p:tgtEl>
                                          <p:spTgt spid="23"/>
                                        </p:tgtEl>
                                        <p:attrNameLst>
                                          <p:attrName>ppt_y</p:attrName>
                                        </p:attrNameLst>
                                      </p:cBhvr>
                                      <p:tavLst>
                                        <p:tav tm="0">
                                          <p:val>
                                            <p:strVal val="ppt_y"/>
                                          </p:val>
                                        </p:tav>
                                        <p:tav tm="100000">
                                          <p:val>
                                            <p:fltVal val="0.5"/>
                                          </p:val>
                                        </p:tav>
                                      </p:tavLst>
                                    </p:anim>
                                    <p:set>
                                      <p:cBhvr>
                                        <p:cTn id="154" dur="1" fill="hold">
                                          <p:stCondLst>
                                            <p:cond delay="499"/>
                                          </p:stCondLst>
                                        </p:cTn>
                                        <p:tgtEl>
                                          <p:spTgt spid="23"/>
                                        </p:tgtEl>
                                        <p:attrNameLst>
                                          <p:attrName>style.visibility</p:attrName>
                                        </p:attrNameLst>
                                      </p:cBhvr>
                                      <p:to>
                                        <p:strVal val="hidden"/>
                                      </p:to>
                                    </p:set>
                                  </p:childTnLst>
                                </p:cTn>
                              </p:par>
                            </p:childTnLst>
                          </p:cTn>
                        </p:par>
                      </p:childTnLst>
                    </p:cTn>
                  </p:par>
                </p:childTnLst>
              </p:cTn>
              <p:nextCondLst>
                <p:cond evt="onClick" delay="0">
                  <p:tgtEl>
                    <p:spTgt spid="23"/>
                  </p:tgtEl>
                </p:cond>
              </p:nextCondLst>
            </p:seq>
            <p:seq concurrent="1" nextAc="seek">
              <p:cTn id="155" restart="whenNotActive" fill="hold" evtFilter="cancelBubble" nodeType="interactiveSeq">
                <p:stCondLst>
                  <p:cond evt="onClick" delay="0">
                    <p:tgtEl>
                      <p:spTgt spid="24"/>
                    </p:tgtEl>
                  </p:cond>
                </p:stCondLst>
                <p:endSync evt="end" delay="0">
                  <p:rtn val="all"/>
                </p:endSync>
                <p:childTnLst>
                  <p:par>
                    <p:cTn id="156" fill="hold">
                      <p:stCondLst>
                        <p:cond delay="0"/>
                      </p:stCondLst>
                      <p:childTnLst>
                        <p:par>
                          <p:cTn id="157" fill="hold">
                            <p:stCondLst>
                              <p:cond delay="0"/>
                            </p:stCondLst>
                            <p:childTnLst>
                              <p:par>
                                <p:cTn id="158" presetID="23" presetClass="exit" presetSubtype="544" fill="hold" grpId="0" nodeType="clickEffect">
                                  <p:stCondLst>
                                    <p:cond delay="0"/>
                                  </p:stCondLst>
                                  <p:childTnLst>
                                    <p:anim calcmode="lin" valueType="num">
                                      <p:cBhvr>
                                        <p:cTn id="159" dur="500"/>
                                        <p:tgtEl>
                                          <p:spTgt spid="24"/>
                                        </p:tgtEl>
                                        <p:attrNameLst>
                                          <p:attrName>ppt_w</p:attrName>
                                        </p:attrNameLst>
                                      </p:cBhvr>
                                      <p:tavLst>
                                        <p:tav tm="0">
                                          <p:val>
                                            <p:strVal val="ppt_w"/>
                                          </p:val>
                                        </p:tav>
                                        <p:tav tm="100000">
                                          <p:val>
                                            <p:fltVal val="0"/>
                                          </p:val>
                                        </p:tav>
                                      </p:tavLst>
                                    </p:anim>
                                    <p:anim calcmode="lin" valueType="num">
                                      <p:cBhvr>
                                        <p:cTn id="160" dur="500"/>
                                        <p:tgtEl>
                                          <p:spTgt spid="24"/>
                                        </p:tgtEl>
                                        <p:attrNameLst>
                                          <p:attrName>ppt_h</p:attrName>
                                        </p:attrNameLst>
                                      </p:cBhvr>
                                      <p:tavLst>
                                        <p:tav tm="0">
                                          <p:val>
                                            <p:strVal val="ppt_h"/>
                                          </p:val>
                                        </p:tav>
                                        <p:tav tm="100000">
                                          <p:val>
                                            <p:fltVal val="0"/>
                                          </p:val>
                                        </p:tav>
                                      </p:tavLst>
                                    </p:anim>
                                    <p:anim calcmode="lin" valueType="num">
                                      <p:cBhvr>
                                        <p:cTn id="161" dur="500"/>
                                        <p:tgtEl>
                                          <p:spTgt spid="24"/>
                                        </p:tgtEl>
                                        <p:attrNameLst>
                                          <p:attrName>ppt_x</p:attrName>
                                        </p:attrNameLst>
                                      </p:cBhvr>
                                      <p:tavLst>
                                        <p:tav tm="0">
                                          <p:val>
                                            <p:strVal val="ppt_x"/>
                                          </p:val>
                                        </p:tav>
                                        <p:tav tm="100000">
                                          <p:val>
                                            <p:fltVal val="0.5"/>
                                          </p:val>
                                        </p:tav>
                                      </p:tavLst>
                                    </p:anim>
                                    <p:anim calcmode="lin" valueType="num">
                                      <p:cBhvr>
                                        <p:cTn id="162" dur="500"/>
                                        <p:tgtEl>
                                          <p:spTgt spid="24"/>
                                        </p:tgtEl>
                                        <p:attrNameLst>
                                          <p:attrName>ppt_y</p:attrName>
                                        </p:attrNameLst>
                                      </p:cBhvr>
                                      <p:tavLst>
                                        <p:tav tm="0">
                                          <p:val>
                                            <p:strVal val="ppt_y"/>
                                          </p:val>
                                        </p:tav>
                                        <p:tav tm="100000">
                                          <p:val>
                                            <p:fltVal val="0.5"/>
                                          </p:val>
                                        </p:tav>
                                      </p:tavLst>
                                    </p:anim>
                                    <p:set>
                                      <p:cBhvr>
                                        <p:cTn id="163" dur="1" fill="hold">
                                          <p:stCondLst>
                                            <p:cond delay="499"/>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24"/>
                  </p:tgtEl>
                </p:cond>
              </p:nextCondLst>
            </p:seq>
            <p:seq concurrent="1" nextAc="seek">
              <p:cTn id="164" restart="whenNotActive" fill="hold" evtFilter="cancelBubble" nodeType="interactiveSeq">
                <p:stCondLst>
                  <p:cond evt="onClick" delay="0">
                    <p:tgtEl>
                      <p:spTgt spid="25"/>
                    </p:tgtEl>
                  </p:cond>
                </p:stCondLst>
                <p:endSync evt="end" delay="0">
                  <p:rtn val="all"/>
                </p:endSync>
                <p:childTnLst>
                  <p:par>
                    <p:cTn id="165" fill="hold">
                      <p:stCondLst>
                        <p:cond delay="0"/>
                      </p:stCondLst>
                      <p:childTnLst>
                        <p:par>
                          <p:cTn id="166" fill="hold">
                            <p:stCondLst>
                              <p:cond delay="0"/>
                            </p:stCondLst>
                            <p:childTnLst>
                              <p:par>
                                <p:cTn id="167" presetID="23" presetClass="exit" presetSubtype="544" fill="hold" grpId="0" nodeType="clickEffect">
                                  <p:stCondLst>
                                    <p:cond delay="0"/>
                                  </p:stCondLst>
                                  <p:childTnLst>
                                    <p:anim calcmode="lin" valueType="num">
                                      <p:cBhvr>
                                        <p:cTn id="168" dur="500"/>
                                        <p:tgtEl>
                                          <p:spTgt spid="25"/>
                                        </p:tgtEl>
                                        <p:attrNameLst>
                                          <p:attrName>ppt_w</p:attrName>
                                        </p:attrNameLst>
                                      </p:cBhvr>
                                      <p:tavLst>
                                        <p:tav tm="0">
                                          <p:val>
                                            <p:strVal val="ppt_w"/>
                                          </p:val>
                                        </p:tav>
                                        <p:tav tm="100000">
                                          <p:val>
                                            <p:fltVal val="0"/>
                                          </p:val>
                                        </p:tav>
                                      </p:tavLst>
                                    </p:anim>
                                    <p:anim calcmode="lin" valueType="num">
                                      <p:cBhvr>
                                        <p:cTn id="169" dur="500"/>
                                        <p:tgtEl>
                                          <p:spTgt spid="25"/>
                                        </p:tgtEl>
                                        <p:attrNameLst>
                                          <p:attrName>ppt_h</p:attrName>
                                        </p:attrNameLst>
                                      </p:cBhvr>
                                      <p:tavLst>
                                        <p:tav tm="0">
                                          <p:val>
                                            <p:strVal val="ppt_h"/>
                                          </p:val>
                                        </p:tav>
                                        <p:tav tm="100000">
                                          <p:val>
                                            <p:fltVal val="0"/>
                                          </p:val>
                                        </p:tav>
                                      </p:tavLst>
                                    </p:anim>
                                    <p:anim calcmode="lin" valueType="num">
                                      <p:cBhvr>
                                        <p:cTn id="170" dur="500"/>
                                        <p:tgtEl>
                                          <p:spTgt spid="25"/>
                                        </p:tgtEl>
                                        <p:attrNameLst>
                                          <p:attrName>ppt_x</p:attrName>
                                        </p:attrNameLst>
                                      </p:cBhvr>
                                      <p:tavLst>
                                        <p:tav tm="0">
                                          <p:val>
                                            <p:strVal val="ppt_x"/>
                                          </p:val>
                                        </p:tav>
                                        <p:tav tm="100000">
                                          <p:val>
                                            <p:fltVal val="0.5"/>
                                          </p:val>
                                        </p:tav>
                                      </p:tavLst>
                                    </p:anim>
                                    <p:anim calcmode="lin" valueType="num">
                                      <p:cBhvr>
                                        <p:cTn id="171" dur="500"/>
                                        <p:tgtEl>
                                          <p:spTgt spid="25"/>
                                        </p:tgtEl>
                                        <p:attrNameLst>
                                          <p:attrName>ppt_y</p:attrName>
                                        </p:attrNameLst>
                                      </p:cBhvr>
                                      <p:tavLst>
                                        <p:tav tm="0">
                                          <p:val>
                                            <p:strVal val="ppt_y"/>
                                          </p:val>
                                        </p:tav>
                                        <p:tav tm="100000">
                                          <p:val>
                                            <p:fltVal val="0.5"/>
                                          </p:val>
                                        </p:tav>
                                      </p:tavLst>
                                    </p:anim>
                                    <p:set>
                                      <p:cBhvr>
                                        <p:cTn id="172" dur="1" fill="hold">
                                          <p:stCondLst>
                                            <p:cond delay="499"/>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25"/>
                  </p:tgtEl>
                </p:cond>
              </p:nextCondLst>
            </p:seq>
            <p:seq concurrent="1" nextAc="seek">
              <p:cTn id="173" restart="whenNotActive" fill="hold" evtFilter="cancelBubble" nodeType="interactiveSeq">
                <p:stCondLst>
                  <p:cond evt="onClick" delay="0">
                    <p:tgtEl>
                      <p:spTgt spid="26"/>
                    </p:tgtEl>
                  </p:cond>
                </p:stCondLst>
                <p:endSync evt="end" delay="0">
                  <p:rtn val="all"/>
                </p:endSync>
                <p:childTnLst>
                  <p:par>
                    <p:cTn id="174" fill="hold">
                      <p:stCondLst>
                        <p:cond delay="0"/>
                      </p:stCondLst>
                      <p:childTnLst>
                        <p:par>
                          <p:cTn id="175" fill="hold">
                            <p:stCondLst>
                              <p:cond delay="0"/>
                            </p:stCondLst>
                            <p:childTnLst>
                              <p:par>
                                <p:cTn id="176" presetID="23" presetClass="exit" presetSubtype="544" fill="hold" grpId="0" nodeType="clickEffect">
                                  <p:stCondLst>
                                    <p:cond delay="0"/>
                                  </p:stCondLst>
                                  <p:childTnLst>
                                    <p:anim calcmode="lin" valueType="num">
                                      <p:cBhvr>
                                        <p:cTn id="177" dur="500"/>
                                        <p:tgtEl>
                                          <p:spTgt spid="26"/>
                                        </p:tgtEl>
                                        <p:attrNameLst>
                                          <p:attrName>ppt_w</p:attrName>
                                        </p:attrNameLst>
                                      </p:cBhvr>
                                      <p:tavLst>
                                        <p:tav tm="0">
                                          <p:val>
                                            <p:strVal val="ppt_w"/>
                                          </p:val>
                                        </p:tav>
                                        <p:tav tm="100000">
                                          <p:val>
                                            <p:fltVal val="0"/>
                                          </p:val>
                                        </p:tav>
                                      </p:tavLst>
                                    </p:anim>
                                    <p:anim calcmode="lin" valueType="num">
                                      <p:cBhvr>
                                        <p:cTn id="178" dur="500"/>
                                        <p:tgtEl>
                                          <p:spTgt spid="26"/>
                                        </p:tgtEl>
                                        <p:attrNameLst>
                                          <p:attrName>ppt_h</p:attrName>
                                        </p:attrNameLst>
                                      </p:cBhvr>
                                      <p:tavLst>
                                        <p:tav tm="0">
                                          <p:val>
                                            <p:strVal val="ppt_h"/>
                                          </p:val>
                                        </p:tav>
                                        <p:tav tm="100000">
                                          <p:val>
                                            <p:fltVal val="0"/>
                                          </p:val>
                                        </p:tav>
                                      </p:tavLst>
                                    </p:anim>
                                    <p:anim calcmode="lin" valueType="num">
                                      <p:cBhvr>
                                        <p:cTn id="179" dur="500"/>
                                        <p:tgtEl>
                                          <p:spTgt spid="26"/>
                                        </p:tgtEl>
                                        <p:attrNameLst>
                                          <p:attrName>ppt_x</p:attrName>
                                        </p:attrNameLst>
                                      </p:cBhvr>
                                      <p:tavLst>
                                        <p:tav tm="0">
                                          <p:val>
                                            <p:strVal val="ppt_x"/>
                                          </p:val>
                                        </p:tav>
                                        <p:tav tm="100000">
                                          <p:val>
                                            <p:fltVal val="0.5"/>
                                          </p:val>
                                        </p:tav>
                                      </p:tavLst>
                                    </p:anim>
                                    <p:anim calcmode="lin" valueType="num">
                                      <p:cBhvr>
                                        <p:cTn id="180" dur="500"/>
                                        <p:tgtEl>
                                          <p:spTgt spid="26"/>
                                        </p:tgtEl>
                                        <p:attrNameLst>
                                          <p:attrName>ppt_y</p:attrName>
                                        </p:attrNameLst>
                                      </p:cBhvr>
                                      <p:tavLst>
                                        <p:tav tm="0">
                                          <p:val>
                                            <p:strVal val="ppt_y"/>
                                          </p:val>
                                        </p:tav>
                                        <p:tav tm="100000">
                                          <p:val>
                                            <p:fltVal val="0.5"/>
                                          </p:val>
                                        </p:tav>
                                      </p:tavLst>
                                    </p:anim>
                                    <p:set>
                                      <p:cBhvr>
                                        <p:cTn id="181" dur="1" fill="hold">
                                          <p:stCondLst>
                                            <p:cond delay="499"/>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6"/>
                  </p:tgtEl>
                </p:cond>
              </p:nextCondLst>
            </p:seq>
            <p:seq concurrent="1" nextAc="seek">
              <p:cTn id="182" restart="whenNotActive" fill="hold" evtFilter="cancelBubble" nodeType="interactiveSeq">
                <p:stCondLst>
                  <p:cond evt="onClick" delay="0">
                    <p:tgtEl>
                      <p:spTgt spid="27"/>
                    </p:tgtEl>
                  </p:cond>
                </p:stCondLst>
                <p:endSync evt="end" delay="0">
                  <p:rtn val="all"/>
                </p:endSync>
                <p:childTnLst>
                  <p:par>
                    <p:cTn id="183" fill="hold">
                      <p:stCondLst>
                        <p:cond delay="0"/>
                      </p:stCondLst>
                      <p:childTnLst>
                        <p:par>
                          <p:cTn id="184" fill="hold">
                            <p:stCondLst>
                              <p:cond delay="0"/>
                            </p:stCondLst>
                            <p:childTnLst>
                              <p:par>
                                <p:cTn id="185" presetID="23" presetClass="exit" presetSubtype="544" fill="hold" grpId="0" nodeType="clickEffect">
                                  <p:stCondLst>
                                    <p:cond delay="0"/>
                                  </p:stCondLst>
                                  <p:childTnLst>
                                    <p:anim calcmode="lin" valueType="num">
                                      <p:cBhvr>
                                        <p:cTn id="186" dur="500"/>
                                        <p:tgtEl>
                                          <p:spTgt spid="27"/>
                                        </p:tgtEl>
                                        <p:attrNameLst>
                                          <p:attrName>ppt_w</p:attrName>
                                        </p:attrNameLst>
                                      </p:cBhvr>
                                      <p:tavLst>
                                        <p:tav tm="0">
                                          <p:val>
                                            <p:strVal val="ppt_w"/>
                                          </p:val>
                                        </p:tav>
                                        <p:tav tm="100000">
                                          <p:val>
                                            <p:fltVal val="0"/>
                                          </p:val>
                                        </p:tav>
                                      </p:tavLst>
                                    </p:anim>
                                    <p:anim calcmode="lin" valueType="num">
                                      <p:cBhvr>
                                        <p:cTn id="187" dur="500"/>
                                        <p:tgtEl>
                                          <p:spTgt spid="27"/>
                                        </p:tgtEl>
                                        <p:attrNameLst>
                                          <p:attrName>ppt_h</p:attrName>
                                        </p:attrNameLst>
                                      </p:cBhvr>
                                      <p:tavLst>
                                        <p:tav tm="0">
                                          <p:val>
                                            <p:strVal val="ppt_h"/>
                                          </p:val>
                                        </p:tav>
                                        <p:tav tm="100000">
                                          <p:val>
                                            <p:fltVal val="0"/>
                                          </p:val>
                                        </p:tav>
                                      </p:tavLst>
                                    </p:anim>
                                    <p:anim calcmode="lin" valueType="num">
                                      <p:cBhvr>
                                        <p:cTn id="188" dur="500"/>
                                        <p:tgtEl>
                                          <p:spTgt spid="27"/>
                                        </p:tgtEl>
                                        <p:attrNameLst>
                                          <p:attrName>ppt_x</p:attrName>
                                        </p:attrNameLst>
                                      </p:cBhvr>
                                      <p:tavLst>
                                        <p:tav tm="0">
                                          <p:val>
                                            <p:strVal val="ppt_x"/>
                                          </p:val>
                                        </p:tav>
                                        <p:tav tm="100000">
                                          <p:val>
                                            <p:fltVal val="0.5"/>
                                          </p:val>
                                        </p:tav>
                                      </p:tavLst>
                                    </p:anim>
                                    <p:anim calcmode="lin" valueType="num">
                                      <p:cBhvr>
                                        <p:cTn id="189" dur="500"/>
                                        <p:tgtEl>
                                          <p:spTgt spid="27"/>
                                        </p:tgtEl>
                                        <p:attrNameLst>
                                          <p:attrName>ppt_y</p:attrName>
                                        </p:attrNameLst>
                                      </p:cBhvr>
                                      <p:tavLst>
                                        <p:tav tm="0">
                                          <p:val>
                                            <p:strVal val="ppt_y"/>
                                          </p:val>
                                        </p:tav>
                                        <p:tav tm="100000">
                                          <p:val>
                                            <p:fltVal val="0.5"/>
                                          </p:val>
                                        </p:tav>
                                      </p:tavLst>
                                    </p:anim>
                                    <p:set>
                                      <p:cBhvr>
                                        <p:cTn id="190" dur="1" fill="hold">
                                          <p:stCondLst>
                                            <p:cond delay="499"/>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7"/>
                  </p:tgtEl>
                </p:cond>
              </p:nextCondLst>
            </p:seq>
            <p:seq concurrent="1" nextAc="seek">
              <p:cTn id="191" restart="whenNotActive" fill="hold" evtFilter="cancelBubble" nodeType="interactiveSeq">
                <p:stCondLst>
                  <p:cond evt="onClick" delay="0">
                    <p:tgtEl>
                      <p:spTgt spid="28"/>
                    </p:tgtEl>
                  </p:cond>
                </p:stCondLst>
                <p:endSync evt="end" delay="0">
                  <p:rtn val="all"/>
                </p:endSync>
                <p:childTnLst>
                  <p:par>
                    <p:cTn id="192" fill="hold">
                      <p:stCondLst>
                        <p:cond delay="0"/>
                      </p:stCondLst>
                      <p:childTnLst>
                        <p:par>
                          <p:cTn id="193" fill="hold">
                            <p:stCondLst>
                              <p:cond delay="0"/>
                            </p:stCondLst>
                            <p:childTnLst>
                              <p:par>
                                <p:cTn id="194" presetID="23" presetClass="exit" presetSubtype="544" fill="hold" grpId="0" nodeType="clickEffect">
                                  <p:stCondLst>
                                    <p:cond delay="0"/>
                                  </p:stCondLst>
                                  <p:childTnLst>
                                    <p:anim calcmode="lin" valueType="num">
                                      <p:cBhvr>
                                        <p:cTn id="195" dur="500"/>
                                        <p:tgtEl>
                                          <p:spTgt spid="28"/>
                                        </p:tgtEl>
                                        <p:attrNameLst>
                                          <p:attrName>ppt_w</p:attrName>
                                        </p:attrNameLst>
                                      </p:cBhvr>
                                      <p:tavLst>
                                        <p:tav tm="0">
                                          <p:val>
                                            <p:strVal val="ppt_w"/>
                                          </p:val>
                                        </p:tav>
                                        <p:tav tm="100000">
                                          <p:val>
                                            <p:fltVal val="0"/>
                                          </p:val>
                                        </p:tav>
                                      </p:tavLst>
                                    </p:anim>
                                    <p:anim calcmode="lin" valueType="num">
                                      <p:cBhvr>
                                        <p:cTn id="196" dur="500"/>
                                        <p:tgtEl>
                                          <p:spTgt spid="28"/>
                                        </p:tgtEl>
                                        <p:attrNameLst>
                                          <p:attrName>ppt_h</p:attrName>
                                        </p:attrNameLst>
                                      </p:cBhvr>
                                      <p:tavLst>
                                        <p:tav tm="0">
                                          <p:val>
                                            <p:strVal val="ppt_h"/>
                                          </p:val>
                                        </p:tav>
                                        <p:tav tm="100000">
                                          <p:val>
                                            <p:fltVal val="0"/>
                                          </p:val>
                                        </p:tav>
                                      </p:tavLst>
                                    </p:anim>
                                    <p:anim calcmode="lin" valueType="num">
                                      <p:cBhvr>
                                        <p:cTn id="197" dur="500"/>
                                        <p:tgtEl>
                                          <p:spTgt spid="28"/>
                                        </p:tgtEl>
                                        <p:attrNameLst>
                                          <p:attrName>ppt_x</p:attrName>
                                        </p:attrNameLst>
                                      </p:cBhvr>
                                      <p:tavLst>
                                        <p:tav tm="0">
                                          <p:val>
                                            <p:strVal val="ppt_x"/>
                                          </p:val>
                                        </p:tav>
                                        <p:tav tm="100000">
                                          <p:val>
                                            <p:fltVal val="0.5"/>
                                          </p:val>
                                        </p:tav>
                                      </p:tavLst>
                                    </p:anim>
                                    <p:anim calcmode="lin" valueType="num">
                                      <p:cBhvr>
                                        <p:cTn id="198" dur="500"/>
                                        <p:tgtEl>
                                          <p:spTgt spid="28"/>
                                        </p:tgtEl>
                                        <p:attrNameLst>
                                          <p:attrName>ppt_y</p:attrName>
                                        </p:attrNameLst>
                                      </p:cBhvr>
                                      <p:tavLst>
                                        <p:tav tm="0">
                                          <p:val>
                                            <p:strVal val="ppt_y"/>
                                          </p:val>
                                        </p:tav>
                                        <p:tav tm="100000">
                                          <p:val>
                                            <p:fltVal val="0.5"/>
                                          </p:val>
                                        </p:tav>
                                      </p:tavLst>
                                    </p:anim>
                                    <p:set>
                                      <p:cBhvr>
                                        <p:cTn id="199" dur="1" fill="hold">
                                          <p:stCondLst>
                                            <p:cond delay="499"/>
                                          </p:stCondLst>
                                        </p:cTn>
                                        <p:tgtEl>
                                          <p:spTgt spid="28"/>
                                        </p:tgtEl>
                                        <p:attrNameLst>
                                          <p:attrName>style.visibility</p:attrName>
                                        </p:attrNameLst>
                                      </p:cBhvr>
                                      <p:to>
                                        <p:strVal val="hidden"/>
                                      </p:to>
                                    </p:set>
                                  </p:childTnLst>
                                </p:cTn>
                              </p:par>
                            </p:childTnLst>
                          </p:cTn>
                        </p:par>
                      </p:childTnLst>
                    </p:cTn>
                  </p:par>
                </p:childTnLst>
              </p:cTn>
              <p:nextCondLst>
                <p:cond evt="onClick" delay="0">
                  <p:tgtEl>
                    <p:spTgt spid="28"/>
                  </p:tgtEl>
                </p:cond>
              </p:nextCondLst>
            </p:seq>
            <p:seq concurrent="1" nextAc="seek">
              <p:cTn id="200" restart="whenNotActive" fill="hold" evtFilter="cancelBubble" nodeType="interactiveSeq">
                <p:stCondLst>
                  <p:cond evt="onClick" delay="0">
                    <p:tgtEl>
                      <p:spTgt spid="29"/>
                    </p:tgtEl>
                  </p:cond>
                </p:stCondLst>
                <p:endSync evt="end" delay="0">
                  <p:rtn val="all"/>
                </p:endSync>
                <p:childTnLst>
                  <p:par>
                    <p:cTn id="201" fill="hold">
                      <p:stCondLst>
                        <p:cond delay="0"/>
                      </p:stCondLst>
                      <p:childTnLst>
                        <p:par>
                          <p:cTn id="202" fill="hold">
                            <p:stCondLst>
                              <p:cond delay="0"/>
                            </p:stCondLst>
                            <p:childTnLst>
                              <p:par>
                                <p:cTn id="203" presetID="23" presetClass="exit" presetSubtype="544" fill="hold" grpId="0" nodeType="clickEffect">
                                  <p:stCondLst>
                                    <p:cond delay="0"/>
                                  </p:stCondLst>
                                  <p:childTnLst>
                                    <p:anim calcmode="lin" valueType="num">
                                      <p:cBhvr>
                                        <p:cTn id="204" dur="500"/>
                                        <p:tgtEl>
                                          <p:spTgt spid="29"/>
                                        </p:tgtEl>
                                        <p:attrNameLst>
                                          <p:attrName>ppt_w</p:attrName>
                                        </p:attrNameLst>
                                      </p:cBhvr>
                                      <p:tavLst>
                                        <p:tav tm="0">
                                          <p:val>
                                            <p:strVal val="ppt_w"/>
                                          </p:val>
                                        </p:tav>
                                        <p:tav tm="100000">
                                          <p:val>
                                            <p:fltVal val="0"/>
                                          </p:val>
                                        </p:tav>
                                      </p:tavLst>
                                    </p:anim>
                                    <p:anim calcmode="lin" valueType="num">
                                      <p:cBhvr>
                                        <p:cTn id="205" dur="500"/>
                                        <p:tgtEl>
                                          <p:spTgt spid="29"/>
                                        </p:tgtEl>
                                        <p:attrNameLst>
                                          <p:attrName>ppt_h</p:attrName>
                                        </p:attrNameLst>
                                      </p:cBhvr>
                                      <p:tavLst>
                                        <p:tav tm="0">
                                          <p:val>
                                            <p:strVal val="ppt_h"/>
                                          </p:val>
                                        </p:tav>
                                        <p:tav tm="100000">
                                          <p:val>
                                            <p:fltVal val="0"/>
                                          </p:val>
                                        </p:tav>
                                      </p:tavLst>
                                    </p:anim>
                                    <p:anim calcmode="lin" valueType="num">
                                      <p:cBhvr>
                                        <p:cTn id="206" dur="500"/>
                                        <p:tgtEl>
                                          <p:spTgt spid="29"/>
                                        </p:tgtEl>
                                        <p:attrNameLst>
                                          <p:attrName>ppt_x</p:attrName>
                                        </p:attrNameLst>
                                      </p:cBhvr>
                                      <p:tavLst>
                                        <p:tav tm="0">
                                          <p:val>
                                            <p:strVal val="ppt_x"/>
                                          </p:val>
                                        </p:tav>
                                        <p:tav tm="100000">
                                          <p:val>
                                            <p:fltVal val="0.5"/>
                                          </p:val>
                                        </p:tav>
                                      </p:tavLst>
                                    </p:anim>
                                    <p:anim calcmode="lin" valueType="num">
                                      <p:cBhvr>
                                        <p:cTn id="207" dur="500"/>
                                        <p:tgtEl>
                                          <p:spTgt spid="29"/>
                                        </p:tgtEl>
                                        <p:attrNameLst>
                                          <p:attrName>ppt_y</p:attrName>
                                        </p:attrNameLst>
                                      </p:cBhvr>
                                      <p:tavLst>
                                        <p:tav tm="0">
                                          <p:val>
                                            <p:strVal val="ppt_y"/>
                                          </p:val>
                                        </p:tav>
                                        <p:tav tm="100000">
                                          <p:val>
                                            <p:fltVal val="0.5"/>
                                          </p:val>
                                        </p:tav>
                                      </p:tavLst>
                                    </p:anim>
                                    <p:set>
                                      <p:cBhvr>
                                        <p:cTn id="208" dur="1" fill="hold">
                                          <p:stCondLst>
                                            <p:cond delay="499"/>
                                          </p:stCondLst>
                                        </p:cTn>
                                        <p:tgtEl>
                                          <p:spTgt spid="29"/>
                                        </p:tgtEl>
                                        <p:attrNameLst>
                                          <p:attrName>style.visibility</p:attrName>
                                        </p:attrNameLst>
                                      </p:cBhvr>
                                      <p:to>
                                        <p:strVal val="hidden"/>
                                      </p:to>
                                    </p:set>
                                  </p:childTnLst>
                                </p:cTn>
                              </p:par>
                            </p:childTnLst>
                          </p:cTn>
                        </p:par>
                      </p:childTnLst>
                    </p:cTn>
                  </p:par>
                </p:childTnLst>
              </p:cTn>
              <p:nextCondLst>
                <p:cond evt="onClick" delay="0">
                  <p:tgtEl>
                    <p:spTgt spid="29"/>
                  </p:tgtEl>
                </p:cond>
              </p:nextCondLst>
            </p:seq>
            <p:seq concurrent="1" nextAc="seek">
              <p:cTn id="209" restart="whenNotActive" fill="hold" evtFilter="cancelBubble" nodeType="interactiveSeq">
                <p:stCondLst>
                  <p:cond evt="onClick" delay="0">
                    <p:tgtEl>
                      <p:spTgt spid="30"/>
                    </p:tgtEl>
                  </p:cond>
                </p:stCondLst>
                <p:endSync evt="end" delay="0">
                  <p:rtn val="all"/>
                </p:endSync>
                <p:childTnLst>
                  <p:par>
                    <p:cTn id="210" fill="hold">
                      <p:stCondLst>
                        <p:cond delay="0"/>
                      </p:stCondLst>
                      <p:childTnLst>
                        <p:par>
                          <p:cTn id="211" fill="hold">
                            <p:stCondLst>
                              <p:cond delay="0"/>
                            </p:stCondLst>
                            <p:childTnLst>
                              <p:par>
                                <p:cTn id="212" presetID="23" presetClass="exit" presetSubtype="544" fill="hold" grpId="0" nodeType="clickEffect">
                                  <p:stCondLst>
                                    <p:cond delay="0"/>
                                  </p:stCondLst>
                                  <p:childTnLst>
                                    <p:anim calcmode="lin" valueType="num">
                                      <p:cBhvr>
                                        <p:cTn id="213" dur="500"/>
                                        <p:tgtEl>
                                          <p:spTgt spid="30"/>
                                        </p:tgtEl>
                                        <p:attrNameLst>
                                          <p:attrName>ppt_w</p:attrName>
                                        </p:attrNameLst>
                                      </p:cBhvr>
                                      <p:tavLst>
                                        <p:tav tm="0">
                                          <p:val>
                                            <p:strVal val="ppt_w"/>
                                          </p:val>
                                        </p:tav>
                                        <p:tav tm="100000">
                                          <p:val>
                                            <p:fltVal val="0"/>
                                          </p:val>
                                        </p:tav>
                                      </p:tavLst>
                                    </p:anim>
                                    <p:anim calcmode="lin" valueType="num">
                                      <p:cBhvr>
                                        <p:cTn id="214" dur="500"/>
                                        <p:tgtEl>
                                          <p:spTgt spid="30"/>
                                        </p:tgtEl>
                                        <p:attrNameLst>
                                          <p:attrName>ppt_h</p:attrName>
                                        </p:attrNameLst>
                                      </p:cBhvr>
                                      <p:tavLst>
                                        <p:tav tm="0">
                                          <p:val>
                                            <p:strVal val="ppt_h"/>
                                          </p:val>
                                        </p:tav>
                                        <p:tav tm="100000">
                                          <p:val>
                                            <p:fltVal val="0"/>
                                          </p:val>
                                        </p:tav>
                                      </p:tavLst>
                                    </p:anim>
                                    <p:anim calcmode="lin" valueType="num">
                                      <p:cBhvr>
                                        <p:cTn id="215" dur="500"/>
                                        <p:tgtEl>
                                          <p:spTgt spid="30"/>
                                        </p:tgtEl>
                                        <p:attrNameLst>
                                          <p:attrName>ppt_x</p:attrName>
                                        </p:attrNameLst>
                                      </p:cBhvr>
                                      <p:tavLst>
                                        <p:tav tm="0">
                                          <p:val>
                                            <p:strVal val="ppt_x"/>
                                          </p:val>
                                        </p:tav>
                                        <p:tav tm="100000">
                                          <p:val>
                                            <p:fltVal val="0.5"/>
                                          </p:val>
                                        </p:tav>
                                      </p:tavLst>
                                    </p:anim>
                                    <p:anim calcmode="lin" valueType="num">
                                      <p:cBhvr>
                                        <p:cTn id="216" dur="500"/>
                                        <p:tgtEl>
                                          <p:spTgt spid="30"/>
                                        </p:tgtEl>
                                        <p:attrNameLst>
                                          <p:attrName>ppt_y</p:attrName>
                                        </p:attrNameLst>
                                      </p:cBhvr>
                                      <p:tavLst>
                                        <p:tav tm="0">
                                          <p:val>
                                            <p:strVal val="ppt_y"/>
                                          </p:val>
                                        </p:tav>
                                        <p:tav tm="100000">
                                          <p:val>
                                            <p:fltVal val="0.5"/>
                                          </p:val>
                                        </p:tav>
                                      </p:tavLst>
                                    </p:anim>
                                    <p:set>
                                      <p:cBhvr>
                                        <p:cTn id="217" dur="1" fill="hold">
                                          <p:stCondLst>
                                            <p:cond delay="499"/>
                                          </p:stCondLst>
                                        </p:cTn>
                                        <p:tgtEl>
                                          <p:spTgt spid="30"/>
                                        </p:tgtEl>
                                        <p:attrNameLst>
                                          <p:attrName>style.visibility</p:attrName>
                                        </p:attrNameLst>
                                      </p:cBhvr>
                                      <p:to>
                                        <p:strVal val="hidden"/>
                                      </p:to>
                                    </p:set>
                                  </p:childTnLst>
                                </p:cTn>
                              </p:par>
                            </p:childTnLst>
                          </p:cTn>
                        </p:par>
                      </p:childTnLst>
                    </p:cTn>
                  </p:par>
                </p:childTnLst>
              </p:cTn>
              <p:nextCondLst>
                <p:cond evt="onClick" delay="0">
                  <p:tgtEl>
                    <p:spTgt spid="30"/>
                  </p:tgtEl>
                </p:cond>
              </p:nextCondLst>
            </p:seq>
            <p:seq concurrent="1" nextAc="seek">
              <p:cTn id="218" restart="whenNotActive" fill="hold" evtFilter="cancelBubble" nodeType="interactiveSeq">
                <p:stCondLst>
                  <p:cond evt="onClick" delay="0">
                    <p:tgtEl>
                      <p:spTgt spid="32"/>
                    </p:tgtEl>
                  </p:cond>
                </p:stCondLst>
                <p:endSync evt="end" delay="0">
                  <p:rtn val="all"/>
                </p:endSync>
                <p:childTnLst>
                  <p:par>
                    <p:cTn id="219" fill="hold">
                      <p:stCondLst>
                        <p:cond delay="0"/>
                      </p:stCondLst>
                      <p:childTnLst>
                        <p:par>
                          <p:cTn id="220" fill="hold">
                            <p:stCondLst>
                              <p:cond delay="0"/>
                            </p:stCondLst>
                            <p:childTnLst>
                              <p:par>
                                <p:cTn id="221" presetID="23" presetClass="exit" presetSubtype="544" fill="hold" grpId="0" nodeType="clickEffect">
                                  <p:stCondLst>
                                    <p:cond delay="0"/>
                                  </p:stCondLst>
                                  <p:childTnLst>
                                    <p:anim calcmode="lin" valueType="num">
                                      <p:cBhvr>
                                        <p:cTn id="222" dur="500"/>
                                        <p:tgtEl>
                                          <p:spTgt spid="32"/>
                                        </p:tgtEl>
                                        <p:attrNameLst>
                                          <p:attrName>ppt_w</p:attrName>
                                        </p:attrNameLst>
                                      </p:cBhvr>
                                      <p:tavLst>
                                        <p:tav tm="0">
                                          <p:val>
                                            <p:strVal val="ppt_w"/>
                                          </p:val>
                                        </p:tav>
                                        <p:tav tm="100000">
                                          <p:val>
                                            <p:fltVal val="0"/>
                                          </p:val>
                                        </p:tav>
                                      </p:tavLst>
                                    </p:anim>
                                    <p:anim calcmode="lin" valueType="num">
                                      <p:cBhvr>
                                        <p:cTn id="223" dur="500"/>
                                        <p:tgtEl>
                                          <p:spTgt spid="32"/>
                                        </p:tgtEl>
                                        <p:attrNameLst>
                                          <p:attrName>ppt_h</p:attrName>
                                        </p:attrNameLst>
                                      </p:cBhvr>
                                      <p:tavLst>
                                        <p:tav tm="0">
                                          <p:val>
                                            <p:strVal val="ppt_h"/>
                                          </p:val>
                                        </p:tav>
                                        <p:tav tm="100000">
                                          <p:val>
                                            <p:fltVal val="0"/>
                                          </p:val>
                                        </p:tav>
                                      </p:tavLst>
                                    </p:anim>
                                    <p:anim calcmode="lin" valueType="num">
                                      <p:cBhvr>
                                        <p:cTn id="224" dur="500"/>
                                        <p:tgtEl>
                                          <p:spTgt spid="32"/>
                                        </p:tgtEl>
                                        <p:attrNameLst>
                                          <p:attrName>ppt_x</p:attrName>
                                        </p:attrNameLst>
                                      </p:cBhvr>
                                      <p:tavLst>
                                        <p:tav tm="0">
                                          <p:val>
                                            <p:strVal val="ppt_x"/>
                                          </p:val>
                                        </p:tav>
                                        <p:tav tm="100000">
                                          <p:val>
                                            <p:fltVal val="0.5"/>
                                          </p:val>
                                        </p:tav>
                                      </p:tavLst>
                                    </p:anim>
                                    <p:anim calcmode="lin" valueType="num">
                                      <p:cBhvr>
                                        <p:cTn id="225" dur="500"/>
                                        <p:tgtEl>
                                          <p:spTgt spid="32"/>
                                        </p:tgtEl>
                                        <p:attrNameLst>
                                          <p:attrName>ppt_y</p:attrName>
                                        </p:attrNameLst>
                                      </p:cBhvr>
                                      <p:tavLst>
                                        <p:tav tm="0">
                                          <p:val>
                                            <p:strVal val="ppt_y"/>
                                          </p:val>
                                        </p:tav>
                                        <p:tav tm="100000">
                                          <p:val>
                                            <p:fltVal val="0.5"/>
                                          </p:val>
                                        </p:tav>
                                      </p:tavLst>
                                    </p:anim>
                                    <p:set>
                                      <p:cBhvr>
                                        <p:cTn id="226" dur="1" fill="hold">
                                          <p:stCondLst>
                                            <p:cond delay="499"/>
                                          </p:stCondLst>
                                        </p:cTn>
                                        <p:tgtEl>
                                          <p:spTgt spid="32"/>
                                        </p:tgtEl>
                                        <p:attrNameLst>
                                          <p:attrName>style.visibility</p:attrName>
                                        </p:attrNameLst>
                                      </p:cBhvr>
                                      <p:to>
                                        <p:strVal val="hidden"/>
                                      </p:to>
                                    </p:set>
                                  </p:childTnLst>
                                </p:cTn>
                              </p:par>
                            </p:childTnLst>
                          </p:cTn>
                        </p:par>
                      </p:childTnLst>
                    </p:cTn>
                  </p:par>
                </p:childTnLst>
              </p:cTn>
              <p:nextCondLst>
                <p:cond evt="onClick" delay="0">
                  <p:tgtEl>
                    <p:spTgt spid="32"/>
                  </p:tgtEl>
                </p:cond>
              </p:nextCondLst>
            </p:seq>
          </p:childTnLst>
        </p:cTn>
      </p:par>
    </p:tnLst>
    <p:bldLst>
      <p:bldP spid="57" grpId="0" animBg="1"/>
      <p:bldP spid="57" grpId="1" animBg="1"/>
      <p:bldP spid="69" grpId="0" animBg="1"/>
      <p:bldP spid="69" grpId="1" animBg="1"/>
      <p:bldP spid="71" grpId="0"/>
      <p:bldP spid="15" grpId="0" animBg="1"/>
      <p:bldP spid="15" grpId="1" animBg="1"/>
      <p:bldP spid="16" grpId="0" animBg="1"/>
      <p:bldP spid="16" grpId="1" animBg="1"/>
      <p:bldP spid="17" grpId="0" animBg="1"/>
      <p:bldP spid="17" grpId="1" animBg="1"/>
      <p:bldP spid="18" grpId="0" animBg="1"/>
      <p:bldP spid="18" grpId="1" animBg="1"/>
      <p:bldP spid="19" grpId="0" animBg="1"/>
      <p:bldP spid="19" grpId="1" animBg="1"/>
      <p:bldP spid="20" grpId="0" animBg="1"/>
      <p:bldP spid="20" grpId="1" animBg="1"/>
      <p:bldP spid="21" grpId="0" animBg="1"/>
      <p:bldP spid="21" grpId="1" animBg="1"/>
      <p:bldP spid="22" grpId="0" animBg="1"/>
      <p:bldP spid="22" grpId="1" animBg="1"/>
      <p:bldP spid="23" grpId="0" animBg="1"/>
      <p:bldP spid="23" grpId="1" animBg="1"/>
      <p:bldP spid="24" grpId="0" animBg="1"/>
      <p:bldP spid="24" grpId="1" animBg="1"/>
      <p:bldP spid="25" grpId="0" animBg="1"/>
      <p:bldP spid="25" grpId="1" animBg="1"/>
      <p:bldP spid="26" grpId="0" animBg="1"/>
      <p:bldP spid="26" grpId="1" animBg="1"/>
      <p:bldP spid="27" grpId="0" animBg="1"/>
      <p:bldP spid="27" grpId="1" animBg="1"/>
      <p:bldP spid="28" grpId="0" animBg="1"/>
      <p:bldP spid="28" grpId="1" animBg="1"/>
      <p:bldP spid="29" grpId="0" animBg="1"/>
      <p:bldP spid="29" grpId="1" animBg="1"/>
      <p:bldP spid="30" grpId="0" animBg="1"/>
      <p:bldP spid="30" grpId="1" animBg="1"/>
      <p:bldP spid="32" grpId="0" animBg="1"/>
      <p:bldP spid="32" grpId="1"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4057737" y="320545"/>
            <a:ext cx="4353220" cy="701545"/>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GHI NHỚ</a:t>
            </a:r>
            <a:endParaRPr lang="en-US" sz="3200"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
        <p:nvSpPr>
          <p:cNvPr id="5" name="Horizontal Scroll 4"/>
          <p:cNvSpPr/>
          <p:nvPr/>
        </p:nvSpPr>
        <p:spPr>
          <a:xfrm>
            <a:off x="1652954" y="1094396"/>
            <a:ext cx="9001112" cy="3373432"/>
          </a:xfrm>
          <a:prstGeom prst="horizontalScroll">
            <a:avLst/>
          </a:prstGeom>
          <a:solidFill>
            <a:srgbClr val="C00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pPr>
            <a:r>
              <a:rPr lang="vi-VN" sz="2800" b="1" dirty="0"/>
              <a:t>Việc sắp xếp đồ vật hoặc danh sách theo yêu cầu một cách hợp lí giúp chúng ta tìm kiếm nhanh </a:t>
            </a:r>
            <a:r>
              <a:rPr lang="vi-VN" sz="2800" b="1" dirty="0" smtClean="0"/>
              <a:t>hơn</a:t>
            </a:r>
            <a:r>
              <a:rPr lang="en-US" sz="2600" b="1" dirty="0" smtClean="0"/>
              <a:t>.</a:t>
            </a:r>
            <a:endParaRPr lang="en-US" sz="2600" b="1" dirty="0">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2"/>
          <a:stretch>
            <a:fillRect/>
          </a:stretch>
        </p:blipFill>
        <p:spPr>
          <a:xfrm>
            <a:off x="10443734" y="5077758"/>
            <a:ext cx="1735625" cy="1780242"/>
          </a:xfrm>
          <a:prstGeom prst="rect">
            <a:avLst/>
          </a:prstGeom>
        </p:spPr>
      </p:pic>
      <p:pic>
        <p:nvPicPr>
          <p:cNvPr id="4" name="Picture 3"/>
          <p:cNvPicPr>
            <a:picLocks noChangeAspect="1"/>
          </p:cNvPicPr>
          <p:nvPr/>
        </p:nvPicPr>
        <p:blipFill>
          <a:blip r:embed="rId3"/>
          <a:stretch>
            <a:fillRect/>
          </a:stretch>
        </p:blipFill>
        <p:spPr>
          <a:xfrm>
            <a:off x="235561" y="5152292"/>
            <a:ext cx="1649994" cy="1705708"/>
          </a:xfrm>
          <a:prstGeom prst="rect">
            <a:avLst/>
          </a:prstGeom>
        </p:spPr>
      </p:pic>
      <p:pic>
        <p:nvPicPr>
          <p:cNvPr id="6" name="Picture 5"/>
          <p:cNvPicPr>
            <a:picLocks noChangeAspect="1"/>
          </p:cNvPicPr>
          <p:nvPr/>
        </p:nvPicPr>
        <p:blipFill>
          <a:blip r:embed="rId4"/>
          <a:stretch>
            <a:fillRect/>
          </a:stretch>
        </p:blipFill>
        <p:spPr>
          <a:xfrm>
            <a:off x="96739" y="0"/>
            <a:ext cx="1556215" cy="1575286"/>
          </a:xfrm>
          <a:prstGeom prst="rect">
            <a:avLst/>
          </a:prstGeom>
        </p:spPr>
      </p:pic>
      <p:pic>
        <p:nvPicPr>
          <p:cNvPr id="8" name="Picture 7"/>
          <p:cNvPicPr>
            <a:picLocks noChangeAspect="1"/>
          </p:cNvPicPr>
          <p:nvPr/>
        </p:nvPicPr>
        <p:blipFill>
          <a:blip r:embed="rId5"/>
          <a:stretch>
            <a:fillRect/>
          </a:stretch>
        </p:blipFill>
        <p:spPr>
          <a:xfrm>
            <a:off x="10696390" y="20657"/>
            <a:ext cx="1495610" cy="1465243"/>
          </a:xfrm>
          <a:prstGeom prst="rect">
            <a:avLst/>
          </a:prstGeom>
        </p:spPr>
      </p:pic>
      <p:pic>
        <p:nvPicPr>
          <p:cNvPr id="9" name="Picture 8"/>
          <p:cNvPicPr>
            <a:picLocks noChangeAspect="1"/>
          </p:cNvPicPr>
          <p:nvPr/>
        </p:nvPicPr>
        <p:blipFill>
          <a:blip r:embed="rId6"/>
          <a:stretch>
            <a:fillRect/>
          </a:stretch>
        </p:blipFill>
        <p:spPr>
          <a:xfrm>
            <a:off x="4017403" y="4583575"/>
            <a:ext cx="4433888" cy="2352468"/>
          </a:xfrm>
          <a:prstGeom prst="rect">
            <a:avLst/>
          </a:prstGeom>
        </p:spPr>
      </p:pic>
    </p:spTree>
    <p:extLst>
      <p:ext uri="{BB962C8B-B14F-4D97-AF65-F5344CB8AC3E}">
        <p14:creationId xmlns:p14="http://schemas.microsoft.com/office/powerpoint/2010/main" val="15305898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p:cNvPicPr>
            <a:picLocks noChangeAspect="1"/>
          </p:cNvPicPr>
          <p:nvPr/>
        </p:nvPicPr>
        <p:blipFill rotWithShape="1">
          <a:blip r:embed="rId3">
            <a:extLst>
              <a:ext uri="{28A0092B-C50C-407E-A947-70E740481C1C}">
                <a14:useLocalDpi xmlns:a14="http://schemas.microsoft.com/office/drawing/2010/main" val="0"/>
              </a:ext>
            </a:extLst>
          </a:blip>
          <a:srcRect t="45772"/>
          <a:stretch/>
        </p:blipFill>
        <p:spPr>
          <a:xfrm>
            <a:off x="0" y="1"/>
            <a:ext cx="12192000" cy="6858000"/>
          </a:xfrm>
          <a:prstGeom prst="rect">
            <a:avLst/>
          </a:prstGeom>
        </p:spPr>
      </p:pic>
      <p:sp>
        <p:nvSpPr>
          <p:cNvPr id="8" name="WordArt 10"/>
          <p:cNvSpPr>
            <a:spLocks noChangeArrowheads="1" noChangeShapeType="1" noTextEdit="1"/>
          </p:cNvSpPr>
          <p:nvPr/>
        </p:nvSpPr>
        <p:spPr bwMode="auto">
          <a:xfrm>
            <a:off x="2331078" y="1807981"/>
            <a:ext cx="6944653" cy="2223135"/>
          </a:xfrm>
          <a:prstGeom prst="rect">
            <a:avLst/>
          </a:prstGeom>
        </p:spPr>
        <p:txBody>
          <a:bodyPr wrap="none" fromWordArt="1">
            <a:prstTxWarp prst="textArchUp">
              <a:avLst/>
            </a:prstTxWarp>
          </a:bodyPr>
          <a:lstStyle/>
          <a:p>
            <a:pPr algn="ctr" fontAlgn="base">
              <a:spcBef>
                <a:spcPct val="0"/>
              </a:spcBef>
              <a:spcAft>
                <a:spcPct val="0"/>
              </a:spcAft>
            </a:pPr>
            <a:r>
              <a:rPr lang="en-US" sz="3200" kern="10" smtClean="0">
                <a:ln w="12700">
                  <a:solidFill>
                    <a:srgbClr val="FFFF00"/>
                  </a:solidFill>
                  <a:round/>
                  <a:headEnd/>
                  <a:tailEnd/>
                </a:ln>
                <a:solidFill>
                  <a:srgbClr val="FF0000"/>
                </a:solidFill>
                <a:effectLst>
                  <a:prstShdw prst="shdw13" dist="53882" dir="13500000">
                    <a:srgbClr val="C0C0C0">
                      <a:alpha val="50000"/>
                    </a:srgbClr>
                  </a:prstShdw>
                </a:effectLst>
                <a:latin typeface="Times New Roman" panose="02020603050405020304" pitchFamily="18" charset="0"/>
                <a:cs typeface="Times New Roman" panose="02020603050405020304" pitchFamily="18" charset="0"/>
              </a:rPr>
              <a:t>TẠM BIỆT CÁC EM </a:t>
            </a:r>
          </a:p>
          <a:p>
            <a:pPr algn="ctr" fontAlgn="base">
              <a:spcBef>
                <a:spcPct val="0"/>
              </a:spcBef>
              <a:spcAft>
                <a:spcPct val="0"/>
              </a:spcAft>
            </a:pPr>
            <a:r>
              <a:rPr lang="en-US" sz="3200" kern="10" smtClean="0">
                <a:ln w="12700">
                  <a:solidFill>
                    <a:srgbClr val="FFFF00"/>
                  </a:solidFill>
                  <a:round/>
                  <a:headEnd/>
                  <a:tailEnd/>
                </a:ln>
                <a:solidFill>
                  <a:srgbClr val="FF0000"/>
                </a:solidFill>
                <a:effectLst>
                  <a:prstShdw prst="shdw13" dist="53882" dir="13500000">
                    <a:srgbClr val="C0C0C0">
                      <a:alpha val="50000"/>
                    </a:srgbClr>
                  </a:prstShdw>
                </a:effectLst>
                <a:latin typeface="Times New Roman" panose="02020603050405020304" pitchFamily="18" charset="0"/>
                <a:cs typeface="Times New Roman" panose="02020603050405020304" pitchFamily="18" charset="0"/>
              </a:rPr>
              <a:t>HỌC SINH!</a:t>
            </a:r>
            <a:endParaRPr lang="en-US" sz="3200" kern="10">
              <a:ln w="12700">
                <a:solidFill>
                  <a:srgbClr val="FFFF00"/>
                </a:solidFill>
                <a:round/>
                <a:headEnd/>
                <a:tailEnd/>
              </a:ln>
              <a:solidFill>
                <a:srgbClr val="FF0000"/>
              </a:solidFill>
              <a:effectLst>
                <a:prstShdw prst="shdw13" dist="53882" dir="13500000">
                  <a:srgbClr val="C0C0C0">
                    <a:alpha val="50000"/>
                  </a:srgbClr>
                </a:prst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31615945"/>
      </p:ext>
    </p:extLst>
  </p:cSld>
  <p:clrMapOvr>
    <a:masterClrMapping/>
  </p:clrMapOvr>
  <mc:AlternateContent xmlns:mc="http://schemas.openxmlformats.org/markup-compatibility/2006" xmlns:p14="http://schemas.microsoft.com/office/powerpoint/2010/main">
    <mc:Choice Requires="p14">
      <p:transition spd="slow" p14:dur="900" advTm="0">
        <p14:warp dir="in"/>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28000"/>
            <a:lum/>
          </a:blip>
          <a:srcRect/>
          <a:stretch>
            <a:fillRect/>
          </a:stretch>
        </a:blipFill>
        <a:effectLst/>
      </p:bgPr>
    </p:bg>
    <p:spTree>
      <p:nvGrpSpPr>
        <p:cNvPr id="1" name=""/>
        <p:cNvGrpSpPr/>
        <p:nvPr/>
      </p:nvGrpSpPr>
      <p:grpSpPr>
        <a:xfrm>
          <a:off x="0" y="0"/>
          <a:ext cx="0" cy="0"/>
          <a:chOff x="0" y="0"/>
          <a:chExt cx="0" cy="0"/>
        </a:xfrm>
      </p:grpSpPr>
      <p:pic>
        <p:nvPicPr>
          <p:cNvPr id="17" name="Picture 1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3816" y="5199753"/>
            <a:ext cx="1320033" cy="1320033"/>
          </a:xfrm>
          <a:prstGeom prst="rect">
            <a:avLst/>
          </a:prstGeom>
        </p:spPr>
      </p:pic>
      <p:pic>
        <p:nvPicPr>
          <p:cNvPr id="18" name="Picture 1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86000" y="571501"/>
            <a:ext cx="7620000" cy="5269464"/>
          </a:xfrm>
          <a:prstGeom prst="rect">
            <a:avLst/>
          </a:prstGeom>
        </p:spPr>
      </p:pic>
      <p:sp>
        <p:nvSpPr>
          <p:cNvPr id="9" name="Pentagon 8">
            <a:hlinkClick r:id="rId6" action="ppaction://hlinksldjump"/>
          </p:cNvPr>
          <p:cNvSpPr/>
          <p:nvPr/>
        </p:nvSpPr>
        <p:spPr>
          <a:xfrm flipH="1">
            <a:off x="10159101" y="6105130"/>
            <a:ext cx="1874159" cy="653004"/>
          </a:xfrm>
          <a:prstGeom prst="homePlate">
            <a:avLst/>
          </a:prstGeom>
          <a:solidFill>
            <a:srgbClr val="FF000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prstClr val="black"/>
                </a:solidFill>
              </a:rPr>
              <a:t>GO HOME</a:t>
            </a:r>
          </a:p>
        </p:txBody>
      </p:sp>
      <p:sp>
        <p:nvSpPr>
          <p:cNvPr id="12" name="Snip Diagonal Corner Rectangle 11"/>
          <p:cNvSpPr/>
          <p:nvPr/>
        </p:nvSpPr>
        <p:spPr>
          <a:xfrm>
            <a:off x="963832" y="195619"/>
            <a:ext cx="10371908" cy="2817882"/>
          </a:xfrm>
          <a:prstGeom prst="snip2DiagRect">
            <a:avLst>
              <a:gd name="adj1" fmla="val 0"/>
              <a:gd name="adj2" fmla="val 24222"/>
            </a:avLst>
          </a:prstGeom>
          <a:solidFill>
            <a:srgbClr val="FFFFCC"/>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20000"/>
              </a:lnSpc>
            </a:pPr>
            <a:r>
              <a:rPr lang="vi-VN" sz="2800" b="1">
                <a:solidFill>
                  <a:srgbClr val="3333CC"/>
                </a:solidFill>
                <a:cs typeface="Times New Roman" panose="02020603050405020304" pitchFamily="18" charset="0"/>
              </a:rPr>
              <a:t>Câu 1: Đâu là thông tin cá nhân của em?</a:t>
            </a:r>
          </a:p>
          <a:p>
            <a:pPr>
              <a:lnSpc>
                <a:spcPct val="120000"/>
              </a:lnSpc>
            </a:pPr>
            <a:r>
              <a:rPr lang="en-US" sz="2800" b="1" smtClean="0">
                <a:solidFill>
                  <a:srgbClr val="002060"/>
                </a:solidFill>
                <a:cs typeface="Times New Roman" panose="02020603050405020304" pitchFamily="18" charset="0"/>
              </a:rPr>
              <a:t>	</a:t>
            </a:r>
            <a:r>
              <a:rPr lang="vi-VN" sz="2800" smtClean="0">
                <a:solidFill>
                  <a:srgbClr val="002060"/>
                </a:solidFill>
                <a:latin typeface="+mj-lt"/>
                <a:cs typeface="Times New Roman" panose="02020603050405020304" pitchFamily="18" charset="0"/>
              </a:rPr>
              <a:t>A</a:t>
            </a:r>
            <a:r>
              <a:rPr lang="vi-VN" sz="2800">
                <a:solidFill>
                  <a:srgbClr val="002060"/>
                </a:solidFill>
                <a:latin typeface="+mj-lt"/>
                <a:cs typeface="Times New Roman" panose="02020603050405020304" pitchFamily="18" charset="0"/>
              </a:rPr>
              <a:t>. Ảnh của em.</a:t>
            </a:r>
          </a:p>
          <a:p>
            <a:pPr>
              <a:lnSpc>
                <a:spcPct val="120000"/>
              </a:lnSpc>
            </a:pPr>
            <a:r>
              <a:rPr lang="en-US" sz="2800" smtClean="0">
                <a:solidFill>
                  <a:srgbClr val="002060"/>
                </a:solidFill>
                <a:latin typeface="+mj-lt"/>
                <a:cs typeface="Times New Roman" panose="02020603050405020304" pitchFamily="18" charset="0"/>
              </a:rPr>
              <a:t>	</a:t>
            </a:r>
            <a:r>
              <a:rPr lang="vi-VN" sz="2800" smtClean="0">
                <a:solidFill>
                  <a:srgbClr val="002060"/>
                </a:solidFill>
                <a:latin typeface="+mj-lt"/>
                <a:cs typeface="Times New Roman" panose="02020603050405020304" pitchFamily="18" charset="0"/>
              </a:rPr>
              <a:t>B</a:t>
            </a:r>
            <a:r>
              <a:rPr lang="vi-VN" sz="2800">
                <a:solidFill>
                  <a:srgbClr val="002060"/>
                </a:solidFill>
                <a:latin typeface="+mj-lt"/>
                <a:cs typeface="Times New Roman" panose="02020603050405020304" pitchFamily="18" charset="0"/>
              </a:rPr>
              <a:t>. Thời khóa biểu của lớp em.</a:t>
            </a:r>
          </a:p>
          <a:p>
            <a:pPr>
              <a:lnSpc>
                <a:spcPct val="120000"/>
              </a:lnSpc>
            </a:pPr>
            <a:r>
              <a:rPr lang="en-US" sz="2800" smtClean="0">
                <a:solidFill>
                  <a:srgbClr val="002060"/>
                </a:solidFill>
                <a:latin typeface="+mj-lt"/>
                <a:cs typeface="Times New Roman" panose="02020603050405020304" pitchFamily="18" charset="0"/>
              </a:rPr>
              <a:t>	</a:t>
            </a:r>
            <a:r>
              <a:rPr lang="vi-VN" sz="2800" smtClean="0">
                <a:solidFill>
                  <a:srgbClr val="002060"/>
                </a:solidFill>
                <a:latin typeface="+mj-lt"/>
                <a:cs typeface="Times New Roman" panose="02020603050405020304" pitchFamily="18" charset="0"/>
              </a:rPr>
              <a:t>C</a:t>
            </a:r>
            <a:r>
              <a:rPr lang="vi-VN" sz="2800">
                <a:solidFill>
                  <a:srgbClr val="002060"/>
                </a:solidFill>
                <a:latin typeface="+mj-lt"/>
                <a:cs typeface="Times New Roman" panose="02020603050405020304" pitchFamily="18" charset="0"/>
              </a:rPr>
              <a:t>. Lịch thi đấu bóng đá giữa các lớp ở trường em.</a:t>
            </a:r>
          </a:p>
          <a:p>
            <a:pPr>
              <a:lnSpc>
                <a:spcPct val="120000"/>
              </a:lnSpc>
            </a:pPr>
            <a:r>
              <a:rPr lang="en-US" sz="2800" smtClean="0">
                <a:solidFill>
                  <a:srgbClr val="002060"/>
                </a:solidFill>
                <a:latin typeface="+mj-lt"/>
                <a:cs typeface="Times New Roman" panose="02020603050405020304" pitchFamily="18" charset="0"/>
              </a:rPr>
              <a:t>	</a:t>
            </a:r>
            <a:r>
              <a:rPr lang="vi-VN" sz="2800" smtClean="0">
                <a:solidFill>
                  <a:srgbClr val="002060"/>
                </a:solidFill>
                <a:latin typeface="+mj-lt"/>
                <a:cs typeface="Times New Roman" panose="02020603050405020304" pitchFamily="18" charset="0"/>
              </a:rPr>
              <a:t>D</a:t>
            </a:r>
            <a:r>
              <a:rPr lang="vi-VN" sz="2800">
                <a:solidFill>
                  <a:srgbClr val="002060"/>
                </a:solidFill>
                <a:latin typeface="+mj-lt"/>
                <a:cs typeface="Times New Roman" panose="02020603050405020304" pitchFamily="18" charset="0"/>
              </a:rPr>
              <a:t>. Tên các món ăn trưa nay ở nhà em. </a:t>
            </a:r>
          </a:p>
        </p:txBody>
      </p:sp>
      <mc:AlternateContent xmlns:mc="http://schemas.openxmlformats.org/markup-compatibility/2006">
        <mc:Choice xmlns:a14="http://schemas.microsoft.com/office/drawing/2010/main" Requires="a14">
          <p:sp>
            <p:nvSpPr>
              <p:cNvPr id="5" name="Rectangle 4"/>
              <p:cNvSpPr/>
              <p:nvPr/>
            </p:nvSpPr>
            <p:spPr>
              <a:xfrm>
                <a:off x="2240280" y="4401221"/>
                <a:ext cx="7955280" cy="1439743"/>
              </a:xfrm>
              <a:prstGeom prst="rect">
                <a:avLst/>
              </a:prstGeom>
              <a:solidFill>
                <a:schemeClr val="accent4">
                  <a:lumMod val="20000"/>
                  <a:lumOff val="80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4000" b="1" i="1">
                          <a:solidFill>
                            <a:srgbClr val="002060"/>
                          </a:solidFill>
                          <a:latin typeface="Cambria Math" panose="02040503050406030204" pitchFamily="18" charset="0"/>
                        </a:rPr>
                        <m:t>𝑨</m:t>
                      </m:r>
                      <m:r>
                        <a:rPr lang="en-US" sz="4000" b="1" i="1">
                          <a:solidFill>
                            <a:srgbClr val="002060"/>
                          </a:solidFill>
                          <a:latin typeface="Cambria Math" panose="02040503050406030204" pitchFamily="18" charset="0"/>
                        </a:rPr>
                        <m:t>. Ả</m:t>
                      </m:r>
                      <m:r>
                        <a:rPr lang="en-US" sz="4000" b="1" i="1">
                          <a:solidFill>
                            <a:srgbClr val="002060"/>
                          </a:solidFill>
                          <a:latin typeface="Cambria Math" panose="02040503050406030204" pitchFamily="18" charset="0"/>
                        </a:rPr>
                        <m:t>𝒏𝒉</m:t>
                      </m:r>
                      <m:r>
                        <a:rPr lang="en-US" sz="4000" b="1" i="1">
                          <a:solidFill>
                            <a:srgbClr val="002060"/>
                          </a:solidFill>
                          <a:latin typeface="Cambria Math" panose="02040503050406030204" pitchFamily="18" charset="0"/>
                        </a:rPr>
                        <m:t> </m:t>
                      </m:r>
                      <m:r>
                        <a:rPr lang="en-US" sz="4000" b="1" i="1">
                          <a:solidFill>
                            <a:srgbClr val="002060"/>
                          </a:solidFill>
                          <a:latin typeface="Cambria Math" panose="02040503050406030204" pitchFamily="18" charset="0"/>
                        </a:rPr>
                        <m:t>𝒄</m:t>
                      </m:r>
                      <m:r>
                        <a:rPr lang="en-US" sz="4000" b="1" i="1">
                          <a:solidFill>
                            <a:srgbClr val="002060"/>
                          </a:solidFill>
                          <a:latin typeface="Cambria Math" panose="02040503050406030204" pitchFamily="18" charset="0"/>
                        </a:rPr>
                        <m:t>ủ</m:t>
                      </m:r>
                      <m:r>
                        <a:rPr lang="en-US" sz="4000" b="1" i="1">
                          <a:solidFill>
                            <a:srgbClr val="002060"/>
                          </a:solidFill>
                          <a:latin typeface="Cambria Math" panose="02040503050406030204" pitchFamily="18" charset="0"/>
                        </a:rPr>
                        <m:t>𝒂</m:t>
                      </m:r>
                      <m:r>
                        <a:rPr lang="en-US" sz="4000" b="1" i="1">
                          <a:solidFill>
                            <a:srgbClr val="002060"/>
                          </a:solidFill>
                          <a:latin typeface="Cambria Math" panose="02040503050406030204" pitchFamily="18" charset="0"/>
                        </a:rPr>
                        <m:t> </m:t>
                      </m:r>
                      <m:r>
                        <a:rPr lang="en-US" sz="4000" b="1" i="1">
                          <a:solidFill>
                            <a:srgbClr val="002060"/>
                          </a:solidFill>
                          <a:latin typeface="Cambria Math" panose="02040503050406030204" pitchFamily="18" charset="0"/>
                        </a:rPr>
                        <m:t>𝒆𝒎</m:t>
                      </m:r>
                      <m:r>
                        <a:rPr lang="en-US" sz="4000" b="1" i="1">
                          <a:solidFill>
                            <a:srgbClr val="002060"/>
                          </a:solidFill>
                          <a:latin typeface="Cambria Math" panose="02040503050406030204" pitchFamily="18" charset="0"/>
                        </a:rPr>
                        <m:t>.</m:t>
                      </m:r>
                    </m:oMath>
                  </m:oMathPara>
                </a14:m>
                <a:endParaRPr>
                  <a:latin typeface="Times New Roman" panose="02020603050405020304" pitchFamily="18" charset="0"/>
                  <a:cs typeface="Times New Roman" panose="02020603050405020304" pitchFamily="18" charset="0"/>
                </a:endParaRPr>
              </a:p>
            </p:txBody>
          </p:sp>
        </mc:Choice>
        <mc:Fallback>
          <p:sp>
            <p:nvSpPr>
              <p:cNvPr id="5" name="Rectangle 4"/>
              <p:cNvSpPr>
                <a:spLocks noRot="1" noChangeAspect="1" noMove="1" noResize="1" noEditPoints="1" noAdjustHandles="1" noChangeArrowheads="1" noChangeShapeType="1" noTextEdit="1"/>
              </p:cNvSpPr>
              <p:nvPr/>
            </p:nvSpPr>
            <p:spPr>
              <a:xfrm>
                <a:off x="2240280" y="4401221"/>
                <a:ext cx="7955280" cy="1439743"/>
              </a:xfrm>
              <a:prstGeom prst="rect">
                <a:avLst/>
              </a:prstGeom>
              <a:blipFill rotWithShape="0">
                <a:blip r:embed="rId7"/>
                <a:stretch>
                  <a:fillRect/>
                </a:stretch>
              </a:blipFill>
              <a:ln w="38100">
                <a:solidFill>
                  <a:schemeClr val="bg1"/>
                </a:solidFill>
              </a:ln>
            </p:spPr>
            <p:txBody>
              <a:bodyPr/>
              <a:lstStyle/>
              <a:p>
                <a:r>
                  <a:rPr lang="en-US">
                    <a:noFill/>
                  </a:rPr>
                  <a:t> </a:t>
                </a:r>
              </a:p>
            </p:txBody>
          </p:sp>
        </mc:Fallback>
      </mc:AlternateContent>
      <p:sp>
        <p:nvSpPr>
          <p:cNvPr id="15" name="Rectangle 14"/>
          <p:cNvSpPr/>
          <p:nvPr/>
        </p:nvSpPr>
        <p:spPr>
          <a:xfrm>
            <a:off x="2468858" y="3013502"/>
            <a:ext cx="7254295" cy="830997"/>
          </a:xfrm>
          <a:prstGeom prst="rect">
            <a:avLst/>
          </a:prstGeom>
          <a:noFill/>
        </p:spPr>
        <p:txBody>
          <a:bodyPr wrap="none" lIns="91440" tIns="45720" rIns="91440" bIns="45720">
            <a:spAutoFit/>
          </a:bodyPr>
          <a:lstStyle/>
          <a:p>
            <a:pPr algn="ctr"/>
            <a:r>
              <a:rPr lang="en-US" sz="4800" b="1" dirty="0" err="1">
                <a:solidFill>
                  <a:srgbClr val="FF0000"/>
                </a:solidFill>
              </a:rPr>
              <a:t>Phần</a:t>
            </a:r>
            <a:r>
              <a:rPr lang="en-US" sz="4800" b="1" dirty="0">
                <a:solidFill>
                  <a:srgbClr val="FF0000"/>
                </a:solidFill>
              </a:rPr>
              <a:t> </a:t>
            </a:r>
            <a:r>
              <a:rPr lang="en-US" sz="4800" b="1" dirty="0" err="1">
                <a:solidFill>
                  <a:srgbClr val="FF0000"/>
                </a:solidFill>
              </a:rPr>
              <a:t>thưởng</a:t>
            </a:r>
            <a:r>
              <a:rPr lang="en-US" sz="4800" b="1" dirty="0">
                <a:solidFill>
                  <a:srgbClr val="FF0000"/>
                </a:solidFill>
              </a:rPr>
              <a:t> </a:t>
            </a:r>
            <a:r>
              <a:rPr lang="en-US" sz="4800" b="1" err="1">
                <a:solidFill>
                  <a:srgbClr val="FF0000"/>
                </a:solidFill>
              </a:rPr>
              <a:t>là</a:t>
            </a:r>
            <a:r>
              <a:rPr lang="en-US" sz="4800" b="1">
                <a:solidFill>
                  <a:srgbClr val="FF0000"/>
                </a:solidFill>
              </a:rPr>
              <a:t> </a:t>
            </a:r>
            <a:r>
              <a:rPr lang="en-US" sz="4800" b="1" smtClean="0">
                <a:solidFill>
                  <a:srgbClr val="FF0000"/>
                </a:solidFill>
              </a:rPr>
              <a:t>một cái kẹo</a:t>
            </a:r>
            <a:endParaRPr lang="en-US" sz="4800" b="1" dirty="0">
              <a:solidFill>
                <a:srgbClr val="FF0000"/>
              </a:solidFill>
            </a:endParaRPr>
          </a:p>
        </p:txBody>
      </p:sp>
    </p:spTree>
    <p:extLst>
      <p:ext uri="{BB962C8B-B14F-4D97-AF65-F5344CB8AC3E}">
        <p14:creationId xmlns:p14="http://schemas.microsoft.com/office/powerpoint/2010/main" val="29602056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17"/>
                    </p:tgtEl>
                  </p:cond>
                </p:stCondLst>
                <p:endSync evt="end" delay="0">
                  <p:rtn val="all"/>
                </p:endSync>
                <p:childTnLst>
                  <p:par>
                    <p:cTn id="18" fill="hold">
                      <p:stCondLst>
                        <p:cond delay="0"/>
                      </p:stCondLst>
                      <p:childTnLst>
                        <p:par>
                          <p:cTn id="19" fill="hold">
                            <p:stCondLst>
                              <p:cond delay="0"/>
                            </p:stCondLst>
                            <p:childTnLst>
                              <p:par>
                                <p:cTn id="20" presetID="10" presetClass="exit" presetSubtype="0" fill="hold" nodeType="clickEffect">
                                  <p:stCondLst>
                                    <p:cond delay="0"/>
                                  </p:stCondLst>
                                  <p:childTnLst>
                                    <p:animEffect transition="out" filter="fade">
                                      <p:cBhvr>
                                        <p:cTn id="21" dur="500"/>
                                        <p:tgtEl>
                                          <p:spTgt spid="17"/>
                                        </p:tgtEl>
                                      </p:cBhvr>
                                    </p:animEffect>
                                    <p:set>
                                      <p:cBhvr>
                                        <p:cTn id="22" dur="1" fill="hold">
                                          <p:stCondLst>
                                            <p:cond delay="499"/>
                                          </p:stCondLst>
                                        </p:cTn>
                                        <p:tgtEl>
                                          <p:spTgt spid="17"/>
                                        </p:tgtEl>
                                        <p:attrNameLst>
                                          <p:attrName>style.visibility</p:attrName>
                                        </p:attrNameLst>
                                      </p:cBhvr>
                                      <p:to>
                                        <p:strVal val="hidden"/>
                                      </p:to>
                                    </p:set>
                                  </p:childTnLst>
                                </p:cTn>
                              </p:par>
                              <p:par>
                                <p:cTn id="23" presetID="10" presetClass="exit" presetSubtype="0" fill="hold" grpId="1" nodeType="withEffect">
                                  <p:stCondLst>
                                    <p:cond delay="0"/>
                                  </p:stCondLst>
                                  <p:childTnLst>
                                    <p:animEffect transition="out" filter="fade">
                                      <p:cBhvr>
                                        <p:cTn id="24" dur="500"/>
                                        <p:tgtEl>
                                          <p:spTgt spid="12"/>
                                        </p:tgtEl>
                                      </p:cBhvr>
                                    </p:animEffect>
                                    <p:set>
                                      <p:cBhvr>
                                        <p:cTn id="25" dur="1" fill="hold">
                                          <p:stCondLst>
                                            <p:cond delay="499"/>
                                          </p:stCondLst>
                                        </p:cTn>
                                        <p:tgtEl>
                                          <p:spTgt spid="12"/>
                                        </p:tgtEl>
                                        <p:attrNameLst>
                                          <p:attrName>style.visibility</p:attrName>
                                        </p:attrNameLst>
                                      </p:cBhvr>
                                      <p:to>
                                        <p:strVal val="hidden"/>
                                      </p:to>
                                    </p:set>
                                  </p:childTnLst>
                                </p:cTn>
                              </p:par>
                              <p:par>
                                <p:cTn id="26" presetID="10" presetClass="exit" presetSubtype="0" fill="hold" grpId="1" nodeType="withEffect">
                                  <p:stCondLst>
                                    <p:cond delay="0"/>
                                  </p:stCondLst>
                                  <p:childTnLst>
                                    <p:animEffect transition="out" filter="fade">
                                      <p:cBhvr>
                                        <p:cTn id="27" dur="500"/>
                                        <p:tgtEl>
                                          <p:spTgt spid="5"/>
                                        </p:tgtEl>
                                      </p:cBhvr>
                                    </p:animEffect>
                                    <p:set>
                                      <p:cBhvr>
                                        <p:cTn id="28" dur="1" fill="hold">
                                          <p:stCondLst>
                                            <p:cond delay="499"/>
                                          </p:stCondLst>
                                        </p:cTn>
                                        <p:tgtEl>
                                          <p:spTgt spid="5"/>
                                        </p:tgtEl>
                                        <p:attrNameLst>
                                          <p:attrName>style.visibility</p:attrName>
                                        </p:attrNameLst>
                                      </p:cBhvr>
                                      <p:to>
                                        <p:strVal val="hidden"/>
                                      </p:to>
                                    </p:set>
                                  </p:childTnLst>
                                </p:cTn>
                              </p:par>
                            </p:childTnLst>
                          </p:cTn>
                        </p:par>
                        <p:par>
                          <p:cTn id="29" fill="hold">
                            <p:stCondLst>
                              <p:cond delay="500"/>
                            </p:stCondLst>
                            <p:childTnLst>
                              <p:par>
                                <p:cTn id="30" presetID="10" presetClass="entr" presetSubtype="0" fill="hold" nodeType="after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fade">
                                      <p:cBhvr>
                                        <p:cTn id="32" dur="500"/>
                                        <p:tgtEl>
                                          <p:spTgt spid="18"/>
                                        </p:tgtEl>
                                      </p:cBhvr>
                                    </p:animEffect>
                                  </p:childTnLst>
                                </p:cTn>
                              </p:par>
                            </p:childTnLst>
                          </p:cTn>
                        </p:par>
                        <p:par>
                          <p:cTn id="33" fill="hold">
                            <p:stCondLst>
                              <p:cond delay="1000"/>
                            </p:stCondLst>
                            <p:childTnLst>
                              <p:par>
                                <p:cTn id="34" presetID="23" presetClass="entr" presetSubtype="32" fill="hold" grpId="0" nodeType="afterEffect">
                                  <p:stCondLst>
                                    <p:cond delay="0"/>
                                  </p:stCondLst>
                                  <p:childTnLst>
                                    <p:set>
                                      <p:cBhvr>
                                        <p:cTn id="35" dur="1" fill="hold">
                                          <p:stCondLst>
                                            <p:cond delay="0"/>
                                          </p:stCondLst>
                                        </p:cTn>
                                        <p:tgtEl>
                                          <p:spTgt spid="15"/>
                                        </p:tgtEl>
                                        <p:attrNameLst>
                                          <p:attrName>style.visibility</p:attrName>
                                        </p:attrNameLst>
                                      </p:cBhvr>
                                      <p:to>
                                        <p:strVal val="visible"/>
                                      </p:to>
                                    </p:set>
                                    <p:anim calcmode="lin" valueType="num">
                                      <p:cBhvr>
                                        <p:cTn id="36" dur="500" fill="hold"/>
                                        <p:tgtEl>
                                          <p:spTgt spid="15"/>
                                        </p:tgtEl>
                                        <p:attrNameLst>
                                          <p:attrName>ppt_w</p:attrName>
                                        </p:attrNameLst>
                                      </p:cBhvr>
                                      <p:tavLst>
                                        <p:tav tm="0">
                                          <p:val>
                                            <p:strVal val="4*#ppt_w"/>
                                          </p:val>
                                        </p:tav>
                                        <p:tav tm="100000">
                                          <p:val>
                                            <p:strVal val="#ppt_w"/>
                                          </p:val>
                                        </p:tav>
                                      </p:tavLst>
                                    </p:anim>
                                    <p:anim calcmode="lin" valueType="num">
                                      <p:cBhvr>
                                        <p:cTn id="37" dur="500" fill="hold"/>
                                        <p:tgtEl>
                                          <p:spTgt spid="15"/>
                                        </p:tgtEl>
                                        <p:attrNameLst>
                                          <p:attrName>ppt_h</p:attrName>
                                        </p:attrNameLst>
                                      </p:cBhvr>
                                      <p:tavLst>
                                        <p:tav tm="0">
                                          <p:val>
                                            <p:strVal val="4*#ppt_h"/>
                                          </p:val>
                                        </p:tav>
                                        <p:tav tm="100000">
                                          <p:val>
                                            <p:strVal val="#ppt_h"/>
                                          </p:val>
                                        </p:tav>
                                      </p:tavLst>
                                    </p:anim>
                                  </p:childTnLst>
                                </p:cTn>
                              </p:par>
                              <p:par>
                                <p:cTn id="38" presetID="21" presetClass="emph" presetSubtype="0" repeatCount="indefinite" fill="hold" grpId="1" nodeType="withEffect">
                                  <p:stCondLst>
                                    <p:cond delay="0"/>
                                  </p:stCondLst>
                                  <p:childTnLst>
                                    <p:animClr clrSpc="hsl" dir="cw">
                                      <p:cBhvr override="childStyle">
                                        <p:cTn id="39" dur="500" fill="hold"/>
                                        <p:tgtEl>
                                          <p:spTgt spid="15"/>
                                        </p:tgtEl>
                                        <p:attrNameLst>
                                          <p:attrName>style.color</p:attrName>
                                        </p:attrNameLst>
                                      </p:cBhvr>
                                      <p:by>
                                        <p:hsl h="7200000" s="0" l="0"/>
                                      </p:by>
                                    </p:animClr>
                                    <p:animClr clrSpc="hsl" dir="cw">
                                      <p:cBhvr>
                                        <p:cTn id="40" dur="500" fill="hold"/>
                                        <p:tgtEl>
                                          <p:spTgt spid="15"/>
                                        </p:tgtEl>
                                        <p:attrNameLst>
                                          <p:attrName>fillcolor</p:attrName>
                                        </p:attrNameLst>
                                      </p:cBhvr>
                                      <p:by>
                                        <p:hsl h="7200000" s="0" l="0"/>
                                      </p:by>
                                    </p:animClr>
                                    <p:animClr clrSpc="hsl" dir="cw">
                                      <p:cBhvr>
                                        <p:cTn id="41" dur="500" fill="hold"/>
                                        <p:tgtEl>
                                          <p:spTgt spid="15"/>
                                        </p:tgtEl>
                                        <p:attrNameLst>
                                          <p:attrName>stroke.color</p:attrName>
                                        </p:attrNameLst>
                                      </p:cBhvr>
                                      <p:by>
                                        <p:hsl h="7200000" s="0" l="0"/>
                                      </p:by>
                                    </p:animClr>
                                    <p:set>
                                      <p:cBhvr>
                                        <p:cTn id="42" dur="500" fill="hold"/>
                                        <p:tgtEl>
                                          <p:spTgt spid="15"/>
                                        </p:tgtEl>
                                        <p:attrNameLst>
                                          <p:attrName>fill.type</p:attrName>
                                        </p:attrNameLst>
                                      </p:cBhvr>
                                      <p:to>
                                        <p:strVal val="solid"/>
                                      </p:to>
                                    </p:set>
                                  </p:childTnLst>
                                  <p:subTnLst>
                                    <p:audio>
                                      <p:cMediaNode>
                                        <p:cTn display="0" masterRel="sameClick">
                                          <p:stCondLst>
                                            <p:cond evt="begin" delay="0">
                                              <p:tn val="38"/>
                                            </p:cond>
                                          </p:stCondLst>
                                          <p:endCondLst>
                                            <p:cond evt="onStopAudio" delay="0">
                                              <p:tgtEl>
                                                <p:sldTgt/>
                                              </p:tgtEl>
                                            </p:cond>
                                          </p:endCondLst>
                                        </p:cTn>
                                        <p:tgtEl>
                                          <p:sndTgt r:embed="rId2" name="applause.wav"/>
                                        </p:tgtEl>
                                      </p:cMediaNode>
                                    </p:audio>
                                  </p:subTnLst>
                                </p:cTn>
                              </p:par>
                            </p:childTnLst>
                          </p:cTn>
                        </p:par>
                      </p:childTnLst>
                    </p:cTn>
                  </p:par>
                </p:childTnLst>
              </p:cTn>
              <p:nextCondLst>
                <p:cond evt="onClick" delay="0">
                  <p:tgtEl>
                    <p:spTgt spid="17"/>
                  </p:tgtEl>
                </p:cond>
              </p:nextCondLst>
            </p:seq>
          </p:childTnLst>
        </p:cTn>
      </p:par>
    </p:tnLst>
    <p:bldLst>
      <p:bldP spid="12" grpId="0" animBg="1"/>
      <p:bldP spid="12" grpId="1" animBg="1"/>
      <p:bldP spid="5" grpId="0" animBg="1"/>
      <p:bldP spid="5" grpId="1" animBg="1"/>
      <p:bldP spid="15" grpId="0"/>
      <p:bldP spid="15" grpId="1"/>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28000"/>
            <a:lum/>
          </a:blip>
          <a:srcRect/>
          <a:stretch>
            <a:fillRect/>
          </a:stretch>
        </a:blipFill>
        <a:effectLst/>
      </p:bgPr>
    </p:bg>
    <p:spTree>
      <p:nvGrpSpPr>
        <p:cNvPr id="1" name=""/>
        <p:cNvGrpSpPr/>
        <p:nvPr/>
      </p:nvGrpSpPr>
      <p:grpSpPr>
        <a:xfrm>
          <a:off x="0" y="0"/>
          <a:ext cx="0" cy="0"/>
          <a:chOff x="0" y="0"/>
          <a:chExt cx="0" cy="0"/>
        </a:xfrm>
      </p:grpSpPr>
      <p:pic>
        <p:nvPicPr>
          <p:cNvPr id="17" name="Picture 1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3816" y="5199753"/>
            <a:ext cx="1320033" cy="1320033"/>
          </a:xfrm>
          <a:prstGeom prst="rect">
            <a:avLst/>
          </a:prstGeom>
        </p:spPr>
      </p:pic>
      <p:pic>
        <p:nvPicPr>
          <p:cNvPr id="18" name="Picture 1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49115" y="716632"/>
            <a:ext cx="7620000" cy="5715000"/>
          </a:xfrm>
          <a:prstGeom prst="rect">
            <a:avLst/>
          </a:prstGeom>
        </p:spPr>
      </p:pic>
      <p:sp>
        <p:nvSpPr>
          <p:cNvPr id="9" name="Pentagon 8">
            <a:hlinkClick r:id="rId6" action="ppaction://hlinksldjump"/>
          </p:cNvPr>
          <p:cNvSpPr/>
          <p:nvPr/>
        </p:nvSpPr>
        <p:spPr>
          <a:xfrm flipH="1">
            <a:off x="10159101" y="6105130"/>
            <a:ext cx="1874159" cy="653004"/>
          </a:xfrm>
          <a:prstGeom prst="homePlate">
            <a:avLst/>
          </a:prstGeom>
          <a:solidFill>
            <a:srgbClr val="FF000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800">
                <a:solidFill>
                  <a:prstClr val="black"/>
                </a:solidFill>
              </a:rPr>
              <a:t>GO HOME</a:t>
            </a:r>
          </a:p>
        </p:txBody>
      </p:sp>
      <p:sp>
        <p:nvSpPr>
          <p:cNvPr id="12" name="Snip Diagonal Corner Rectangle 11"/>
          <p:cNvSpPr/>
          <p:nvPr/>
        </p:nvSpPr>
        <p:spPr>
          <a:xfrm>
            <a:off x="182881" y="404949"/>
            <a:ext cx="11534502" cy="3788228"/>
          </a:xfrm>
          <a:prstGeom prst="snip2DiagRect">
            <a:avLst>
              <a:gd name="adj1" fmla="val 0"/>
              <a:gd name="adj2" fmla="val 24222"/>
            </a:avLst>
          </a:prstGeom>
          <a:solidFill>
            <a:srgbClr val="FFFFCC"/>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3200" b="1" dirty="0">
              <a:solidFill>
                <a:srgbClr val="002060"/>
              </a:solidFill>
              <a:latin typeface="Calibri Light" panose="020F0302020204030204"/>
            </a:endParaRPr>
          </a:p>
          <a:p>
            <a:pPr>
              <a:defRPr/>
            </a:pPr>
            <a:r>
              <a:rPr lang="vi-VN" sz="2800" b="1" smtClean="0">
                <a:solidFill>
                  <a:srgbClr val="002060"/>
                </a:solidFill>
                <a:latin typeface="Times New Roman" panose="02020603050405020304" pitchFamily="18" charset="0"/>
              </a:rPr>
              <a:t>Câu </a:t>
            </a:r>
            <a:r>
              <a:rPr lang="vi-VN" sz="2800" b="1">
                <a:solidFill>
                  <a:srgbClr val="002060"/>
                </a:solidFill>
                <a:latin typeface="Times New Roman" panose="02020603050405020304" pitchFamily="18" charset="0"/>
              </a:rPr>
              <a:t>2: Việc làm giúp bảo vệ thông tin cá nhân và gia đình trong môi trường số:</a:t>
            </a:r>
          </a:p>
          <a:p>
            <a:pPr>
              <a:defRPr/>
            </a:pPr>
            <a:r>
              <a:rPr lang="en-US" sz="2800" smtClean="0">
                <a:solidFill>
                  <a:srgbClr val="002060"/>
                </a:solidFill>
                <a:latin typeface="Times New Roman" panose="02020603050405020304" pitchFamily="18" charset="0"/>
              </a:rPr>
              <a:t>      </a:t>
            </a:r>
            <a:r>
              <a:rPr lang="vi-VN" sz="2800" smtClean="0">
                <a:solidFill>
                  <a:schemeClr val="tx1"/>
                </a:solidFill>
                <a:latin typeface="Times New Roman" panose="02020603050405020304" pitchFamily="18" charset="0"/>
              </a:rPr>
              <a:t>A</a:t>
            </a:r>
            <a:r>
              <a:rPr lang="vi-VN" sz="2800">
                <a:solidFill>
                  <a:schemeClr val="tx1"/>
                </a:solidFill>
                <a:latin typeface="Times New Roman" panose="02020603050405020304" pitchFamily="18" charset="0"/>
              </a:rPr>
              <a:t>. Đưa ảnh của em lên Internet.</a:t>
            </a:r>
          </a:p>
          <a:p>
            <a:pPr>
              <a:defRPr/>
            </a:pPr>
            <a:r>
              <a:rPr lang="en-US" sz="2800" smtClean="0">
                <a:solidFill>
                  <a:schemeClr val="tx1"/>
                </a:solidFill>
                <a:latin typeface="Times New Roman" panose="02020603050405020304" pitchFamily="18" charset="0"/>
              </a:rPr>
              <a:t>      B</a:t>
            </a:r>
            <a:r>
              <a:rPr lang="vi-VN" sz="2800" smtClean="0">
                <a:solidFill>
                  <a:schemeClr val="tx1"/>
                </a:solidFill>
                <a:latin typeface="Times New Roman" panose="02020603050405020304" pitchFamily="18" charset="0"/>
              </a:rPr>
              <a:t>. </a:t>
            </a:r>
            <a:r>
              <a:rPr lang="vi-VN" sz="2800">
                <a:solidFill>
                  <a:schemeClr val="tx1"/>
                </a:solidFill>
                <a:latin typeface="Times New Roman" panose="02020603050405020304" pitchFamily="18" charset="0"/>
              </a:rPr>
              <a:t>Kết bạn với những người chưa quen biết trên Internet.</a:t>
            </a:r>
          </a:p>
          <a:p>
            <a:pPr>
              <a:defRPr/>
            </a:pPr>
            <a:r>
              <a:rPr lang="en-US" sz="2800" smtClean="0">
                <a:solidFill>
                  <a:schemeClr val="tx1"/>
                </a:solidFill>
                <a:latin typeface="Times New Roman" panose="02020603050405020304" pitchFamily="18" charset="0"/>
              </a:rPr>
              <a:t>      C</a:t>
            </a:r>
            <a:r>
              <a:rPr lang="vi-VN" sz="2800" smtClean="0">
                <a:solidFill>
                  <a:schemeClr val="tx1"/>
                </a:solidFill>
                <a:latin typeface="Times New Roman" panose="02020603050405020304" pitchFamily="18" charset="0"/>
              </a:rPr>
              <a:t>. </a:t>
            </a:r>
            <a:r>
              <a:rPr lang="vi-VN" sz="2800">
                <a:solidFill>
                  <a:schemeClr val="tx1"/>
                </a:solidFill>
                <a:latin typeface="Times New Roman" panose="02020603050405020304" pitchFamily="18" charset="0"/>
              </a:rPr>
              <a:t>Đăng bài về sở thích của em lên Internet</a:t>
            </a:r>
            <a:r>
              <a:rPr lang="vi-VN" sz="2800" smtClean="0">
                <a:solidFill>
                  <a:schemeClr val="tx1"/>
                </a:solidFill>
                <a:latin typeface="Times New Roman" panose="02020603050405020304" pitchFamily="18" charset="0"/>
              </a:rPr>
              <a:t>.</a:t>
            </a:r>
            <a:endParaRPr lang="en-US" sz="2800" smtClean="0">
              <a:solidFill>
                <a:schemeClr val="tx1"/>
              </a:solidFill>
              <a:latin typeface="Times New Roman" panose="02020603050405020304" pitchFamily="18" charset="0"/>
            </a:endParaRPr>
          </a:p>
          <a:p>
            <a:pPr>
              <a:defRPr/>
            </a:pPr>
            <a:r>
              <a:rPr lang="en-US" sz="2800">
                <a:solidFill>
                  <a:schemeClr val="tx1"/>
                </a:solidFill>
                <a:latin typeface="Times New Roman" panose="02020603050405020304" pitchFamily="18" charset="0"/>
              </a:rPr>
              <a:t> </a:t>
            </a:r>
            <a:r>
              <a:rPr lang="en-US" sz="2800" smtClean="0">
                <a:solidFill>
                  <a:schemeClr val="tx1"/>
                </a:solidFill>
                <a:latin typeface="Times New Roman" panose="02020603050405020304" pitchFamily="18" charset="0"/>
              </a:rPr>
              <a:t>     D</a:t>
            </a:r>
            <a:r>
              <a:rPr lang="vi-VN" sz="2800" smtClean="0">
                <a:solidFill>
                  <a:schemeClr val="tx1"/>
                </a:solidFill>
                <a:latin typeface="Times New Roman" panose="02020603050405020304" pitchFamily="18" charset="0"/>
              </a:rPr>
              <a:t>. </a:t>
            </a:r>
            <a:r>
              <a:rPr lang="vi-VN" sz="2800">
                <a:solidFill>
                  <a:schemeClr val="tx1"/>
                </a:solidFill>
                <a:latin typeface="Times New Roman" panose="02020603050405020304" pitchFamily="18" charset="0"/>
              </a:rPr>
              <a:t>Không cung cấp thông tin cá nhân và gia đình khi chương trình lạ yêu cầu.</a:t>
            </a:r>
          </a:p>
          <a:p>
            <a:pPr>
              <a:defRPr/>
            </a:pPr>
            <a:endParaRPr lang="vi-VN" sz="2800" b="1">
              <a:solidFill>
                <a:srgbClr val="002060"/>
              </a:solidFill>
              <a:latin typeface="Times New Roman" panose="02020603050405020304" pitchFamily="18" charset="0"/>
            </a:endParaRPr>
          </a:p>
          <a:p>
            <a:pPr algn="ctr">
              <a:defRPr/>
            </a:pPr>
            <a:endParaRPr lang="en-US" sz="2800" b="1" dirty="0">
              <a:solidFill>
                <a:srgbClr val="002060"/>
              </a:solidFill>
              <a:latin typeface="Arial" panose="020B0604020202020204" pitchFamily="34" charset="0"/>
              <a:cs typeface="Arial" panose="020B0604020202020204" pitchFamily="34" charset="0"/>
            </a:endParaRPr>
          </a:p>
        </p:txBody>
      </p:sp>
      <p:sp>
        <p:nvSpPr>
          <p:cNvPr id="5" name="Rectangle 4"/>
          <p:cNvSpPr/>
          <p:nvPr/>
        </p:nvSpPr>
        <p:spPr>
          <a:xfrm>
            <a:off x="2081475" y="4991889"/>
            <a:ext cx="7955280" cy="1439743"/>
          </a:xfrm>
          <a:prstGeom prst="rect">
            <a:avLst/>
          </a:prstGeom>
          <a:solidFill>
            <a:schemeClr val="accent4">
              <a:lumMod val="20000"/>
              <a:lumOff val="80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a:solidFill>
                  <a:srgbClr val="002060"/>
                </a:solidFill>
              </a:rPr>
              <a:t>D. Không cung cấp thông tin cá nhân và gia đình khi chương trình lạ yêu cầu.</a:t>
            </a:r>
            <a:endParaRPr lang="vi-VN" sz="3200" b="1" dirty="0">
              <a:solidFill>
                <a:srgbClr val="002060"/>
              </a:solidFill>
            </a:endParaRPr>
          </a:p>
        </p:txBody>
      </p:sp>
      <p:sp>
        <p:nvSpPr>
          <p:cNvPr id="15" name="Rectangle 14"/>
          <p:cNvSpPr/>
          <p:nvPr/>
        </p:nvSpPr>
        <p:spPr>
          <a:xfrm>
            <a:off x="2696419" y="4160892"/>
            <a:ext cx="6996211" cy="830997"/>
          </a:xfrm>
          <a:prstGeom prst="rect">
            <a:avLst/>
          </a:prstGeom>
          <a:noFill/>
        </p:spPr>
        <p:txBody>
          <a:bodyPr wrap="none" lIns="91440" tIns="45720" rIns="91440" bIns="45720">
            <a:spAutoFit/>
          </a:bodyPr>
          <a:lstStyle/>
          <a:p>
            <a:pPr algn="ctr"/>
            <a:r>
              <a:rPr lang="en-US" sz="4800" b="1" dirty="0" err="1">
                <a:solidFill>
                  <a:srgbClr val="FF0000"/>
                </a:solidFill>
              </a:rPr>
              <a:t>Phần</a:t>
            </a:r>
            <a:r>
              <a:rPr lang="en-US" sz="4800" b="1" dirty="0">
                <a:solidFill>
                  <a:srgbClr val="FF0000"/>
                </a:solidFill>
              </a:rPr>
              <a:t> </a:t>
            </a:r>
            <a:r>
              <a:rPr lang="en-US" sz="4800" b="1" dirty="0" err="1">
                <a:solidFill>
                  <a:srgbClr val="FF0000"/>
                </a:solidFill>
              </a:rPr>
              <a:t>thưởng</a:t>
            </a:r>
            <a:r>
              <a:rPr lang="en-US" sz="4800" b="1" dirty="0">
                <a:solidFill>
                  <a:srgbClr val="FF0000"/>
                </a:solidFill>
              </a:rPr>
              <a:t> </a:t>
            </a:r>
            <a:r>
              <a:rPr lang="en-US" sz="4800" b="1" err="1">
                <a:solidFill>
                  <a:srgbClr val="FF0000"/>
                </a:solidFill>
              </a:rPr>
              <a:t>là</a:t>
            </a:r>
            <a:r>
              <a:rPr lang="en-US" sz="4800" b="1">
                <a:solidFill>
                  <a:srgbClr val="FF0000"/>
                </a:solidFill>
              </a:rPr>
              <a:t> </a:t>
            </a:r>
            <a:r>
              <a:rPr lang="en-US" sz="4800" b="1" smtClean="0">
                <a:solidFill>
                  <a:srgbClr val="FF0000"/>
                </a:solidFill>
              </a:rPr>
              <a:t>hai cái kẹo</a:t>
            </a:r>
            <a:endParaRPr lang="en-US" sz="4800" b="1" dirty="0">
              <a:solidFill>
                <a:srgbClr val="FF0000"/>
              </a:solidFill>
            </a:endParaRPr>
          </a:p>
        </p:txBody>
      </p:sp>
    </p:spTree>
    <p:extLst>
      <p:ext uri="{BB962C8B-B14F-4D97-AF65-F5344CB8AC3E}">
        <p14:creationId xmlns:p14="http://schemas.microsoft.com/office/powerpoint/2010/main" val="1006513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17"/>
                    </p:tgtEl>
                  </p:cond>
                </p:stCondLst>
                <p:endSync evt="end" delay="0">
                  <p:rtn val="all"/>
                </p:endSync>
                <p:childTnLst>
                  <p:par>
                    <p:cTn id="18" fill="hold">
                      <p:stCondLst>
                        <p:cond delay="0"/>
                      </p:stCondLst>
                      <p:childTnLst>
                        <p:par>
                          <p:cTn id="19" fill="hold">
                            <p:stCondLst>
                              <p:cond delay="0"/>
                            </p:stCondLst>
                            <p:childTnLst>
                              <p:par>
                                <p:cTn id="20" presetID="10" presetClass="exit" presetSubtype="0" fill="hold" nodeType="clickEffect">
                                  <p:stCondLst>
                                    <p:cond delay="0"/>
                                  </p:stCondLst>
                                  <p:childTnLst>
                                    <p:animEffect transition="out" filter="fade">
                                      <p:cBhvr>
                                        <p:cTn id="21" dur="500"/>
                                        <p:tgtEl>
                                          <p:spTgt spid="17"/>
                                        </p:tgtEl>
                                      </p:cBhvr>
                                    </p:animEffect>
                                    <p:set>
                                      <p:cBhvr>
                                        <p:cTn id="22" dur="1" fill="hold">
                                          <p:stCondLst>
                                            <p:cond delay="499"/>
                                          </p:stCondLst>
                                        </p:cTn>
                                        <p:tgtEl>
                                          <p:spTgt spid="17"/>
                                        </p:tgtEl>
                                        <p:attrNameLst>
                                          <p:attrName>style.visibility</p:attrName>
                                        </p:attrNameLst>
                                      </p:cBhvr>
                                      <p:to>
                                        <p:strVal val="hidden"/>
                                      </p:to>
                                    </p:set>
                                  </p:childTnLst>
                                </p:cTn>
                              </p:par>
                              <p:par>
                                <p:cTn id="23" presetID="10" presetClass="exit" presetSubtype="0" fill="hold" grpId="1" nodeType="withEffect">
                                  <p:stCondLst>
                                    <p:cond delay="0"/>
                                  </p:stCondLst>
                                  <p:childTnLst>
                                    <p:animEffect transition="out" filter="fade">
                                      <p:cBhvr>
                                        <p:cTn id="24" dur="500"/>
                                        <p:tgtEl>
                                          <p:spTgt spid="12"/>
                                        </p:tgtEl>
                                      </p:cBhvr>
                                    </p:animEffect>
                                    <p:set>
                                      <p:cBhvr>
                                        <p:cTn id="25" dur="1" fill="hold">
                                          <p:stCondLst>
                                            <p:cond delay="499"/>
                                          </p:stCondLst>
                                        </p:cTn>
                                        <p:tgtEl>
                                          <p:spTgt spid="12"/>
                                        </p:tgtEl>
                                        <p:attrNameLst>
                                          <p:attrName>style.visibility</p:attrName>
                                        </p:attrNameLst>
                                      </p:cBhvr>
                                      <p:to>
                                        <p:strVal val="hidden"/>
                                      </p:to>
                                    </p:set>
                                  </p:childTnLst>
                                </p:cTn>
                              </p:par>
                              <p:par>
                                <p:cTn id="26" presetID="10" presetClass="exit" presetSubtype="0" fill="hold" grpId="1" nodeType="withEffect">
                                  <p:stCondLst>
                                    <p:cond delay="0"/>
                                  </p:stCondLst>
                                  <p:childTnLst>
                                    <p:animEffect transition="out" filter="fade">
                                      <p:cBhvr>
                                        <p:cTn id="27" dur="500"/>
                                        <p:tgtEl>
                                          <p:spTgt spid="5"/>
                                        </p:tgtEl>
                                      </p:cBhvr>
                                    </p:animEffect>
                                    <p:set>
                                      <p:cBhvr>
                                        <p:cTn id="28" dur="1" fill="hold">
                                          <p:stCondLst>
                                            <p:cond delay="499"/>
                                          </p:stCondLst>
                                        </p:cTn>
                                        <p:tgtEl>
                                          <p:spTgt spid="5"/>
                                        </p:tgtEl>
                                        <p:attrNameLst>
                                          <p:attrName>style.visibility</p:attrName>
                                        </p:attrNameLst>
                                      </p:cBhvr>
                                      <p:to>
                                        <p:strVal val="hidden"/>
                                      </p:to>
                                    </p:set>
                                  </p:childTnLst>
                                </p:cTn>
                              </p:par>
                            </p:childTnLst>
                          </p:cTn>
                        </p:par>
                        <p:par>
                          <p:cTn id="29" fill="hold">
                            <p:stCondLst>
                              <p:cond delay="500"/>
                            </p:stCondLst>
                            <p:childTnLst>
                              <p:par>
                                <p:cTn id="30" presetID="10" presetClass="entr" presetSubtype="0" fill="hold" nodeType="after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fade">
                                      <p:cBhvr>
                                        <p:cTn id="32" dur="500"/>
                                        <p:tgtEl>
                                          <p:spTgt spid="18"/>
                                        </p:tgtEl>
                                      </p:cBhvr>
                                    </p:animEffect>
                                  </p:childTnLst>
                                </p:cTn>
                              </p:par>
                            </p:childTnLst>
                          </p:cTn>
                        </p:par>
                        <p:par>
                          <p:cTn id="33" fill="hold">
                            <p:stCondLst>
                              <p:cond delay="1000"/>
                            </p:stCondLst>
                            <p:childTnLst>
                              <p:par>
                                <p:cTn id="34" presetID="23" presetClass="entr" presetSubtype="32" fill="hold" grpId="0" nodeType="afterEffect">
                                  <p:stCondLst>
                                    <p:cond delay="0"/>
                                  </p:stCondLst>
                                  <p:childTnLst>
                                    <p:set>
                                      <p:cBhvr>
                                        <p:cTn id="35" dur="1" fill="hold">
                                          <p:stCondLst>
                                            <p:cond delay="0"/>
                                          </p:stCondLst>
                                        </p:cTn>
                                        <p:tgtEl>
                                          <p:spTgt spid="15"/>
                                        </p:tgtEl>
                                        <p:attrNameLst>
                                          <p:attrName>style.visibility</p:attrName>
                                        </p:attrNameLst>
                                      </p:cBhvr>
                                      <p:to>
                                        <p:strVal val="visible"/>
                                      </p:to>
                                    </p:set>
                                    <p:anim calcmode="lin" valueType="num">
                                      <p:cBhvr>
                                        <p:cTn id="36" dur="500" fill="hold"/>
                                        <p:tgtEl>
                                          <p:spTgt spid="15"/>
                                        </p:tgtEl>
                                        <p:attrNameLst>
                                          <p:attrName>ppt_w</p:attrName>
                                        </p:attrNameLst>
                                      </p:cBhvr>
                                      <p:tavLst>
                                        <p:tav tm="0">
                                          <p:val>
                                            <p:strVal val="4*#ppt_w"/>
                                          </p:val>
                                        </p:tav>
                                        <p:tav tm="100000">
                                          <p:val>
                                            <p:strVal val="#ppt_w"/>
                                          </p:val>
                                        </p:tav>
                                      </p:tavLst>
                                    </p:anim>
                                    <p:anim calcmode="lin" valueType="num">
                                      <p:cBhvr>
                                        <p:cTn id="37" dur="500" fill="hold"/>
                                        <p:tgtEl>
                                          <p:spTgt spid="15"/>
                                        </p:tgtEl>
                                        <p:attrNameLst>
                                          <p:attrName>ppt_h</p:attrName>
                                        </p:attrNameLst>
                                      </p:cBhvr>
                                      <p:tavLst>
                                        <p:tav tm="0">
                                          <p:val>
                                            <p:strVal val="4*#ppt_h"/>
                                          </p:val>
                                        </p:tav>
                                        <p:tav tm="100000">
                                          <p:val>
                                            <p:strVal val="#ppt_h"/>
                                          </p:val>
                                        </p:tav>
                                      </p:tavLst>
                                    </p:anim>
                                  </p:childTnLst>
                                </p:cTn>
                              </p:par>
                              <p:par>
                                <p:cTn id="38" presetID="21" presetClass="emph" presetSubtype="0" repeatCount="indefinite" fill="hold" grpId="1" nodeType="withEffect">
                                  <p:stCondLst>
                                    <p:cond delay="0"/>
                                  </p:stCondLst>
                                  <p:childTnLst>
                                    <p:animClr clrSpc="hsl" dir="cw">
                                      <p:cBhvr override="childStyle">
                                        <p:cTn id="39" dur="500" fill="hold"/>
                                        <p:tgtEl>
                                          <p:spTgt spid="15"/>
                                        </p:tgtEl>
                                        <p:attrNameLst>
                                          <p:attrName>style.color</p:attrName>
                                        </p:attrNameLst>
                                      </p:cBhvr>
                                      <p:by>
                                        <p:hsl h="7200000" s="0" l="0"/>
                                      </p:by>
                                    </p:animClr>
                                    <p:animClr clrSpc="hsl" dir="cw">
                                      <p:cBhvr>
                                        <p:cTn id="40" dur="500" fill="hold"/>
                                        <p:tgtEl>
                                          <p:spTgt spid="15"/>
                                        </p:tgtEl>
                                        <p:attrNameLst>
                                          <p:attrName>fillcolor</p:attrName>
                                        </p:attrNameLst>
                                      </p:cBhvr>
                                      <p:by>
                                        <p:hsl h="7200000" s="0" l="0"/>
                                      </p:by>
                                    </p:animClr>
                                    <p:animClr clrSpc="hsl" dir="cw">
                                      <p:cBhvr>
                                        <p:cTn id="41" dur="500" fill="hold"/>
                                        <p:tgtEl>
                                          <p:spTgt spid="15"/>
                                        </p:tgtEl>
                                        <p:attrNameLst>
                                          <p:attrName>stroke.color</p:attrName>
                                        </p:attrNameLst>
                                      </p:cBhvr>
                                      <p:by>
                                        <p:hsl h="7200000" s="0" l="0"/>
                                      </p:by>
                                    </p:animClr>
                                    <p:set>
                                      <p:cBhvr>
                                        <p:cTn id="42" dur="500" fill="hold"/>
                                        <p:tgtEl>
                                          <p:spTgt spid="15"/>
                                        </p:tgtEl>
                                        <p:attrNameLst>
                                          <p:attrName>fill.type</p:attrName>
                                        </p:attrNameLst>
                                      </p:cBhvr>
                                      <p:to>
                                        <p:strVal val="solid"/>
                                      </p:to>
                                    </p:set>
                                  </p:childTnLst>
                                  <p:subTnLst>
                                    <p:audio>
                                      <p:cMediaNode>
                                        <p:cTn display="0" masterRel="sameClick">
                                          <p:stCondLst>
                                            <p:cond evt="begin" delay="0">
                                              <p:tn val="38"/>
                                            </p:cond>
                                          </p:stCondLst>
                                          <p:endCondLst>
                                            <p:cond evt="onStopAudio" delay="0">
                                              <p:tgtEl>
                                                <p:sldTgt/>
                                              </p:tgtEl>
                                            </p:cond>
                                          </p:endCondLst>
                                        </p:cTn>
                                        <p:tgtEl>
                                          <p:sndTgt r:embed="rId2" name="applause.wav"/>
                                        </p:tgtEl>
                                      </p:cMediaNode>
                                    </p:audio>
                                  </p:subTnLst>
                                </p:cTn>
                              </p:par>
                            </p:childTnLst>
                          </p:cTn>
                        </p:par>
                      </p:childTnLst>
                    </p:cTn>
                  </p:par>
                </p:childTnLst>
              </p:cTn>
              <p:nextCondLst>
                <p:cond evt="onClick" delay="0">
                  <p:tgtEl>
                    <p:spTgt spid="17"/>
                  </p:tgtEl>
                </p:cond>
              </p:nextCondLst>
            </p:seq>
          </p:childTnLst>
        </p:cTn>
      </p:par>
    </p:tnLst>
    <p:bldLst>
      <p:bldP spid="12" grpId="0" animBg="1"/>
      <p:bldP spid="12" grpId="1" animBg="1"/>
      <p:bldP spid="5" grpId="0" animBg="1"/>
      <p:bldP spid="5" grpId="1" animBg="1"/>
      <p:bldP spid="15" grpId="0"/>
      <p:bldP spid="15" grpId="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1099505" y="4963418"/>
            <a:ext cx="1092495" cy="1811214"/>
          </a:xfrm>
          <a:prstGeom prst="rect">
            <a:avLst/>
          </a:prstGeom>
        </p:spPr>
      </p:pic>
      <p:pic>
        <p:nvPicPr>
          <p:cNvPr id="4" name="Picture 3"/>
          <p:cNvPicPr>
            <a:picLocks noChangeAspect="1"/>
          </p:cNvPicPr>
          <p:nvPr/>
        </p:nvPicPr>
        <p:blipFill>
          <a:blip r:embed="rId4"/>
          <a:stretch>
            <a:fillRect/>
          </a:stretch>
        </p:blipFill>
        <p:spPr>
          <a:xfrm>
            <a:off x="257733" y="5364486"/>
            <a:ext cx="858890" cy="1410146"/>
          </a:xfrm>
          <a:prstGeom prst="rect">
            <a:avLst/>
          </a:prstGeom>
        </p:spPr>
      </p:pic>
      <p:graphicFrame>
        <p:nvGraphicFramePr>
          <p:cNvPr id="2" name="Object 1"/>
          <p:cNvGraphicFramePr>
            <a:graphicFrameLocks noChangeAspect="1"/>
          </p:cNvGraphicFramePr>
          <p:nvPr>
            <p:extLst>
              <p:ext uri="{D42A27DB-BD31-4B8C-83A1-F6EECF244321}">
                <p14:modId xmlns:p14="http://schemas.microsoft.com/office/powerpoint/2010/main" val="4129236558"/>
              </p:ext>
            </p:extLst>
          </p:nvPr>
        </p:nvGraphicFramePr>
        <p:xfrm>
          <a:off x="1028881" y="880895"/>
          <a:ext cx="5118127" cy="2271309"/>
        </p:xfrm>
        <a:graphic>
          <a:graphicData uri="http://schemas.openxmlformats.org/presentationml/2006/ole">
            <mc:AlternateContent xmlns:mc="http://schemas.openxmlformats.org/markup-compatibility/2006">
              <mc:Choice xmlns:v="urn:schemas-microsoft-com:vml" Requires="v">
                <p:oleObj spid="_x0000_s1266" name="Bitmap Image" r:id="rId5" imgW="2126164" imgH="2194750" progId="Paint.Picture">
                  <p:embed/>
                </p:oleObj>
              </mc:Choice>
              <mc:Fallback>
                <p:oleObj name="Bitmap Image" r:id="rId5" imgW="2126164" imgH="2194750" progId="Paint.Picture">
                  <p:embed/>
                  <p:pic>
                    <p:nvPicPr>
                      <p:cNvPr id="0" name="Object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28881" y="880895"/>
                        <a:ext cx="5118127" cy="2271309"/>
                      </a:xfrm>
                      <a:prstGeom prst="rect">
                        <a:avLst/>
                      </a:prstGeom>
                      <a:noFill/>
                    </p:spPr>
                  </p:pic>
                </p:oleObj>
              </mc:Fallback>
            </mc:AlternateContent>
          </a:graphicData>
        </a:graphic>
      </p:graphicFrame>
      <p:graphicFrame>
        <p:nvGraphicFramePr>
          <p:cNvPr id="5" name="Object 4"/>
          <p:cNvGraphicFramePr>
            <a:graphicFrameLocks noChangeAspect="1"/>
          </p:cNvGraphicFramePr>
          <p:nvPr>
            <p:extLst>
              <p:ext uri="{D42A27DB-BD31-4B8C-83A1-F6EECF244321}">
                <p14:modId xmlns:p14="http://schemas.microsoft.com/office/powerpoint/2010/main" val="2050175521"/>
              </p:ext>
            </p:extLst>
          </p:nvPr>
        </p:nvGraphicFramePr>
        <p:xfrm>
          <a:off x="6485325" y="912650"/>
          <a:ext cx="5294902" cy="2239554"/>
        </p:xfrm>
        <a:graphic>
          <a:graphicData uri="http://schemas.openxmlformats.org/presentationml/2006/ole">
            <mc:AlternateContent xmlns:mc="http://schemas.openxmlformats.org/markup-compatibility/2006">
              <mc:Choice xmlns:v="urn:schemas-microsoft-com:vml" Requires="v">
                <p:oleObj spid="_x0000_s1267" name="Bitmap Image" r:id="rId7" imgW="2849524" imgH="2438095" progId="Paint.Picture">
                  <p:embed/>
                </p:oleObj>
              </mc:Choice>
              <mc:Fallback>
                <p:oleObj name="Bitmap Image" r:id="rId7" imgW="2849524" imgH="2438095" progId="Paint.Picture">
                  <p:embed/>
                  <p:pic>
                    <p:nvPicPr>
                      <p:cNvPr id="0" name="Object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485325" y="912650"/>
                        <a:ext cx="5294902" cy="2239554"/>
                      </a:xfrm>
                      <a:prstGeom prst="rect">
                        <a:avLst/>
                      </a:prstGeom>
                      <a:noFill/>
                    </p:spPr>
                  </p:pic>
                </p:oleObj>
              </mc:Fallback>
            </mc:AlternateContent>
          </a:graphicData>
        </a:graphic>
      </p:graphicFrame>
      <p:sp>
        <p:nvSpPr>
          <p:cNvPr id="7" name="Rounded Rectangle 6"/>
          <p:cNvSpPr/>
          <p:nvPr/>
        </p:nvSpPr>
        <p:spPr>
          <a:xfrm>
            <a:off x="3721584" y="105645"/>
            <a:ext cx="4577277" cy="595086"/>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41719C"/>
                </a:solidFill>
                <a:latin typeface="Times New Roman" panose="02020603050405020304" pitchFamily="18" charset="0"/>
                <a:ea typeface="Tahoma" panose="020B0604030504040204" pitchFamily="34" charset="0"/>
                <a:cs typeface="Times New Roman" panose="02020603050405020304" pitchFamily="18" charset="0"/>
              </a:rPr>
              <a:t>     </a:t>
            </a:r>
            <a:r>
              <a:rPr lang="en-US" sz="3200" b="1" dirty="0" smtClean="0">
                <a:solidFill>
                  <a:srgbClr val="41719C"/>
                </a:solidFill>
                <a:latin typeface="Times New Roman" panose="02020603050405020304" pitchFamily="18" charset="0"/>
                <a:ea typeface="Tahoma" panose="020B0604030504040204" pitchFamily="34" charset="0"/>
                <a:cs typeface="Times New Roman" panose="02020603050405020304" pitchFamily="18" charset="0"/>
              </a:rPr>
              <a:t>HĐ1: KHỞI ĐỘNG</a:t>
            </a:r>
            <a:endParaRPr lang="en-US" sz="3200" b="1" dirty="0">
              <a:solidFill>
                <a:srgbClr val="41719C"/>
              </a:solidFill>
              <a:latin typeface="Times New Roman" panose="02020603050405020304" pitchFamily="18" charset="0"/>
              <a:ea typeface="Tahoma" panose="020B0604030504040204" pitchFamily="34" charset="0"/>
              <a:cs typeface="Times New Roman" panose="02020603050405020304" pitchFamily="18" charset="0"/>
            </a:endParaRPr>
          </a:p>
        </p:txBody>
      </p:sp>
      <p:sp>
        <p:nvSpPr>
          <p:cNvPr id="6" name="Rectangle 5"/>
          <p:cNvSpPr/>
          <p:nvPr/>
        </p:nvSpPr>
        <p:spPr>
          <a:xfrm>
            <a:off x="2494085" y="3264347"/>
            <a:ext cx="1343060" cy="369332"/>
          </a:xfrm>
          <a:prstGeom prst="rect">
            <a:avLst/>
          </a:prstGeom>
        </p:spPr>
        <p:txBody>
          <a:bodyPr wrap="none">
            <a:spAutoFit/>
          </a:bodyPr>
          <a:lstStyle/>
          <a:p>
            <a:r>
              <a:rPr lang="en-US">
                <a:solidFill>
                  <a:srgbClr val="3333CC"/>
                </a:solidFill>
                <a:latin typeface="Arial" panose="020B0604020202020204" pitchFamily="34" charset="0"/>
                <a:ea typeface="Calibri" panose="020F0502020204030204" pitchFamily="34" charset="0"/>
                <a:cs typeface="Arial" panose="020B0604020202020204" pitchFamily="34" charset="0"/>
              </a:rPr>
              <a:t>Tranh số 1 </a:t>
            </a:r>
            <a:endParaRPr lang="en-US">
              <a:solidFill>
                <a:srgbClr val="3333CC"/>
              </a:solidFill>
              <a:latin typeface="Arial" panose="020B0604020202020204" pitchFamily="34" charset="0"/>
              <a:cs typeface="Arial" panose="020B0604020202020204" pitchFamily="34" charset="0"/>
            </a:endParaRPr>
          </a:p>
        </p:txBody>
      </p:sp>
      <p:sp>
        <p:nvSpPr>
          <p:cNvPr id="8" name="Rectangle 7"/>
          <p:cNvSpPr/>
          <p:nvPr/>
        </p:nvSpPr>
        <p:spPr>
          <a:xfrm>
            <a:off x="8872676" y="3264347"/>
            <a:ext cx="1278940" cy="367216"/>
          </a:xfrm>
          <a:prstGeom prst="rect">
            <a:avLst/>
          </a:prstGeom>
        </p:spPr>
        <p:txBody>
          <a:bodyPr wrap="none">
            <a:spAutoFit/>
          </a:bodyPr>
          <a:lstStyle/>
          <a:p>
            <a:pPr>
              <a:lnSpc>
                <a:spcPct val="107000"/>
              </a:lnSpc>
              <a:spcAft>
                <a:spcPts val="800"/>
              </a:spcAft>
              <a:tabLst>
                <a:tab pos="1223010" algn="l"/>
                <a:tab pos="3770630" algn="l"/>
              </a:tabLst>
            </a:pPr>
            <a:r>
              <a:rPr lang="en-US">
                <a:solidFill>
                  <a:srgbClr val="3333CC"/>
                </a:solidFill>
                <a:latin typeface="Arial" panose="020B0604020202020204" pitchFamily="34" charset="0"/>
                <a:ea typeface="Calibri" panose="020F0502020204030204" pitchFamily="34" charset="0"/>
                <a:cs typeface="Arial" panose="020B0604020202020204" pitchFamily="34" charset="0"/>
              </a:rPr>
              <a:t>Tranh số 2</a:t>
            </a:r>
            <a:endParaRPr lang="en-US">
              <a:solidFill>
                <a:srgbClr val="3333CC"/>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9" name="Rectangle 8"/>
          <p:cNvSpPr/>
          <p:nvPr/>
        </p:nvSpPr>
        <p:spPr>
          <a:xfrm>
            <a:off x="956896" y="3624919"/>
            <a:ext cx="10302336" cy="1804853"/>
          </a:xfrm>
          <a:prstGeom prst="rect">
            <a:avLst/>
          </a:prstGeom>
        </p:spPr>
        <p:txBody>
          <a:bodyPr wrap="square">
            <a:spAutoFit/>
          </a:bodyPr>
          <a:lstStyle/>
          <a:p>
            <a:pPr marL="314325" marR="0">
              <a:lnSpc>
                <a:spcPct val="107000"/>
              </a:lnSpc>
              <a:spcBef>
                <a:spcPts val="0"/>
              </a:spcBef>
              <a:spcAft>
                <a:spcPts val="800"/>
              </a:spcAft>
            </a:pPr>
            <a:r>
              <a:rPr lang="en-US" sz="2600">
                <a:solidFill>
                  <a:srgbClr val="3333CC"/>
                </a:solidFill>
                <a:latin typeface="Arial" panose="020B0604020202020204" pitchFamily="34" charset="0"/>
                <a:ea typeface="Calibri" panose="020F0502020204030204" pitchFamily="34" charset="0"/>
                <a:cs typeface="Arial" panose="020B0604020202020204" pitchFamily="34" charset="0"/>
              </a:rPr>
              <a:t>Các con  hãy quan sát hai bức tranh, bức tranh số 1 và bức tranh số 2 sau đó cho cô biết hai bạn nhỏ trong bức tranh đang muốn tìm quyển sách Tin học 3 thì </a:t>
            </a:r>
            <a:r>
              <a:rPr lang="en-US" sz="2600" smtClean="0">
                <a:solidFill>
                  <a:srgbClr val="3333CC"/>
                </a:solidFill>
                <a:latin typeface="Arial" panose="020B0604020202020204" pitchFamily="34" charset="0"/>
                <a:ea typeface="Calibri" panose="020F0502020204030204" pitchFamily="34" charset="0"/>
                <a:cs typeface="Arial" panose="020B0604020202020204" pitchFamily="34" charset="0"/>
              </a:rPr>
              <a:t>bạn nhỏ trong bức </a:t>
            </a:r>
            <a:r>
              <a:rPr lang="en-US" sz="2600">
                <a:solidFill>
                  <a:srgbClr val="3333CC"/>
                </a:solidFill>
                <a:latin typeface="Arial" panose="020B0604020202020204" pitchFamily="34" charset="0"/>
                <a:ea typeface="Calibri" panose="020F0502020204030204" pitchFamily="34" charset="0"/>
                <a:cs typeface="Arial" panose="020B0604020202020204" pitchFamily="34" charset="0"/>
              </a:rPr>
              <a:t>tranh nào dễ tìm hơn? Tại sao? </a:t>
            </a:r>
            <a:endParaRPr lang="en-US" sz="2600">
              <a:solidFill>
                <a:srgbClr val="3333CC"/>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10" name="Rectangle 9"/>
          <p:cNvSpPr/>
          <p:nvPr/>
        </p:nvSpPr>
        <p:spPr>
          <a:xfrm>
            <a:off x="1243226" y="5377313"/>
            <a:ext cx="9295598" cy="948593"/>
          </a:xfrm>
          <a:prstGeom prst="rect">
            <a:avLst/>
          </a:prstGeom>
        </p:spPr>
        <p:txBody>
          <a:bodyPr wrap="square">
            <a:spAutoFit/>
          </a:bodyPr>
          <a:lstStyle/>
          <a:p>
            <a:pPr marL="914400" marR="0" indent="-457200">
              <a:lnSpc>
                <a:spcPct val="107000"/>
              </a:lnSpc>
              <a:spcBef>
                <a:spcPts val="0"/>
              </a:spcBef>
              <a:spcAft>
                <a:spcPts val="800"/>
              </a:spcAft>
              <a:buFont typeface="Wingdings" panose="05000000000000000000" pitchFamily="2" charset="2"/>
              <a:buChar char="Ø"/>
            </a:pPr>
            <a:r>
              <a:rPr lang="en-US" sz="2600" spc="-40" smtClean="0">
                <a:solidFill>
                  <a:srgbClr val="FF0066"/>
                </a:solidFill>
                <a:latin typeface="Arial" panose="020B0604020202020204" pitchFamily="34" charset="0"/>
                <a:ea typeface="Calibri" panose="020F0502020204030204" pitchFamily="34" charset="0"/>
                <a:cs typeface="Arial" panose="020B0604020202020204" pitchFamily="34" charset="0"/>
              </a:rPr>
              <a:t>Vậy </a:t>
            </a:r>
            <a:r>
              <a:rPr lang="en-US" sz="2600" spc="-40">
                <a:solidFill>
                  <a:srgbClr val="FF0066"/>
                </a:solidFill>
                <a:latin typeface="Arial" panose="020B0604020202020204" pitchFamily="34" charset="0"/>
                <a:ea typeface="Calibri" panose="020F0502020204030204" pitchFamily="34" charset="0"/>
                <a:cs typeface="Arial" panose="020B0604020202020204" pitchFamily="34" charset="0"/>
              </a:rPr>
              <a:t>để  giúp các em sắp xếp đồ vật hay danh sách một cách hợp lý theo yêu cầu cụ thể thì </a:t>
            </a:r>
            <a:r>
              <a:rPr lang="en-US" sz="2600" spc="-40" smtClean="0">
                <a:solidFill>
                  <a:srgbClr val="FF0066"/>
                </a:solidFill>
                <a:latin typeface="Arial" panose="020B0604020202020204" pitchFamily="34" charset="0"/>
                <a:ea typeface="Calibri" panose="020F0502020204030204" pitchFamily="34" charset="0"/>
                <a:cs typeface="Arial" panose="020B0604020202020204" pitchFamily="34" charset="0"/>
              </a:rPr>
              <a:t>-&gt;bài học</a:t>
            </a:r>
            <a:endParaRPr lang="en-US" sz="2600">
              <a:solidFill>
                <a:srgbClr val="FF0066"/>
              </a:solidFill>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08308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1000"/>
                                        <p:tgtEl>
                                          <p:spTgt spid="10"/>
                                        </p:tgtEl>
                                      </p:cBhvr>
                                    </p:animEffect>
                                    <p:anim calcmode="lin" valueType="num">
                                      <p:cBhvr>
                                        <p:cTn id="32" dur="1000" fill="hold"/>
                                        <p:tgtEl>
                                          <p:spTgt spid="10"/>
                                        </p:tgtEl>
                                        <p:attrNameLst>
                                          <p:attrName>ppt_x</p:attrName>
                                        </p:attrNameLst>
                                      </p:cBhvr>
                                      <p:tavLst>
                                        <p:tav tm="0">
                                          <p:val>
                                            <p:strVal val="#ppt_x"/>
                                          </p:val>
                                        </p:tav>
                                        <p:tav tm="100000">
                                          <p:val>
                                            <p:strVal val="#ppt_x"/>
                                          </p:val>
                                        </p:tav>
                                      </p:tavLst>
                                    </p:anim>
                                    <p:anim calcmode="lin" valueType="num">
                                      <p:cBhvr>
                                        <p:cTn id="3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9" grpId="0"/>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xmlns="" id="{D05E2FA4-701D-4C92-898E-7EE4AF07FEBA}"/>
              </a:ext>
            </a:extLst>
          </p:cNvPr>
          <p:cNvSpPr txBox="1"/>
          <p:nvPr/>
        </p:nvSpPr>
        <p:spPr>
          <a:xfrm>
            <a:off x="1929911" y="678945"/>
            <a:ext cx="8572499" cy="3046988"/>
          </a:xfrm>
          <a:prstGeom prst="rect">
            <a:avLst/>
          </a:prstGeom>
          <a:solidFill>
            <a:srgbClr val="FFFFCC"/>
          </a:solidFill>
          <a:ln w="28575">
            <a:solidFill>
              <a:srgbClr val="FF0000"/>
            </a:solidFill>
          </a:ln>
        </p:spPr>
        <p:txBody>
          <a:bodyPr wrap="square" rtlCol="0">
            <a:spAutoFit/>
          </a:bodyPr>
          <a:lstStyle/>
          <a:p>
            <a:pPr algn="ctr"/>
            <a:r>
              <a:rPr lang="en-US" sz="3600" b="1" u="sng">
                <a:solidFill>
                  <a:srgbClr val="FF0000"/>
                </a:solidFill>
                <a:latin typeface="Times New Roman" panose="02020603050405020304" pitchFamily="18" charset="0"/>
                <a:cs typeface="Times New Roman" panose="02020603050405020304" pitchFamily="18" charset="0"/>
              </a:rPr>
              <a:t>CHƯƠNG 3 </a:t>
            </a:r>
          </a:p>
          <a:p>
            <a:pPr algn="ctr">
              <a:lnSpc>
                <a:spcPct val="150000"/>
              </a:lnSpc>
            </a:pPr>
            <a:r>
              <a:rPr lang="en-US" sz="3600" b="1">
                <a:solidFill>
                  <a:srgbClr val="FF0000"/>
                </a:solidFill>
                <a:latin typeface="Times New Roman" panose="02020603050405020304" pitchFamily="18" charset="0"/>
                <a:cs typeface="Times New Roman" panose="02020603050405020304" pitchFamily="18" charset="0"/>
              </a:rPr>
              <a:t>TỔ CHỨC LƯU TRỮ, TÌM KIẾM VÀ TRAO ĐỔI THÔNG </a:t>
            </a:r>
            <a:r>
              <a:rPr lang="en-US" sz="3600" b="1" smtClean="0">
                <a:solidFill>
                  <a:srgbClr val="FF0000"/>
                </a:solidFill>
                <a:latin typeface="Times New Roman" panose="02020603050405020304" pitchFamily="18" charset="0"/>
                <a:cs typeface="Times New Roman" panose="02020603050405020304" pitchFamily="18" charset="0"/>
              </a:rPr>
              <a:t>TIN</a:t>
            </a:r>
          </a:p>
          <a:p>
            <a:pPr algn="ctr">
              <a:lnSpc>
                <a:spcPct val="150000"/>
              </a:lnSpc>
            </a:pPr>
            <a:r>
              <a:rPr lang="en-US" sz="3200" b="1" smtClean="0">
                <a:ln w="28575">
                  <a:noFill/>
                </a:ln>
                <a:solidFill>
                  <a:srgbClr val="3333CC"/>
                </a:solidFill>
                <a:latin typeface="Times New Roman" panose="02020603050405020304" pitchFamily="18" charset="0"/>
                <a:ea typeface="Tahoma" panose="020B0604030504040204" pitchFamily="34" charset="0"/>
                <a:cs typeface="Times New Roman" panose="02020603050405020304" pitchFamily="18" charset="0"/>
              </a:rPr>
              <a:t>TIẾT 18 - </a:t>
            </a:r>
            <a:r>
              <a:rPr lang="vi-VN" sz="3200" b="1" smtClean="0">
                <a:ln w="28575">
                  <a:noFill/>
                </a:ln>
                <a:solidFill>
                  <a:srgbClr val="3333CC"/>
                </a:solidFill>
                <a:latin typeface="Times New Roman" panose="02020603050405020304" pitchFamily="18" charset="0"/>
                <a:ea typeface="Tahoma" panose="020B0604030504040204" pitchFamily="34" charset="0"/>
                <a:cs typeface="Times New Roman" panose="02020603050405020304" pitchFamily="18" charset="0"/>
              </a:rPr>
              <a:t>BÀI </a:t>
            </a:r>
            <a:r>
              <a:rPr lang="en-US" sz="3200" b="1">
                <a:ln w="28575">
                  <a:noFill/>
                </a:ln>
                <a:solidFill>
                  <a:srgbClr val="3333CC"/>
                </a:solidFill>
                <a:latin typeface="Times New Roman" panose="02020603050405020304" pitchFamily="18" charset="0"/>
                <a:ea typeface="Tahoma" panose="020B0604030504040204" pitchFamily="34" charset="0"/>
                <a:cs typeface="Times New Roman" panose="02020603050405020304" pitchFamily="18" charset="0"/>
              </a:rPr>
              <a:t>17 - </a:t>
            </a:r>
            <a:r>
              <a:rPr lang="en-US" sz="3200" b="1">
                <a:solidFill>
                  <a:srgbClr val="3333CC"/>
                </a:solidFill>
                <a:latin typeface="Times New Roman" panose="02020603050405020304" pitchFamily="18" charset="0"/>
                <a:cs typeface="Times New Roman" panose="02020603050405020304" pitchFamily="18" charset="0"/>
              </a:rPr>
              <a:t>SẮP XẾP VÀ TÌM </a:t>
            </a:r>
            <a:r>
              <a:rPr lang="en-US" sz="3200" b="1" smtClean="0">
                <a:solidFill>
                  <a:srgbClr val="3333CC"/>
                </a:solidFill>
                <a:latin typeface="Times New Roman" panose="02020603050405020304" pitchFamily="18" charset="0"/>
                <a:cs typeface="Times New Roman" panose="02020603050405020304" pitchFamily="18" charset="0"/>
              </a:rPr>
              <a:t>KIẾM</a:t>
            </a:r>
            <a:endParaRPr lang="vi-VN" sz="3200" b="1">
              <a:ln w="28575">
                <a:noFill/>
              </a:ln>
              <a:solidFill>
                <a:srgbClr val="3333CC"/>
              </a:solidFill>
              <a:latin typeface="Times New Roman" panose="02020603050405020304" pitchFamily="18" charset="0"/>
              <a:ea typeface="Tahoma" panose="020B0604030504040204" pitchFamily="34" charset="0"/>
              <a:cs typeface="Times New Roman" panose="02020603050405020304" pitchFamily="18" charset="0"/>
            </a:endParaRPr>
          </a:p>
        </p:txBody>
      </p:sp>
      <p:sp>
        <p:nvSpPr>
          <p:cNvPr id="8" name="Cloud Callout 7"/>
          <p:cNvSpPr/>
          <p:nvPr/>
        </p:nvSpPr>
        <p:spPr>
          <a:xfrm rot="20373787">
            <a:off x="9998383" y="136167"/>
            <a:ext cx="2069213" cy="1085556"/>
          </a:xfrm>
          <a:prstGeom prst="cloudCallout">
            <a:avLst>
              <a:gd name="adj1" fmla="val -58278"/>
              <a:gd name="adj2" fmla="val 47310"/>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mtClean="0">
                <a:solidFill>
                  <a:schemeClr val="tx1"/>
                </a:solidFill>
                <a:latin typeface="Arial" panose="020B0604020202020204" pitchFamily="34" charset="0"/>
                <a:cs typeface="Arial" panose="020B0604020202020204" pitchFamily="34" charset="0"/>
              </a:rPr>
              <a:t>SGK-42,43</a:t>
            </a:r>
            <a:endParaRPr lang="en-US">
              <a:solidFill>
                <a:schemeClr val="tx1"/>
              </a:solidFill>
              <a:latin typeface="Arial" panose="020B0604020202020204" pitchFamily="34" charset="0"/>
              <a:cs typeface="Arial" panose="020B0604020202020204" pitchFamily="34" charset="0"/>
            </a:endParaRPr>
          </a:p>
        </p:txBody>
      </p:sp>
      <p:pic>
        <p:nvPicPr>
          <p:cNvPr id="9" name="Picture 8"/>
          <p:cNvPicPr>
            <a:picLocks noChangeAspect="1"/>
          </p:cNvPicPr>
          <p:nvPr/>
        </p:nvPicPr>
        <p:blipFill>
          <a:blip r:embed="rId2"/>
          <a:stretch>
            <a:fillRect/>
          </a:stretch>
        </p:blipFill>
        <p:spPr>
          <a:xfrm>
            <a:off x="870438" y="4120587"/>
            <a:ext cx="10691447" cy="2664082"/>
          </a:xfrm>
          <a:prstGeom prst="rect">
            <a:avLst/>
          </a:prstGeom>
        </p:spPr>
      </p:pic>
    </p:spTree>
    <p:extLst>
      <p:ext uri="{BB962C8B-B14F-4D97-AF65-F5344CB8AC3E}">
        <p14:creationId xmlns:p14="http://schemas.microsoft.com/office/powerpoint/2010/main" val="1960938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1000" fill="hold"/>
                                        <p:tgtEl>
                                          <p:spTgt spid="14"/>
                                        </p:tgtEl>
                                        <p:attrNameLst>
                                          <p:attrName>ppt_w</p:attrName>
                                        </p:attrNameLst>
                                      </p:cBhvr>
                                      <p:tavLst>
                                        <p:tav tm="0">
                                          <p:val>
                                            <p:fltVal val="0"/>
                                          </p:val>
                                        </p:tav>
                                        <p:tav tm="100000">
                                          <p:val>
                                            <p:strVal val="#ppt_w"/>
                                          </p:val>
                                        </p:tav>
                                      </p:tavLst>
                                    </p:anim>
                                    <p:anim calcmode="lin" valueType="num">
                                      <p:cBhvr>
                                        <p:cTn id="8" dur="1000" fill="hold"/>
                                        <p:tgtEl>
                                          <p:spTgt spid="14"/>
                                        </p:tgtEl>
                                        <p:attrNameLst>
                                          <p:attrName>ppt_h</p:attrName>
                                        </p:attrNameLst>
                                      </p:cBhvr>
                                      <p:tavLst>
                                        <p:tav tm="0">
                                          <p:val>
                                            <p:fltVal val="0"/>
                                          </p:val>
                                        </p:tav>
                                        <p:tav tm="100000">
                                          <p:val>
                                            <p:strVal val="#ppt_h"/>
                                          </p:val>
                                        </p:tav>
                                      </p:tavLst>
                                    </p:anim>
                                    <p:anim calcmode="lin" valueType="num">
                                      <p:cBhvr>
                                        <p:cTn id="9" dur="1000" fill="hold"/>
                                        <p:tgtEl>
                                          <p:spTgt spid="14"/>
                                        </p:tgtEl>
                                        <p:attrNameLst>
                                          <p:attrName>style.rotation</p:attrName>
                                        </p:attrNameLst>
                                      </p:cBhvr>
                                      <p:tavLst>
                                        <p:tav tm="0">
                                          <p:val>
                                            <p:fltVal val="90"/>
                                          </p:val>
                                        </p:tav>
                                        <p:tav tm="100000">
                                          <p:val>
                                            <p:fltVal val="0"/>
                                          </p:val>
                                        </p:tav>
                                      </p:tavLst>
                                    </p:anim>
                                    <p:animEffect transition="in" filter="fade">
                                      <p:cBhvr>
                                        <p:cTn id="10" dur="1000"/>
                                        <p:tgtEl>
                                          <p:spTgt spid="14"/>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1676903" y="753870"/>
            <a:ext cx="3370770" cy="553998"/>
            <a:chOff x="689904" y="1379897"/>
            <a:chExt cx="3370770" cy="553998"/>
          </a:xfrm>
        </p:grpSpPr>
        <p:grpSp>
          <p:nvGrpSpPr>
            <p:cNvPr id="10" name="Group 9"/>
            <p:cNvGrpSpPr/>
            <p:nvPr/>
          </p:nvGrpSpPr>
          <p:grpSpPr>
            <a:xfrm>
              <a:off x="689904" y="1379897"/>
              <a:ext cx="429926" cy="553998"/>
              <a:chOff x="1082666" y="1379837"/>
              <a:chExt cx="429926" cy="553998"/>
            </a:xfrm>
          </p:grpSpPr>
          <p:sp>
            <p:nvSpPr>
              <p:cNvPr id="14" name="Rectangle 13"/>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1082666" y="1379837"/>
                <a:ext cx="429926" cy="553998"/>
              </a:xfrm>
              <a:prstGeom prst="rect">
                <a:avLst/>
              </a:prstGeom>
              <a:noFill/>
            </p:spPr>
            <p:txBody>
              <a:bodyPr wrap="none" rtlCol="0">
                <a:spAutoFit/>
              </a:bodyPr>
              <a:lstStyle/>
              <a:p>
                <a:r>
                  <a:rPr lang="en-US" sz="3000" b="1" dirty="0" smtClean="0">
                    <a:solidFill>
                      <a:schemeClr val="bg1"/>
                    </a:solidFill>
                    <a:latin typeface="Tahoma" panose="020B0604030504040204" pitchFamily="34" charset="0"/>
                    <a:ea typeface="Tahoma" panose="020B0604030504040204" pitchFamily="34" charset="0"/>
                    <a:cs typeface="Tahoma" panose="020B0604030504040204" pitchFamily="34" charset="0"/>
                  </a:rPr>
                  <a:t>1</a:t>
                </a:r>
                <a:endParaRPr lang="en-US" sz="30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sp>
          <p:nvSpPr>
            <p:cNvPr id="11" name="TextBox 10"/>
            <p:cNvSpPr txBox="1"/>
            <p:nvPr/>
          </p:nvSpPr>
          <p:spPr>
            <a:xfrm>
              <a:off x="1100452" y="1445277"/>
              <a:ext cx="2960222" cy="477054"/>
            </a:xfrm>
            <a:prstGeom prst="rect">
              <a:avLst/>
            </a:prstGeom>
            <a:noFill/>
          </p:spPr>
          <p:txBody>
            <a:bodyPr wrap="square" rtlCol="0">
              <a:spAutoFit/>
            </a:bodyPr>
            <a:lstStyle/>
            <a:p>
              <a:r>
                <a:rPr lang="en-US" sz="2500" b="1" dirty="0" err="1" smtClean="0">
                  <a:solidFill>
                    <a:srgbClr val="3333CC"/>
                  </a:solidFill>
                  <a:latin typeface="Arial" panose="020B0604020202020204" pitchFamily="34" charset="0"/>
                  <a:cs typeface="Arial" panose="020B0604020202020204" pitchFamily="34" charset="0"/>
                </a:rPr>
                <a:t>Sắp</a:t>
              </a:r>
              <a:r>
                <a:rPr lang="en-US" sz="2500" b="1" dirty="0" smtClean="0">
                  <a:solidFill>
                    <a:srgbClr val="3333CC"/>
                  </a:solidFill>
                  <a:latin typeface="Arial" panose="020B0604020202020204" pitchFamily="34" charset="0"/>
                  <a:cs typeface="Arial" panose="020B0604020202020204" pitchFamily="34" charset="0"/>
                </a:rPr>
                <a:t> </a:t>
              </a:r>
              <a:r>
                <a:rPr lang="en-US" sz="2500" b="1" dirty="0" err="1" smtClean="0">
                  <a:solidFill>
                    <a:srgbClr val="3333CC"/>
                  </a:solidFill>
                  <a:latin typeface="Arial" panose="020B0604020202020204" pitchFamily="34" charset="0"/>
                  <a:cs typeface="Arial" panose="020B0604020202020204" pitchFamily="34" charset="0"/>
                </a:rPr>
                <a:t>xếp</a:t>
              </a:r>
              <a:r>
                <a:rPr lang="en-US" sz="2500" b="1" dirty="0" smtClean="0">
                  <a:solidFill>
                    <a:srgbClr val="3333CC"/>
                  </a:solidFill>
                  <a:latin typeface="Arial" panose="020B0604020202020204" pitchFamily="34" charset="0"/>
                  <a:cs typeface="Arial" panose="020B0604020202020204" pitchFamily="34" charset="0"/>
                </a:rPr>
                <a:t> </a:t>
              </a:r>
              <a:r>
                <a:rPr lang="en-US" sz="2500" b="1" dirty="0" err="1" smtClean="0">
                  <a:solidFill>
                    <a:srgbClr val="3333CC"/>
                  </a:solidFill>
                  <a:latin typeface="Arial" panose="020B0604020202020204" pitchFamily="34" charset="0"/>
                  <a:cs typeface="Arial" panose="020B0604020202020204" pitchFamily="34" charset="0"/>
                </a:rPr>
                <a:t>đồ</a:t>
              </a:r>
              <a:r>
                <a:rPr lang="en-US" sz="2500" b="1" dirty="0" smtClean="0">
                  <a:solidFill>
                    <a:srgbClr val="3333CC"/>
                  </a:solidFill>
                  <a:latin typeface="Arial" panose="020B0604020202020204" pitchFamily="34" charset="0"/>
                  <a:cs typeface="Arial" panose="020B0604020202020204" pitchFamily="34" charset="0"/>
                </a:rPr>
                <a:t> </a:t>
              </a:r>
              <a:r>
                <a:rPr lang="en-US" sz="2500" b="1" dirty="0" err="1" smtClean="0">
                  <a:solidFill>
                    <a:srgbClr val="3333CC"/>
                  </a:solidFill>
                  <a:latin typeface="Arial" panose="020B0604020202020204" pitchFamily="34" charset="0"/>
                  <a:cs typeface="Arial" panose="020B0604020202020204" pitchFamily="34" charset="0"/>
                </a:rPr>
                <a:t>vật</a:t>
              </a:r>
              <a:endParaRPr lang="en-US" sz="2500" b="1" dirty="0">
                <a:solidFill>
                  <a:srgbClr val="3333CC"/>
                </a:solidFill>
                <a:latin typeface="Arial" panose="020B0604020202020204" pitchFamily="34" charset="0"/>
                <a:cs typeface="Arial" panose="020B0604020202020204" pitchFamily="34" charset="0"/>
              </a:endParaRPr>
            </a:p>
          </p:txBody>
        </p:sp>
      </p:grpSp>
      <p:grpSp>
        <p:nvGrpSpPr>
          <p:cNvPr id="4" name="Group 3"/>
          <p:cNvGrpSpPr/>
          <p:nvPr/>
        </p:nvGrpSpPr>
        <p:grpSpPr>
          <a:xfrm>
            <a:off x="3987398" y="127114"/>
            <a:ext cx="4353220" cy="701545"/>
            <a:chOff x="4168573" y="1295284"/>
            <a:chExt cx="4353220" cy="701545"/>
          </a:xfrm>
        </p:grpSpPr>
        <p:sp>
          <p:nvSpPr>
            <p:cNvPr id="13" name="Rounded Rectangle 12"/>
            <p:cNvSpPr/>
            <p:nvPr/>
          </p:nvSpPr>
          <p:spPr>
            <a:xfrm>
              <a:off x="4168573" y="1295284"/>
              <a:ext cx="4353220" cy="701545"/>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C0066"/>
                  </a:solidFill>
                  <a:latin typeface="Tahoma" panose="020B0604030504040204" pitchFamily="34" charset="0"/>
                  <a:ea typeface="Tahoma" panose="020B0604030504040204" pitchFamily="34" charset="0"/>
                  <a:cs typeface="Tahoma" panose="020B0604030504040204" pitchFamily="34" charset="0"/>
                </a:rPr>
                <a:t>KHÁM PHÁ</a:t>
              </a:r>
              <a:endParaRPr lang="en-US" sz="3200" b="1" dirty="0">
                <a:solidFill>
                  <a:srgbClr val="CC0066"/>
                </a:solidFill>
                <a:latin typeface="Tahoma" panose="020B0604030504040204" pitchFamily="34" charset="0"/>
                <a:ea typeface="Tahoma" panose="020B0604030504040204" pitchFamily="34" charset="0"/>
                <a:cs typeface="Tahoma" panose="020B0604030504040204" pitchFamily="34" charset="0"/>
              </a:endParaRPr>
            </a:p>
          </p:txBody>
        </p:sp>
        <p:pic>
          <p:nvPicPr>
            <p:cNvPr id="2" name="Picture 1"/>
            <p:cNvPicPr>
              <a:picLocks noChangeAspect="1"/>
            </p:cNvPicPr>
            <p:nvPr/>
          </p:nvPicPr>
          <p:blipFill>
            <a:blip r:embed="rId2"/>
            <a:stretch>
              <a:fillRect/>
            </a:stretch>
          </p:blipFill>
          <p:spPr>
            <a:xfrm>
              <a:off x="4764400" y="1309140"/>
              <a:ext cx="722412" cy="665379"/>
            </a:xfrm>
            <a:prstGeom prst="rect">
              <a:avLst/>
            </a:prstGeom>
          </p:spPr>
        </p:pic>
      </p:grpSp>
      <p:sp>
        <p:nvSpPr>
          <p:cNvPr id="15" name="Rectangle 14"/>
          <p:cNvSpPr/>
          <p:nvPr/>
        </p:nvSpPr>
        <p:spPr>
          <a:xfrm>
            <a:off x="8101328" y="4336903"/>
            <a:ext cx="3144983" cy="427746"/>
          </a:xfrm>
          <a:prstGeom prst="rect">
            <a:avLst/>
          </a:prstGeom>
        </p:spPr>
        <p:txBody>
          <a:bodyPr wrap="square">
            <a:spAutoFit/>
          </a:bodyPr>
          <a:lstStyle/>
          <a:p>
            <a:pPr algn="just">
              <a:lnSpc>
                <a:spcPct val="120000"/>
              </a:lnSpc>
            </a:pPr>
            <a:r>
              <a:rPr lang="en-US" sz="2000" dirty="0" err="1" smtClean="0">
                <a:latin typeface="Times New Roman" panose="02020603050405020304" pitchFamily="18" charset="0"/>
                <a:cs typeface="Times New Roman" panose="02020603050405020304" pitchFamily="18" charset="0"/>
              </a:rPr>
              <a:t>Hình</a:t>
            </a:r>
            <a:r>
              <a:rPr lang="en-US" sz="2000" dirty="0" smtClean="0">
                <a:latin typeface="Times New Roman" panose="02020603050405020304" pitchFamily="18" charset="0"/>
                <a:cs typeface="Times New Roman" panose="02020603050405020304" pitchFamily="18" charset="0"/>
              </a:rPr>
              <a:t> 17.1. Rau, </a:t>
            </a:r>
            <a:r>
              <a:rPr lang="en-US" sz="2000" dirty="0" err="1" smtClean="0">
                <a:latin typeface="Times New Roman" panose="02020603050405020304" pitchFamily="18" charset="0"/>
                <a:cs typeface="Times New Roman" panose="02020603050405020304" pitchFamily="18" charset="0"/>
              </a:rPr>
              <a:t>củ</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quả</a:t>
            </a:r>
            <a:endParaRPr lang="en-US" sz="2000" dirty="0">
              <a:latin typeface="Times New Roman" panose="02020603050405020304" pitchFamily="18" charset="0"/>
              <a:cs typeface="Times New Roman" panose="02020603050405020304" pitchFamily="18" charset="0"/>
            </a:endParaRPr>
          </a:p>
        </p:txBody>
      </p:sp>
      <p:sp>
        <p:nvSpPr>
          <p:cNvPr id="7" name="Rounded Rectangle 6"/>
          <p:cNvSpPr/>
          <p:nvPr/>
        </p:nvSpPr>
        <p:spPr>
          <a:xfrm>
            <a:off x="748144" y="1520796"/>
            <a:ext cx="5786835" cy="3029980"/>
          </a:xfrm>
          <a:prstGeom prst="roundRect">
            <a:avLst/>
          </a:prstGeom>
          <a:solidFill>
            <a:srgbClr val="FFFFCC"/>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912749" y="1669367"/>
            <a:ext cx="5457624" cy="2677656"/>
          </a:xfrm>
          <a:prstGeom prst="rect">
            <a:avLst/>
          </a:prstGeom>
        </p:spPr>
        <p:txBody>
          <a:bodyPr wrap="square">
            <a:spAutoFit/>
          </a:bodyPr>
          <a:lstStyle/>
          <a:p>
            <a:pPr algn="just">
              <a:lnSpc>
                <a:spcPct val="120000"/>
              </a:lnSpc>
            </a:pPr>
            <a:r>
              <a:rPr lang="en-US" sz="2800" smtClean="0">
                <a:solidFill>
                  <a:srgbClr val="3333CC"/>
                </a:solidFill>
                <a:latin typeface="Arial" panose="020B0604020202020204" pitchFamily="34" charset="0"/>
                <a:cs typeface="Arial" panose="020B0604020202020204" pitchFamily="34" charset="0"/>
              </a:rPr>
              <a:t>Học sinh </a:t>
            </a:r>
            <a:r>
              <a:rPr lang="en-US" sz="2800">
                <a:solidFill>
                  <a:srgbClr val="3333CC"/>
                </a:solidFill>
                <a:latin typeface="Arial" panose="020B0604020202020204" pitchFamily="34" charset="0"/>
                <a:cs typeface="Arial" panose="020B0604020202020204" pitchFamily="34" charset="0"/>
              </a:rPr>
              <a:t>q</a:t>
            </a:r>
            <a:r>
              <a:rPr lang="vi-VN" sz="2800" smtClean="0">
                <a:solidFill>
                  <a:srgbClr val="3333CC"/>
                </a:solidFill>
                <a:latin typeface="Arial" panose="020B0604020202020204" pitchFamily="34" charset="0"/>
                <a:cs typeface="Arial" panose="020B0604020202020204" pitchFamily="34" charset="0"/>
              </a:rPr>
              <a:t>uan </a:t>
            </a:r>
            <a:r>
              <a:rPr lang="vi-VN" sz="2800" dirty="0">
                <a:solidFill>
                  <a:srgbClr val="3333CC"/>
                </a:solidFill>
                <a:latin typeface="Arial" panose="020B0604020202020204" pitchFamily="34" charset="0"/>
                <a:cs typeface="Arial" panose="020B0604020202020204" pitchFamily="34" charset="0"/>
              </a:rPr>
              <a:t>sát </a:t>
            </a:r>
            <a:r>
              <a:rPr lang="vi-VN" sz="2800">
                <a:solidFill>
                  <a:srgbClr val="3333CC"/>
                </a:solidFill>
                <a:latin typeface="Arial" panose="020B0604020202020204" pitchFamily="34" charset="0"/>
                <a:cs typeface="Arial" panose="020B0604020202020204" pitchFamily="34" charset="0"/>
              </a:rPr>
              <a:t>hình </a:t>
            </a:r>
            <a:r>
              <a:rPr lang="vi-VN" sz="2800" smtClean="0">
                <a:solidFill>
                  <a:srgbClr val="3333CC"/>
                </a:solidFill>
                <a:latin typeface="Arial" panose="020B0604020202020204" pitchFamily="34" charset="0"/>
                <a:cs typeface="Arial" panose="020B0604020202020204" pitchFamily="34" charset="0"/>
              </a:rPr>
              <a:t>17.1</a:t>
            </a:r>
            <a:r>
              <a:rPr lang="en-US" sz="2800">
                <a:solidFill>
                  <a:srgbClr val="3333CC"/>
                </a:solidFill>
                <a:latin typeface="Arial" panose="020B0604020202020204" pitchFamily="34" charset="0"/>
                <a:cs typeface="Arial" panose="020B0604020202020204" pitchFamily="34" charset="0"/>
              </a:rPr>
              <a:t> </a:t>
            </a:r>
            <a:r>
              <a:rPr lang="en-US" sz="2800" smtClean="0">
                <a:solidFill>
                  <a:srgbClr val="3333CC"/>
                </a:solidFill>
                <a:latin typeface="Arial" panose="020B0604020202020204" pitchFamily="34" charset="0"/>
                <a:cs typeface="Arial" panose="020B0604020202020204" pitchFamily="34" charset="0"/>
              </a:rPr>
              <a:t>và nghiên cứu nội dung SGK – tr42 </a:t>
            </a:r>
            <a:r>
              <a:rPr lang="vi-VN" sz="2800" smtClean="0">
                <a:solidFill>
                  <a:srgbClr val="3333CC"/>
                </a:solidFill>
                <a:latin typeface="Arial" panose="020B0604020202020204" pitchFamily="34" charset="0"/>
                <a:cs typeface="Arial" panose="020B0604020202020204" pitchFamily="34" charset="0"/>
              </a:rPr>
              <a:t>cho</a:t>
            </a:r>
            <a:r>
              <a:rPr lang="en-US" sz="2800" smtClean="0">
                <a:solidFill>
                  <a:srgbClr val="3333CC"/>
                </a:solidFill>
                <a:latin typeface="Arial" panose="020B0604020202020204" pitchFamily="34" charset="0"/>
                <a:cs typeface="Arial" panose="020B0604020202020204" pitchFamily="34" charset="0"/>
              </a:rPr>
              <a:t> cô</a:t>
            </a:r>
            <a:r>
              <a:rPr lang="vi-VN" sz="2800" smtClean="0">
                <a:solidFill>
                  <a:srgbClr val="3333CC"/>
                </a:solidFill>
                <a:latin typeface="Arial" panose="020B0604020202020204" pitchFamily="34" charset="0"/>
                <a:cs typeface="Arial" panose="020B0604020202020204" pitchFamily="34" charset="0"/>
              </a:rPr>
              <a:t> </a:t>
            </a:r>
            <a:r>
              <a:rPr lang="vi-VN" sz="2800" dirty="0">
                <a:solidFill>
                  <a:srgbClr val="3333CC"/>
                </a:solidFill>
                <a:latin typeface="Arial" panose="020B0604020202020204" pitchFamily="34" charset="0"/>
                <a:cs typeface="Arial" panose="020B0604020202020204" pitchFamily="34" charset="0"/>
              </a:rPr>
              <a:t>biết rau, củ, quả được sắp xếp như thế nào? Ích lợi của việc sắp xếp này là </a:t>
            </a:r>
            <a:r>
              <a:rPr lang="vi-VN" sz="2800">
                <a:solidFill>
                  <a:srgbClr val="3333CC"/>
                </a:solidFill>
                <a:latin typeface="Arial" panose="020B0604020202020204" pitchFamily="34" charset="0"/>
                <a:cs typeface="Arial" panose="020B0604020202020204" pitchFamily="34" charset="0"/>
              </a:rPr>
              <a:t>gì</a:t>
            </a:r>
            <a:r>
              <a:rPr lang="vi-VN" sz="2800" smtClean="0">
                <a:solidFill>
                  <a:srgbClr val="3333CC"/>
                </a:solidFill>
                <a:latin typeface="Arial" panose="020B0604020202020204" pitchFamily="34" charset="0"/>
                <a:cs typeface="Arial" panose="020B0604020202020204" pitchFamily="34" charset="0"/>
              </a:rPr>
              <a:t>?</a:t>
            </a:r>
            <a:r>
              <a:rPr lang="en-US" sz="2800" smtClean="0">
                <a:solidFill>
                  <a:srgbClr val="3333CC"/>
                </a:solidFill>
                <a:latin typeface="Arial" panose="020B0604020202020204" pitchFamily="34" charset="0"/>
                <a:cs typeface="Arial" panose="020B0604020202020204" pitchFamily="34" charset="0"/>
              </a:rPr>
              <a:t> (2’)</a:t>
            </a:r>
            <a:endParaRPr lang="en-US" sz="2800" dirty="0">
              <a:solidFill>
                <a:srgbClr val="3333CC"/>
              </a:solidFill>
              <a:latin typeface="Arial" panose="020B0604020202020204" pitchFamily="34" charset="0"/>
              <a:cs typeface="Arial" panose="020B0604020202020204" pitchFamily="34" charset="0"/>
            </a:endParaRPr>
          </a:p>
        </p:txBody>
      </p:sp>
      <p:pic>
        <p:nvPicPr>
          <p:cNvPr id="8" name="Picture 7"/>
          <p:cNvPicPr>
            <a:picLocks noChangeAspect="1"/>
          </p:cNvPicPr>
          <p:nvPr/>
        </p:nvPicPr>
        <p:blipFill>
          <a:blip r:embed="rId3"/>
          <a:stretch>
            <a:fillRect/>
          </a:stretch>
        </p:blipFill>
        <p:spPr>
          <a:xfrm>
            <a:off x="6818161" y="1007058"/>
            <a:ext cx="4819658" cy="3339966"/>
          </a:xfrm>
          <a:prstGeom prst="rect">
            <a:avLst/>
          </a:prstGeom>
        </p:spPr>
      </p:pic>
      <p:sp>
        <p:nvSpPr>
          <p:cNvPr id="3" name="Rectangle 2"/>
          <p:cNvSpPr/>
          <p:nvPr/>
        </p:nvSpPr>
        <p:spPr>
          <a:xfrm>
            <a:off x="1510990" y="5039161"/>
            <a:ext cx="10109465" cy="1472711"/>
          </a:xfrm>
          <a:prstGeom prst="rect">
            <a:avLst/>
          </a:prstGeom>
        </p:spPr>
        <p:txBody>
          <a:bodyPr wrap="square">
            <a:spAutoFit/>
          </a:bodyPr>
          <a:lstStyle/>
          <a:p>
            <a:pPr algn="just">
              <a:lnSpc>
                <a:spcPct val="115000"/>
              </a:lnSpc>
              <a:spcAft>
                <a:spcPts val="800"/>
              </a:spcAft>
            </a:pPr>
            <a:r>
              <a:rPr lang="en-US" sz="2600" spc="-10" smtClean="0">
                <a:solidFill>
                  <a:srgbClr val="FF0066"/>
                </a:solidFill>
                <a:latin typeface="Arial" panose="020B0604020202020204" pitchFamily="34" charset="0"/>
                <a:ea typeface="Calibri" panose="020F0502020204030204" pitchFamily="34" charset="0"/>
                <a:cs typeface="Arial" panose="020B0604020202020204" pitchFamily="34" charset="0"/>
              </a:rPr>
              <a:t>-&gt; Như </a:t>
            </a:r>
            <a:r>
              <a:rPr lang="en-US" sz="2600" spc="-10">
                <a:solidFill>
                  <a:srgbClr val="FF0066"/>
                </a:solidFill>
                <a:latin typeface="Arial" panose="020B0604020202020204" pitchFamily="34" charset="0"/>
                <a:ea typeface="Calibri" panose="020F0502020204030204" pitchFamily="34" charset="0"/>
                <a:cs typeface="Arial" panose="020B0604020202020204" pitchFamily="34" charset="0"/>
              </a:rPr>
              <a:t>vậy, việc sắp xếp rau, củ, quả cùng loại vào một chỗ sẽ giúp người mua và người bán có thể dễ dàng tìm kiếm nhanh chóng loại rau, củ, quả mà họ cần.</a:t>
            </a:r>
            <a:endParaRPr lang="en-US" sz="2600">
              <a:solidFill>
                <a:srgbClr val="FF0066"/>
              </a:solidFill>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924148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fade">
                                      <p:cBhvr>
                                        <p:cTn id="14" dur="500"/>
                                        <p:tgtEl>
                                          <p:spTgt spid="15"/>
                                        </p:tgtEl>
                                      </p:cBhvr>
                                    </p:animEffec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31" presetClass="entr" presetSubtype="0"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anim calcmode="lin" valueType="num">
                                      <p:cBhvr>
                                        <p:cTn id="25" dur="1000" fill="hold"/>
                                        <p:tgtEl>
                                          <p:spTgt spid="3"/>
                                        </p:tgtEl>
                                        <p:attrNameLst>
                                          <p:attrName>ppt_w</p:attrName>
                                        </p:attrNameLst>
                                      </p:cBhvr>
                                      <p:tavLst>
                                        <p:tav tm="0">
                                          <p:val>
                                            <p:fltVal val="0"/>
                                          </p:val>
                                        </p:tav>
                                        <p:tav tm="100000">
                                          <p:val>
                                            <p:strVal val="#ppt_w"/>
                                          </p:val>
                                        </p:tav>
                                      </p:tavLst>
                                    </p:anim>
                                    <p:anim calcmode="lin" valueType="num">
                                      <p:cBhvr>
                                        <p:cTn id="26" dur="1000" fill="hold"/>
                                        <p:tgtEl>
                                          <p:spTgt spid="3"/>
                                        </p:tgtEl>
                                        <p:attrNameLst>
                                          <p:attrName>ppt_h</p:attrName>
                                        </p:attrNameLst>
                                      </p:cBhvr>
                                      <p:tavLst>
                                        <p:tav tm="0">
                                          <p:val>
                                            <p:fltVal val="0"/>
                                          </p:val>
                                        </p:tav>
                                        <p:tav tm="100000">
                                          <p:val>
                                            <p:strVal val="#ppt_h"/>
                                          </p:val>
                                        </p:tav>
                                      </p:tavLst>
                                    </p:anim>
                                    <p:anim calcmode="lin" valueType="num">
                                      <p:cBhvr>
                                        <p:cTn id="27" dur="1000" fill="hold"/>
                                        <p:tgtEl>
                                          <p:spTgt spid="3"/>
                                        </p:tgtEl>
                                        <p:attrNameLst>
                                          <p:attrName>style.rotation</p:attrName>
                                        </p:attrNameLst>
                                      </p:cBhvr>
                                      <p:tavLst>
                                        <p:tav tm="0">
                                          <p:val>
                                            <p:fltVal val="90"/>
                                          </p:val>
                                        </p:tav>
                                        <p:tav tm="100000">
                                          <p:val>
                                            <p:fltVal val="0"/>
                                          </p:val>
                                        </p:tav>
                                      </p:tavLst>
                                    </p:anim>
                                    <p:animEffect transition="in" filter="fade">
                                      <p:cBhvr>
                                        <p:cTn id="28"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7" grpId="0" animBg="1"/>
      <p:bldP spid="6" grpId="0"/>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77790" y="5690937"/>
            <a:ext cx="10157010" cy="1083374"/>
          </a:xfrm>
          <a:prstGeom prst="rect">
            <a:avLst/>
          </a:prstGeom>
          <a:noFill/>
        </p:spPr>
        <p:txBody>
          <a:bodyPr wrap="square">
            <a:spAutoFit/>
          </a:bodyPr>
          <a:lstStyle/>
          <a:p>
            <a:pPr marL="514350" indent="-514350" algn="just">
              <a:lnSpc>
                <a:spcPct val="115000"/>
              </a:lnSpc>
              <a:spcAft>
                <a:spcPts val="800"/>
              </a:spcAft>
              <a:buFont typeface="Wingdings" panose="05000000000000000000" pitchFamily="2" charset="2"/>
              <a:buChar char="Ø"/>
            </a:pPr>
            <a:r>
              <a:rPr lang="en-US" sz="2800" smtClean="0">
                <a:solidFill>
                  <a:srgbClr val="FF0000"/>
                </a:solidFill>
                <a:latin typeface="Arial" panose="020B0604020202020204" pitchFamily="34" charset="0"/>
                <a:ea typeface="Calibri" panose="020F0502020204030204" pitchFamily="34" charset="0"/>
                <a:cs typeface="Arial" panose="020B0604020202020204" pitchFamily="34" charset="0"/>
              </a:rPr>
              <a:t>Ngoài </a:t>
            </a:r>
            <a:r>
              <a:rPr lang="en-US" sz="2800">
                <a:solidFill>
                  <a:srgbClr val="FF0000"/>
                </a:solidFill>
                <a:latin typeface="Arial" panose="020B0604020202020204" pitchFamily="34" charset="0"/>
                <a:ea typeface="Calibri" panose="020F0502020204030204" pitchFamily="34" charset="0"/>
                <a:cs typeface="Arial" panose="020B0604020202020204" pitchFamily="34" charset="0"/>
              </a:rPr>
              <a:t>sắp xếp đồ vật, ta còn phải sắp xếp danh sách. Vậy sắp xếp danh sách như thế nào </a:t>
            </a:r>
            <a:r>
              <a:rPr lang="en-US" sz="2800" smtClean="0">
                <a:solidFill>
                  <a:srgbClr val="FF0000"/>
                </a:solidFill>
                <a:latin typeface="Arial" panose="020B0604020202020204" pitchFamily="34" charset="0"/>
                <a:ea typeface="Calibri" panose="020F0502020204030204" pitchFamily="34" charset="0"/>
                <a:cs typeface="Arial" panose="020B0604020202020204" pitchFamily="34" charset="0"/>
              </a:rPr>
              <a:t>-&gt;nd2</a:t>
            </a:r>
            <a:endParaRPr lang="en-US" sz="2800">
              <a:solidFill>
                <a:srgbClr val="FF0000"/>
              </a:solidFill>
              <a:effectLst/>
              <a:latin typeface="Arial" panose="020B0604020202020204" pitchFamily="34" charset="0"/>
              <a:ea typeface="Calibri" panose="020F0502020204030204" pitchFamily="34" charset="0"/>
              <a:cs typeface="Arial" panose="020B0604020202020204" pitchFamily="34" charset="0"/>
            </a:endParaRPr>
          </a:p>
        </p:txBody>
      </p:sp>
      <p:grpSp>
        <p:nvGrpSpPr>
          <p:cNvPr id="6" name="Group 5"/>
          <p:cNvGrpSpPr/>
          <p:nvPr/>
        </p:nvGrpSpPr>
        <p:grpSpPr>
          <a:xfrm>
            <a:off x="3960420" y="41162"/>
            <a:ext cx="4353220" cy="614108"/>
            <a:chOff x="4168573" y="1295285"/>
            <a:chExt cx="4353220" cy="614108"/>
          </a:xfrm>
          <a:solidFill>
            <a:schemeClr val="accent5">
              <a:lumMod val="40000"/>
              <a:lumOff val="60000"/>
            </a:schemeClr>
          </a:solidFill>
        </p:grpSpPr>
        <p:sp>
          <p:nvSpPr>
            <p:cNvPr id="7" name="Rounded Rectangle 6"/>
            <p:cNvSpPr/>
            <p:nvPr/>
          </p:nvSpPr>
          <p:spPr>
            <a:xfrm>
              <a:off x="4168573" y="1295285"/>
              <a:ext cx="4353220" cy="591732"/>
            </a:xfrm>
            <a:prstGeom prst="roundRect">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C0066"/>
                  </a:solidFill>
                  <a:latin typeface="Tahoma" panose="020B0604030504040204" pitchFamily="34" charset="0"/>
                  <a:ea typeface="Tahoma" panose="020B0604030504040204" pitchFamily="34" charset="0"/>
                  <a:cs typeface="Tahoma" panose="020B0604030504040204" pitchFamily="34" charset="0"/>
                </a:rPr>
                <a:t>KHÁM PHÁ</a:t>
              </a:r>
              <a:endParaRPr lang="en-US" sz="3200" b="1" dirty="0">
                <a:solidFill>
                  <a:srgbClr val="CC0066"/>
                </a:solidFill>
                <a:latin typeface="Tahoma" panose="020B0604030504040204" pitchFamily="34" charset="0"/>
                <a:ea typeface="Tahoma" panose="020B0604030504040204" pitchFamily="34" charset="0"/>
                <a:cs typeface="Tahoma" panose="020B0604030504040204" pitchFamily="34" charset="0"/>
              </a:endParaRPr>
            </a:p>
          </p:txBody>
        </p:sp>
        <p:pic>
          <p:nvPicPr>
            <p:cNvPr id="8" name="Picture 7"/>
            <p:cNvPicPr>
              <a:picLocks noChangeAspect="1"/>
            </p:cNvPicPr>
            <p:nvPr/>
          </p:nvPicPr>
          <p:blipFill>
            <a:blip r:embed="rId2"/>
            <a:stretch>
              <a:fillRect/>
            </a:stretch>
          </p:blipFill>
          <p:spPr>
            <a:xfrm>
              <a:off x="4764400" y="1309141"/>
              <a:ext cx="722412" cy="600252"/>
            </a:xfrm>
            <a:prstGeom prst="rect">
              <a:avLst/>
            </a:prstGeom>
            <a:grpFill/>
          </p:spPr>
        </p:pic>
      </p:grpSp>
      <p:sp>
        <p:nvSpPr>
          <p:cNvPr id="5" name="Rectangle 4"/>
          <p:cNvSpPr/>
          <p:nvPr/>
        </p:nvSpPr>
        <p:spPr>
          <a:xfrm>
            <a:off x="1385455" y="712566"/>
            <a:ext cx="10646818" cy="1041247"/>
          </a:xfrm>
          <a:prstGeom prst="rect">
            <a:avLst/>
          </a:prstGeom>
          <a:noFill/>
        </p:spPr>
        <p:txBody>
          <a:bodyPr wrap="square">
            <a:spAutoFit/>
          </a:bodyPr>
          <a:lstStyle/>
          <a:p>
            <a:pPr marL="457200" indent="-457200" algn="just">
              <a:lnSpc>
                <a:spcPct val="115000"/>
              </a:lnSpc>
              <a:spcAft>
                <a:spcPts val="800"/>
              </a:spcAft>
              <a:buFont typeface="Arial" panose="020B0604020202020204" pitchFamily="34" charset="0"/>
              <a:buChar char="•"/>
            </a:pPr>
            <a:r>
              <a:rPr lang="en-US" sz="2800" b="1" smtClean="0">
                <a:solidFill>
                  <a:srgbClr val="3333CC"/>
                </a:solidFill>
                <a:latin typeface="Arial" panose="020B0604020202020204" pitchFamily="34" charset="0"/>
                <a:cs typeface="Arial" panose="020B0604020202020204" pitchFamily="34" charset="0"/>
              </a:rPr>
              <a:t> </a:t>
            </a:r>
            <a:r>
              <a:rPr lang="en-US" sz="2800" b="1">
                <a:solidFill>
                  <a:srgbClr val="3333CC"/>
                </a:solidFill>
                <a:latin typeface="Arial" panose="020B0604020202020204" pitchFamily="34" charset="0"/>
                <a:cs typeface="Arial" panose="020B0604020202020204" pitchFamily="34" charset="0"/>
              </a:rPr>
              <a:t>Bạn nào có thể </a:t>
            </a:r>
            <a:r>
              <a:rPr lang="en-US" sz="2800" b="1" smtClean="0">
                <a:solidFill>
                  <a:srgbClr val="3333CC"/>
                </a:solidFill>
                <a:latin typeface="Arial" panose="020B0604020202020204" pitchFamily="34" charset="0"/>
                <a:cs typeface="Arial" panose="020B0604020202020204" pitchFamily="34" charset="0"/>
              </a:rPr>
              <a:t>kể cho </a:t>
            </a:r>
            <a:r>
              <a:rPr lang="en-US" sz="2800" b="1">
                <a:solidFill>
                  <a:srgbClr val="3333CC"/>
                </a:solidFill>
                <a:latin typeface="Arial" panose="020B0604020202020204" pitchFamily="34" charset="0"/>
                <a:cs typeface="Arial" panose="020B0604020202020204" pitchFamily="34" charset="0"/>
              </a:rPr>
              <a:t>cô </a:t>
            </a:r>
            <a:r>
              <a:rPr lang="en-US" sz="2800" b="1" smtClean="0">
                <a:solidFill>
                  <a:srgbClr val="3333CC"/>
                </a:solidFill>
                <a:latin typeface="Arial" panose="020B0604020202020204" pitchFamily="34" charset="0"/>
                <a:cs typeface="Arial" panose="020B0604020202020204" pitchFamily="34" charset="0"/>
              </a:rPr>
              <a:t>nghe về những việc mà con đã sắp </a:t>
            </a:r>
            <a:r>
              <a:rPr lang="en-US" sz="2800" b="1">
                <a:solidFill>
                  <a:srgbClr val="3333CC"/>
                </a:solidFill>
                <a:latin typeface="Arial" panose="020B0604020202020204" pitchFamily="34" charset="0"/>
                <a:cs typeface="Arial" panose="020B0604020202020204" pitchFamily="34" charset="0"/>
              </a:rPr>
              <a:t>xếp </a:t>
            </a:r>
            <a:r>
              <a:rPr lang="en-US" sz="2800" b="1" smtClean="0">
                <a:solidFill>
                  <a:srgbClr val="3333CC"/>
                </a:solidFill>
                <a:latin typeface="Arial" panose="020B0604020202020204" pitchFamily="34" charset="0"/>
                <a:cs typeface="Arial" panose="020B0604020202020204" pitchFamily="34" charset="0"/>
              </a:rPr>
              <a:t>đồ vật giúp bố mẹ? (1’)</a:t>
            </a:r>
            <a:endParaRPr lang="en-US" sz="2800" b="1">
              <a:solidFill>
                <a:srgbClr val="3333CC"/>
              </a:solidFill>
              <a:latin typeface="Arial" panose="020B0604020202020204" pitchFamily="34" charset="0"/>
              <a:cs typeface="Arial" panose="020B0604020202020204" pitchFamily="34" charset="0"/>
            </a:endParaRPr>
          </a:p>
        </p:txBody>
      </p:sp>
      <p:sp>
        <p:nvSpPr>
          <p:cNvPr id="10" name="Rectangle 9"/>
          <p:cNvSpPr/>
          <p:nvPr/>
        </p:nvSpPr>
        <p:spPr>
          <a:xfrm>
            <a:off x="590309" y="1727989"/>
            <a:ext cx="11441964" cy="1578894"/>
          </a:xfrm>
          <a:prstGeom prst="rect">
            <a:avLst/>
          </a:prstGeom>
        </p:spPr>
        <p:txBody>
          <a:bodyPr wrap="square">
            <a:spAutoFit/>
          </a:bodyPr>
          <a:lstStyle/>
          <a:p>
            <a:pPr marL="457200" indent="-457200" algn="just">
              <a:lnSpc>
                <a:spcPct val="115000"/>
              </a:lnSpc>
              <a:spcAft>
                <a:spcPts val="800"/>
              </a:spcAft>
              <a:buFont typeface="Wingdings" panose="05000000000000000000" pitchFamily="2" charset="2"/>
              <a:buChar char="Ø"/>
            </a:pPr>
            <a:r>
              <a:rPr lang="en-US" sz="2800">
                <a:solidFill>
                  <a:srgbClr val="C00000"/>
                </a:solidFill>
                <a:latin typeface="Arial" panose="020B0604020202020204" pitchFamily="34" charset="0"/>
                <a:ea typeface="Calibri" panose="020F0502020204030204" pitchFamily="34" charset="0"/>
                <a:cs typeface="Arial" panose="020B0604020202020204" pitchFamily="34" charset="0"/>
              </a:rPr>
              <a:t>Trong cuộc </a:t>
            </a:r>
            <a:r>
              <a:rPr lang="en-US" sz="2800" smtClean="0">
                <a:solidFill>
                  <a:srgbClr val="C00000"/>
                </a:solidFill>
                <a:latin typeface="Arial" panose="020B0604020202020204" pitchFamily="34" charset="0"/>
                <a:ea typeface="Calibri" panose="020F0502020204030204" pitchFamily="34" charset="0"/>
                <a:cs typeface="Arial" panose="020B0604020202020204" pitchFamily="34" charset="0"/>
              </a:rPr>
              <a:t> sống, có </a:t>
            </a:r>
            <a:r>
              <a:rPr lang="en-US" sz="2800">
                <a:solidFill>
                  <a:srgbClr val="C00000"/>
                </a:solidFill>
                <a:latin typeface="Arial" panose="020B0604020202020204" pitchFamily="34" charset="0"/>
                <a:ea typeface="Calibri" panose="020F0502020204030204" pitchFamily="34" charset="0"/>
                <a:cs typeface="Arial" panose="020B0604020202020204" pitchFamily="34" charset="0"/>
              </a:rPr>
              <a:t>rất nhiều đồ vật: quần áo, sách vở, đồ dùng học tập,.. mà các con cần phải sắp xếp một cách hợp lý, khoa học để khi cần chúng ta có thể tìm kiếm dễ dàng và nhanh chóng.</a:t>
            </a:r>
          </a:p>
        </p:txBody>
      </p:sp>
      <p:sp>
        <p:nvSpPr>
          <p:cNvPr id="11" name="Rectangle 10"/>
          <p:cNvSpPr/>
          <p:nvPr/>
        </p:nvSpPr>
        <p:spPr>
          <a:xfrm>
            <a:off x="590309" y="3241831"/>
            <a:ext cx="11241473" cy="513346"/>
          </a:xfrm>
          <a:prstGeom prst="rect">
            <a:avLst/>
          </a:prstGeom>
        </p:spPr>
        <p:txBody>
          <a:bodyPr wrap="square">
            <a:spAutoFit/>
          </a:bodyPr>
          <a:lstStyle/>
          <a:p>
            <a:pPr algn="just">
              <a:lnSpc>
                <a:spcPct val="115000"/>
              </a:lnSpc>
              <a:spcAft>
                <a:spcPts val="800"/>
              </a:spcAft>
            </a:pPr>
            <a:r>
              <a:rPr lang="en-US" sz="2600" smtClean="0">
                <a:solidFill>
                  <a:srgbClr val="3333CC"/>
                </a:solidFill>
                <a:latin typeface="Arial" panose="020B0604020202020204" pitchFamily="34" charset="0"/>
                <a:ea typeface="Tahoma" panose="020B0604030504040204" pitchFamily="34" charset="0"/>
                <a:cs typeface="Arial" panose="020B0604020202020204" pitchFamily="34" charset="0"/>
              </a:rPr>
              <a:t>Vậy </a:t>
            </a:r>
            <a:r>
              <a:rPr lang="en-US" sz="2600">
                <a:solidFill>
                  <a:srgbClr val="3333CC"/>
                </a:solidFill>
                <a:latin typeface="Arial" panose="020B0604020202020204" pitchFamily="34" charset="0"/>
                <a:ea typeface="Tahoma" panose="020B0604030504040204" pitchFamily="34" charset="0"/>
                <a:cs typeface="Arial" panose="020B0604020202020204" pitchFamily="34" charset="0"/>
              </a:rPr>
              <a:t>bạn nào cho cô và các bạn biết cách sắp xếp sách vở của em ở nhà? </a:t>
            </a:r>
          </a:p>
        </p:txBody>
      </p:sp>
      <p:pic>
        <p:nvPicPr>
          <p:cNvPr id="12" name="Picture 11"/>
          <p:cNvPicPr>
            <a:picLocks noChangeAspect="1"/>
          </p:cNvPicPr>
          <p:nvPr/>
        </p:nvPicPr>
        <p:blipFill>
          <a:blip r:embed="rId3"/>
          <a:stretch>
            <a:fillRect/>
          </a:stretch>
        </p:blipFill>
        <p:spPr>
          <a:xfrm>
            <a:off x="1577790" y="3758485"/>
            <a:ext cx="3811243" cy="1854788"/>
          </a:xfrm>
          <a:prstGeom prst="rect">
            <a:avLst/>
          </a:prstGeom>
        </p:spPr>
      </p:pic>
      <p:pic>
        <p:nvPicPr>
          <p:cNvPr id="13" name="Picture 12"/>
          <p:cNvPicPr>
            <a:picLocks noChangeAspect="1"/>
          </p:cNvPicPr>
          <p:nvPr/>
        </p:nvPicPr>
        <p:blipFill>
          <a:blip r:embed="rId4"/>
          <a:stretch>
            <a:fillRect/>
          </a:stretch>
        </p:blipFill>
        <p:spPr>
          <a:xfrm>
            <a:off x="5787771" y="3893128"/>
            <a:ext cx="2352165" cy="1661880"/>
          </a:xfrm>
          <a:prstGeom prst="rect">
            <a:avLst/>
          </a:prstGeom>
        </p:spPr>
      </p:pic>
      <p:pic>
        <p:nvPicPr>
          <p:cNvPr id="15" name="Picture 14"/>
          <p:cNvPicPr>
            <a:picLocks noChangeAspect="1"/>
          </p:cNvPicPr>
          <p:nvPr/>
        </p:nvPicPr>
        <p:blipFill>
          <a:blip r:embed="rId5"/>
          <a:stretch>
            <a:fillRect/>
          </a:stretch>
        </p:blipFill>
        <p:spPr>
          <a:xfrm>
            <a:off x="8538674" y="3879979"/>
            <a:ext cx="2443162" cy="1673007"/>
          </a:xfrm>
          <a:prstGeom prst="rect">
            <a:avLst/>
          </a:prstGeom>
        </p:spPr>
      </p:pic>
    </p:spTree>
    <p:extLst>
      <p:ext uri="{BB962C8B-B14F-4D97-AF65-F5344CB8AC3E}">
        <p14:creationId xmlns:p14="http://schemas.microsoft.com/office/powerpoint/2010/main" val="30952790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animEffect transition="in" filter="fade">
                                      <p:cBhvr>
                                        <p:cTn id="13" dur="1000"/>
                                        <p:tgtEl>
                                          <p:spTgt spid="10">
                                            <p:txEl>
                                              <p:pRg st="0" end="0"/>
                                            </p:txEl>
                                          </p:spTgt>
                                        </p:tgtEl>
                                      </p:cBhvr>
                                    </p:animEffect>
                                    <p:anim calcmode="lin" valueType="num">
                                      <p:cBhvr>
                                        <p:cTn id="14"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11"/>
                                        </p:tgtEl>
                                        <p:attrNameLst>
                                          <p:attrName>style.visibility</p:attrName>
                                        </p:attrNameLst>
                                      </p:cBhvr>
                                      <p:to>
                                        <p:strVal val="visible"/>
                                      </p:to>
                                    </p:set>
                                    <p:anim calcmode="lin" valueType="num">
                                      <p:cBhvr additive="base">
                                        <p:cTn id="20" dur="500" fill="hold"/>
                                        <p:tgtEl>
                                          <p:spTgt spid="11"/>
                                        </p:tgtEl>
                                        <p:attrNameLst>
                                          <p:attrName>ppt_x</p:attrName>
                                        </p:attrNameLst>
                                      </p:cBhvr>
                                      <p:tavLst>
                                        <p:tav tm="0">
                                          <p:val>
                                            <p:strVal val="#ppt_x"/>
                                          </p:val>
                                        </p:tav>
                                        <p:tav tm="100000">
                                          <p:val>
                                            <p:strVal val="#ppt_x"/>
                                          </p:val>
                                        </p:tav>
                                      </p:tavLst>
                                    </p:anim>
                                    <p:anim calcmode="lin" valueType="num">
                                      <p:cBhvr additive="base">
                                        <p:cTn id="21"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nodeType="clickEffect">
                                  <p:stCondLst>
                                    <p:cond delay="0"/>
                                  </p:stCondLst>
                                  <p:childTnLst>
                                    <p:set>
                                      <p:cBhvr>
                                        <p:cTn id="25" dur="1" fill="hold">
                                          <p:stCondLst>
                                            <p:cond delay="0"/>
                                          </p:stCondLst>
                                        </p:cTn>
                                        <p:tgtEl>
                                          <p:spTgt spid="12"/>
                                        </p:tgtEl>
                                        <p:attrNameLst>
                                          <p:attrName>style.visibility</p:attrName>
                                        </p:attrNameLst>
                                      </p:cBhvr>
                                      <p:to>
                                        <p:strVal val="visible"/>
                                      </p:to>
                                    </p:set>
                                    <p:anim calcmode="lin" valueType="num">
                                      <p:cBhvr>
                                        <p:cTn id="26" dur="500" fill="hold"/>
                                        <p:tgtEl>
                                          <p:spTgt spid="12"/>
                                        </p:tgtEl>
                                        <p:attrNameLst>
                                          <p:attrName>ppt_w</p:attrName>
                                        </p:attrNameLst>
                                      </p:cBhvr>
                                      <p:tavLst>
                                        <p:tav tm="0">
                                          <p:val>
                                            <p:fltVal val="0"/>
                                          </p:val>
                                        </p:tav>
                                        <p:tav tm="100000">
                                          <p:val>
                                            <p:strVal val="#ppt_w"/>
                                          </p:val>
                                        </p:tav>
                                      </p:tavLst>
                                    </p:anim>
                                    <p:anim calcmode="lin" valueType="num">
                                      <p:cBhvr>
                                        <p:cTn id="27" dur="500" fill="hold"/>
                                        <p:tgtEl>
                                          <p:spTgt spid="12"/>
                                        </p:tgtEl>
                                        <p:attrNameLst>
                                          <p:attrName>ppt_h</p:attrName>
                                        </p:attrNameLst>
                                      </p:cBhvr>
                                      <p:tavLst>
                                        <p:tav tm="0">
                                          <p:val>
                                            <p:fltVal val="0"/>
                                          </p:val>
                                        </p:tav>
                                        <p:tav tm="100000">
                                          <p:val>
                                            <p:strVal val="#ppt_h"/>
                                          </p:val>
                                        </p:tav>
                                      </p:tavLst>
                                    </p:anim>
                                    <p:animEffect transition="in" filter="fade">
                                      <p:cBhvr>
                                        <p:cTn id="28" dur="500"/>
                                        <p:tgtEl>
                                          <p:spTgt spid="12"/>
                                        </p:tgtEl>
                                      </p:cBhvr>
                                    </p:animEffect>
                                  </p:childTnLst>
                                </p:cTn>
                              </p:par>
                              <p:par>
                                <p:cTn id="29" presetID="53" presetClass="entr" presetSubtype="16" fill="hold" nodeType="withEffect">
                                  <p:stCondLst>
                                    <p:cond delay="0"/>
                                  </p:stCondLst>
                                  <p:childTnLst>
                                    <p:set>
                                      <p:cBhvr>
                                        <p:cTn id="30" dur="1" fill="hold">
                                          <p:stCondLst>
                                            <p:cond delay="0"/>
                                          </p:stCondLst>
                                        </p:cTn>
                                        <p:tgtEl>
                                          <p:spTgt spid="13"/>
                                        </p:tgtEl>
                                        <p:attrNameLst>
                                          <p:attrName>style.visibility</p:attrName>
                                        </p:attrNameLst>
                                      </p:cBhvr>
                                      <p:to>
                                        <p:strVal val="visible"/>
                                      </p:to>
                                    </p:set>
                                    <p:anim calcmode="lin" valueType="num">
                                      <p:cBhvr>
                                        <p:cTn id="31" dur="500" fill="hold"/>
                                        <p:tgtEl>
                                          <p:spTgt spid="13"/>
                                        </p:tgtEl>
                                        <p:attrNameLst>
                                          <p:attrName>ppt_w</p:attrName>
                                        </p:attrNameLst>
                                      </p:cBhvr>
                                      <p:tavLst>
                                        <p:tav tm="0">
                                          <p:val>
                                            <p:fltVal val="0"/>
                                          </p:val>
                                        </p:tav>
                                        <p:tav tm="100000">
                                          <p:val>
                                            <p:strVal val="#ppt_w"/>
                                          </p:val>
                                        </p:tav>
                                      </p:tavLst>
                                    </p:anim>
                                    <p:anim calcmode="lin" valueType="num">
                                      <p:cBhvr>
                                        <p:cTn id="32" dur="500" fill="hold"/>
                                        <p:tgtEl>
                                          <p:spTgt spid="13"/>
                                        </p:tgtEl>
                                        <p:attrNameLst>
                                          <p:attrName>ppt_h</p:attrName>
                                        </p:attrNameLst>
                                      </p:cBhvr>
                                      <p:tavLst>
                                        <p:tav tm="0">
                                          <p:val>
                                            <p:fltVal val="0"/>
                                          </p:val>
                                        </p:tav>
                                        <p:tav tm="100000">
                                          <p:val>
                                            <p:strVal val="#ppt_h"/>
                                          </p:val>
                                        </p:tav>
                                      </p:tavLst>
                                    </p:anim>
                                    <p:animEffect transition="in" filter="fade">
                                      <p:cBhvr>
                                        <p:cTn id="33" dur="500"/>
                                        <p:tgtEl>
                                          <p:spTgt spid="13"/>
                                        </p:tgtEl>
                                      </p:cBhvr>
                                    </p:animEffect>
                                  </p:childTnLst>
                                </p:cTn>
                              </p:par>
                              <p:par>
                                <p:cTn id="34" presetID="53" presetClass="entr" presetSubtype="16" fill="hold" nodeType="withEffect">
                                  <p:stCondLst>
                                    <p:cond delay="0"/>
                                  </p:stCondLst>
                                  <p:childTnLst>
                                    <p:set>
                                      <p:cBhvr>
                                        <p:cTn id="35" dur="1" fill="hold">
                                          <p:stCondLst>
                                            <p:cond delay="0"/>
                                          </p:stCondLst>
                                        </p:cTn>
                                        <p:tgtEl>
                                          <p:spTgt spid="15"/>
                                        </p:tgtEl>
                                        <p:attrNameLst>
                                          <p:attrName>style.visibility</p:attrName>
                                        </p:attrNameLst>
                                      </p:cBhvr>
                                      <p:to>
                                        <p:strVal val="visible"/>
                                      </p:to>
                                    </p:set>
                                    <p:anim calcmode="lin" valueType="num">
                                      <p:cBhvr>
                                        <p:cTn id="36" dur="500" fill="hold"/>
                                        <p:tgtEl>
                                          <p:spTgt spid="15"/>
                                        </p:tgtEl>
                                        <p:attrNameLst>
                                          <p:attrName>ppt_w</p:attrName>
                                        </p:attrNameLst>
                                      </p:cBhvr>
                                      <p:tavLst>
                                        <p:tav tm="0">
                                          <p:val>
                                            <p:fltVal val="0"/>
                                          </p:val>
                                        </p:tav>
                                        <p:tav tm="100000">
                                          <p:val>
                                            <p:strVal val="#ppt_w"/>
                                          </p:val>
                                        </p:tav>
                                      </p:tavLst>
                                    </p:anim>
                                    <p:anim calcmode="lin" valueType="num">
                                      <p:cBhvr>
                                        <p:cTn id="37" dur="500" fill="hold"/>
                                        <p:tgtEl>
                                          <p:spTgt spid="15"/>
                                        </p:tgtEl>
                                        <p:attrNameLst>
                                          <p:attrName>ppt_h</p:attrName>
                                        </p:attrNameLst>
                                      </p:cBhvr>
                                      <p:tavLst>
                                        <p:tav tm="0">
                                          <p:val>
                                            <p:fltVal val="0"/>
                                          </p:val>
                                        </p:tav>
                                        <p:tav tm="100000">
                                          <p:val>
                                            <p:strVal val="#ppt_h"/>
                                          </p:val>
                                        </p:tav>
                                      </p:tavLst>
                                    </p:anim>
                                    <p:animEffect transition="in" filter="fade">
                                      <p:cBhvr>
                                        <p:cTn id="38" dur="500"/>
                                        <p:tgtEl>
                                          <p:spTgt spid="15"/>
                                        </p:tgtEl>
                                      </p:cBhvr>
                                    </p:animEffect>
                                  </p:childTnLst>
                                </p:cTn>
                              </p:par>
                            </p:childTnLst>
                          </p:cTn>
                        </p:par>
                      </p:childTnLst>
                    </p:cTn>
                  </p:par>
                  <p:par>
                    <p:cTn id="39" fill="hold">
                      <p:stCondLst>
                        <p:cond delay="indefinite"/>
                      </p:stCondLst>
                      <p:childTnLst>
                        <p:par>
                          <p:cTn id="40" fill="hold">
                            <p:stCondLst>
                              <p:cond delay="0"/>
                            </p:stCondLst>
                            <p:childTnLst>
                              <p:par>
                                <p:cTn id="41" presetID="21" presetClass="entr" presetSubtype="1" fill="hold" grpId="0" nodeType="clickEffect">
                                  <p:stCondLst>
                                    <p:cond delay="0"/>
                                  </p:stCondLst>
                                  <p:childTnLst>
                                    <p:set>
                                      <p:cBhvr>
                                        <p:cTn id="42" dur="1" fill="hold">
                                          <p:stCondLst>
                                            <p:cond delay="0"/>
                                          </p:stCondLst>
                                        </p:cTn>
                                        <p:tgtEl>
                                          <p:spTgt spid="2"/>
                                        </p:tgtEl>
                                        <p:attrNameLst>
                                          <p:attrName>style.visibility</p:attrName>
                                        </p:attrNameLst>
                                      </p:cBhvr>
                                      <p:to>
                                        <p:strVal val="visible"/>
                                      </p:to>
                                    </p:set>
                                    <p:animEffect transition="in" filter="wheel(1)">
                                      <p:cBhvr>
                                        <p:cTn id="43"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1732328" y="770277"/>
            <a:ext cx="3442147" cy="588600"/>
            <a:chOff x="689904" y="1379897"/>
            <a:chExt cx="3442147" cy="588600"/>
          </a:xfrm>
        </p:grpSpPr>
        <p:grpSp>
          <p:nvGrpSpPr>
            <p:cNvPr id="10" name="Group 9"/>
            <p:cNvGrpSpPr/>
            <p:nvPr/>
          </p:nvGrpSpPr>
          <p:grpSpPr>
            <a:xfrm>
              <a:off x="689904" y="1379897"/>
              <a:ext cx="429926" cy="553998"/>
              <a:chOff x="1082666" y="1379837"/>
              <a:chExt cx="429926" cy="553998"/>
            </a:xfrm>
          </p:grpSpPr>
          <p:sp>
            <p:nvSpPr>
              <p:cNvPr id="14" name="Rectangle 13"/>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1082666" y="1379837"/>
                <a:ext cx="429926" cy="553998"/>
              </a:xfrm>
              <a:prstGeom prst="rect">
                <a:avLst/>
              </a:prstGeom>
              <a:noFill/>
            </p:spPr>
            <p:txBody>
              <a:bodyPr wrap="none" rtlCol="0">
                <a:spAutoFit/>
              </a:bodyPr>
              <a:lstStyle/>
              <a:p>
                <a:r>
                  <a:rPr lang="en-US" sz="3000" b="1" dirty="0">
                    <a:solidFill>
                      <a:schemeClr val="bg1"/>
                    </a:solidFill>
                    <a:latin typeface="Tahoma" panose="020B0604030504040204" pitchFamily="34" charset="0"/>
                    <a:ea typeface="Tahoma" panose="020B0604030504040204" pitchFamily="34" charset="0"/>
                    <a:cs typeface="Tahoma" panose="020B0604030504040204" pitchFamily="34" charset="0"/>
                  </a:rPr>
                  <a:t>2</a:t>
                </a:r>
              </a:p>
            </p:txBody>
          </p:sp>
        </p:grpSp>
        <p:sp>
          <p:nvSpPr>
            <p:cNvPr id="11" name="TextBox 10"/>
            <p:cNvSpPr txBox="1"/>
            <p:nvPr/>
          </p:nvSpPr>
          <p:spPr>
            <a:xfrm>
              <a:off x="1100452" y="1445277"/>
              <a:ext cx="3031599" cy="523220"/>
            </a:xfrm>
            <a:prstGeom prst="rect">
              <a:avLst/>
            </a:prstGeom>
            <a:noFill/>
          </p:spPr>
          <p:txBody>
            <a:bodyPr wrap="none" rtlCol="0">
              <a:spAutoFit/>
            </a:bodyPr>
            <a:lstStyle/>
            <a:p>
              <a:r>
                <a:rPr lang="en-US" sz="2800" b="1" dirty="0" err="1" smtClean="0">
                  <a:solidFill>
                    <a:srgbClr val="3333FF"/>
                  </a:solidFill>
                  <a:latin typeface="Times New Roman" panose="02020603050405020304" pitchFamily="18" charset="0"/>
                  <a:cs typeface="Times New Roman" panose="02020603050405020304" pitchFamily="18" charset="0"/>
                </a:rPr>
                <a:t>Sắp</a:t>
              </a:r>
              <a:r>
                <a:rPr lang="en-US" sz="2800" b="1" dirty="0" smtClean="0">
                  <a:solidFill>
                    <a:srgbClr val="3333FF"/>
                  </a:solidFill>
                  <a:latin typeface="Times New Roman" panose="02020603050405020304" pitchFamily="18" charset="0"/>
                  <a:cs typeface="Times New Roman" panose="02020603050405020304" pitchFamily="18" charset="0"/>
                </a:rPr>
                <a:t> </a:t>
              </a:r>
              <a:r>
                <a:rPr lang="en-US" sz="2800" b="1" dirty="0" err="1" smtClean="0">
                  <a:solidFill>
                    <a:srgbClr val="3333FF"/>
                  </a:solidFill>
                  <a:latin typeface="Times New Roman" panose="02020603050405020304" pitchFamily="18" charset="0"/>
                  <a:cs typeface="Times New Roman" panose="02020603050405020304" pitchFamily="18" charset="0"/>
                </a:rPr>
                <a:t>xếp</a:t>
              </a:r>
              <a:r>
                <a:rPr lang="en-US" sz="2800" b="1" dirty="0" smtClean="0">
                  <a:solidFill>
                    <a:srgbClr val="3333FF"/>
                  </a:solidFill>
                  <a:latin typeface="Times New Roman" panose="02020603050405020304" pitchFamily="18" charset="0"/>
                  <a:cs typeface="Times New Roman" panose="02020603050405020304" pitchFamily="18" charset="0"/>
                </a:rPr>
                <a:t> </a:t>
              </a:r>
              <a:r>
                <a:rPr lang="en-US" sz="2800" b="1" dirty="0" err="1" smtClean="0">
                  <a:solidFill>
                    <a:srgbClr val="3333FF"/>
                  </a:solidFill>
                  <a:latin typeface="Times New Roman" panose="02020603050405020304" pitchFamily="18" charset="0"/>
                  <a:cs typeface="Times New Roman" panose="02020603050405020304" pitchFamily="18" charset="0"/>
                </a:rPr>
                <a:t>danh</a:t>
              </a:r>
              <a:r>
                <a:rPr lang="en-US" sz="2800" b="1" dirty="0" smtClean="0">
                  <a:solidFill>
                    <a:srgbClr val="3333FF"/>
                  </a:solidFill>
                  <a:latin typeface="Times New Roman" panose="02020603050405020304" pitchFamily="18" charset="0"/>
                  <a:cs typeface="Times New Roman" panose="02020603050405020304" pitchFamily="18" charset="0"/>
                </a:rPr>
                <a:t> </a:t>
              </a:r>
              <a:r>
                <a:rPr lang="en-US" sz="2800" b="1" dirty="0" err="1" smtClean="0">
                  <a:solidFill>
                    <a:srgbClr val="3333FF"/>
                  </a:solidFill>
                  <a:latin typeface="Times New Roman" panose="02020603050405020304" pitchFamily="18" charset="0"/>
                  <a:cs typeface="Times New Roman" panose="02020603050405020304" pitchFamily="18" charset="0"/>
                </a:rPr>
                <a:t>sách</a:t>
              </a:r>
              <a:endParaRPr lang="en-US" sz="2800" b="1" dirty="0">
                <a:solidFill>
                  <a:srgbClr val="3333FF"/>
                </a:solidFill>
                <a:latin typeface="Times New Roman" panose="02020603050405020304" pitchFamily="18" charset="0"/>
                <a:cs typeface="Times New Roman" panose="02020603050405020304" pitchFamily="18" charset="0"/>
              </a:endParaRPr>
            </a:p>
          </p:txBody>
        </p:sp>
      </p:grpSp>
      <p:grpSp>
        <p:nvGrpSpPr>
          <p:cNvPr id="4" name="Group 3"/>
          <p:cNvGrpSpPr/>
          <p:nvPr/>
        </p:nvGrpSpPr>
        <p:grpSpPr>
          <a:xfrm>
            <a:off x="4154452" y="74361"/>
            <a:ext cx="4353220" cy="701545"/>
            <a:chOff x="4168573" y="1295284"/>
            <a:chExt cx="4353220" cy="701545"/>
          </a:xfrm>
        </p:grpSpPr>
        <p:sp>
          <p:nvSpPr>
            <p:cNvPr id="13" name="Rounded Rectangle 12"/>
            <p:cNvSpPr/>
            <p:nvPr/>
          </p:nvSpPr>
          <p:spPr>
            <a:xfrm>
              <a:off x="4168573" y="1295284"/>
              <a:ext cx="4353220" cy="701545"/>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C0066"/>
                  </a:solidFill>
                  <a:latin typeface="Tahoma" panose="020B0604030504040204" pitchFamily="34" charset="0"/>
                  <a:ea typeface="Tahoma" panose="020B0604030504040204" pitchFamily="34" charset="0"/>
                  <a:cs typeface="Tahoma" panose="020B0604030504040204" pitchFamily="34" charset="0"/>
                </a:rPr>
                <a:t>KHÁM PHÁ</a:t>
              </a:r>
              <a:endParaRPr lang="en-US" sz="3200" b="1" dirty="0">
                <a:solidFill>
                  <a:srgbClr val="CC0066"/>
                </a:solidFill>
                <a:latin typeface="Tahoma" panose="020B0604030504040204" pitchFamily="34" charset="0"/>
                <a:ea typeface="Tahoma" panose="020B0604030504040204" pitchFamily="34" charset="0"/>
                <a:cs typeface="Tahoma" panose="020B0604030504040204" pitchFamily="34" charset="0"/>
              </a:endParaRPr>
            </a:p>
          </p:txBody>
        </p:sp>
        <p:pic>
          <p:nvPicPr>
            <p:cNvPr id="2" name="Picture 1"/>
            <p:cNvPicPr>
              <a:picLocks noChangeAspect="1"/>
            </p:cNvPicPr>
            <p:nvPr/>
          </p:nvPicPr>
          <p:blipFill>
            <a:blip r:embed="rId2"/>
            <a:stretch>
              <a:fillRect/>
            </a:stretch>
          </p:blipFill>
          <p:spPr>
            <a:xfrm>
              <a:off x="4764400" y="1309140"/>
              <a:ext cx="722412" cy="665379"/>
            </a:xfrm>
            <a:prstGeom prst="rect">
              <a:avLst/>
            </a:prstGeom>
          </p:spPr>
        </p:pic>
      </p:grpSp>
      <p:pic>
        <p:nvPicPr>
          <p:cNvPr id="12" name="Picture 11"/>
          <p:cNvPicPr>
            <a:picLocks noChangeAspect="1"/>
          </p:cNvPicPr>
          <p:nvPr/>
        </p:nvPicPr>
        <p:blipFill>
          <a:blip r:embed="rId3"/>
          <a:stretch>
            <a:fillRect/>
          </a:stretch>
        </p:blipFill>
        <p:spPr>
          <a:xfrm>
            <a:off x="6664861" y="882054"/>
            <a:ext cx="5457825" cy="3596972"/>
          </a:xfrm>
          <a:prstGeom prst="rect">
            <a:avLst/>
          </a:prstGeom>
        </p:spPr>
      </p:pic>
      <p:sp>
        <p:nvSpPr>
          <p:cNvPr id="18" name="Rectangle 17"/>
          <p:cNvSpPr/>
          <p:nvPr/>
        </p:nvSpPr>
        <p:spPr>
          <a:xfrm>
            <a:off x="7097029" y="4479026"/>
            <a:ext cx="4858603" cy="769441"/>
          </a:xfrm>
          <a:prstGeom prst="rect">
            <a:avLst/>
          </a:prstGeom>
        </p:spPr>
        <p:txBody>
          <a:bodyPr wrap="square">
            <a:spAutoFit/>
          </a:bodyPr>
          <a:lstStyle/>
          <a:p>
            <a:pPr algn="ctr"/>
            <a:r>
              <a:rPr lang="en-US" sz="2200" dirty="0" err="1" smtClean="0">
                <a:solidFill>
                  <a:srgbClr val="3333CC"/>
                </a:solidFill>
                <a:latin typeface="Times New Roman" panose="02020603050405020304" pitchFamily="18" charset="0"/>
                <a:cs typeface="Times New Roman" panose="02020603050405020304" pitchFamily="18" charset="0"/>
              </a:rPr>
              <a:t>Bảng</a:t>
            </a:r>
            <a:r>
              <a:rPr lang="en-US" sz="2200" dirty="0" smtClean="0">
                <a:solidFill>
                  <a:srgbClr val="3333CC"/>
                </a:solidFill>
                <a:latin typeface="Times New Roman" panose="02020603050405020304" pitchFamily="18" charset="0"/>
                <a:cs typeface="Times New Roman" panose="02020603050405020304" pitchFamily="18" charset="0"/>
              </a:rPr>
              <a:t> </a:t>
            </a:r>
            <a:r>
              <a:rPr lang="en-US" sz="2200" dirty="0" err="1" smtClean="0">
                <a:solidFill>
                  <a:srgbClr val="3333CC"/>
                </a:solidFill>
                <a:latin typeface="Times New Roman" panose="02020603050405020304" pitchFamily="18" charset="0"/>
                <a:cs typeface="Times New Roman" panose="02020603050405020304" pitchFamily="18" charset="0"/>
              </a:rPr>
              <a:t>danh</a:t>
            </a:r>
            <a:r>
              <a:rPr lang="en-US" sz="2200" dirty="0" smtClean="0">
                <a:solidFill>
                  <a:srgbClr val="3333CC"/>
                </a:solidFill>
                <a:latin typeface="Times New Roman" panose="02020603050405020304" pitchFamily="18" charset="0"/>
                <a:cs typeface="Times New Roman" panose="02020603050405020304" pitchFamily="18" charset="0"/>
              </a:rPr>
              <a:t> </a:t>
            </a:r>
            <a:r>
              <a:rPr lang="en-US" sz="2200" dirty="0" err="1" smtClean="0">
                <a:solidFill>
                  <a:srgbClr val="3333CC"/>
                </a:solidFill>
                <a:latin typeface="Times New Roman" panose="02020603050405020304" pitchFamily="18" charset="0"/>
                <a:cs typeface="Times New Roman" panose="02020603050405020304" pitchFamily="18" charset="0"/>
              </a:rPr>
              <a:t>sách</a:t>
            </a:r>
            <a:r>
              <a:rPr lang="en-US" sz="2200" dirty="0" smtClean="0">
                <a:solidFill>
                  <a:srgbClr val="3333CC"/>
                </a:solidFill>
                <a:latin typeface="Times New Roman" panose="02020603050405020304" pitchFamily="18" charset="0"/>
                <a:cs typeface="Times New Roman" panose="02020603050405020304" pitchFamily="18" charset="0"/>
              </a:rPr>
              <a:t> </a:t>
            </a:r>
            <a:r>
              <a:rPr lang="en-US" sz="2200" dirty="0" err="1" smtClean="0">
                <a:solidFill>
                  <a:srgbClr val="3333CC"/>
                </a:solidFill>
                <a:latin typeface="Times New Roman" panose="02020603050405020304" pitchFamily="18" charset="0"/>
                <a:cs typeface="Times New Roman" panose="02020603050405020304" pitchFamily="18" charset="0"/>
              </a:rPr>
              <a:t>được</a:t>
            </a:r>
            <a:r>
              <a:rPr lang="vi-VN" sz="2200" dirty="0" smtClean="0">
                <a:solidFill>
                  <a:srgbClr val="3333CC"/>
                </a:solidFill>
                <a:latin typeface="Times New Roman" panose="02020603050405020304" pitchFamily="18" charset="0"/>
                <a:cs typeface="Times New Roman" panose="02020603050405020304" pitchFamily="18" charset="0"/>
              </a:rPr>
              <a:t> sắp xếp theo cân nặng giảm dần.</a:t>
            </a:r>
            <a:endParaRPr lang="en-US" sz="2200" dirty="0">
              <a:solidFill>
                <a:srgbClr val="3333CC"/>
              </a:solidFill>
              <a:latin typeface="Times New Roman" panose="02020603050405020304" pitchFamily="18" charset="0"/>
              <a:cs typeface="Times New Roman" panose="02020603050405020304" pitchFamily="18" charset="0"/>
            </a:endParaRPr>
          </a:p>
        </p:txBody>
      </p:sp>
      <p:sp>
        <p:nvSpPr>
          <p:cNvPr id="19" name="Cloud 18"/>
          <p:cNvSpPr/>
          <p:nvPr/>
        </p:nvSpPr>
        <p:spPr>
          <a:xfrm>
            <a:off x="405115" y="1414655"/>
            <a:ext cx="5995686" cy="3582412"/>
          </a:xfrm>
          <a:prstGeom prst="cloud">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tx1"/>
              </a:solidFill>
              <a:latin typeface="Arial" panose="020B0604020202020204" pitchFamily="34" charset="0"/>
              <a:cs typeface="Arial" panose="020B0604020202020204" pitchFamily="34" charset="0"/>
            </a:endParaRPr>
          </a:p>
        </p:txBody>
      </p:sp>
      <p:sp>
        <p:nvSpPr>
          <p:cNvPr id="3" name="Rectangle 2"/>
          <p:cNvSpPr/>
          <p:nvPr/>
        </p:nvSpPr>
        <p:spPr>
          <a:xfrm>
            <a:off x="1148593" y="2077544"/>
            <a:ext cx="5020164" cy="2246769"/>
          </a:xfrm>
          <a:prstGeom prst="rect">
            <a:avLst/>
          </a:prstGeom>
        </p:spPr>
        <p:txBody>
          <a:bodyPr wrap="square">
            <a:spAutoFit/>
          </a:bodyPr>
          <a:lstStyle/>
          <a:p>
            <a:r>
              <a:rPr lang="en-US" sz="2800">
                <a:solidFill>
                  <a:srgbClr val="3333FF"/>
                </a:solidFill>
                <a:latin typeface="Arial" panose="020B0604020202020204" pitchFamily="34" charset="0"/>
                <a:ea typeface="Calibri" panose="020F0502020204030204" pitchFamily="34" charset="0"/>
                <a:cs typeface="Arial" panose="020B0604020202020204" pitchFamily="34" charset="0"/>
              </a:rPr>
              <a:t>Các con cùng nghiên cứu nội dung SGK_43 và cho cô biết danh sách trong bảng được sắp xếp như thế nào</a:t>
            </a:r>
            <a:r>
              <a:rPr lang="en-US" sz="2800" smtClean="0">
                <a:solidFill>
                  <a:srgbClr val="3333FF"/>
                </a:solidFill>
                <a:latin typeface="Arial" panose="020B0604020202020204" pitchFamily="34" charset="0"/>
                <a:ea typeface="Calibri" panose="020F0502020204030204" pitchFamily="34" charset="0"/>
                <a:cs typeface="Arial" panose="020B0604020202020204" pitchFamily="34" charset="0"/>
              </a:rPr>
              <a:t>?</a:t>
            </a:r>
          </a:p>
          <a:p>
            <a:r>
              <a:rPr lang="en-US" sz="2800" smtClean="0">
                <a:solidFill>
                  <a:srgbClr val="3333FF"/>
                </a:solidFill>
                <a:latin typeface="Arial" panose="020B0604020202020204" pitchFamily="34" charset="0"/>
                <a:ea typeface="Calibri" panose="020F0502020204030204" pitchFamily="34" charset="0"/>
                <a:cs typeface="Arial" panose="020B0604020202020204" pitchFamily="34" charset="0"/>
              </a:rPr>
              <a:t>Thảo luận nhóm đôi 1’ </a:t>
            </a:r>
            <a:endParaRPr lang="en-US" sz="2800">
              <a:solidFill>
                <a:srgbClr val="3333FF"/>
              </a:solidFill>
              <a:latin typeface="Arial" panose="020B0604020202020204" pitchFamily="34" charset="0"/>
              <a:cs typeface="Arial" panose="020B0604020202020204" pitchFamily="34" charset="0"/>
            </a:endParaRPr>
          </a:p>
        </p:txBody>
      </p:sp>
      <p:sp>
        <p:nvSpPr>
          <p:cNvPr id="5" name="Rectangle 4"/>
          <p:cNvSpPr/>
          <p:nvPr/>
        </p:nvSpPr>
        <p:spPr>
          <a:xfrm>
            <a:off x="1236515" y="5400867"/>
            <a:ext cx="10719117" cy="1083374"/>
          </a:xfrm>
          <a:prstGeom prst="rect">
            <a:avLst/>
          </a:prstGeom>
        </p:spPr>
        <p:txBody>
          <a:bodyPr wrap="square">
            <a:spAutoFit/>
          </a:bodyPr>
          <a:lstStyle/>
          <a:p>
            <a:pPr indent="457200" algn="just">
              <a:lnSpc>
                <a:spcPct val="115000"/>
              </a:lnSpc>
              <a:spcAft>
                <a:spcPts val="800"/>
              </a:spcAft>
            </a:pPr>
            <a:r>
              <a:rPr lang="en-US" sz="2800" smtClean="0">
                <a:solidFill>
                  <a:srgbClr val="3333FF"/>
                </a:solidFill>
                <a:latin typeface="Arial" panose="020B0604020202020204" pitchFamily="34" charset="0"/>
                <a:ea typeface="Calibri" panose="020F0502020204030204" pitchFamily="34" charset="0"/>
                <a:cs typeface="Arial" panose="020B0604020202020204" pitchFamily="34" charset="0"/>
              </a:rPr>
              <a:t>?Vậy còn cách </a:t>
            </a:r>
            <a:r>
              <a:rPr lang="en-US" sz="2800">
                <a:solidFill>
                  <a:srgbClr val="3333FF"/>
                </a:solidFill>
                <a:latin typeface="Arial" panose="020B0604020202020204" pitchFamily="34" charset="0"/>
                <a:ea typeface="Calibri" panose="020F0502020204030204" pitchFamily="34" charset="0"/>
                <a:cs typeface="Arial" panose="020B0604020202020204" pitchFamily="34" charset="0"/>
              </a:rPr>
              <a:t>sắp xếp danh sách </a:t>
            </a:r>
            <a:r>
              <a:rPr lang="en-US" sz="2800" smtClean="0">
                <a:solidFill>
                  <a:srgbClr val="3333FF"/>
                </a:solidFill>
                <a:latin typeface="Arial" panose="020B0604020202020204" pitchFamily="34" charset="0"/>
                <a:ea typeface="Calibri" panose="020F0502020204030204" pitchFamily="34" charset="0"/>
                <a:cs typeface="Arial" panose="020B0604020202020204" pitchFamily="34" charset="0"/>
              </a:rPr>
              <a:t>nào khác </a:t>
            </a:r>
            <a:r>
              <a:rPr lang="en-US" sz="2800">
                <a:solidFill>
                  <a:srgbClr val="3333FF"/>
                </a:solidFill>
                <a:latin typeface="Arial" panose="020B0604020202020204" pitchFamily="34" charset="0"/>
                <a:ea typeface="Calibri" panose="020F0502020204030204" pitchFamily="34" charset="0"/>
                <a:cs typeface="Arial" panose="020B0604020202020204" pitchFamily="34" charset="0"/>
              </a:rPr>
              <a:t>không</a:t>
            </a:r>
            <a:r>
              <a:rPr lang="en-US" sz="2800" smtClean="0">
                <a:solidFill>
                  <a:srgbClr val="3333FF"/>
                </a:solidFill>
                <a:latin typeface="Arial" panose="020B0604020202020204" pitchFamily="34" charset="0"/>
                <a:ea typeface="Calibri" panose="020F0502020204030204" pitchFamily="34" charset="0"/>
                <a:cs typeface="Arial" panose="020B0604020202020204" pitchFamily="34" charset="0"/>
              </a:rPr>
              <a:t>? </a:t>
            </a:r>
            <a:r>
              <a:rPr lang="en-US" sz="2800">
                <a:solidFill>
                  <a:srgbClr val="3333FF"/>
                </a:solidFill>
                <a:latin typeface="Arial" panose="020B0604020202020204" pitchFamily="34" charset="0"/>
                <a:cs typeface="Arial" panose="020B0604020202020204" pitchFamily="34" charset="0"/>
              </a:rPr>
              <a:t>T</a:t>
            </a:r>
            <a:r>
              <a:rPr lang="en-US" sz="2800" smtClean="0">
                <a:solidFill>
                  <a:srgbClr val="3333FF"/>
                </a:solidFill>
                <a:latin typeface="Arial" panose="020B0604020202020204" pitchFamily="34" charset="0"/>
                <a:cs typeface="Arial" panose="020B0604020202020204" pitchFamily="34" charset="0"/>
              </a:rPr>
              <a:t>hảo </a:t>
            </a:r>
            <a:r>
              <a:rPr lang="en-US" sz="2800">
                <a:solidFill>
                  <a:srgbClr val="3333FF"/>
                </a:solidFill>
                <a:latin typeface="Arial" panose="020B0604020202020204" pitchFamily="34" charset="0"/>
                <a:cs typeface="Arial" panose="020B0604020202020204" pitchFamily="34" charset="0"/>
              </a:rPr>
              <a:t>luận nhóm 4 sau đó hoàn thành phiếu học tập số 1 </a:t>
            </a:r>
            <a:r>
              <a:rPr lang="en-US" sz="2800" smtClean="0">
                <a:solidFill>
                  <a:srgbClr val="3333FF"/>
                </a:solidFill>
                <a:latin typeface="Arial" panose="020B0604020202020204" pitchFamily="34" charset="0"/>
                <a:cs typeface="Arial" panose="020B0604020202020204" pitchFamily="34" charset="0"/>
              </a:rPr>
              <a:t>(3’)</a:t>
            </a:r>
            <a:endParaRPr lang="en-US" sz="2800">
              <a:solidFill>
                <a:srgbClr val="3333FF"/>
              </a:solidFill>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661968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par>
                                <p:cTn id="9" presetID="10" presetClass="entr" presetSubtype="0" fill="hold" grpId="0" nodeType="with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fade">
                                      <p:cBhvr>
                                        <p:cTn id="11" dur="500"/>
                                        <p:tgtEl>
                                          <p:spTgt spid="18"/>
                                        </p:tgtEl>
                                      </p:cBhvr>
                                    </p:animEffect>
                                  </p:childTnLst>
                                </p:cTn>
                              </p:par>
                              <p:par>
                                <p:cTn id="12" presetID="2" presetClass="entr" presetSubtype="4" fill="hold" nodeType="with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additive="base">
                                        <p:cTn id="14" dur="500" fill="hold"/>
                                        <p:tgtEl>
                                          <p:spTgt spid="9"/>
                                        </p:tgtEl>
                                        <p:attrNameLst>
                                          <p:attrName>ppt_x</p:attrName>
                                        </p:attrNameLst>
                                      </p:cBhvr>
                                      <p:tavLst>
                                        <p:tav tm="0">
                                          <p:val>
                                            <p:strVal val="#ppt_x"/>
                                          </p:val>
                                        </p:tav>
                                        <p:tav tm="100000">
                                          <p:val>
                                            <p:strVal val="#ppt_x"/>
                                          </p:val>
                                        </p:tav>
                                      </p:tavLst>
                                    </p:anim>
                                    <p:anim calcmode="lin" valueType="num">
                                      <p:cBhvr additive="base">
                                        <p:cTn id="15"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fade">
                                      <p:cBhvr>
                                        <p:cTn id="20" dur="1000"/>
                                        <p:tgtEl>
                                          <p:spTgt spid="19"/>
                                        </p:tgtEl>
                                      </p:cBhvr>
                                    </p:animEffect>
                                    <p:anim calcmode="lin" valueType="num">
                                      <p:cBhvr>
                                        <p:cTn id="21" dur="1000" fill="hold"/>
                                        <p:tgtEl>
                                          <p:spTgt spid="19"/>
                                        </p:tgtEl>
                                        <p:attrNameLst>
                                          <p:attrName>ppt_x</p:attrName>
                                        </p:attrNameLst>
                                      </p:cBhvr>
                                      <p:tavLst>
                                        <p:tav tm="0">
                                          <p:val>
                                            <p:strVal val="#ppt_x"/>
                                          </p:val>
                                        </p:tav>
                                        <p:tav tm="100000">
                                          <p:val>
                                            <p:strVal val="#ppt_x"/>
                                          </p:val>
                                        </p:tav>
                                      </p:tavLst>
                                    </p:anim>
                                    <p:anim calcmode="lin" valueType="num">
                                      <p:cBhvr>
                                        <p:cTn id="22" dur="1000" fill="hold"/>
                                        <p:tgtEl>
                                          <p:spTgt spid="19"/>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fade">
                                      <p:cBhvr>
                                        <p:cTn id="25" dur="1000"/>
                                        <p:tgtEl>
                                          <p:spTgt spid="3"/>
                                        </p:tgtEl>
                                      </p:cBhvr>
                                    </p:animEffect>
                                    <p:anim calcmode="lin" valueType="num">
                                      <p:cBhvr>
                                        <p:cTn id="26" dur="1000" fill="hold"/>
                                        <p:tgtEl>
                                          <p:spTgt spid="3"/>
                                        </p:tgtEl>
                                        <p:attrNameLst>
                                          <p:attrName>ppt_x</p:attrName>
                                        </p:attrNameLst>
                                      </p:cBhvr>
                                      <p:tavLst>
                                        <p:tav tm="0">
                                          <p:val>
                                            <p:strVal val="#ppt_x"/>
                                          </p:val>
                                        </p:tav>
                                        <p:tav tm="100000">
                                          <p:val>
                                            <p:strVal val="#ppt_x"/>
                                          </p:val>
                                        </p:tav>
                                      </p:tavLst>
                                    </p:anim>
                                    <p:anim calcmode="lin" valueType="num">
                                      <p:cBhvr>
                                        <p:cTn id="27"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barn(inVertical)">
                                      <p:cBhvr>
                                        <p:cTn id="3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animBg="1"/>
      <p:bldP spid="3" grpId="0"/>
      <p:bldP spid="5" grpId="0"/>
    </p:bld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2463</TotalTime>
  <Words>1438</Words>
  <Application>Microsoft Office PowerPoint</Application>
  <PresentationFormat>Widescreen</PresentationFormat>
  <Paragraphs>203</Paragraphs>
  <Slides>21</Slides>
  <Notes>2</Notes>
  <HiddenSlides>0</HiddenSlides>
  <MMClips>1</MMClips>
  <ScaleCrop>false</ScaleCrop>
  <HeadingPairs>
    <vt:vector size="8" baseType="variant">
      <vt:variant>
        <vt:lpstr>Fonts Used</vt:lpstr>
      </vt:variant>
      <vt:variant>
        <vt:i4>11</vt:i4>
      </vt:variant>
      <vt:variant>
        <vt:lpstr>Theme</vt:lpstr>
      </vt:variant>
      <vt:variant>
        <vt:i4>3</vt:i4>
      </vt:variant>
      <vt:variant>
        <vt:lpstr>Embedded OLE Servers</vt:lpstr>
      </vt:variant>
      <vt:variant>
        <vt:i4>1</vt:i4>
      </vt:variant>
      <vt:variant>
        <vt:lpstr>Slide Titles</vt:lpstr>
      </vt:variant>
      <vt:variant>
        <vt:i4>21</vt:i4>
      </vt:variant>
    </vt:vector>
  </HeadingPairs>
  <TitlesOfParts>
    <vt:vector size="36" baseType="lpstr">
      <vt:lpstr>宋体</vt:lpstr>
      <vt:lpstr>Arial</vt:lpstr>
      <vt:lpstr>Calibri</vt:lpstr>
      <vt:lpstr>Calibri Light</vt:lpstr>
      <vt:lpstr>Cambria Math</vt:lpstr>
      <vt:lpstr>Century Gothic</vt:lpstr>
      <vt:lpstr>MS Mincho</vt:lpstr>
      <vt:lpstr>Tahoma</vt:lpstr>
      <vt:lpstr>Times New Roman</vt:lpstr>
      <vt:lpstr>Wingdings</vt:lpstr>
      <vt:lpstr>Wingdings 3</vt:lpstr>
      <vt:lpstr>Office 主题​​</vt:lpstr>
      <vt:lpstr>Wisp</vt:lpstr>
      <vt:lpstr>Office Theme</vt:lpstr>
      <vt:lpstr>Bitmap Image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Admin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Administrator</cp:lastModifiedBy>
  <cp:revision>408</cp:revision>
  <dcterms:created xsi:type="dcterms:W3CDTF">2022-01-27T15:18:21Z</dcterms:created>
  <dcterms:modified xsi:type="dcterms:W3CDTF">2023-08-28T15:48:14Z</dcterms:modified>
</cp:coreProperties>
</file>