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4" r:id="rId2"/>
    <p:sldId id="279" r:id="rId3"/>
    <p:sldId id="295" r:id="rId4"/>
    <p:sldId id="306" r:id="rId5"/>
    <p:sldId id="349" r:id="rId6"/>
    <p:sldId id="351" r:id="rId7"/>
    <p:sldId id="353" r:id="rId8"/>
    <p:sldId id="257" r:id="rId9"/>
    <p:sldId id="301" r:id="rId10"/>
    <p:sldId id="347" r:id="rId11"/>
    <p:sldId id="352" r:id="rId12"/>
    <p:sldId id="345" r:id="rId13"/>
    <p:sldId id="285" r:id="rId14"/>
    <p:sldId id="265" r:id="rId15"/>
    <p:sldId id="304" r:id="rId16"/>
    <p:sldId id="35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33CC"/>
    <a:srgbClr val="CC0066"/>
    <a:srgbClr val="3333FF"/>
    <a:srgbClr val="FF00FF"/>
    <a:srgbClr val="FF0066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75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0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90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35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7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12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9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47562" y="3602038"/>
            <a:ext cx="7093275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smtClean="0">
                <a:ln w="10160">
                  <a:solidFill>
                    <a:srgbClr val="CC0066"/>
                  </a:solidFill>
                  <a:prstDash val="solid"/>
                </a:ln>
                <a:solidFill>
                  <a:srgbClr val="3333C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 HỌC SINH</a:t>
            </a:r>
            <a:endParaRPr lang="en-US" sz="6600" b="1" cap="none" spc="0" dirty="0">
              <a:ln w="10160">
                <a:solidFill>
                  <a:srgbClr val="CC0066"/>
                </a:solidFill>
                <a:prstDash val="solid"/>
              </a:ln>
              <a:solidFill>
                <a:srgbClr val="3333CC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65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01385" y="1243495"/>
            <a:ext cx="5491609" cy="553998"/>
            <a:chOff x="689904" y="1379897"/>
            <a:chExt cx="5491609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4100" y="1445277"/>
              <a:ext cx="50674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9" name="Rounded Rectangle 18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1008455" y="2553953"/>
            <a:ext cx="10979129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ể </a:t>
            </a:r>
            <a:r>
              <a:rPr lang="vi-VN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 hoạt phần mềm trình chiếu PowerPoint và chọn một kiểu trang trình chiếu có </a:t>
            </a:r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sẵn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6348" y="3520302"/>
            <a:ext cx="9839725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lnSpc>
                <a:spcPct val="130000"/>
              </a:lnSpc>
            </a:pP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đúp chuột vào biểu tượng phần mềm trình chiếu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trên màn hình;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6348" y="4637232"/>
            <a:ext cx="78115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925" y="3547988"/>
            <a:ext cx="762001" cy="708527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5884520" y="4243262"/>
            <a:ext cx="4482778" cy="2162175"/>
            <a:chOff x="5872163" y="3798418"/>
            <a:chExt cx="4482778" cy="216217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7791" y="3798418"/>
              <a:ext cx="3867150" cy="2162175"/>
            </a:xfrm>
            <a:prstGeom prst="rect">
              <a:avLst/>
            </a:prstGeom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5872163" y="4423221"/>
              <a:ext cx="90011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801385" y="1956031"/>
            <a:ext cx="10694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>
                <a:latin typeface="Calibri (Body)"/>
              </a:rPr>
              <a:t>Y</a:t>
            </a:r>
            <a:r>
              <a:rPr lang="en-US" sz="2400" smtClean="0">
                <a:latin typeface="Calibri (Body)"/>
              </a:rPr>
              <a:t>/c </a:t>
            </a:r>
            <a:r>
              <a:rPr lang="en-US" sz="2400">
                <a:latin typeface="Calibri (Body)"/>
              </a:rPr>
              <a:t>hs nghiên cứu sgk_ </a:t>
            </a:r>
            <a:r>
              <a:rPr lang="en-US" sz="2400" smtClean="0">
                <a:latin typeface="Calibri (Body)"/>
              </a:rPr>
              <a:t>54</a:t>
            </a:r>
            <a:r>
              <a:rPr lang="en-US" sz="2400">
                <a:latin typeface="Calibri (Body)"/>
              </a:rPr>
              <a:t>+ 55 và thực hiện theo hướng dẫn (B1+B2).t/g 2’</a:t>
            </a:r>
          </a:p>
        </p:txBody>
      </p: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038" y="2504235"/>
            <a:ext cx="8514841" cy="379558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17624" y="946953"/>
            <a:ext cx="5491609" cy="553998"/>
            <a:chOff x="689904" y="1379897"/>
            <a:chExt cx="5491609" cy="553998"/>
          </a:xfrm>
        </p:grpSpPr>
        <p:grpSp>
          <p:nvGrpSpPr>
            <p:cNvPr id="6" name="Group 5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114100" y="1445277"/>
              <a:ext cx="50674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08714" y="264185"/>
            <a:ext cx="4306335" cy="677618"/>
            <a:chOff x="4041352" y="1002053"/>
            <a:chExt cx="4353220" cy="736614"/>
          </a:xfrm>
          <a:noFill/>
        </p:grpSpPr>
        <p:sp>
          <p:nvSpPr>
            <p:cNvPr id="11" name="Rounded Rectangle 10"/>
            <p:cNvSpPr/>
            <p:nvPr/>
          </p:nvSpPr>
          <p:spPr>
            <a:xfrm>
              <a:off x="4041352" y="1037122"/>
              <a:ext cx="4353220" cy="701545"/>
            </a:xfrm>
            <a:prstGeom prst="roundRect">
              <a:avLst/>
            </a:prstGeom>
            <a:solidFill>
              <a:srgbClr val="FF00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4435" y="1002053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cxnSp>
        <p:nvCxnSpPr>
          <p:cNvPr id="17" name="Straight Arrow Connector 16"/>
          <p:cNvCxnSpPr/>
          <p:nvPr/>
        </p:nvCxnSpPr>
        <p:spPr>
          <a:xfrm>
            <a:off x="2150076" y="2852954"/>
            <a:ext cx="1841644" cy="1711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25782" y="2622122"/>
            <a:ext cx="14030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Dải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2245161" y="3565974"/>
            <a:ext cx="1375369" cy="1430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16375" y="3425643"/>
            <a:ext cx="1728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468642" y="4807017"/>
            <a:ext cx="2943617" cy="6085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925782" y="5172935"/>
            <a:ext cx="17287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soạn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6375" y="1615718"/>
            <a:ext cx="109496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>
                <a:solidFill>
                  <a:srgbClr val="3333CC"/>
                </a:solidFill>
                <a:latin typeface="Calibri (Body)"/>
              </a:rPr>
              <a:t>Em hãy quan 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sát màn hình của mình và kể tên các thành phần trong cửa sổ phần mềm trình chiếu. t/g1’</a:t>
            </a:r>
          </a:p>
        </p:txBody>
      </p:sp>
    </p:spTree>
    <p:extLst>
      <p:ext uri="{BB962C8B-B14F-4D97-AF65-F5344CB8AC3E}">
        <p14:creationId xmlns:p14="http://schemas.microsoft.com/office/powerpoint/2010/main" val="209123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3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801385" y="1243495"/>
            <a:ext cx="5491609" cy="553998"/>
            <a:chOff x="689904" y="1379897"/>
            <a:chExt cx="5491609" cy="553998"/>
          </a:xfrm>
        </p:grpSpPr>
        <p:grpSp>
          <p:nvGrpSpPr>
            <p:cNvPr id="20" name="Group 1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1114100" y="1445277"/>
              <a:ext cx="50674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25" name="Rounded Rectangle 2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656" y="2560216"/>
            <a:ext cx="764488" cy="4614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9800" y="3394612"/>
            <a:ext cx="664291" cy="59219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44404" y="2507673"/>
            <a:ext cx="546887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600" b="1"/>
              <a:t>Em hãy lên bảng tắt phần mềm</a:t>
            </a:r>
          </a:p>
        </p:txBody>
      </p:sp>
      <p:sp>
        <p:nvSpPr>
          <p:cNvPr id="4" name="Rectangle 3"/>
          <p:cNvSpPr/>
          <p:nvPr/>
        </p:nvSpPr>
        <p:spPr>
          <a:xfrm>
            <a:off x="2944404" y="3055785"/>
            <a:ext cx="73896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vi-VN" sz="2600">
                <a:solidFill>
                  <a:srgbClr val="3333CC"/>
                </a:solidFill>
              </a:rPr>
              <a:t>Để kích hoạt phần mềm trình chiếu power point em nháy đúp vào biểu tượng của nó.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510888" y="4041863"/>
            <a:ext cx="78232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</a:t>
            </a: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thoát khỏi phần mềm này, em nháy chuột vào nút lệnh </a:t>
            </a: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-&gt;hđ3 </a:t>
            </a:r>
            <a:endParaRPr lang="en-US" sz="2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294" y="4528658"/>
            <a:ext cx="764488" cy="46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4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383957" y="1500817"/>
            <a:ext cx="9527059" cy="4714246"/>
            <a:chOff x="2355288" y="1500817"/>
            <a:chExt cx="7345925" cy="4714246"/>
          </a:xfrm>
        </p:grpSpPr>
        <p:grpSp>
          <p:nvGrpSpPr>
            <p:cNvPr id="6" name="Group 5"/>
            <p:cNvGrpSpPr/>
            <p:nvPr/>
          </p:nvGrpSpPr>
          <p:grpSpPr>
            <a:xfrm>
              <a:off x="2355288" y="1743074"/>
              <a:ext cx="7345925" cy="4471989"/>
              <a:chOff x="5191921" y="1621740"/>
              <a:chExt cx="6508600" cy="4471989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5191921" y="1621740"/>
                <a:ext cx="6508600" cy="4471989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286863" y="2299860"/>
                <a:ext cx="6318715" cy="2877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v"/>
                </a:pP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thực hành nhóm máy và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thực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việc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4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4</a:t>
                </a:r>
                <a:r>
                  <a:rPr lang="en-US" sz="2400" b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  <a:endParaRPr lang="en-US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• 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Kích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hoạt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mềm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PowerPoint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28600" indent="-228600"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• 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kiểu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Blank Presentation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Aft>
                    <a:spcPts val="1000"/>
                  </a:spcAft>
                </a:pP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• 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Thoát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khỏi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mềm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PowerPoint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3851640" y="1500817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1505884" y="5083461"/>
            <a:ext cx="93426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Em hãy lên máy tính GV thực hiện lại cho cả lớp cùng quan sát -&gt;hđ4 </a:t>
            </a:r>
            <a:endParaRPr lang="en-US" sz="2200">
              <a:solidFill>
                <a:srgbClr val="3333CC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97143" y="2477138"/>
            <a:ext cx="66096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CC"/>
                </a:solidFill>
                <a:latin typeface="Calibri (Body)"/>
              </a:rPr>
              <a:t>Qua bài học ngày hôm nay các em biết gì về phần mềm power </a:t>
            </a:r>
            <a:r>
              <a:rPr lang="en-US" sz="2400" b="1" smtClean="0">
                <a:solidFill>
                  <a:srgbClr val="3333CC"/>
                </a:solidFill>
                <a:latin typeface="Calibri (Body)"/>
              </a:rPr>
              <a:t>point?</a:t>
            </a:r>
            <a:endParaRPr lang="en-US" sz="2400" b="1">
              <a:solidFill>
                <a:srgbClr val="3333CC"/>
              </a:solidFill>
              <a:latin typeface="Calibri (Body)"/>
            </a:endParaRPr>
          </a:p>
        </p:txBody>
      </p:sp>
      <p:sp>
        <p:nvSpPr>
          <p:cNvPr id="20" name="Cloud 19"/>
          <p:cNvSpPr/>
          <p:nvPr/>
        </p:nvSpPr>
        <p:spPr>
          <a:xfrm>
            <a:off x="1569307" y="1855827"/>
            <a:ext cx="9465276" cy="2320757"/>
          </a:xfrm>
          <a:prstGeom prst="cloud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29820" y="1525189"/>
            <a:ext cx="10072686" cy="4529247"/>
            <a:chOff x="1300164" y="1913116"/>
            <a:chExt cx="10072686" cy="4529247"/>
          </a:xfrm>
        </p:grpSpPr>
        <p:sp>
          <p:nvSpPr>
            <p:cNvPr id="3" name="Horizontal Scroll 2"/>
            <p:cNvSpPr/>
            <p:nvPr/>
          </p:nvSpPr>
          <p:spPr>
            <a:xfrm>
              <a:off x="1300164" y="1913116"/>
              <a:ext cx="10072686" cy="4529247"/>
            </a:xfrm>
            <a:prstGeom prst="horizontalScroll">
              <a:avLst/>
            </a:prstGeom>
            <a:solidFill>
              <a:srgbClr val="3333FF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r>
                <a:rPr lang="vi-VN" sz="2800" dirty="0"/>
                <a:t>Để kích hoạt phần mềm trình chiếu PowerPoint, em nháy đúp chuột vào biểu tượng của nó. Để thoát khỏi phần mềm này, em nháy chuột vào nút lệnh </a:t>
              </a:r>
              <a:r>
                <a:rPr lang="en-US" sz="2800" dirty="0" smtClean="0"/>
                <a:t>       </a:t>
              </a:r>
              <a:r>
                <a:rPr lang="vi-VN" sz="2800" dirty="0" smtClean="0"/>
                <a:t>ở </a:t>
              </a:r>
              <a:r>
                <a:rPr lang="vi-VN" sz="2800" dirty="0"/>
                <a:t>góc trên bên phải cửa sổ PowerPoint.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74800" y="4177739"/>
              <a:ext cx="574710" cy="473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47562" y="3602038"/>
            <a:ext cx="7093275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smtClean="0">
                <a:ln w="10160">
                  <a:solidFill>
                    <a:srgbClr val="CC0066"/>
                  </a:solidFill>
                  <a:prstDash val="solid"/>
                </a:ln>
                <a:solidFill>
                  <a:srgbClr val="3333C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TẠM BIỆT CÁC EM HỌC SINH</a:t>
            </a:r>
            <a:endParaRPr lang="en-US" sz="6600" b="1" cap="none" spc="0" dirty="0">
              <a:ln w="10160">
                <a:solidFill>
                  <a:srgbClr val="CC0066"/>
                </a:solidFill>
                <a:prstDash val="solid"/>
              </a:ln>
              <a:solidFill>
                <a:srgbClr val="3333CC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576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09968" y="3092823"/>
            <a:ext cx="5906530" cy="145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 4</a:t>
            </a:r>
          </a:p>
          <a:p>
            <a:pPr algn="ctr">
              <a:lnSpc>
                <a:spcPct val="13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 DỤNG TIN HỌC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45460" y="451184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36631" y="2114230"/>
            <a:ext cx="6817658" cy="2515783"/>
            <a:chOff x="6313463" y="2784139"/>
            <a:chExt cx="7093904" cy="4134847"/>
          </a:xfrm>
        </p:grpSpPr>
        <p:sp>
          <p:nvSpPr>
            <p:cNvPr id="7" name="Rectangle 6"/>
            <p:cNvSpPr/>
            <p:nvPr/>
          </p:nvSpPr>
          <p:spPr>
            <a:xfrm>
              <a:off x="6334407" y="3543736"/>
              <a:ext cx="7072959" cy="2256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ở ổ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313463" y="2784139"/>
              <a:ext cx="7093904" cy="413484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588160"/>
              </p:ext>
            </p:extLst>
          </p:nvPr>
        </p:nvGraphicFramePr>
        <p:xfrm>
          <a:off x="8271762" y="1665015"/>
          <a:ext cx="2962751" cy="3879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itmap Image" r:id="rId4" imgW="1609524" imgH="1419048" progId="Paint.Picture">
                  <p:embed/>
                </p:oleObj>
              </mc:Choice>
              <mc:Fallback>
                <p:oleObj name="Bitmap Image" r:id="rId4" imgW="1609524" imgH="14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1762" y="1665015"/>
                        <a:ext cx="2962751" cy="3879258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28" y="1507524"/>
            <a:ext cx="5610225" cy="41031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2633" y="5740078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CÁO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3158" y="1507524"/>
            <a:ext cx="4769708" cy="41031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40356" y="5740078"/>
            <a:ext cx="2053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GẤU TRÚC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03086" y="221005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397211" y="911541"/>
            <a:ext cx="6623221" cy="5959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sinh quan sát các hình ảnh sau:</a:t>
            </a:r>
            <a:endParaRPr lang="en-US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57" y="1074550"/>
            <a:ext cx="5702112" cy="4658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13448" y="5733535"/>
            <a:ext cx="1901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MÈO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3157" y="1074550"/>
            <a:ext cx="5414340" cy="46589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15560" y="5733535"/>
            <a:ext cx="3026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NGỰA VẰN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22318" y="440405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39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31" y="1291924"/>
            <a:ext cx="5072351" cy="4410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0409" y="5862555"/>
            <a:ext cx="2496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GÀ CON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815" y="1291924"/>
            <a:ext cx="5252909" cy="44100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23945" y="5862555"/>
            <a:ext cx="1853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THỎ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22318" y="440405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5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67850" y="1569307"/>
            <a:ext cx="9138696" cy="4361935"/>
            <a:chOff x="6817811" y="1760941"/>
            <a:chExt cx="6387001" cy="6493880"/>
          </a:xfrm>
        </p:grpSpPr>
        <p:sp>
          <p:nvSpPr>
            <p:cNvPr id="7" name="Rectangle 6"/>
            <p:cNvSpPr/>
            <p:nvPr/>
          </p:nvSpPr>
          <p:spPr>
            <a:xfrm>
              <a:off x="7085225" y="2016761"/>
              <a:ext cx="6119587" cy="5635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v"/>
              </a:pPr>
              <a:r>
                <a:rPr lang="en-US" sz="3200" b="1" smtClean="0">
                  <a:solidFill>
                    <a:srgbClr val="3333CC"/>
                  </a:solidFill>
                </a:rPr>
                <a:t>Em </a:t>
              </a:r>
              <a:r>
                <a:rPr lang="en-US" sz="3200" b="1">
                  <a:solidFill>
                    <a:srgbClr val="3333CC"/>
                  </a:solidFill>
                </a:rPr>
                <a:t>có cảm nhận gì sau khi xem các h/a </a:t>
              </a:r>
              <a:r>
                <a:rPr lang="en-US" sz="3200" b="1" smtClean="0">
                  <a:solidFill>
                    <a:srgbClr val="3333CC"/>
                  </a:solidFill>
                </a:rPr>
                <a:t>đó?</a:t>
              </a:r>
            </a:p>
            <a:p>
              <a:pPr>
                <a:lnSpc>
                  <a:spcPct val="150000"/>
                </a:lnSpc>
              </a:pPr>
              <a:r>
                <a:rPr lang="en-US" sz="3200" i="1" smtClean="0"/>
                <a:t>-&gt;</a:t>
              </a:r>
              <a:r>
                <a:rPr lang="en-US" sz="32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 </a:t>
              </a:r>
              <a:r>
                <a:rPr lang="en-US" sz="3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 thế nào để đưa nhiều h/a đẹp lên màn hình trình chiếu thì bài học ngày hôm nay cô và các con sẽ đi tìm hiểu và làm quen với phần mềm trình chiếu powerpoint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817811" y="1760941"/>
              <a:ext cx="6387001" cy="649388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3922318" y="440405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0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750670" y="1564603"/>
            <a:ext cx="8431305" cy="28346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22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QUEN VỚI PHẦN MỀM TRÌNH CHIẾU</a:t>
            </a:r>
            <a:endParaRPr lang="vi-VN" sz="48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9578391" y="799321"/>
            <a:ext cx="2311760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SGK-54, 55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56182" y="965806"/>
            <a:ext cx="9769200" cy="553998"/>
            <a:chOff x="689904" y="1379897"/>
            <a:chExt cx="976920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935865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Nhận biết biểu tượng của phần mềm trình chiếu PowerPoint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92378" y="-34360"/>
            <a:ext cx="3866609" cy="641127"/>
            <a:chOff x="3991513" y="795184"/>
            <a:chExt cx="4043120" cy="701545"/>
          </a:xfrm>
          <a:solidFill>
            <a:srgbClr val="FF00FF"/>
          </a:solidFill>
        </p:grpSpPr>
        <p:sp>
          <p:nvSpPr>
            <p:cNvPr id="13" name="Rounded Rectangle 12"/>
            <p:cNvSpPr/>
            <p:nvPr/>
          </p:nvSpPr>
          <p:spPr>
            <a:xfrm>
              <a:off x="3991513" y="795184"/>
              <a:ext cx="40431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KHÁM PHÁ</a:t>
              </a:r>
              <a:endParaRPr 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0078" y="828488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9" name="Rectangle 28"/>
          <p:cNvSpPr/>
          <p:nvPr/>
        </p:nvSpPr>
        <p:spPr>
          <a:xfrm>
            <a:off x="958430" y="1474683"/>
            <a:ext cx="10351417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3333CC"/>
                </a:solidFill>
                <a:latin typeface="Arial (Body)"/>
              </a:rPr>
              <a:t>Em </a:t>
            </a:r>
            <a:r>
              <a:rPr lang="vi-VN" sz="2800">
                <a:solidFill>
                  <a:srgbClr val="3333CC"/>
                </a:solidFill>
                <a:latin typeface="Arial (Body)"/>
              </a:rPr>
              <a:t>hãy </a:t>
            </a:r>
            <a:r>
              <a:rPr lang="en-US" sz="2800" smtClean="0">
                <a:solidFill>
                  <a:srgbClr val="3333CC"/>
                </a:solidFill>
                <a:latin typeface="Arial (Body)"/>
              </a:rPr>
              <a:t>quan sát hình 22.1 và cho </a:t>
            </a:r>
            <a:r>
              <a:rPr lang="en-US" sz="2800">
                <a:solidFill>
                  <a:srgbClr val="3333CC"/>
                </a:solidFill>
                <a:latin typeface="Arial (Body)"/>
              </a:rPr>
              <a:t>biết cả 3 biểu tượng có đặc điểm gì chung về màu sắc và </a:t>
            </a:r>
            <a:r>
              <a:rPr lang="en-US" sz="2800" smtClean="0">
                <a:solidFill>
                  <a:srgbClr val="3333CC"/>
                </a:solidFill>
                <a:latin typeface="Arial (Body)"/>
              </a:rPr>
              <a:t>chữ?</a:t>
            </a:r>
            <a:endParaRPr lang="en-US" sz="2800">
              <a:solidFill>
                <a:srgbClr val="3333CC"/>
              </a:solidFill>
              <a:latin typeface="Arial (Body)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54" y="2651216"/>
            <a:ext cx="1751677" cy="15615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685" y="2730032"/>
            <a:ext cx="1678908" cy="15905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0547" y="2687323"/>
            <a:ext cx="1553287" cy="166041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59766" y="4228691"/>
            <a:ext cx="11071653" cy="2073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 algn="just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>
                <a:solidFill>
                  <a:srgbClr val="CC0066"/>
                </a:solidFill>
                <a:latin typeface="Calibri (Body)"/>
              </a:rPr>
              <a:t>Cả 3 biểu tượng đều có màu cam và chữ P</a:t>
            </a:r>
            <a:r>
              <a:rPr lang="en-US" sz="2800" smtClean="0">
                <a:solidFill>
                  <a:srgbClr val="CC0066"/>
                </a:solidFill>
                <a:latin typeface="Calibri (Body)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mtClean="0">
                <a:solidFill>
                  <a:srgbClr val="3333CC"/>
                </a:solidFill>
                <a:latin typeface="Calibri (Body)"/>
              </a:rPr>
              <a:t>Y/c </a:t>
            </a:r>
            <a:r>
              <a:rPr lang="en-US" sz="2800">
                <a:solidFill>
                  <a:srgbClr val="3333CC"/>
                </a:solidFill>
                <a:latin typeface="Calibri (Body)"/>
              </a:rPr>
              <a:t>hs mở máy tính, trao đổi và quan sát lên màn hình để tìm biểu tượng của phần mềm trình chiếu. t/g </a:t>
            </a:r>
            <a:r>
              <a:rPr lang="en-US" sz="2800" smtClean="0">
                <a:solidFill>
                  <a:srgbClr val="3333CC"/>
                </a:solidFill>
                <a:latin typeface="Calibri (Body)"/>
              </a:rPr>
              <a:t>1’</a:t>
            </a:r>
            <a:endParaRPr lang="en-US" sz="2800">
              <a:solidFill>
                <a:srgbClr val="3333CC"/>
              </a:solidFill>
              <a:latin typeface="Calibri (Body)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smtClean="0">
                <a:solidFill>
                  <a:srgbClr val="FF0000"/>
                </a:solidFill>
              </a:rPr>
              <a:t> </a:t>
            </a:r>
            <a:r>
              <a:rPr lang="en-US" sz="2800">
                <a:solidFill>
                  <a:srgbClr val="FF0000"/>
                </a:solidFill>
              </a:rPr>
              <a:t>Để mở phần mềm trình chiếu power point ta thực hiện ntn </a:t>
            </a:r>
            <a:r>
              <a:rPr lang="en-US" sz="2800" smtClean="0">
                <a:solidFill>
                  <a:srgbClr val="FF0000"/>
                </a:solidFill>
              </a:rPr>
              <a:t>-&gt;nd2</a:t>
            </a:r>
            <a:endParaRPr 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2558</TotalTime>
  <Words>537</Words>
  <Application>Microsoft Office PowerPoint</Application>
  <PresentationFormat>Widescreen</PresentationFormat>
  <Paragraphs>73</Paragraphs>
  <Slides>16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(Body)</vt:lpstr>
      <vt:lpstr>Calibri</vt:lpstr>
      <vt:lpstr>Calibri (Body)</vt:lpstr>
      <vt:lpstr>Calibri Light</vt:lpstr>
      <vt:lpstr>Tahoma</vt:lpstr>
      <vt:lpstr>Times New Roman</vt:lpstr>
      <vt:lpstr>Wingdings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471</cp:revision>
  <dcterms:created xsi:type="dcterms:W3CDTF">2022-01-27T15:18:21Z</dcterms:created>
  <dcterms:modified xsi:type="dcterms:W3CDTF">2023-08-28T16:04:15Z</dcterms:modified>
</cp:coreProperties>
</file>