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7.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8.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9.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0.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11.xml" ContentType="application/vnd.openxmlformats-officedocument.theme+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12.xml" ContentType="application/vnd.openxmlformats-officedocument.theme+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13.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 id="2147483687" r:id="rId2"/>
    <p:sldMasterId id="2147483698" r:id="rId3"/>
    <p:sldMasterId id="2147483713" r:id="rId4"/>
    <p:sldMasterId id="2147483725" r:id="rId5"/>
    <p:sldMasterId id="2147483740" r:id="rId6"/>
    <p:sldMasterId id="2147483753" r:id="rId7"/>
    <p:sldMasterId id="2147483768" r:id="rId8"/>
    <p:sldMasterId id="2147483783" r:id="rId9"/>
    <p:sldMasterId id="2147483798" r:id="rId10"/>
    <p:sldMasterId id="2147483813" r:id="rId11"/>
    <p:sldMasterId id="2147483828" r:id="rId12"/>
    <p:sldMasterId id="2147483839" r:id="rId13"/>
    <p:sldMasterId id="2147483852" r:id="rId14"/>
  </p:sldMasterIdLst>
  <p:notesMasterIdLst>
    <p:notesMasterId r:id="rId40"/>
  </p:notesMasterIdLst>
  <p:sldIdLst>
    <p:sldId id="328" r:id="rId15"/>
    <p:sldId id="327" r:id="rId16"/>
    <p:sldId id="312" r:id="rId17"/>
    <p:sldId id="330" r:id="rId18"/>
    <p:sldId id="331" r:id="rId19"/>
    <p:sldId id="258" r:id="rId20"/>
    <p:sldId id="332" r:id="rId21"/>
    <p:sldId id="333" r:id="rId22"/>
    <p:sldId id="314" r:id="rId23"/>
    <p:sldId id="334" r:id="rId24"/>
    <p:sldId id="335" r:id="rId25"/>
    <p:sldId id="336" r:id="rId26"/>
    <p:sldId id="337" r:id="rId27"/>
    <p:sldId id="345" r:id="rId28"/>
    <p:sldId id="319" r:id="rId29"/>
    <p:sldId id="338" r:id="rId30"/>
    <p:sldId id="339" r:id="rId31"/>
    <p:sldId id="340" r:id="rId32"/>
    <p:sldId id="341" r:id="rId33"/>
    <p:sldId id="342" r:id="rId34"/>
    <p:sldId id="325" r:id="rId35"/>
    <p:sldId id="326" r:id="rId36"/>
    <p:sldId id="343" r:id="rId37"/>
    <p:sldId id="344" r:id="rId38"/>
    <p:sldId id="263" r:id="rId39"/>
  </p:sldIdLst>
  <p:sldSz cx="9144000" cy="5143500" type="screen16x9"/>
  <p:notesSz cx="6858000" cy="9144000"/>
  <p:embeddedFontLst>
    <p:embeddedFont>
      <p:font typeface="Kalam" panose="020B0604020202020204" charset="0"/>
      <p:regular r:id="rId41"/>
      <p:bold r:id="rId42"/>
    </p:embeddedFont>
    <p:embeddedFont>
      <p:font typeface="Calibri" panose="020F0502020204030204" pitchFamily="34" charset="0"/>
      <p:regular r:id="rId43"/>
      <p:bold r:id="rId44"/>
      <p:italic r:id="rId45"/>
      <p:boldItalic r:id="rId46"/>
    </p:embeddedFont>
    <p:embeddedFont>
      <p:font typeface="Microsoft YaHei" panose="020B0503020204020204" pitchFamily="34" charset="-122"/>
      <p:regular r:id="rId47"/>
      <p:bold r:id="rId48"/>
    </p:embeddedFont>
    <p:embeddedFont>
      <p:font typeface="Arial-Rounded" panose="020B0500000000000000" charset="0"/>
      <p:regular r:id="rId49"/>
    </p:embeddedFont>
    <p:embeddedFont>
      <p:font typeface="Montserrat" panose="02000505000000020004" pitchFamily="2" charset="0"/>
      <p:regular r:id="rId50"/>
      <p:bold r:id="rId51"/>
    </p:embeddedFont>
    <p:embeddedFont>
      <p:font typeface="Ranchers" panose="020B0604020202020204" charset="0"/>
      <p:regular r:id="rId52"/>
    </p:embeddedFont>
    <p:embeddedFont>
      <p:font typeface="宋体" panose="02010600030101010101" pitchFamily="2" charset="-122"/>
      <p:regular r:id="rId53"/>
    </p:embeddedFont>
    <p:embeddedFont>
      <p:font typeface="Lilita One" panose="020B0604020202020204" charset="0"/>
      <p:regular r:id="rId54"/>
    </p:embeddedFont>
    <p:embeddedFont>
      <p:font typeface="HP001 4 hàng" panose="020B0603050302020204" pitchFamily="34" charset="0"/>
      <p:regular r:id="rId55"/>
      <p:bold r:id="rId56"/>
    </p:embeddedFont>
    <p:embeddedFont>
      <p:font typeface="Poppins" panose="020B0604020202020204" charset="0"/>
      <p:regular r:id="rId57"/>
      <p:bold r:id="rId58"/>
      <p:italic r:id="rId59"/>
      <p:boldItalic r:id="rId60"/>
    </p:embeddedFont>
    <p:embeddedFont>
      <p:font typeface="Calibri Light" panose="020F0302020204030204" pitchFamily="34" charset="0"/>
      <p:regular r:id="rId61"/>
      <p: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FBC1"/>
    <a:srgbClr val="DBE9B5"/>
    <a:srgbClr val="EE4400"/>
    <a:srgbClr val="FF6021"/>
    <a:srgbClr val="EAF2D2"/>
    <a:srgbClr val="79942C"/>
    <a:srgbClr val="81CD25"/>
    <a:srgbClr val="FF8E61"/>
    <a:srgbClr val="FFE1D5"/>
    <a:srgbClr val="CC3A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B3A714B-821E-4C81-92D0-9EB18C3164F4}">
  <a:tblStyle styleId="{0B3A714B-821E-4C81-92D0-9EB18C3164F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3" d="100"/>
          <a:sy n="93" d="100"/>
        </p:scale>
        <p:origin x="726" y="7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font" Target="fonts/font15.fntdata"/><Relationship Id="rId63"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41" Type="http://schemas.openxmlformats.org/officeDocument/2006/relationships/font" Target="fonts/font1.fntdata"/><Relationship Id="rId54" Type="http://schemas.openxmlformats.org/officeDocument/2006/relationships/font" Target="fonts/font14.fntdata"/><Relationship Id="rId62" Type="http://schemas.openxmlformats.org/officeDocument/2006/relationships/font" Target="fonts/font22.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font" Target="fonts/font18.fntdata"/><Relationship Id="rId66"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font" Target="fonts/font9.fntdata"/><Relationship Id="rId57" Type="http://schemas.openxmlformats.org/officeDocument/2006/relationships/font" Target="fonts/font17.fntdata"/><Relationship Id="rId61" Type="http://schemas.openxmlformats.org/officeDocument/2006/relationships/font" Target="fonts/font21.fntdata"/><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font" Target="fonts/font4.fntdata"/><Relationship Id="rId52" Type="http://schemas.openxmlformats.org/officeDocument/2006/relationships/font" Target="fonts/font12.fntdata"/><Relationship Id="rId60" Type="http://schemas.openxmlformats.org/officeDocument/2006/relationships/font" Target="fonts/font20.fntdata"/><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font" Target="fonts/font16.fntdata"/><Relationship Id="rId64"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font" Target="fonts/font11.fntdata"/><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font" Target="fonts/font6.fntdata"/><Relationship Id="rId59" Type="http://schemas.openxmlformats.org/officeDocument/2006/relationships/font" Target="fonts/font1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951790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a:xfrm>
            <a:off x="3884613" y="8685213"/>
            <a:ext cx="2971800" cy="458787"/>
          </a:xfrm>
          <a:prstGeom prst="rect">
            <a:avLst/>
          </a:prstGeom>
        </p:spPr>
        <p:txBody>
          <a:bodyPr/>
          <a:lstStyle/>
          <a:p>
            <a:pPr>
              <a:defRPr/>
            </a:pPr>
            <a:fld id="{694A45BF-78A6-4805-B166-47FC266EE2F2}" type="slidenum">
              <a:rPr lang="zh-CN" altLang="en-US" smtClean="0">
                <a:solidFill>
                  <a:prstClr val="black"/>
                </a:solidFill>
                <a:latin typeface="等线"/>
                <a:ea typeface="等线" panose="02010600030101010101" pitchFamily="2" charset="-122"/>
              </a:rPr>
              <a:pPr>
                <a:defRPr/>
              </a:pPr>
              <a:t>1</a:t>
            </a:fld>
            <a:endParaRPr lang="zh-CN" altLang="en-US">
              <a:solidFill>
                <a:prstClr val="black"/>
              </a:solidFill>
              <a:latin typeface="等线"/>
              <a:ea typeface="等线" panose="02010600030101010101" pitchFamily="2" charset="-122"/>
            </a:endParaRPr>
          </a:p>
        </p:txBody>
      </p:sp>
    </p:spTree>
    <p:extLst>
      <p:ext uri="{BB962C8B-B14F-4D97-AF65-F5344CB8AC3E}">
        <p14:creationId xmlns:p14="http://schemas.microsoft.com/office/powerpoint/2010/main" val="1074856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chemeClr val="accent6">
                    <a:lumMod val="75000"/>
                  </a:schemeClr>
                </a:solidFill>
                <a:latin typeface="Times New Roman" panose="02020603050405020304" pitchFamily="18" charset="0"/>
                <a:cs typeface="Times New Roman" panose="02020603050405020304" pitchFamily="18" charset="0"/>
              </a:rPr>
              <a:t>Design by: </a:t>
            </a:r>
            <a:r>
              <a:rPr lang="en-US" sz="1200" i="1" dirty="0" err="1">
                <a:solidFill>
                  <a:schemeClr val="accent6">
                    <a:lumMod val="75000"/>
                  </a:schemeClr>
                </a:solidFill>
                <a:latin typeface="Times New Roman" panose="02020603050405020304" pitchFamily="18" charset="0"/>
                <a:cs typeface="Times New Roman" panose="02020603050405020304" pitchFamily="18" charset="0"/>
              </a:rPr>
              <a:t>Hương</a:t>
            </a:r>
            <a:r>
              <a:rPr lang="en-US" sz="1200" i="1" dirty="0">
                <a:solidFill>
                  <a:schemeClr val="accent6">
                    <a:lumMod val="75000"/>
                  </a:schemeClr>
                </a:solidFill>
                <a:latin typeface="Times New Roman" panose="02020603050405020304" pitchFamily="18" charset="0"/>
                <a:cs typeface="Times New Roman" panose="02020603050405020304" pitchFamily="18" charset="0"/>
              </a:rPr>
              <a:t> </a:t>
            </a:r>
            <a:r>
              <a:rPr lang="en-US" sz="1200" i="1" dirty="0" err="1">
                <a:solidFill>
                  <a:schemeClr val="accent6">
                    <a:lumMod val="75000"/>
                  </a:schemeClr>
                </a:solidFill>
                <a:latin typeface="Times New Roman" panose="02020603050405020304" pitchFamily="18" charset="0"/>
                <a:cs typeface="Times New Roman" panose="02020603050405020304" pitchFamily="18" charset="0"/>
              </a:rPr>
              <a:t>Thảo</a:t>
            </a:r>
            <a:r>
              <a:rPr lang="en-US" sz="1200" i="1" dirty="0">
                <a:solidFill>
                  <a:schemeClr val="accent6">
                    <a:lumMod val="75000"/>
                  </a:schemeClr>
                </a:solidFill>
                <a:latin typeface="Times New Roman" panose="02020603050405020304" pitchFamily="18" charset="0"/>
                <a:cs typeface="Times New Roman" panose="02020603050405020304" pitchFamily="18" charset="0"/>
              </a:rPr>
              <a:t> – tranthao121004@gmail.com </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2BE2867B-6402-4C88-82F7-F742C90D0FE1}" type="slidenum">
              <a:rPr lang="en-US" smtClean="0">
                <a:solidFill>
                  <a:prstClr val="black"/>
                </a:solidFill>
                <a:latin typeface="Calibri" panose="020F0502020204030204"/>
              </a:rPr>
              <a:pPr/>
              <a:t>19</a:t>
            </a:fld>
            <a:endParaRPr lang="en-US">
              <a:solidFill>
                <a:prstClr val="black"/>
              </a:solidFill>
              <a:latin typeface="Calibri" panose="020F0502020204030204"/>
            </a:endParaRPr>
          </a:p>
        </p:txBody>
      </p:sp>
    </p:spTree>
    <p:extLst>
      <p:ext uri="{BB962C8B-B14F-4D97-AF65-F5344CB8AC3E}">
        <p14:creationId xmlns:p14="http://schemas.microsoft.com/office/powerpoint/2010/main" val="23352805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70f1f795cd_1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 name="Google Shape;445;g70f1f795cd_1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63402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g8591138361_0_2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4" name="Google Shape;664;g8591138361_0_2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54441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8732cfaf4f_0_5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 name="Google Shape;427;g8732cfaf4f_0_5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64968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70f1f795c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70f1f795c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5900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70f1f795c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70f1f795c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79150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70f1f795c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70f1f795c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06153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70f1f795c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70f1f795c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923006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70f1f795c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70f1f795c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565769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chemeClr val="accent6">
                    <a:lumMod val="75000"/>
                  </a:schemeClr>
                </a:solidFill>
                <a:latin typeface="Times New Roman" panose="02020603050405020304" pitchFamily="18" charset="0"/>
                <a:cs typeface="Times New Roman" panose="02020603050405020304" pitchFamily="18" charset="0"/>
              </a:rPr>
              <a:t>Design by: </a:t>
            </a:r>
            <a:r>
              <a:rPr lang="en-US" sz="1200" i="1" dirty="0" err="1">
                <a:solidFill>
                  <a:schemeClr val="accent6">
                    <a:lumMod val="75000"/>
                  </a:schemeClr>
                </a:solidFill>
                <a:latin typeface="Times New Roman" panose="02020603050405020304" pitchFamily="18" charset="0"/>
                <a:cs typeface="Times New Roman" panose="02020603050405020304" pitchFamily="18" charset="0"/>
              </a:rPr>
              <a:t>Hương</a:t>
            </a:r>
            <a:r>
              <a:rPr lang="en-US" sz="1200" i="1" dirty="0">
                <a:solidFill>
                  <a:schemeClr val="accent6">
                    <a:lumMod val="75000"/>
                  </a:schemeClr>
                </a:solidFill>
                <a:latin typeface="Times New Roman" panose="02020603050405020304" pitchFamily="18" charset="0"/>
                <a:cs typeface="Times New Roman" panose="02020603050405020304" pitchFamily="18" charset="0"/>
              </a:rPr>
              <a:t> </a:t>
            </a:r>
            <a:r>
              <a:rPr lang="en-US" sz="1200" i="1" dirty="0" err="1">
                <a:solidFill>
                  <a:schemeClr val="accent6">
                    <a:lumMod val="75000"/>
                  </a:schemeClr>
                </a:solidFill>
                <a:latin typeface="Times New Roman" panose="02020603050405020304" pitchFamily="18" charset="0"/>
                <a:cs typeface="Times New Roman" panose="02020603050405020304" pitchFamily="18" charset="0"/>
              </a:rPr>
              <a:t>Thảo</a:t>
            </a:r>
            <a:r>
              <a:rPr lang="en-US" sz="1200" i="1" dirty="0">
                <a:solidFill>
                  <a:schemeClr val="accent6">
                    <a:lumMod val="75000"/>
                  </a:schemeClr>
                </a:solidFill>
                <a:latin typeface="Times New Roman" panose="02020603050405020304" pitchFamily="18" charset="0"/>
                <a:cs typeface="Times New Roman" panose="02020603050405020304" pitchFamily="18" charset="0"/>
              </a:rPr>
              <a:t> – tranthao121004@gmail.com </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2BE2867B-6402-4C88-82F7-F742C90D0FE1}" type="slidenum">
              <a:rPr lang="en-US" smtClean="0">
                <a:solidFill>
                  <a:prstClr val="black"/>
                </a:solidFill>
                <a:latin typeface="Calibri" panose="020F0502020204030204"/>
              </a:rPr>
              <a:pPr/>
              <a:t>16</a:t>
            </a:fld>
            <a:endParaRPr lang="en-US">
              <a:solidFill>
                <a:prstClr val="black"/>
              </a:solidFill>
              <a:latin typeface="Calibri" panose="020F0502020204030204"/>
            </a:endParaRPr>
          </a:p>
        </p:txBody>
      </p:sp>
    </p:spTree>
    <p:extLst>
      <p:ext uri="{BB962C8B-B14F-4D97-AF65-F5344CB8AC3E}">
        <p14:creationId xmlns:p14="http://schemas.microsoft.com/office/powerpoint/2010/main" val="662110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chemeClr val="accent6">
                    <a:lumMod val="75000"/>
                  </a:schemeClr>
                </a:solidFill>
                <a:latin typeface="Times New Roman" panose="02020603050405020304" pitchFamily="18" charset="0"/>
                <a:cs typeface="Times New Roman" panose="02020603050405020304" pitchFamily="18" charset="0"/>
              </a:rPr>
              <a:t>Design by: </a:t>
            </a:r>
            <a:r>
              <a:rPr lang="en-US" sz="1200" i="1" dirty="0" err="1">
                <a:solidFill>
                  <a:schemeClr val="accent6">
                    <a:lumMod val="75000"/>
                  </a:schemeClr>
                </a:solidFill>
                <a:latin typeface="Times New Roman" panose="02020603050405020304" pitchFamily="18" charset="0"/>
                <a:cs typeface="Times New Roman" panose="02020603050405020304" pitchFamily="18" charset="0"/>
              </a:rPr>
              <a:t>Hương</a:t>
            </a:r>
            <a:r>
              <a:rPr lang="en-US" sz="1200" i="1" dirty="0">
                <a:solidFill>
                  <a:schemeClr val="accent6">
                    <a:lumMod val="75000"/>
                  </a:schemeClr>
                </a:solidFill>
                <a:latin typeface="Times New Roman" panose="02020603050405020304" pitchFamily="18" charset="0"/>
                <a:cs typeface="Times New Roman" panose="02020603050405020304" pitchFamily="18" charset="0"/>
              </a:rPr>
              <a:t> </a:t>
            </a:r>
            <a:r>
              <a:rPr lang="en-US" sz="1200" i="1" dirty="0" err="1">
                <a:solidFill>
                  <a:schemeClr val="accent6">
                    <a:lumMod val="75000"/>
                  </a:schemeClr>
                </a:solidFill>
                <a:latin typeface="Times New Roman" panose="02020603050405020304" pitchFamily="18" charset="0"/>
                <a:cs typeface="Times New Roman" panose="02020603050405020304" pitchFamily="18" charset="0"/>
              </a:rPr>
              <a:t>Thảo</a:t>
            </a:r>
            <a:r>
              <a:rPr lang="en-US" sz="1200" i="1" dirty="0">
                <a:solidFill>
                  <a:schemeClr val="accent6">
                    <a:lumMod val="75000"/>
                  </a:schemeClr>
                </a:solidFill>
                <a:latin typeface="Times New Roman" panose="02020603050405020304" pitchFamily="18" charset="0"/>
                <a:cs typeface="Times New Roman" panose="02020603050405020304" pitchFamily="18" charset="0"/>
              </a:rPr>
              <a:t> – tranthao121004@gmail.com </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2BE2867B-6402-4C88-82F7-F742C90D0FE1}" type="slidenum">
              <a:rPr lang="en-US" smtClean="0">
                <a:solidFill>
                  <a:prstClr val="black"/>
                </a:solidFill>
                <a:latin typeface="Calibri" panose="020F0502020204030204"/>
              </a:rPr>
              <a:pPr/>
              <a:t>17</a:t>
            </a:fld>
            <a:endParaRPr lang="en-US">
              <a:solidFill>
                <a:prstClr val="black"/>
              </a:solidFill>
              <a:latin typeface="Calibri" panose="020F0502020204030204"/>
            </a:endParaRPr>
          </a:p>
        </p:txBody>
      </p:sp>
    </p:spTree>
    <p:extLst>
      <p:ext uri="{BB962C8B-B14F-4D97-AF65-F5344CB8AC3E}">
        <p14:creationId xmlns:p14="http://schemas.microsoft.com/office/powerpoint/2010/main" val="2003501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chemeClr val="accent6">
                    <a:lumMod val="75000"/>
                  </a:schemeClr>
                </a:solidFill>
                <a:latin typeface="Times New Roman" panose="02020603050405020304" pitchFamily="18" charset="0"/>
                <a:cs typeface="Times New Roman" panose="02020603050405020304" pitchFamily="18" charset="0"/>
              </a:rPr>
              <a:t>Design by: </a:t>
            </a:r>
            <a:r>
              <a:rPr lang="en-US" sz="1200" i="1" dirty="0" err="1">
                <a:solidFill>
                  <a:schemeClr val="accent6">
                    <a:lumMod val="75000"/>
                  </a:schemeClr>
                </a:solidFill>
                <a:latin typeface="Times New Roman" panose="02020603050405020304" pitchFamily="18" charset="0"/>
                <a:cs typeface="Times New Roman" panose="02020603050405020304" pitchFamily="18" charset="0"/>
              </a:rPr>
              <a:t>Hương</a:t>
            </a:r>
            <a:r>
              <a:rPr lang="en-US" sz="1200" i="1" dirty="0">
                <a:solidFill>
                  <a:schemeClr val="accent6">
                    <a:lumMod val="75000"/>
                  </a:schemeClr>
                </a:solidFill>
                <a:latin typeface="Times New Roman" panose="02020603050405020304" pitchFamily="18" charset="0"/>
                <a:cs typeface="Times New Roman" panose="02020603050405020304" pitchFamily="18" charset="0"/>
              </a:rPr>
              <a:t> </a:t>
            </a:r>
            <a:r>
              <a:rPr lang="en-US" sz="1200" i="1" dirty="0" err="1">
                <a:solidFill>
                  <a:schemeClr val="accent6">
                    <a:lumMod val="75000"/>
                  </a:schemeClr>
                </a:solidFill>
                <a:latin typeface="Times New Roman" panose="02020603050405020304" pitchFamily="18" charset="0"/>
                <a:cs typeface="Times New Roman" panose="02020603050405020304" pitchFamily="18" charset="0"/>
              </a:rPr>
              <a:t>Thảo</a:t>
            </a:r>
            <a:r>
              <a:rPr lang="en-US" sz="1200" i="1" dirty="0">
                <a:solidFill>
                  <a:schemeClr val="accent6">
                    <a:lumMod val="75000"/>
                  </a:schemeClr>
                </a:solidFill>
                <a:latin typeface="Times New Roman" panose="02020603050405020304" pitchFamily="18" charset="0"/>
                <a:cs typeface="Times New Roman" panose="02020603050405020304" pitchFamily="18" charset="0"/>
              </a:rPr>
              <a:t> – tranthao121004@gmail.com </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2BE2867B-6402-4C88-82F7-F742C90D0FE1}" type="slidenum">
              <a:rPr lang="en-US" smtClean="0">
                <a:solidFill>
                  <a:prstClr val="black"/>
                </a:solidFill>
                <a:latin typeface="Calibri" panose="020F0502020204030204"/>
              </a:rPr>
              <a:pPr/>
              <a:t>18</a:t>
            </a:fld>
            <a:endParaRPr lang="en-US">
              <a:solidFill>
                <a:prstClr val="black"/>
              </a:solidFill>
              <a:latin typeface="Calibri" panose="020F0502020204030204"/>
            </a:endParaRPr>
          </a:p>
        </p:txBody>
      </p:sp>
    </p:spTree>
    <p:extLst>
      <p:ext uri="{BB962C8B-B14F-4D97-AF65-F5344CB8AC3E}">
        <p14:creationId xmlns:p14="http://schemas.microsoft.com/office/powerpoint/2010/main" val="3448048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
        <p:cNvGrpSpPr/>
        <p:nvPr/>
      </p:nvGrpSpPr>
      <p:grpSpPr>
        <a:xfrm>
          <a:off x="0" y="0"/>
          <a:ext cx="0" cy="0"/>
          <a:chOff x="0" y="0"/>
          <a:chExt cx="0" cy="0"/>
        </a:xfrm>
      </p:grpSpPr>
      <p:grpSp>
        <p:nvGrpSpPr>
          <p:cNvPr id="33" name="Google Shape;33;p6"/>
          <p:cNvGrpSpPr/>
          <p:nvPr/>
        </p:nvGrpSpPr>
        <p:grpSpPr>
          <a:xfrm>
            <a:off x="-1241606" y="-2242820"/>
            <a:ext cx="11037387" cy="3986403"/>
            <a:chOff x="-1241606" y="-2242820"/>
            <a:chExt cx="11037387" cy="3986403"/>
          </a:xfrm>
        </p:grpSpPr>
        <p:sp>
          <p:nvSpPr>
            <p:cNvPr id="34" name="Google Shape;34;p6"/>
            <p:cNvSpPr/>
            <p:nvPr/>
          </p:nvSpPr>
          <p:spPr>
            <a:xfrm rot="-9899943" flipH="1">
              <a:off x="-959665" y="-1429645"/>
              <a:ext cx="3986381" cy="2703382"/>
            </a:xfrm>
            <a:custGeom>
              <a:avLst/>
              <a:gdLst/>
              <a:ahLst/>
              <a:cxnLst/>
              <a:rect l="l" t="t" r="r" b="b"/>
              <a:pathLst>
                <a:path w="124653" h="84534" extrusionOk="0">
                  <a:moveTo>
                    <a:pt x="38538" y="0"/>
                  </a:moveTo>
                  <a:cubicBezTo>
                    <a:pt x="31277" y="0"/>
                    <a:pt x="23914" y="1651"/>
                    <a:pt x="17782" y="5121"/>
                  </a:cubicBezTo>
                  <a:cubicBezTo>
                    <a:pt x="5137" y="12295"/>
                    <a:pt x="0" y="25881"/>
                    <a:pt x="2797" y="37401"/>
                  </a:cubicBezTo>
                  <a:cubicBezTo>
                    <a:pt x="5654" y="48891"/>
                    <a:pt x="15168" y="58374"/>
                    <a:pt x="26444" y="65548"/>
                  </a:cubicBezTo>
                  <a:cubicBezTo>
                    <a:pt x="40974" y="74788"/>
                    <a:pt x="58694" y="80806"/>
                    <a:pt x="77509" y="83025"/>
                  </a:cubicBezTo>
                  <a:cubicBezTo>
                    <a:pt x="82402" y="83614"/>
                    <a:pt x="89834" y="84534"/>
                    <a:pt x="97300" y="84534"/>
                  </a:cubicBezTo>
                  <a:cubicBezTo>
                    <a:pt x="108339" y="84534"/>
                    <a:pt x="119455" y="82522"/>
                    <a:pt x="122556" y="74454"/>
                  </a:cubicBezTo>
                  <a:cubicBezTo>
                    <a:pt x="124653" y="69013"/>
                    <a:pt x="119911" y="63694"/>
                    <a:pt x="114136" y="60836"/>
                  </a:cubicBezTo>
                  <a:cubicBezTo>
                    <a:pt x="108361" y="58010"/>
                    <a:pt x="101491" y="56551"/>
                    <a:pt x="96051" y="53329"/>
                  </a:cubicBezTo>
                  <a:cubicBezTo>
                    <a:pt x="84014" y="46064"/>
                    <a:pt x="82433" y="32265"/>
                    <a:pt x="76172" y="21261"/>
                  </a:cubicBezTo>
                  <a:cubicBezTo>
                    <a:pt x="71400" y="12781"/>
                    <a:pt x="63193" y="5516"/>
                    <a:pt x="52311" y="2082"/>
                  </a:cubicBezTo>
                  <a:cubicBezTo>
                    <a:pt x="48014" y="710"/>
                    <a:pt x="43298" y="0"/>
                    <a:pt x="385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6"/>
            <p:cNvSpPr/>
            <p:nvPr/>
          </p:nvSpPr>
          <p:spPr>
            <a:xfrm rot="-5400000" flipH="1">
              <a:off x="6450881" y="-1601317"/>
              <a:ext cx="3986403" cy="2703397"/>
            </a:xfrm>
            <a:custGeom>
              <a:avLst/>
              <a:gdLst/>
              <a:ahLst/>
              <a:cxnLst/>
              <a:rect l="l" t="t" r="r" b="b"/>
              <a:pathLst>
                <a:path w="124653" h="84534" extrusionOk="0">
                  <a:moveTo>
                    <a:pt x="38538" y="0"/>
                  </a:moveTo>
                  <a:cubicBezTo>
                    <a:pt x="31277" y="0"/>
                    <a:pt x="23914" y="1651"/>
                    <a:pt x="17782" y="5121"/>
                  </a:cubicBezTo>
                  <a:cubicBezTo>
                    <a:pt x="5137" y="12295"/>
                    <a:pt x="0" y="25881"/>
                    <a:pt x="2797" y="37401"/>
                  </a:cubicBezTo>
                  <a:cubicBezTo>
                    <a:pt x="5654" y="48891"/>
                    <a:pt x="15168" y="58374"/>
                    <a:pt x="26444" y="65548"/>
                  </a:cubicBezTo>
                  <a:cubicBezTo>
                    <a:pt x="40974" y="74788"/>
                    <a:pt x="58694" y="80806"/>
                    <a:pt x="77509" y="83025"/>
                  </a:cubicBezTo>
                  <a:cubicBezTo>
                    <a:pt x="82402" y="83614"/>
                    <a:pt x="89834" y="84534"/>
                    <a:pt x="97300" y="84534"/>
                  </a:cubicBezTo>
                  <a:cubicBezTo>
                    <a:pt x="108339" y="84534"/>
                    <a:pt x="119455" y="82522"/>
                    <a:pt x="122556" y="74454"/>
                  </a:cubicBezTo>
                  <a:cubicBezTo>
                    <a:pt x="124653" y="69013"/>
                    <a:pt x="119911" y="63694"/>
                    <a:pt x="114136" y="60836"/>
                  </a:cubicBezTo>
                  <a:cubicBezTo>
                    <a:pt x="108361" y="58010"/>
                    <a:pt x="101491" y="56551"/>
                    <a:pt x="96051" y="53329"/>
                  </a:cubicBezTo>
                  <a:cubicBezTo>
                    <a:pt x="84014" y="46064"/>
                    <a:pt x="82433" y="32265"/>
                    <a:pt x="76172" y="21261"/>
                  </a:cubicBezTo>
                  <a:cubicBezTo>
                    <a:pt x="71400" y="12781"/>
                    <a:pt x="63193" y="5516"/>
                    <a:pt x="52311" y="2082"/>
                  </a:cubicBezTo>
                  <a:cubicBezTo>
                    <a:pt x="48014" y="710"/>
                    <a:pt x="43298" y="0"/>
                    <a:pt x="385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6"/>
          <p:cNvSpPr txBox="1">
            <a:spLocks noGrp="1"/>
          </p:cNvSpPr>
          <p:nvPr>
            <p:ph type="title"/>
          </p:nvPr>
        </p:nvSpPr>
        <p:spPr>
          <a:xfrm>
            <a:off x="819000" y="688949"/>
            <a:ext cx="7506000" cy="5781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861795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050" name="Picture 2" descr="C:\Users\Thinkpad\Desktop\未标题-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4508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 id="{D1C366D3-5762-4D36-B666-26996E5102BC}"/>
              </a:ext>
            </a:extLst>
          </p:cNvPr>
          <p:cNvSpPr txBox="1"/>
          <p:nvPr userDrawn="1"/>
        </p:nvSpPr>
        <p:spPr>
          <a:xfrm>
            <a:off x="6679957" y="4947293"/>
            <a:ext cx="3072911" cy="219291"/>
          </a:xfrm>
          <a:prstGeom prst="rect">
            <a:avLst/>
          </a:prstGeom>
          <a:noFill/>
        </p:spPr>
        <p:txBody>
          <a:bodyPr wrap="square" rtlCol="0">
            <a:spAutoFit/>
          </a:bodyPr>
          <a:lstStyle/>
          <a:p>
            <a:pPr>
              <a:buClrTx/>
              <a:buFontTx/>
              <a:buNone/>
            </a:pPr>
            <a:r>
              <a:rPr lang="en-US" sz="825" i="1" kern="1200" dirty="0">
                <a:solidFill>
                  <a:srgbClr val="F79646">
                    <a:lumMod val="75000"/>
                  </a:srgbClr>
                </a:solidFill>
                <a:latin typeface="Times New Roman" panose="02020603050405020304" pitchFamily="18" charset="0"/>
                <a:cs typeface="Times New Roman" panose="02020603050405020304" pitchFamily="18" charset="0"/>
              </a:rPr>
              <a:t>Design by: </a:t>
            </a:r>
            <a:r>
              <a:rPr lang="en-US" sz="825" i="1" kern="1200" dirty="0" err="1">
                <a:solidFill>
                  <a:srgbClr val="F79646">
                    <a:lumMod val="75000"/>
                  </a:srgbClr>
                </a:solidFill>
                <a:latin typeface="Times New Roman" panose="02020603050405020304" pitchFamily="18" charset="0"/>
                <a:cs typeface="Times New Roman" panose="02020603050405020304" pitchFamily="18" charset="0"/>
              </a:rPr>
              <a:t>Hương</a:t>
            </a:r>
            <a:r>
              <a:rPr lang="en-US" sz="825" i="1" kern="1200" dirty="0">
                <a:solidFill>
                  <a:srgbClr val="F79646">
                    <a:lumMod val="75000"/>
                  </a:srgbClr>
                </a:solidFill>
                <a:latin typeface="Times New Roman" panose="02020603050405020304" pitchFamily="18" charset="0"/>
                <a:cs typeface="Times New Roman" panose="02020603050405020304" pitchFamily="18" charset="0"/>
              </a:rPr>
              <a:t> </a:t>
            </a:r>
            <a:r>
              <a:rPr lang="en-US" sz="825" i="1" kern="1200" dirty="0" err="1">
                <a:solidFill>
                  <a:srgbClr val="F79646">
                    <a:lumMod val="75000"/>
                  </a:srgbClr>
                </a:solidFill>
                <a:latin typeface="Times New Roman" panose="02020603050405020304" pitchFamily="18" charset="0"/>
                <a:cs typeface="Times New Roman" panose="02020603050405020304" pitchFamily="18" charset="0"/>
              </a:rPr>
              <a:t>Thảo</a:t>
            </a:r>
            <a:r>
              <a:rPr lang="en-US" sz="825" i="1" kern="1200" dirty="0">
                <a:solidFill>
                  <a:srgbClr val="F79646">
                    <a:lumMod val="75000"/>
                  </a:srgbClr>
                </a:solidFill>
                <a:latin typeface="Times New Roman" panose="02020603050405020304" pitchFamily="18" charset="0"/>
                <a:cs typeface="Times New Roman" panose="02020603050405020304" pitchFamily="18" charset="0"/>
              </a:rPr>
              <a:t> – tranthao121004@gmail.com </a:t>
            </a:r>
          </a:p>
        </p:txBody>
      </p:sp>
    </p:spTree>
    <p:extLst>
      <p:ext uri="{BB962C8B-B14F-4D97-AF65-F5344CB8AC3E}">
        <p14:creationId xmlns:p14="http://schemas.microsoft.com/office/powerpoint/2010/main" val="384977427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pPr>
                <a:defRPr/>
              </a:pPr>
              <a:t>‹#›</a:t>
            </a:fld>
            <a:endParaRPr lang="en-US"/>
          </a:p>
        </p:txBody>
      </p:sp>
    </p:spTree>
    <p:extLst>
      <p:ext uri="{BB962C8B-B14F-4D97-AF65-F5344CB8AC3E}">
        <p14:creationId xmlns:p14="http://schemas.microsoft.com/office/powerpoint/2010/main" val="26547598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pPr>
                <a:defRPr/>
              </a:pPr>
              <a:t>‹#›</a:t>
            </a:fld>
            <a:endParaRPr lang="en-US"/>
          </a:p>
        </p:txBody>
      </p:sp>
    </p:spTree>
    <p:extLst>
      <p:ext uri="{BB962C8B-B14F-4D97-AF65-F5344CB8AC3E}">
        <p14:creationId xmlns:p14="http://schemas.microsoft.com/office/powerpoint/2010/main" val="21137378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pPr>
                <a:defRPr/>
              </a:pPr>
              <a:t>‹#›</a:t>
            </a:fld>
            <a:endParaRPr lang="en-US"/>
          </a:p>
        </p:txBody>
      </p:sp>
    </p:spTree>
    <p:extLst>
      <p:ext uri="{BB962C8B-B14F-4D97-AF65-F5344CB8AC3E}">
        <p14:creationId xmlns:p14="http://schemas.microsoft.com/office/powerpoint/2010/main" val="42747472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pPr>
                <a:defRPr/>
              </a:pPr>
              <a:t>27/09/2022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pPr>
                <a:defRPr/>
              </a:pPr>
              <a:t>‹#›</a:t>
            </a:fld>
            <a:endParaRPr lang="en-US"/>
          </a:p>
        </p:txBody>
      </p:sp>
    </p:spTree>
    <p:extLst>
      <p:ext uri="{BB962C8B-B14F-4D97-AF65-F5344CB8AC3E}">
        <p14:creationId xmlns:p14="http://schemas.microsoft.com/office/powerpoint/2010/main" val="25900560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pPr>
                <a:defRPr/>
              </a:pPr>
              <a:t>27/09/2022</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pPr>
                <a:defRPr/>
              </a:pPr>
              <a:t>‹#›</a:t>
            </a:fld>
            <a:endParaRPr lang="en-US"/>
          </a:p>
        </p:txBody>
      </p:sp>
    </p:spTree>
    <p:extLst>
      <p:ext uri="{BB962C8B-B14F-4D97-AF65-F5344CB8AC3E}">
        <p14:creationId xmlns:p14="http://schemas.microsoft.com/office/powerpoint/2010/main" val="13453301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pPr>
                <a:defRPr/>
              </a:pPr>
              <a:t>27/09/2022</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pPr>
                <a:defRPr/>
              </a:pPr>
              <a:t>‹#›</a:t>
            </a:fld>
            <a:endParaRPr lang="en-US"/>
          </a:p>
        </p:txBody>
      </p:sp>
    </p:spTree>
    <p:extLst>
      <p:ext uri="{BB962C8B-B14F-4D97-AF65-F5344CB8AC3E}">
        <p14:creationId xmlns:p14="http://schemas.microsoft.com/office/powerpoint/2010/main" val="25541708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pPr>
                <a:defRPr/>
              </a:pPr>
              <a:t>27/09/2022</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pPr>
                <a:defRPr/>
              </a:pPr>
              <a:t>‹#›</a:t>
            </a:fld>
            <a:endParaRPr lang="en-US"/>
          </a:p>
        </p:txBody>
      </p:sp>
    </p:spTree>
    <p:extLst>
      <p:ext uri="{BB962C8B-B14F-4D97-AF65-F5344CB8AC3E}">
        <p14:creationId xmlns:p14="http://schemas.microsoft.com/office/powerpoint/2010/main" val="465669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pPr>
                <a:defRPr/>
              </a:pPr>
              <a:t>27/09/2022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pPr>
                <a:defRPr/>
              </a:pPr>
              <a:t>‹#›</a:t>
            </a:fld>
            <a:endParaRPr lang="en-US"/>
          </a:p>
        </p:txBody>
      </p:sp>
    </p:spTree>
    <p:extLst>
      <p:ext uri="{BB962C8B-B14F-4D97-AF65-F5344CB8AC3E}">
        <p14:creationId xmlns:p14="http://schemas.microsoft.com/office/powerpoint/2010/main" val="29662477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pPr>
                <a:defRPr/>
              </a:pPr>
              <a:t>27/09/2022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pPr>
                <a:defRPr/>
              </a:pPr>
              <a:t>‹#›</a:t>
            </a:fld>
            <a:endParaRPr lang="en-US"/>
          </a:p>
        </p:txBody>
      </p:sp>
    </p:spTree>
    <p:extLst>
      <p:ext uri="{BB962C8B-B14F-4D97-AF65-F5344CB8AC3E}">
        <p14:creationId xmlns:p14="http://schemas.microsoft.com/office/powerpoint/2010/main" val="15697729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1_Title slide">
    <p:bg>
      <p:bgPr>
        <a:solidFill>
          <a:schemeClr val="dk1"/>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112800" y="768100"/>
            <a:ext cx="4312800" cy="1929300"/>
          </a:xfrm>
          <a:prstGeom prst="rect">
            <a:avLst/>
          </a:prstGeom>
        </p:spPr>
        <p:txBody>
          <a:bodyPr spcFirstLastPara="1" wrap="square" lIns="91425" tIns="91425" rIns="91425" bIns="91425" anchor="b" anchorCtr="0">
            <a:noAutofit/>
          </a:bodyPr>
          <a:lstStyle>
            <a:lvl1pPr lvl="0" algn="ctr">
              <a:lnSpc>
                <a:spcPct val="50000"/>
              </a:lnSpc>
              <a:spcBef>
                <a:spcPts val="0"/>
              </a:spcBef>
              <a:spcAft>
                <a:spcPts val="0"/>
              </a:spcAft>
              <a:buSzPts val="5200"/>
              <a:buNone/>
              <a:defRPr sz="7000" b="1">
                <a:latin typeface="Nanum Pen Script"/>
                <a:ea typeface="Nanum Pen Script"/>
                <a:cs typeface="Nanum Pen Script"/>
                <a:sym typeface="Nanum Pen Script"/>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4112800" y="2697338"/>
            <a:ext cx="43128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600">
                <a:solidFill>
                  <a:schemeClr val="lt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2">
            <a:hlinkClick r:id="rId2" action="ppaction://hlinksldjump"/>
          </p:cNvPr>
          <p:cNvSpPr txBox="1">
            <a:spLocks noGrp="1"/>
          </p:cNvSpPr>
          <p:nvPr>
            <p:ph type="subTitle" idx="2"/>
          </p:nvPr>
        </p:nvSpPr>
        <p:spPr>
          <a:xfrm>
            <a:off x="5160250" y="3675338"/>
            <a:ext cx="2217900" cy="603000"/>
          </a:xfrm>
          <a:prstGeom prst="rect">
            <a:avLst/>
          </a:prstGeom>
        </p:spPr>
        <p:txBody>
          <a:bodyPr spcFirstLastPara="1" wrap="square" lIns="91425" tIns="91425" rIns="91425" bIns="91425" anchor="ctr" anchorCtr="0">
            <a:noAutofit/>
          </a:bodyPr>
          <a:lstStyle>
            <a:lvl1pPr lvl="0" algn="ctr">
              <a:spcBef>
                <a:spcPts val="0"/>
              </a:spcBef>
              <a:spcAft>
                <a:spcPts val="0"/>
              </a:spcAft>
              <a:buNone/>
              <a:defRPr sz="3000"/>
            </a:lvl1pPr>
            <a:lvl2pPr lvl="1" algn="ctr">
              <a:spcBef>
                <a:spcPts val="0"/>
              </a:spcBef>
              <a:spcAft>
                <a:spcPts val="0"/>
              </a:spcAft>
              <a:buNone/>
              <a:defRPr sz="3000"/>
            </a:lvl2pPr>
            <a:lvl3pPr lvl="2" algn="ctr">
              <a:spcBef>
                <a:spcPts val="0"/>
              </a:spcBef>
              <a:spcAft>
                <a:spcPts val="0"/>
              </a:spcAft>
              <a:buNone/>
              <a:defRPr sz="3000"/>
            </a:lvl3pPr>
            <a:lvl4pPr lvl="3" algn="ctr">
              <a:spcBef>
                <a:spcPts val="0"/>
              </a:spcBef>
              <a:spcAft>
                <a:spcPts val="0"/>
              </a:spcAft>
              <a:buNone/>
              <a:defRPr sz="3000"/>
            </a:lvl4pPr>
            <a:lvl5pPr lvl="4" algn="ctr">
              <a:spcBef>
                <a:spcPts val="0"/>
              </a:spcBef>
              <a:spcAft>
                <a:spcPts val="0"/>
              </a:spcAft>
              <a:buNone/>
              <a:defRPr sz="3000"/>
            </a:lvl5pPr>
            <a:lvl6pPr lvl="5" algn="ctr">
              <a:spcBef>
                <a:spcPts val="0"/>
              </a:spcBef>
              <a:spcAft>
                <a:spcPts val="0"/>
              </a:spcAft>
              <a:buNone/>
              <a:defRPr sz="3000"/>
            </a:lvl6pPr>
            <a:lvl7pPr lvl="6" algn="ctr">
              <a:spcBef>
                <a:spcPts val="0"/>
              </a:spcBef>
              <a:spcAft>
                <a:spcPts val="0"/>
              </a:spcAft>
              <a:buNone/>
              <a:defRPr sz="3000"/>
            </a:lvl7pPr>
            <a:lvl8pPr lvl="7" algn="ctr">
              <a:spcBef>
                <a:spcPts val="0"/>
              </a:spcBef>
              <a:spcAft>
                <a:spcPts val="0"/>
              </a:spcAft>
              <a:buNone/>
              <a:defRPr sz="3000"/>
            </a:lvl8pPr>
            <a:lvl9pPr lvl="8" algn="ctr">
              <a:spcBef>
                <a:spcPts val="0"/>
              </a:spcBef>
              <a:spcAft>
                <a:spcPts val="0"/>
              </a:spcAft>
              <a:buNone/>
              <a:defRPr sz="3000"/>
            </a:lvl9pPr>
          </a:lstStyle>
          <a:p>
            <a:endParaRPr/>
          </a:p>
        </p:txBody>
      </p:sp>
      <p:sp>
        <p:nvSpPr>
          <p:cNvPr id="12" name="Google Shape;12;p2"/>
          <p:cNvSpPr/>
          <p:nvPr/>
        </p:nvSpPr>
        <p:spPr>
          <a:xfrm flipH="1">
            <a:off x="-425338" y="424198"/>
            <a:ext cx="1509339" cy="687968"/>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8430775" y="3833068"/>
            <a:ext cx="1023143" cy="466356"/>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289351" y="4406551"/>
            <a:ext cx="866331" cy="394915"/>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7101200" y="61825"/>
            <a:ext cx="1138319" cy="518855"/>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547684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pPr>
                <a:defRPr/>
              </a:pPr>
              <a:t>‹#›</a:t>
            </a:fld>
            <a:endParaRPr lang="en-US"/>
          </a:p>
        </p:txBody>
      </p:sp>
    </p:spTree>
    <p:extLst>
      <p:ext uri="{BB962C8B-B14F-4D97-AF65-F5344CB8AC3E}">
        <p14:creationId xmlns:p14="http://schemas.microsoft.com/office/powerpoint/2010/main" val="18083628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pPr>
                <a:defRPr/>
              </a:pPr>
              <a:t>‹#›</a:t>
            </a:fld>
            <a:endParaRPr lang="en-US"/>
          </a:p>
        </p:txBody>
      </p:sp>
    </p:spTree>
    <p:extLst>
      <p:ext uri="{BB962C8B-B14F-4D97-AF65-F5344CB8AC3E}">
        <p14:creationId xmlns:p14="http://schemas.microsoft.com/office/powerpoint/2010/main" val="18064342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96"/>
            <a:ext cx="8229600" cy="43886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pPr>
                <a:defRPr/>
              </a:pPr>
              <a:t>‹#›</a:t>
            </a:fld>
            <a:endParaRPr lang="en-US"/>
          </a:p>
        </p:txBody>
      </p:sp>
    </p:spTree>
    <p:extLst>
      <p:ext uri="{BB962C8B-B14F-4D97-AF65-F5344CB8AC3E}">
        <p14:creationId xmlns:p14="http://schemas.microsoft.com/office/powerpoint/2010/main" val="20936589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9144001" cy="51435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 y="3458213"/>
            <a:ext cx="9144011" cy="1685306"/>
          </a:xfrm>
          <a:prstGeom prst="rect">
            <a:avLst/>
          </a:prstGeom>
        </p:spPr>
      </p:pic>
    </p:spTree>
    <p:extLst>
      <p:ext uri="{BB962C8B-B14F-4D97-AF65-F5344CB8AC3E}">
        <p14:creationId xmlns:p14="http://schemas.microsoft.com/office/powerpoint/2010/main" val="40247464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050" name="Picture 2" descr="C:\Users\Thinkpad\Desktop\未标题-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4508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 id="{D1C366D3-5762-4D36-B666-26996E5102BC}"/>
              </a:ext>
            </a:extLst>
          </p:cNvPr>
          <p:cNvSpPr txBox="1"/>
          <p:nvPr userDrawn="1"/>
        </p:nvSpPr>
        <p:spPr>
          <a:xfrm>
            <a:off x="6679957" y="4947293"/>
            <a:ext cx="3072911" cy="219291"/>
          </a:xfrm>
          <a:prstGeom prst="rect">
            <a:avLst/>
          </a:prstGeom>
          <a:noFill/>
        </p:spPr>
        <p:txBody>
          <a:bodyPr wrap="square" rtlCol="0">
            <a:spAutoFit/>
          </a:bodyPr>
          <a:lstStyle/>
          <a:p>
            <a:pPr>
              <a:buClrTx/>
              <a:buFontTx/>
              <a:buNone/>
            </a:pPr>
            <a:r>
              <a:rPr lang="en-US" sz="825" i="1" kern="1200" dirty="0">
                <a:solidFill>
                  <a:srgbClr val="F79646">
                    <a:lumMod val="75000"/>
                  </a:srgbClr>
                </a:solidFill>
                <a:latin typeface="Times New Roman" panose="02020603050405020304" pitchFamily="18" charset="0"/>
                <a:cs typeface="Times New Roman" panose="02020603050405020304" pitchFamily="18" charset="0"/>
              </a:rPr>
              <a:t>Design by: </a:t>
            </a:r>
            <a:r>
              <a:rPr lang="en-US" sz="825" i="1" kern="1200" dirty="0" err="1">
                <a:solidFill>
                  <a:srgbClr val="F79646">
                    <a:lumMod val="75000"/>
                  </a:srgbClr>
                </a:solidFill>
                <a:latin typeface="Times New Roman" panose="02020603050405020304" pitchFamily="18" charset="0"/>
                <a:cs typeface="Times New Roman" panose="02020603050405020304" pitchFamily="18" charset="0"/>
              </a:rPr>
              <a:t>Hương</a:t>
            </a:r>
            <a:r>
              <a:rPr lang="en-US" sz="825" i="1" kern="1200" dirty="0">
                <a:solidFill>
                  <a:srgbClr val="F79646">
                    <a:lumMod val="75000"/>
                  </a:srgbClr>
                </a:solidFill>
                <a:latin typeface="Times New Roman" panose="02020603050405020304" pitchFamily="18" charset="0"/>
                <a:cs typeface="Times New Roman" panose="02020603050405020304" pitchFamily="18" charset="0"/>
              </a:rPr>
              <a:t> </a:t>
            </a:r>
            <a:r>
              <a:rPr lang="en-US" sz="825" i="1" kern="1200" dirty="0" err="1">
                <a:solidFill>
                  <a:srgbClr val="F79646">
                    <a:lumMod val="75000"/>
                  </a:srgbClr>
                </a:solidFill>
                <a:latin typeface="Times New Roman" panose="02020603050405020304" pitchFamily="18" charset="0"/>
                <a:cs typeface="Times New Roman" panose="02020603050405020304" pitchFamily="18" charset="0"/>
              </a:rPr>
              <a:t>Thảo</a:t>
            </a:r>
            <a:r>
              <a:rPr lang="en-US" sz="825" i="1" kern="1200" dirty="0">
                <a:solidFill>
                  <a:srgbClr val="F79646">
                    <a:lumMod val="75000"/>
                  </a:srgbClr>
                </a:solidFill>
                <a:latin typeface="Times New Roman" panose="02020603050405020304" pitchFamily="18" charset="0"/>
                <a:cs typeface="Times New Roman" panose="02020603050405020304" pitchFamily="18" charset="0"/>
              </a:rPr>
              <a:t> – tranthao121004@gmail.com </a:t>
            </a:r>
          </a:p>
        </p:txBody>
      </p:sp>
    </p:spTree>
    <p:extLst>
      <p:ext uri="{BB962C8B-B14F-4D97-AF65-F5344CB8AC3E}">
        <p14:creationId xmlns:p14="http://schemas.microsoft.com/office/powerpoint/2010/main" val="307464608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pPr>
                <a:defRPr/>
              </a:pPr>
              <a:t>‹#›</a:t>
            </a:fld>
            <a:endParaRPr lang="en-US"/>
          </a:p>
        </p:txBody>
      </p:sp>
    </p:spTree>
    <p:extLst>
      <p:ext uri="{BB962C8B-B14F-4D97-AF65-F5344CB8AC3E}">
        <p14:creationId xmlns:p14="http://schemas.microsoft.com/office/powerpoint/2010/main" val="41267888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pPr>
                <a:defRPr/>
              </a:pPr>
              <a:t>‹#›</a:t>
            </a:fld>
            <a:endParaRPr lang="en-US"/>
          </a:p>
        </p:txBody>
      </p:sp>
    </p:spTree>
    <p:extLst>
      <p:ext uri="{BB962C8B-B14F-4D97-AF65-F5344CB8AC3E}">
        <p14:creationId xmlns:p14="http://schemas.microsoft.com/office/powerpoint/2010/main" val="19672184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pPr>
                <a:defRPr/>
              </a:pPr>
              <a:t>‹#›</a:t>
            </a:fld>
            <a:endParaRPr lang="en-US"/>
          </a:p>
        </p:txBody>
      </p:sp>
    </p:spTree>
    <p:extLst>
      <p:ext uri="{BB962C8B-B14F-4D97-AF65-F5344CB8AC3E}">
        <p14:creationId xmlns:p14="http://schemas.microsoft.com/office/powerpoint/2010/main" val="29997259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pPr>
                <a:defRPr/>
              </a:pPr>
              <a:t>27/09/2022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pPr>
                <a:defRPr/>
              </a:pPr>
              <a:t>‹#›</a:t>
            </a:fld>
            <a:endParaRPr lang="en-US"/>
          </a:p>
        </p:txBody>
      </p:sp>
    </p:spTree>
    <p:extLst>
      <p:ext uri="{BB962C8B-B14F-4D97-AF65-F5344CB8AC3E}">
        <p14:creationId xmlns:p14="http://schemas.microsoft.com/office/powerpoint/2010/main" val="27337876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pPr>
                <a:defRPr/>
              </a:pPr>
              <a:t>27/09/2022</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pPr>
                <a:defRPr/>
              </a:pPr>
              <a:t>‹#›</a:t>
            </a:fld>
            <a:endParaRPr lang="en-US"/>
          </a:p>
        </p:txBody>
      </p:sp>
    </p:spTree>
    <p:extLst>
      <p:ext uri="{BB962C8B-B14F-4D97-AF65-F5344CB8AC3E}">
        <p14:creationId xmlns:p14="http://schemas.microsoft.com/office/powerpoint/2010/main" val="725796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bg>
      <p:bgPr>
        <a:blipFill dpi="0" rotWithShape="1">
          <a:blip r:embed="rId2">
            <a:lum/>
          </a:blip>
          <a:srcRect/>
          <a:stretch>
            <a:fillRect/>
          </a:stretch>
        </a:blipFill>
        <a:effectLst/>
      </p:bgPr>
    </p:bg>
    <p:spTree>
      <p:nvGrpSpPr>
        <p:cNvPr id="1" name="Shape 12"/>
        <p:cNvGrpSpPr/>
        <p:nvPr/>
      </p:nvGrpSpPr>
      <p:grpSpPr>
        <a:xfrm>
          <a:off x="0" y="0"/>
          <a:ext cx="0" cy="0"/>
          <a:chOff x="0" y="0"/>
          <a:chExt cx="0" cy="0"/>
        </a:xfrm>
      </p:grpSpPr>
      <p:sp>
        <p:nvSpPr>
          <p:cNvPr id="5" name="Rectangle 1"/>
          <p:cNvSpPr/>
          <p:nvPr userDrawn="1"/>
        </p:nvSpPr>
        <p:spPr>
          <a:xfrm>
            <a:off x="311909" y="194193"/>
            <a:ext cx="8539315"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grpSp>
        <p:nvGrpSpPr>
          <p:cNvPr id="16" name="Group 15"/>
          <p:cNvGrpSpPr/>
          <p:nvPr userDrawn="1"/>
        </p:nvGrpSpPr>
        <p:grpSpPr>
          <a:xfrm>
            <a:off x="294376" y="1331119"/>
            <a:ext cx="8582413" cy="3602496"/>
            <a:chOff x="220782" y="1331119"/>
            <a:chExt cx="6436810" cy="3602496"/>
          </a:xfrm>
        </p:grpSpPr>
        <p:sp>
          <p:nvSpPr>
            <p:cNvPr id="17" name="Freeform 16"/>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18" name="Freeform 17"/>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19" name="Freeform 18"/>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grpSp>
      <p:grpSp>
        <p:nvGrpSpPr>
          <p:cNvPr id="6" name="Group 5"/>
          <p:cNvGrpSpPr/>
          <p:nvPr userDrawn="1"/>
        </p:nvGrpSpPr>
        <p:grpSpPr>
          <a:xfrm>
            <a:off x="377048" y="255821"/>
            <a:ext cx="1931059" cy="1448294"/>
            <a:chOff x="237072" y="234585"/>
            <a:chExt cx="1448294" cy="1448294"/>
          </a:xfrm>
        </p:grpSpPr>
        <p:sp>
          <p:nvSpPr>
            <p:cNvPr id="7" name="Oval 6"/>
            <p:cNvSpPr/>
            <p:nvPr/>
          </p:nvSpPr>
          <p:spPr>
            <a:xfrm>
              <a:off x="237072" y="234585"/>
              <a:ext cx="1448294" cy="1448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8" name="Oval 7"/>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9" name="Oval 8"/>
            <p:cNvSpPr/>
            <p:nvPr/>
          </p:nvSpPr>
          <p:spPr>
            <a:xfrm>
              <a:off x="251674" y="248347"/>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grpSp>
    </p:spTree>
    <p:extLst>
      <p:ext uri="{BB962C8B-B14F-4D97-AF65-F5344CB8AC3E}">
        <p14:creationId xmlns:p14="http://schemas.microsoft.com/office/powerpoint/2010/main" val="359504697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pPr>
                <a:defRPr/>
              </a:pPr>
              <a:t>27/09/2022</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pPr>
                <a:defRPr/>
              </a:pPr>
              <a:t>‹#›</a:t>
            </a:fld>
            <a:endParaRPr lang="en-US"/>
          </a:p>
        </p:txBody>
      </p:sp>
    </p:spTree>
    <p:extLst>
      <p:ext uri="{BB962C8B-B14F-4D97-AF65-F5344CB8AC3E}">
        <p14:creationId xmlns:p14="http://schemas.microsoft.com/office/powerpoint/2010/main" val="41410028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pPr>
                <a:defRPr/>
              </a:pPr>
              <a:t>27/09/2022</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pPr>
                <a:defRPr/>
              </a:pPr>
              <a:t>‹#›</a:t>
            </a:fld>
            <a:endParaRPr lang="en-US"/>
          </a:p>
        </p:txBody>
      </p:sp>
    </p:spTree>
    <p:extLst>
      <p:ext uri="{BB962C8B-B14F-4D97-AF65-F5344CB8AC3E}">
        <p14:creationId xmlns:p14="http://schemas.microsoft.com/office/powerpoint/2010/main" val="25668707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pPr>
                <a:defRPr/>
              </a:pPr>
              <a:t>27/09/2022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pPr>
                <a:defRPr/>
              </a:pPr>
              <a:t>‹#›</a:t>
            </a:fld>
            <a:endParaRPr lang="en-US"/>
          </a:p>
        </p:txBody>
      </p:sp>
    </p:spTree>
    <p:extLst>
      <p:ext uri="{BB962C8B-B14F-4D97-AF65-F5344CB8AC3E}">
        <p14:creationId xmlns:p14="http://schemas.microsoft.com/office/powerpoint/2010/main" val="29846913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pPr>
                <a:defRPr/>
              </a:pPr>
              <a:t>27/09/2022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pPr>
                <a:defRPr/>
              </a:pPr>
              <a:t>‹#›</a:t>
            </a:fld>
            <a:endParaRPr lang="en-US"/>
          </a:p>
        </p:txBody>
      </p:sp>
    </p:spTree>
    <p:extLst>
      <p:ext uri="{BB962C8B-B14F-4D97-AF65-F5344CB8AC3E}">
        <p14:creationId xmlns:p14="http://schemas.microsoft.com/office/powerpoint/2010/main" val="3582183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pPr>
                <a:defRPr/>
              </a:pPr>
              <a:t>‹#›</a:t>
            </a:fld>
            <a:endParaRPr lang="en-US"/>
          </a:p>
        </p:txBody>
      </p:sp>
    </p:spTree>
    <p:extLst>
      <p:ext uri="{BB962C8B-B14F-4D97-AF65-F5344CB8AC3E}">
        <p14:creationId xmlns:p14="http://schemas.microsoft.com/office/powerpoint/2010/main" val="30408548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pPr>
                <a:defRPr/>
              </a:pPr>
              <a:t>‹#›</a:t>
            </a:fld>
            <a:endParaRPr lang="en-US"/>
          </a:p>
        </p:txBody>
      </p:sp>
    </p:spTree>
    <p:extLst>
      <p:ext uri="{BB962C8B-B14F-4D97-AF65-F5344CB8AC3E}">
        <p14:creationId xmlns:p14="http://schemas.microsoft.com/office/powerpoint/2010/main" val="35851283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96"/>
            <a:ext cx="8229600" cy="43886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pPr>
                <a:defRPr/>
              </a:pPr>
              <a:t>‹#›</a:t>
            </a:fld>
            <a:endParaRPr lang="en-US"/>
          </a:p>
        </p:txBody>
      </p:sp>
    </p:spTree>
    <p:extLst>
      <p:ext uri="{BB962C8B-B14F-4D97-AF65-F5344CB8AC3E}">
        <p14:creationId xmlns:p14="http://schemas.microsoft.com/office/powerpoint/2010/main" val="25298431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9144001" cy="51435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 y="3458213"/>
            <a:ext cx="9144011" cy="1685306"/>
          </a:xfrm>
          <a:prstGeom prst="rect">
            <a:avLst/>
          </a:prstGeom>
        </p:spPr>
      </p:pic>
    </p:spTree>
    <p:extLst>
      <p:ext uri="{BB962C8B-B14F-4D97-AF65-F5344CB8AC3E}">
        <p14:creationId xmlns:p14="http://schemas.microsoft.com/office/powerpoint/2010/main" val="14135270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050" name="Picture 2" descr="C:\Users\Thinkpad\Desktop\未标题-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4508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 id="{D1C366D3-5762-4D36-B666-26996E5102BC}"/>
              </a:ext>
            </a:extLst>
          </p:cNvPr>
          <p:cNvSpPr txBox="1"/>
          <p:nvPr userDrawn="1"/>
        </p:nvSpPr>
        <p:spPr>
          <a:xfrm>
            <a:off x="6679957" y="4947293"/>
            <a:ext cx="3072911" cy="219291"/>
          </a:xfrm>
          <a:prstGeom prst="rect">
            <a:avLst/>
          </a:prstGeom>
          <a:noFill/>
        </p:spPr>
        <p:txBody>
          <a:bodyPr wrap="square" rtlCol="0">
            <a:spAutoFit/>
          </a:bodyPr>
          <a:lstStyle/>
          <a:p>
            <a:pPr>
              <a:buClrTx/>
              <a:buFontTx/>
              <a:buNone/>
            </a:pPr>
            <a:r>
              <a:rPr lang="en-US" sz="825" i="1" kern="1200" dirty="0">
                <a:solidFill>
                  <a:srgbClr val="F79646">
                    <a:lumMod val="75000"/>
                  </a:srgbClr>
                </a:solidFill>
                <a:latin typeface="Times New Roman" panose="02020603050405020304" pitchFamily="18" charset="0"/>
                <a:cs typeface="Times New Roman" panose="02020603050405020304" pitchFamily="18" charset="0"/>
              </a:rPr>
              <a:t>Design by: </a:t>
            </a:r>
            <a:r>
              <a:rPr lang="en-US" sz="825" i="1" kern="1200" dirty="0" err="1">
                <a:solidFill>
                  <a:srgbClr val="F79646">
                    <a:lumMod val="75000"/>
                  </a:srgbClr>
                </a:solidFill>
                <a:latin typeface="Times New Roman" panose="02020603050405020304" pitchFamily="18" charset="0"/>
                <a:cs typeface="Times New Roman" panose="02020603050405020304" pitchFamily="18" charset="0"/>
              </a:rPr>
              <a:t>Hương</a:t>
            </a:r>
            <a:r>
              <a:rPr lang="en-US" sz="825" i="1" kern="1200" dirty="0">
                <a:solidFill>
                  <a:srgbClr val="F79646">
                    <a:lumMod val="75000"/>
                  </a:srgbClr>
                </a:solidFill>
                <a:latin typeface="Times New Roman" panose="02020603050405020304" pitchFamily="18" charset="0"/>
                <a:cs typeface="Times New Roman" panose="02020603050405020304" pitchFamily="18" charset="0"/>
              </a:rPr>
              <a:t> </a:t>
            </a:r>
            <a:r>
              <a:rPr lang="en-US" sz="825" i="1" kern="1200" dirty="0" err="1">
                <a:solidFill>
                  <a:srgbClr val="F79646">
                    <a:lumMod val="75000"/>
                  </a:srgbClr>
                </a:solidFill>
                <a:latin typeface="Times New Roman" panose="02020603050405020304" pitchFamily="18" charset="0"/>
                <a:cs typeface="Times New Roman" panose="02020603050405020304" pitchFamily="18" charset="0"/>
              </a:rPr>
              <a:t>Thảo</a:t>
            </a:r>
            <a:r>
              <a:rPr lang="en-US" sz="825" i="1" kern="1200" dirty="0">
                <a:solidFill>
                  <a:srgbClr val="F79646">
                    <a:lumMod val="75000"/>
                  </a:srgbClr>
                </a:solidFill>
                <a:latin typeface="Times New Roman" panose="02020603050405020304" pitchFamily="18" charset="0"/>
                <a:cs typeface="Times New Roman" panose="02020603050405020304" pitchFamily="18" charset="0"/>
              </a:rPr>
              <a:t> – tranthao121004@gmail.com </a:t>
            </a:r>
          </a:p>
        </p:txBody>
      </p:sp>
    </p:spTree>
    <p:extLst>
      <p:ext uri="{BB962C8B-B14F-4D97-AF65-F5344CB8AC3E}">
        <p14:creationId xmlns:p14="http://schemas.microsoft.com/office/powerpoint/2010/main" val="403706826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pPr>
                <a:defRPr/>
              </a:pPr>
              <a:t>‹#›</a:t>
            </a:fld>
            <a:endParaRPr lang="en-US"/>
          </a:p>
        </p:txBody>
      </p:sp>
    </p:spTree>
    <p:extLst>
      <p:ext uri="{BB962C8B-B14F-4D97-AF65-F5344CB8AC3E}">
        <p14:creationId xmlns:p14="http://schemas.microsoft.com/office/powerpoint/2010/main" val="26901652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368301" y="239920"/>
            <a:ext cx="8420100"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sz="1400" dirty="0"/>
          </a:p>
        </p:txBody>
      </p:sp>
    </p:spTree>
    <p:extLst>
      <p:ext uri="{BB962C8B-B14F-4D97-AF65-F5344CB8AC3E}">
        <p14:creationId xmlns:p14="http://schemas.microsoft.com/office/powerpoint/2010/main" val="316440629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pPr>
                <a:defRPr/>
              </a:pPr>
              <a:t>‹#›</a:t>
            </a:fld>
            <a:endParaRPr lang="en-US"/>
          </a:p>
        </p:txBody>
      </p:sp>
    </p:spTree>
    <p:extLst>
      <p:ext uri="{BB962C8B-B14F-4D97-AF65-F5344CB8AC3E}">
        <p14:creationId xmlns:p14="http://schemas.microsoft.com/office/powerpoint/2010/main" val="29473737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pPr>
                <a:defRPr/>
              </a:pPr>
              <a:t>‹#›</a:t>
            </a:fld>
            <a:endParaRPr lang="en-US"/>
          </a:p>
        </p:txBody>
      </p:sp>
    </p:spTree>
    <p:extLst>
      <p:ext uri="{BB962C8B-B14F-4D97-AF65-F5344CB8AC3E}">
        <p14:creationId xmlns:p14="http://schemas.microsoft.com/office/powerpoint/2010/main" val="3491759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pPr>
                <a:defRPr/>
              </a:pPr>
              <a:t>27/09/2022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pPr>
                <a:defRPr/>
              </a:pPr>
              <a:t>‹#›</a:t>
            </a:fld>
            <a:endParaRPr lang="en-US"/>
          </a:p>
        </p:txBody>
      </p:sp>
    </p:spTree>
    <p:extLst>
      <p:ext uri="{BB962C8B-B14F-4D97-AF65-F5344CB8AC3E}">
        <p14:creationId xmlns:p14="http://schemas.microsoft.com/office/powerpoint/2010/main" val="12978739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pPr>
                <a:defRPr/>
              </a:pPr>
              <a:t>27/09/2022</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pPr>
                <a:defRPr/>
              </a:pPr>
              <a:t>‹#›</a:t>
            </a:fld>
            <a:endParaRPr lang="en-US"/>
          </a:p>
        </p:txBody>
      </p:sp>
    </p:spTree>
    <p:extLst>
      <p:ext uri="{BB962C8B-B14F-4D97-AF65-F5344CB8AC3E}">
        <p14:creationId xmlns:p14="http://schemas.microsoft.com/office/powerpoint/2010/main" val="24668149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pPr>
                <a:defRPr/>
              </a:pPr>
              <a:t>27/09/2022</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pPr>
                <a:defRPr/>
              </a:pPr>
              <a:t>‹#›</a:t>
            </a:fld>
            <a:endParaRPr lang="en-US"/>
          </a:p>
        </p:txBody>
      </p:sp>
    </p:spTree>
    <p:extLst>
      <p:ext uri="{BB962C8B-B14F-4D97-AF65-F5344CB8AC3E}">
        <p14:creationId xmlns:p14="http://schemas.microsoft.com/office/powerpoint/2010/main" val="12155447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pPr>
                <a:defRPr/>
              </a:pPr>
              <a:t>27/09/2022</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pPr>
                <a:defRPr/>
              </a:pPr>
              <a:t>‹#›</a:t>
            </a:fld>
            <a:endParaRPr lang="en-US"/>
          </a:p>
        </p:txBody>
      </p:sp>
    </p:spTree>
    <p:extLst>
      <p:ext uri="{BB962C8B-B14F-4D97-AF65-F5344CB8AC3E}">
        <p14:creationId xmlns:p14="http://schemas.microsoft.com/office/powerpoint/2010/main" val="1102895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pPr>
                <a:defRPr/>
              </a:pPr>
              <a:t>27/09/2022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pPr>
                <a:defRPr/>
              </a:pPr>
              <a:t>‹#›</a:t>
            </a:fld>
            <a:endParaRPr lang="en-US"/>
          </a:p>
        </p:txBody>
      </p:sp>
    </p:spTree>
    <p:extLst>
      <p:ext uri="{BB962C8B-B14F-4D97-AF65-F5344CB8AC3E}">
        <p14:creationId xmlns:p14="http://schemas.microsoft.com/office/powerpoint/2010/main" val="6248739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pPr>
                <a:defRPr/>
              </a:pPr>
              <a:t>27/09/2022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pPr>
                <a:defRPr/>
              </a:pPr>
              <a:t>‹#›</a:t>
            </a:fld>
            <a:endParaRPr lang="en-US"/>
          </a:p>
        </p:txBody>
      </p:sp>
    </p:spTree>
    <p:extLst>
      <p:ext uri="{BB962C8B-B14F-4D97-AF65-F5344CB8AC3E}">
        <p14:creationId xmlns:p14="http://schemas.microsoft.com/office/powerpoint/2010/main" val="31738542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pPr>
                <a:defRPr/>
              </a:pPr>
              <a:t>‹#›</a:t>
            </a:fld>
            <a:endParaRPr lang="en-US"/>
          </a:p>
        </p:txBody>
      </p:sp>
    </p:spTree>
    <p:extLst>
      <p:ext uri="{BB962C8B-B14F-4D97-AF65-F5344CB8AC3E}">
        <p14:creationId xmlns:p14="http://schemas.microsoft.com/office/powerpoint/2010/main" val="33754608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pPr>
                <a:defRPr/>
              </a:pPr>
              <a:t>‹#›</a:t>
            </a:fld>
            <a:endParaRPr lang="en-US"/>
          </a:p>
        </p:txBody>
      </p:sp>
    </p:spTree>
    <p:extLst>
      <p:ext uri="{BB962C8B-B14F-4D97-AF65-F5344CB8AC3E}">
        <p14:creationId xmlns:p14="http://schemas.microsoft.com/office/powerpoint/2010/main" val="20234375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12" name="Rectangle 1"/>
          <p:cNvSpPr/>
          <p:nvPr userDrawn="1"/>
        </p:nvSpPr>
        <p:spPr>
          <a:xfrm>
            <a:off x="311909" y="174940"/>
            <a:ext cx="8539315"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grpSp>
        <p:nvGrpSpPr>
          <p:cNvPr id="17" name="Group 16"/>
          <p:cNvGrpSpPr/>
          <p:nvPr userDrawn="1"/>
        </p:nvGrpSpPr>
        <p:grpSpPr>
          <a:xfrm>
            <a:off x="281406" y="1321594"/>
            <a:ext cx="8582413" cy="3602496"/>
            <a:chOff x="220782" y="1331119"/>
            <a:chExt cx="6436810" cy="3602496"/>
          </a:xfrm>
        </p:grpSpPr>
        <p:sp>
          <p:nvSpPr>
            <p:cNvPr id="18" name="Freeform 17"/>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19" name="Freeform 18"/>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20" name="Freeform 19"/>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grpSp>
      <p:grpSp>
        <p:nvGrpSpPr>
          <p:cNvPr id="13" name="Group 12"/>
          <p:cNvGrpSpPr/>
          <p:nvPr userDrawn="1"/>
        </p:nvGrpSpPr>
        <p:grpSpPr>
          <a:xfrm>
            <a:off x="377048" y="255821"/>
            <a:ext cx="1931059" cy="1448294"/>
            <a:chOff x="237072" y="234585"/>
            <a:chExt cx="1448294" cy="1448294"/>
          </a:xfrm>
        </p:grpSpPr>
        <p:sp>
          <p:nvSpPr>
            <p:cNvPr id="14" name="Oval 13"/>
            <p:cNvSpPr/>
            <p:nvPr/>
          </p:nvSpPr>
          <p:spPr>
            <a:xfrm>
              <a:off x="237072" y="234585"/>
              <a:ext cx="1448294" cy="1448294"/>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15" name="Oval 14"/>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16" name="Oval 15"/>
            <p:cNvSpPr/>
            <p:nvPr/>
          </p:nvSpPr>
          <p:spPr>
            <a:xfrm>
              <a:off x="254348"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grpSp>
    </p:spTree>
    <p:extLst>
      <p:ext uri="{BB962C8B-B14F-4D97-AF65-F5344CB8AC3E}">
        <p14:creationId xmlns:p14="http://schemas.microsoft.com/office/powerpoint/2010/main" val="2375099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96"/>
            <a:ext cx="8229600" cy="43886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pPr>
                <a:defRPr/>
              </a:pPr>
              <a:t>‹#›</a:t>
            </a:fld>
            <a:endParaRPr lang="en-US"/>
          </a:p>
        </p:txBody>
      </p:sp>
    </p:spTree>
    <p:extLst>
      <p:ext uri="{BB962C8B-B14F-4D97-AF65-F5344CB8AC3E}">
        <p14:creationId xmlns:p14="http://schemas.microsoft.com/office/powerpoint/2010/main" val="16372954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9144001" cy="51435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 y="3458213"/>
            <a:ext cx="9144011" cy="1685306"/>
          </a:xfrm>
          <a:prstGeom prst="rect">
            <a:avLst/>
          </a:prstGeom>
        </p:spPr>
      </p:pic>
    </p:spTree>
    <p:extLst>
      <p:ext uri="{BB962C8B-B14F-4D97-AF65-F5344CB8AC3E}">
        <p14:creationId xmlns:p14="http://schemas.microsoft.com/office/powerpoint/2010/main" val="39685754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050" name="Picture 2" descr="C:\Users\Thinkpad\Desktop\未标题-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4508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 id="{D1C366D3-5762-4D36-B666-26996E5102BC}"/>
              </a:ext>
            </a:extLst>
          </p:cNvPr>
          <p:cNvSpPr txBox="1"/>
          <p:nvPr userDrawn="1"/>
        </p:nvSpPr>
        <p:spPr>
          <a:xfrm>
            <a:off x="6679957" y="4947293"/>
            <a:ext cx="3072911" cy="219291"/>
          </a:xfrm>
          <a:prstGeom prst="rect">
            <a:avLst/>
          </a:prstGeom>
          <a:noFill/>
        </p:spPr>
        <p:txBody>
          <a:bodyPr wrap="square" rtlCol="0">
            <a:spAutoFit/>
          </a:bodyPr>
          <a:lstStyle/>
          <a:p>
            <a:pPr>
              <a:buClrTx/>
              <a:buFontTx/>
              <a:buNone/>
            </a:pPr>
            <a:r>
              <a:rPr lang="en-US" sz="825" i="1" kern="1200" dirty="0">
                <a:solidFill>
                  <a:srgbClr val="F79646">
                    <a:lumMod val="75000"/>
                  </a:srgbClr>
                </a:solidFill>
                <a:latin typeface="Times New Roman" panose="02020603050405020304" pitchFamily="18" charset="0"/>
                <a:cs typeface="Times New Roman" panose="02020603050405020304" pitchFamily="18" charset="0"/>
              </a:rPr>
              <a:t>Design by: </a:t>
            </a:r>
            <a:r>
              <a:rPr lang="en-US" sz="825" i="1" kern="1200" dirty="0" err="1">
                <a:solidFill>
                  <a:srgbClr val="F79646">
                    <a:lumMod val="75000"/>
                  </a:srgbClr>
                </a:solidFill>
                <a:latin typeface="Times New Roman" panose="02020603050405020304" pitchFamily="18" charset="0"/>
                <a:cs typeface="Times New Roman" panose="02020603050405020304" pitchFamily="18" charset="0"/>
              </a:rPr>
              <a:t>Hương</a:t>
            </a:r>
            <a:r>
              <a:rPr lang="en-US" sz="825" i="1" kern="1200" dirty="0">
                <a:solidFill>
                  <a:srgbClr val="F79646">
                    <a:lumMod val="75000"/>
                  </a:srgbClr>
                </a:solidFill>
                <a:latin typeface="Times New Roman" panose="02020603050405020304" pitchFamily="18" charset="0"/>
                <a:cs typeface="Times New Roman" panose="02020603050405020304" pitchFamily="18" charset="0"/>
              </a:rPr>
              <a:t> </a:t>
            </a:r>
            <a:r>
              <a:rPr lang="en-US" sz="825" i="1" kern="1200" dirty="0" err="1">
                <a:solidFill>
                  <a:srgbClr val="F79646">
                    <a:lumMod val="75000"/>
                  </a:srgbClr>
                </a:solidFill>
                <a:latin typeface="Times New Roman" panose="02020603050405020304" pitchFamily="18" charset="0"/>
                <a:cs typeface="Times New Roman" panose="02020603050405020304" pitchFamily="18" charset="0"/>
              </a:rPr>
              <a:t>Thảo</a:t>
            </a:r>
            <a:r>
              <a:rPr lang="en-US" sz="825" i="1" kern="1200" dirty="0">
                <a:solidFill>
                  <a:srgbClr val="F79646">
                    <a:lumMod val="75000"/>
                  </a:srgbClr>
                </a:solidFill>
                <a:latin typeface="Times New Roman" panose="02020603050405020304" pitchFamily="18" charset="0"/>
                <a:cs typeface="Times New Roman" panose="02020603050405020304" pitchFamily="18" charset="0"/>
              </a:rPr>
              <a:t> – tranthao121004@gmail.com </a:t>
            </a:r>
          </a:p>
        </p:txBody>
      </p:sp>
    </p:spTree>
    <p:extLst>
      <p:ext uri="{BB962C8B-B14F-4D97-AF65-F5344CB8AC3E}">
        <p14:creationId xmlns:p14="http://schemas.microsoft.com/office/powerpoint/2010/main" val="70554107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bg>
      <p:bgPr>
        <a:blipFill dpi="0" rotWithShape="1">
          <a:blip r:embed="rId2">
            <a:lum/>
          </a:blip>
          <a:srcRect/>
          <a:stretch>
            <a:fillRect/>
          </a:stretch>
        </a:blipFill>
        <a:effectLst/>
      </p:bgPr>
    </p:bg>
    <p:spTree>
      <p:nvGrpSpPr>
        <p:cNvPr id="1" name="Shape 12"/>
        <p:cNvGrpSpPr/>
        <p:nvPr/>
      </p:nvGrpSpPr>
      <p:grpSpPr>
        <a:xfrm>
          <a:off x="0" y="0"/>
          <a:ext cx="0" cy="0"/>
          <a:chOff x="0" y="0"/>
          <a:chExt cx="0" cy="0"/>
        </a:xfrm>
      </p:grpSpPr>
      <p:sp>
        <p:nvSpPr>
          <p:cNvPr id="5" name="Rectangle 1"/>
          <p:cNvSpPr/>
          <p:nvPr userDrawn="1"/>
        </p:nvSpPr>
        <p:spPr>
          <a:xfrm>
            <a:off x="311909" y="194193"/>
            <a:ext cx="8539315"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grpSp>
        <p:nvGrpSpPr>
          <p:cNvPr id="16" name="Group 15"/>
          <p:cNvGrpSpPr/>
          <p:nvPr userDrawn="1"/>
        </p:nvGrpSpPr>
        <p:grpSpPr>
          <a:xfrm>
            <a:off x="294376" y="1331119"/>
            <a:ext cx="8582413" cy="3602496"/>
            <a:chOff x="220782" y="1331119"/>
            <a:chExt cx="6436810" cy="3602496"/>
          </a:xfrm>
        </p:grpSpPr>
        <p:sp>
          <p:nvSpPr>
            <p:cNvPr id="17" name="Freeform 16"/>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18" name="Freeform 17"/>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19" name="Freeform 18"/>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grpSp>
      <p:grpSp>
        <p:nvGrpSpPr>
          <p:cNvPr id="6" name="Group 5"/>
          <p:cNvGrpSpPr/>
          <p:nvPr userDrawn="1"/>
        </p:nvGrpSpPr>
        <p:grpSpPr>
          <a:xfrm>
            <a:off x="377048" y="255821"/>
            <a:ext cx="1931059" cy="1448294"/>
            <a:chOff x="237072" y="234585"/>
            <a:chExt cx="1448294" cy="1448294"/>
          </a:xfrm>
        </p:grpSpPr>
        <p:sp>
          <p:nvSpPr>
            <p:cNvPr id="7" name="Oval 6"/>
            <p:cNvSpPr/>
            <p:nvPr/>
          </p:nvSpPr>
          <p:spPr>
            <a:xfrm>
              <a:off x="237072" y="234585"/>
              <a:ext cx="1448294" cy="1448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8" name="Oval 7"/>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9" name="Oval 8"/>
            <p:cNvSpPr/>
            <p:nvPr/>
          </p:nvSpPr>
          <p:spPr>
            <a:xfrm>
              <a:off x="251674" y="248347"/>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grpSp>
    </p:spTree>
    <p:extLst>
      <p:ext uri="{BB962C8B-B14F-4D97-AF65-F5344CB8AC3E}">
        <p14:creationId xmlns:p14="http://schemas.microsoft.com/office/powerpoint/2010/main" val="375992563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368301" y="239920"/>
            <a:ext cx="8420100"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sz="1400" dirty="0"/>
          </a:p>
        </p:txBody>
      </p:sp>
    </p:spTree>
    <p:extLst>
      <p:ext uri="{BB962C8B-B14F-4D97-AF65-F5344CB8AC3E}">
        <p14:creationId xmlns:p14="http://schemas.microsoft.com/office/powerpoint/2010/main" val="122056651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12" name="Rectangle 1"/>
          <p:cNvSpPr/>
          <p:nvPr userDrawn="1"/>
        </p:nvSpPr>
        <p:spPr>
          <a:xfrm>
            <a:off x="311909" y="174940"/>
            <a:ext cx="8539315"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grpSp>
        <p:nvGrpSpPr>
          <p:cNvPr id="17" name="Group 16"/>
          <p:cNvGrpSpPr/>
          <p:nvPr userDrawn="1"/>
        </p:nvGrpSpPr>
        <p:grpSpPr>
          <a:xfrm>
            <a:off x="281406" y="1321594"/>
            <a:ext cx="8582413" cy="3602496"/>
            <a:chOff x="220782" y="1331119"/>
            <a:chExt cx="6436810" cy="3602496"/>
          </a:xfrm>
        </p:grpSpPr>
        <p:sp>
          <p:nvSpPr>
            <p:cNvPr id="18" name="Freeform 17"/>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19" name="Freeform 18"/>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20" name="Freeform 19"/>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grpSp>
      <p:grpSp>
        <p:nvGrpSpPr>
          <p:cNvPr id="13" name="Group 12"/>
          <p:cNvGrpSpPr/>
          <p:nvPr userDrawn="1"/>
        </p:nvGrpSpPr>
        <p:grpSpPr>
          <a:xfrm>
            <a:off x="377048" y="255821"/>
            <a:ext cx="1931059" cy="1448294"/>
            <a:chOff x="237072" y="234585"/>
            <a:chExt cx="1448294" cy="1448294"/>
          </a:xfrm>
        </p:grpSpPr>
        <p:sp>
          <p:nvSpPr>
            <p:cNvPr id="14" name="Oval 13"/>
            <p:cNvSpPr/>
            <p:nvPr/>
          </p:nvSpPr>
          <p:spPr>
            <a:xfrm>
              <a:off x="237072" y="234585"/>
              <a:ext cx="1448294" cy="1448294"/>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15" name="Oval 14"/>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16" name="Oval 15"/>
            <p:cNvSpPr/>
            <p:nvPr/>
          </p:nvSpPr>
          <p:spPr>
            <a:xfrm>
              <a:off x="254348"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grpSp>
    </p:spTree>
    <p:extLst>
      <p:ext uri="{BB962C8B-B14F-4D97-AF65-F5344CB8AC3E}">
        <p14:creationId xmlns:p14="http://schemas.microsoft.com/office/powerpoint/2010/main" val="182857063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368301" y="239920"/>
            <a:ext cx="8420100"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sz="1400" dirty="0"/>
          </a:p>
        </p:txBody>
      </p:sp>
    </p:spTree>
    <p:extLst>
      <p:ext uri="{BB962C8B-B14F-4D97-AF65-F5344CB8AC3E}">
        <p14:creationId xmlns:p14="http://schemas.microsoft.com/office/powerpoint/2010/main" val="218980482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311909" y="174940"/>
            <a:ext cx="8539315"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grpSp>
        <p:nvGrpSpPr>
          <p:cNvPr id="4" name="Group 3"/>
          <p:cNvGrpSpPr/>
          <p:nvPr userDrawn="1"/>
        </p:nvGrpSpPr>
        <p:grpSpPr>
          <a:xfrm>
            <a:off x="281406" y="1321594"/>
            <a:ext cx="8582413" cy="3602496"/>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grpSp>
      <p:grpSp>
        <p:nvGrpSpPr>
          <p:cNvPr id="8" name="Group 7"/>
          <p:cNvGrpSpPr/>
          <p:nvPr userDrawn="1"/>
        </p:nvGrpSpPr>
        <p:grpSpPr>
          <a:xfrm>
            <a:off x="377048" y="255821"/>
            <a:ext cx="1931059" cy="1448294"/>
            <a:chOff x="237072" y="234585"/>
            <a:chExt cx="1448294" cy="1448294"/>
          </a:xfrm>
        </p:grpSpPr>
        <p:sp>
          <p:nvSpPr>
            <p:cNvPr id="9" name="Oval 8"/>
            <p:cNvSpPr/>
            <p:nvPr/>
          </p:nvSpPr>
          <p:spPr>
            <a:xfrm>
              <a:off x="237072" y="234585"/>
              <a:ext cx="1448294" cy="1448294"/>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11" name="Oval 10"/>
            <p:cNvSpPr/>
            <p:nvPr/>
          </p:nvSpPr>
          <p:spPr>
            <a:xfrm>
              <a:off x="244823" y="242721"/>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grpSp>
    </p:spTree>
    <p:extLst>
      <p:ext uri="{BB962C8B-B14F-4D97-AF65-F5344CB8AC3E}">
        <p14:creationId xmlns:p14="http://schemas.microsoft.com/office/powerpoint/2010/main" val="375750273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368301" y="239920"/>
            <a:ext cx="8420100"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sz="1400" dirty="0"/>
          </a:p>
        </p:txBody>
      </p:sp>
    </p:spTree>
    <p:extLst>
      <p:ext uri="{BB962C8B-B14F-4D97-AF65-F5344CB8AC3E}">
        <p14:creationId xmlns:p14="http://schemas.microsoft.com/office/powerpoint/2010/main" val="77100805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311909" y="174940"/>
            <a:ext cx="8539315"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8AB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grpSp>
        <p:nvGrpSpPr>
          <p:cNvPr id="4" name="Group 3"/>
          <p:cNvGrpSpPr/>
          <p:nvPr userDrawn="1"/>
        </p:nvGrpSpPr>
        <p:grpSpPr>
          <a:xfrm>
            <a:off x="281406" y="1321594"/>
            <a:ext cx="8582413" cy="3602496"/>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grpSp>
      <p:grpSp>
        <p:nvGrpSpPr>
          <p:cNvPr id="8" name="Group 7"/>
          <p:cNvGrpSpPr/>
          <p:nvPr userDrawn="1"/>
        </p:nvGrpSpPr>
        <p:grpSpPr>
          <a:xfrm>
            <a:off x="377048" y="255821"/>
            <a:ext cx="1931059" cy="1448294"/>
            <a:chOff x="237072" y="234585"/>
            <a:chExt cx="1448294" cy="1448294"/>
          </a:xfrm>
        </p:grpSpPr>
        <p:sp>
          <p:nvSpPr>
            <p:cNvPr id="9" name="Oval 8"/>
            <p:cNvSpPr/>
            <p:nvPr/>
          </p:nvSpPr>
          <p:spPr>
            <a:xfrm>
              <a:off x="237072" y="234585"/>
              <a:ext cx="1448294" cy="1448294"/>
            </a:xfrm>
            <a:prstGeom prst="ellipse">
              <a:avLst/>
            </a:prstGeom>
            <a:solidFill>
              <a:srgbClr val="B7D5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11" name="Oval 10"/>
            <p:cNvSpPr/>
            <p:nvPr/>
          </p:nvSpPr>
          <p:spPr>
            <a:xfrm>
              <a:off x="244823"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grpSp>
    </p:spTree>
    <p:extLst>
      <p:ext uri="{BB962C8B-B14F-4D97-AF65-F5344CB8AC3E}">
        <p14:creationId xmlns:p14="http://schemas.microsoft.com/office/powerpoint/2010/main" val="3197383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368301" y="239920"/>
            <a:ext cx="8420100"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sz="1400" dirty="0"/>
          </a:p>
        </p:txBody>
      </p:sp>
    </p:spTree>
    <p:extLst>
      <p:ext uri="{BB962C8B-B14F-4D97-AF65-F5344CB8AC3E}">
        <p14:creationId xmlns:p14="http://schemas.microsoft.com/office/powerpoint/2010/main" val="342298760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368301" y="239920"/>
            <a:ext cx="8420100"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sz="1400" dirty="0"/>
          </a:p>
        </p:txBody>
      </p:sp>
    </p:spTree>
    <p:extLst>
      <p:ext uri="{BB962C8B-B14F-4D97-AF65-F5344CB8AC3E}">
        <p14:creationId xmlns:p14="http://schemas.microsoft.com/office/powerpoint/2010/main" val="412312485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368301" y="239920"/>
            <a:ext cx="8420100"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sz="1400" dirty="0"/>
          </a:p>
        </p:txBody>
      </p:sp>
    </p:spTree>
    <p:extLst>
      <p:ext uri="{BB962C8B-B14F-4D97-AF65-F5344CB8AC3E}">
        <p14:creationId xmlns:p14="http://schemas.microsoft.com/office/powerpoint/2010/main" val="425956379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121260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2A36FF2-9455-4155-9B3A-2F2521516B2A}"/>
              </a:ext>
            </a:extLst>
          </p:cNvPr>
          <p:cNvSpPr>
            <a:spLocks noGrp="1"/>
          </p:cNvSpPr>
          <p:nvPr>
            <p:ph type="ctrTitle"/>
          </p:nvPr>
        </p:nvSpPr>
        <p:spPr>
          <a:xfrm>
            <a:off x="1143000" y="841772"/>
            <a:ext cx="6858000" cy="1790700"/>
          </a:xfrm>
          <a:prstGeom prst="rect">
            <a:avLst/>
          </a:prstGeo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xmlns="" id="{805B87B5-DF37-497E-AA49-4922CBF20086}"/>
              </a:ext>
            </a:extLst>
          </p:cNvPr>
          <p:cNvSpPr>
            <a:spLocks noGrp="1"/>
          </p:cNvSpPr>
          <p:nvPr>
            <p:ph type="subTitle" idx="1"/>
          </p:nvPr>
        </p:nvSpPr>
        <p:spPr>
          <a:xfrm>
            <a:off x="1143000" y="2701528"/>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xmlns="" id="{3C9B9DC8-FE29-4F1A-A951-95B16ED37B4F}"/>
              </a:ext>
            </a:extLst>
          </p:cNvPr>
          <p:cNvSpPr>
            <a:spLocks noGrp="1"/>
          </p:cNvSpPr>
          <p:nvPr>
            <p:ph type="dt" sz="half" idx="10"/>
          </p:nvPr>
        </p:nvSpPr>
        <p:spPr>
          <a:xfrm>
            <a:off x="628650" y="4767263"/>
            <a:ext cx="2057400" cy="273844"/>
          </a:xfrm>
          <a:prstGeom prst="rect">
            <a:avLst/>
          </a:prstGeom>
        </p:spPr>
        <p:txBody>
          <a:bodyPr/>
          <a:lstStyle/>
          <a:p>
            <a:pPr>
              <a:buClrTx/>
              <a:buFontTx/>
              <a:buNone/>
            </a:pPr>
            <a:fld id="{A5235046-AAC3-49B7-A409-948708B0BEFA}" type="datetimeFigureOut">
              <a:rPr lang="en-US" sz="1350" kern="1200" smtClean="0">
                <a:solidFill>
                  <a:prstClr val="black"/>
                </a:solidFill>
                <a:latin typeface="Calibri" panose="020F0502020204030204"/>
              </a:rPr>
              <a:pPr>
                <a:buClrTx/>
                <a:buFontTx/>
                <a:buNone/>
              </a:pPr>
              <a:t>27/09/2022</a:t>
            </a:fld>
            <a:endParaRPr lang="en-US" sz="1350" kern="1200">
              <a:solidFill>
                <a:prstClr val="black"/>
              </a:solidFill>
              <a:latin typeface="Calibri" panose="020F0502020204030204"/>
            </a:endParaRPr>
          </a:p>
        </p:txBody>
      </p:sp>
      <p:sp>
        <p:nvSpPr>
          <p:cNvPr id="5" name="Footer Placeholder 4">
            <a:extLst>
              <a:ext uri="{FF2B5EF4-FFF2-40B4-BE49-F238E27FC236}">
                <a16:creationId xmlns:a16="http://schemas.microsoft.com/office/drawing/2014/main" xmlns="" id="{889F3ACC-229A-4099-8448-5B57CD2C6C04}"/>
              </a:ext>
            </a:extLst>
          </p:cNvPr>
          <p:cNvSpPr>
            <a:spLocks noGrp="1"/>
          </p:cNvSpPr>
          <p:nvPr>
            <p:ph type="ftr" sz="quarter" idx="11"/>
          </p:nvPr>
        </p:nvSpPr>
        <p:spPr>
          <a:xfrm>
            <a:off x="3028950" y="4767263"/>
            <a:ext cx="3086100" cy="273844"/>
          </a:xfrm>
          <a:prstGeom prst="rect">
            <a:avLst/>
          </a:prstGeom>
        </p:spPr>
        <p:txBody>
          <a:bodyPr/>
          <a:lstStyle/>
          <a:p>
            <a:pPr>
              <a:buClrTx/>
              <a:buFontTx/>
              <a:buNone/>
            </a:pPr>
            <a:endParaRPr lang="en-US" sz="1350" kern="1200">
              <a:solidFill>
                <a:prstClr val="black"/>
              </a:solidFill>
              <a:latin typeface="Calibri" panose="020F0502020204030204"/>
            </a:endParaRPr>
          </a:p>
        </p:txBody>
      </p:sp>
      <p:sp>
        <p:nvSpPr>
          <p:cNvPr id="6" name="Slide Number Placeholder 5">
            <a:extLst>
              <a:ext uri="{FF2B5EF4-FFF2-40B4-BE49-F238E27FC236}">
                <a16:creationId xmlns:a16="http://schemas.microsoft.com/office/drawing/2014/main" xmlns="" id="{C842F257-895D-4515-BEEC-E04BF338846A}"/>
              </a:ext>
            </a:extLst>
          </p:cNvPr>
          <p:cNvSpPr>
            <a:spLocks noGrp="1"/>
          </p:cNvSpPr>
          <p:nvPr>
            <p:ph type="sldNum" sz="quarter" idx="12"/>
          </p:nvPr>
        </p:nvSpPr>
        <p:spPr>
          <a:xfrm>
            <a:off x="6457950" y="4767263"/>
            <a:ext cx="2057400" cy="273844"/>
          </a:xfrm>
          <a:prstGeom prst="rect">
            <a:avLst/>
          </a:prstGeom>
        </p:spPr>
        <p:txBody>
          <a:bodyPr/>
          <a:lstStyle/>
          <a:p>
            <a:pPr>
              <a:buClrTx/>
              <a:buFontTx/>
              <a:buNone/>
            </a:pPr>
            <a:fld id="{B5825FE9-8817-4C93-818D-35501C02AC9C}" type="slidenum">
              <a:rPr lang="en-US" sz="1350" kern="1200" smtClean="0">
                <a:solidFill>
                  <a:prstClr val="black"/>
                </a:solidFill>
                <a:latin typeface="Calibri" panose="020F0502020204030204"/>
              </a:rPr>
              <a:pPr>
                <a:buClrTx/>
                <a:buFontTx/>
                <a:buNone/>
              </a:pPr>
              <a:t>‹#›</a:t>
            </a:fld>
            <a:endParaRPr lang="en-US" sz="1350" kern="1200">
              <a:solidFill>
                <a:prstClr val="black"/>
              </a:solidFill>
              <a:latin typeface="Calibri" panose="020F0502020204030204"/>
            </a:endParaRPr>
          </a:p>
        </p:txBody>
      </p:sp>
    </p:spTree>
    <p:extLst>
      <p:ext uri="{BB962C8B-B14F-4D97-AF65-F5344CB8AC3E}">
        <p14:creationId xmlns:p14="http://schemas.microsoft.com/office/powerpoint/2010/main" val="18549301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3285B0-6781-484B-8A3F-6DA7374E9858}"/>
              </a:ext>
            </a:extLst>
          </p:cNvPr>
          <p:cNvSpPr>
            <a:spLocks noGrp="1"/>
          </p:cNvSpPr>
          <p:nvPr>
            <p:ph type="title"/>
          </p:nvPr>
        </p:nvSpPr>
        <p:spPr>
          <a:xfrm>
            <a:off x="628650" y="273844"/>
            <a:ext cx="7886700" cy="99417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FF1C039-0C74-47EF-84E4-BBECD6D9A51F}"/>
              </a:ext>
            </a:extLst>
          </p:cNvPr>
          <p:cNvSpPr>
            <a:spLocks noGrp="1"/>
          </p:cNvSpPr>
          <p:nvPr>
            <p:ph idx="1"/>
          </p:nvPr>
        </p:nvSpPr>
        <p:spPr>
          <a:xfrm>
            <a:off x="628650" y="1369219"/>
            <a:ext cx="7886700" cy="32635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4D38B04-F49C-48AC-BED8-29D723DCEC3D}"/>
              </a:ext>
            </a:extLst>
          </p:cNvPr>
          <p:cNvSpPr>
            <a:spLocks noGrp="1"/>
          </p:cNvSpPr>
          <p:nvPr>
            <p:ph type="dt" sz="half" idx="10"/>
          </p:nvPr>
        </p:nvSpPr>
        <p:spPr>
          <a:xfrm>
            <a:off x="628650" y="4767263"/>
            <a:ext cx="2057400" cy="273844"/>
          </a:xfrm>
          <a:prstGeom prst="rect">
            <a:avLst/>
          </a:prstGeom>
        </p:spPr>
        <p:txBody>
          <a:bodyPr/>
          <a:lstStyle/>
          <a:p>
            <a:pPr>
              <a:buClrTx/>
              <a:buFontTx/>
              <a:buNone/>
            </a:pPr>
            <a:fld id="{A5235046-AAC3-49B7-A409-948708B0BEFA}" type="datetimeFigureOut">
              <a:rPr lang="en-US" sz="1350" kern="1200" smtClean="0">
                <a:solidFill>
                  <a:prstClr val="black"/>
                </a:solidFill>
                <a:latin typeface="Calibri" panose="020F0502020204030204"/>
              </a:rPr>
              <a:pPr>
                <a:buClrTx/>
                <a:buFontTx/>
                <a:buNone/>
              </a:pPr>
              <a:t>27/09/2022</a:t>
            </a:fld>
            <a:endParaRPr lang="en-US" sz="1350" kern="1200">
              <a:solidFill>
                <a:prstClr val="black"/>
              </a:solidFill>
              <a:latin typeface="Calibri" panose="020F0502020204030204"/>
            </a:endParaRPr>
          </a:p>
        </p:txBody>
      </p:sp>
      <p:sp>
        <p:nvSpPr>
          <p:cNvPr id="5" name="Footer Placeholder 4">
            <a:extLst>
              <a:ext uri="{FF2B5EF4-FFF2-40B4-BE49-F238E27FC236}">
                <a16:creationId xmlns:a16="http://schemas.microsoft.com/office/drawing/2014/main" xmlns="" id="{CDBC66E7-8AA9-4D0D-9002-BBD398583AA7}"/>
              </a:ext>
            </a:extLst>
          </p:cNvPr>
          <p:cNvSpPr>
            <a:spLocks noGrp="1"/>
          </p:cNvSpPr>
          <p:nvPr>
            <p:ph type="ftr" sz="quarter" idx="11"/>
          </p:nvPr>
        </p:nvSpPr>
        <p:spPr>
          <a:xfrm>
            <a:off x="3028950" y="4767263"/>
            <a:ext cx="3086100" cy="273844"/>
          </a:xfrm>
          <a:prstGeom prst="rect">
            <a:avLst/>
          </a:prstGeom>
        </p:spPr>
        <p:txBody>
          <a:bodyPr/>
          <a:lstStyle/>
          <a:p>
            <a:pPr>
              <a:buClrTx/>
              <a:buFontTx/>
              <a:buNone/>
            </a:pPr>
            <a:endParaRPr lang="en-US" sz="1350" kern="1200">
              <a:solidFill>
                <a:prstClr val="black"/>
              </a:solidFill>
              <a:latin typeface="Calibri" panose="020F0502020204030204"/>
            </a:endParaRPr>
          </a:p>
        </p:txBody>
      </p:sp>
      <p:sp>
        <p:nvSpPr>
          <p:cNvPr id="6" name="Slide Number Placeholder 5">
            <a:extLst>
              <a:ext uri="{FF2B5EF4-FFF2-40B4-BE49-F238E27FC236}">
                <a16:creationId xmlns:a16="http://schemas.microsoft.com/office/drawing/2014/main" xmlns="" id="{31223A53-30F0-49FD-A818-F0A7C6ECA537}"/>
              </a:ext>
            </a:extLst>
          </p:cNvPr>
          <p:cNvSpPr>
            <a:spLocks noGrp="1"/>
          </p:cNvSpPr>
          <p:nvPr>
            <p:ph type="sldNum" sz="quarter" idx="12"/>
          </p:nvPr>
        </p:nvSpPr>
        <p:spPr>
          <a:xfrm>
            <a:off x="6457950" y="4767263"/>
            <a:ext cx="2057400" cy="273844"/>
          </a:xfrm>
          <a:prstGeom prst="rect">
            <a:avLst/>
          </a:prstGeom>
        </p:spPr>
        <p:txBody>
          <a:bodyPr/>
          <a:lstStyle/>
          <a:p>
            <a:pPr>
              <a:buClrTx/>
              <a:buFontTx/>
              <a:buNone/>
            </a:pPr>
            <a:fld id="{B5825FE9-8817-4C93-818D-35501C02AC9C}" type="slidenum">
              <a:rPr lang="en-US" sz="1350" kern="1200" smtClean="0">
                <a:solidFill>
                  <a:prstClr val="black"/>
                </a:solidFill>
                <a:latin typeface="Calibri" panose="020F0502020204030204"/>
              </a:rPr>
              <a:pPr>
                <a:buClrTx/>
                <a:buFontTx/>
                <a:buNone/>
              </a:pPr>
              <a:t>‹#›</a:t>
            </a:fld>
            <a:endParaRPr lang="en-US" sz="1350" kern="1200">
              <a:solidFill>
                <a:prstClr val="black"/>
              </a:solidFill>
              <a:latin typeface="Calibri" panose="020F0502020204030204"/>
            </a:endParaRPr>
          </a:p>
        </p:txBody>
      </p:sp>
    </p:spTree>
    <p:extLst>
      <p:ext uri="{BB962C8B-B14F-4D97-AF65-F5344CB8AC3E}">
        <p14:creationId xmlns:p14="http://schemas.microsoft.com/office/powerpoint/2010/main" val="35160063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FC3AF0-EDDB-4E3C-8BEC-83A5807E164F}"/>
              </a:ext>
            </a:extLst>
          </p:cNvPr>
          <p:cNvSpPr>
            <a:spLocks noGrp="1"/>
          </p:cNvSpPr>
          <p:nvPr>
            <p:ph type="title"/>
          </p:nvPr>
        </p:nvSpPr>
        <p:spPr>
          <a:xfrm>
            <a:off x="623888" y="1282304"/>
            <a:ext cx="7886700" cy="2139553"/>
          </a:xfrm>
          <a:prstGeom prst="rect">
            <a:avLst/>
          </a:prstGeo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xmlns="" id="{0E0F99AB-8590-4D1C-ABB9-532FBE59DCE8}"/>
              </a:ext>
            </a:extLst>
          </p:cNvPr>
          <p:cNvSpPr>
            <a:spLocks noGrp="1"/>
          </p:cNvSpPr>
          <p:nvPr>
            <p:ph type="body" idx="1"/>
          </p:nvPr>
        </p:nvSpPr>
        <p:spPr>
          <a:xfrm>
            <a:off x="623888" y="3442098"/>
            <a:ext cx="7886700" cy="1125140"/>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57ABADB4-2D7E-4ABD-8723-7AA87186B1E6}"/>
              </a:ext>
            </a:extLst>
          </p:cNvPr>
          <p:cNvSpPr>
            <a:spLocks noGrp="1"/>
          </p:cNvSpPr>
          <p:nvPr>
            <p:ph type="dt" sz="half" idx="10"/>
          </p:nvPr>
        </p:nvSpPr>
        <p:spPr>
          <a:xfrm>
            <a:off x="628650" y="4767263"/>
            <a:ext cx="2057400" cy="273844"/>
          </a:xfrm>
          <a:prstGeom prst="rect">
            <a:avLst/>
          </a:prstGeom>
        </p:spPr>
        <p:txBody>
          <a:bodyPr/>
          <a:lstStyle/>
          <a:p>
            <a:pPr>
              <a:buClrTx/>
              <a:buFontTx/>
              <a:buNone/>
            </a:pPr>
            <a:fld id="{A5235046-AAC3-49B7-A409-948708B0BEFA}" type="datetimeFigureOut">
              <a:rPr lang="en-US" sz="1350" kern="1200" smtClean="0">
                <a:solidFill>
                  <a:prstClr val="black"/>
                </a:solidFill>
                <a:latin typeface="Calibri" panose="020F0502020204030204"/>
              </a:rPr>
              <a:pPr>
                <a:buClrTx/>
                <a:buFontTx/>
                <a:buNone/>
              </a:pPr>
              <a:t>27/09/2022</a:t>
            </a:fld>
            <a:endParaRPr lang="en-US" sz="1350" kern="1200">
              <a:solidFill>
                <a:prstClr val="black"/>
              </a:solidFill>
              <a:latin typeface="Calibri" panose="020F0502020204030204"/>
            </a:endParaRPr>
          </a:p>
        </p:txBody>
      </p:sp>
      <p:sp>
        <p:nvSpPr>
          <p:cNvPr id="5" name="Footer Placeholder 4">
            <a:extLst>
              <a:ext uri="{FF2B5EF4-FFF2-40B4-BE49-F238E27FC236}">
                <a16:creationId xmlns:a16="http://schemas.microsoft.com/office/drawing/2014/main" xmlns="" id="{7F4AE168-34B3-4383-A908-B0B14986D41C}"/>
              </a:ext>
            </a:extLst>
          </p:cNvPr>
          <p:cNvSpPr>
            <a:spLocks noGrp="1"/>
          </p:cNvSpPr>
          <p:nvPr>
            <p:ph type="ftr" sz="quarter" idx="11"/>
          </p:nvPr>
        </p:nvSpPr>
        <p:spPr>
          <a:xfrm>
            <a:off x="3028950" y="4767263"/>
            <a:ext cx="3086100" cy="273844"/>
          </a:xfrm>
          <a:prstGeom prst="rect">
            <a:avLst/>
          </a:prstGeom>
        </p:spPr>
        <p:txBody>
          <a:bodyPr/>
          <a:lstStyle/>
          <a:p>
            <a:pPr>
              <a:buClrTx/>
              <a:buFontTx/>
              <a:buNone/>
            </a:pPr>
            <a:endParaRPr lang="en-US" sz="1350" kern="1200">
              <a:solidFill>
                <a:prstClr val="black"/>
              </a:solidFill>
              <a:latin typeface="Calibri" panose="020F0502020204030204"/>
            </a:endParaRPr>
          </a:p>
        </p:txBody>
      </p:sp>
      <p:sp>
        <p:nvSpPr>
          <p:cNvPr id="6" name="Slide Number Placeholder 5">
            <a:extLst>
              <a:ext uri="{FF2B5EF4-FFF2-40B4-BE49-F238E27FC236}">
                <a16:creationId xmlns:a16="http://schemas.microsoft.com/office/drawing/2014/main" xmlns="" id="{D74C0E37-FA2F-4BB7-999F-DEC86966D2E6}"/>
              </a:ext>
            </a:extLst>
          </p:cNvPr>
          <p:cNvSpPr>
            <a:spLocks noGrp="1"/>
          </p:cNvSpPr>
          <p:nvPr>
            <p:ph type="sldNum" sz="quarter" idx="12"/>
          </p:nvPr>
        </p:nvSpPr>
        <p:spPr>
          <a:xfrm>
            <a:off x="6457950" y="4767263"/>
            <a:ext cx="2057400" cy="273844"/>
          </a:xfrm>
          <a:prstGeom prst="rect">
            <a:avLst/>
          </a:prstGeom>
        </p:spPr>
        <p:txBody>
          <a:bodyPr/>
          <a:lstStyle/>
          <a:p>
            <a:pPr>
              <a:buClrTx/>
              <a:buFontTx/>
              <a:buNone/>
            </a:pPr>
            <a:fld id="{B5825FE9-8817-4C93-818D-35501C02AC9C}" type="slidenum">
              <a:rPr lang="en-US" sz="1350" kern="1200" smtClean="0">
                <a:solidFill>
                  <a:prstClr val="black"/>
                </a:solidFill>
                <a:latin typeface="Calibri" panose="020F0502020204030204"/>
              </a:rPr>
              <a:pPr>
                <a:buClrTx/>
                <a:buFontTx/>
                <a:buNone/>
              </a:pPr>
              <a:t>‹#›</a:t>
            </a:fld>
            <a:endParaRPr lang="en-US" sz="1350" kern="1200">
              <a:solidFill>
                <a:prstClr val="black"/>
              </a:solidFill>
              <a:latin typeface="Calibri" panose="020F0502020204030204"/>
            </a:endParaRPr>
          </a:p>
        </p:txBody>
      </p:sp>
    </p:spTree>
    <p:extLst>
      <p:ext uri="{BB962C8B-B14F-4D97-AF65-F5344CB8AC3E}">
        <p14:creationId xmlns:p14="http://schemas.microsoft.com/office/powerpoint/2010/main" val="28588152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3E4895-72AE-4614-A92C-4952A3EC7EFD}"/>
              </a:ext>
            </a:extLst>
          </p:cNvPr>
          <p:cNvSpPr>
            <a:spLocks noGrp="1"/>
          </p:cNvSpPr>
          <p:nvPr>
            <p:ph type="title"/>
          </p:nvPr>
        </p:nvSpPr>
        <p:spPr>
          <a:xfrm>
            <a:off x="628650" y="273844"/>
            <a:ext cx="7886700" cy="99417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66DEDC8-5231-4C5D-BEB5-33E4E6968EDB}"/>
              </a:ext>
            </a:extLst>
          </p:cNvPr>
          <p:cNvSpPr>
            <a:spLocks noGrp="1"/>
          </p:cNvSpPr>
          <p:nvPr>
            <p:ph sz="half" idx="1"/>
          </p:nvPr>
        </p:nvSpPr>
        <p:spPr>
          <a:xfrm>
            <a:off x="628650" y="1369219"/>
            <a:ext cx="3886200" cy="32635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1D5F0DBB-A9E5-49E6-8323-4FB84A32E24D}"/>
              </a:ext>
            </a:extLst>
          </p:cNvPr>
          <p:cNvSpPr>
            <a:spLocks noGrp="1"/>
          </p:cNvSpPr>
          <p:nvPr>
            <p:ph sz="half" idx="2"/>
          </p:nvPr>
        </p:nvSpPr>
        <p:spPr>
          <a:xfrm>
            <a:off x="4629150" y="1369219"/>
            <a:ext cx="3886200" cy="32635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CAF57BC0-6BDF-478C-8A05-8D63716CED16}"/>
              </a:ext>
            </a:extLst>
          </p:cNvPr>
          <p:cNvSpPr>
            <a:spLocks noGrp="1"/>
          </p:cNvSpPr>
          <p:nvPr>
            <p:ph type="dt" sz="half" idx="10"/>
          </p:nvPr>
        </p:nvSpPr>
        <p:spPr>
          <a:xfrm>
            <a:off x="628650" y="4767263"/>
            <a:ext cx="2057400" cy="273844"/>
          </a:xfrm>
          <a:prstGeom prst="rect">
            <a:avLst/>
          </a:prstGeom>
        </p:spPr>
        <p:txBody>
          <a:bodyPr/>
          <a:lstStyle/>
          <a:p>
            <a:pPr>
              <a:buClrTx/>
              <a:buFontTx/>
              <a:buNone/>
            </a:pPr>
            <a:fld id="{A5235046-AAC3-49B7-A409-948708B0BEFA}" type="datetimeFigureOut">
              <a:rPr lang="en-US" sz="1350" kern="1200" smtClean="0">
                <a:solidFill>
                  <a:prstClr val="black"/>
                </a:solidFill>
                <a:latin typeface="Calibri" panose="020F0502020204030204"/>
              </a:rPr>
              <a:pPr>
                <a:buClrTx/>
                <a:buFontTx/>
                <a:buNone/>
              </a:pPr>
              <a:t>27/09/2022</a:t>
            </a:fld>
            <a:endParaRPr lang="en-US" sz="1350" kern="1200">
              <a:solidFill>
                <a:prstClr val="black"/>
              </a:solidFill>
              <a:latin typeface="Calibri" panose="020F0502020204030204"/>
            </a:endParaRPr>
          </a:p>
        </p:txBody>
      </p:sp>
      <p:sp>
        <p:nvSpPr>
          <p:cNvPr id="6" name="Footer Placeholder 5">
            <a:extLst>
              <a:ext uri="{FF2B5EF4-FFF2-40B4-BE49-F238E27FC236}">
                <a16:creationId xmlns:a16="http://schemas.microsoft.com/office/drawing/2014/main" xmlns="" id="{7E20C3A7-457F-4F5D-8876-2C700FE5257F}"/>
              </a:ext>
            </a:extLst>
          </p:cNvPr>
          <p:cNvSpPr>
            <a:spLocks noGrp="1"/>
          </p:cNvSpPr>
          <p:nvPr>
            <p:ph type="ftr" sz="quarter" idx="11"/>
          </p:nvPr>
        </p:nvSpPr>
        <p:spPr>
          <a:xfrm>
            <a:off x="3028950" y="4767263"/>
            <a:ext cx="3086100" cy="273844"/>
          </a:xfrm>
          <a:prstGeom prst="rect">
            <a:avLst/>
          </a:prstGeom>
        </p:spPr>
        <p:txBody>
          <a:bodyPr/>
          <a:lstStyle/>
          <a:p>
            <a:pPr>
              <a:buClrTx/>
              <a:buFontTx/>
              <a:buNone/>
            </a:pPr>
            <a:endParaRPr lang="en-US" sz="1350" kern="1200">
              <a:solidFill>
                <a:prstClr val="black"/>
              </a:solidFill>
              <a:latin typeface="Calibri" panose="020F0502020204030204"/>
            </a:endParaRPr>
          </a:p>
        </p:txBody>
      </p:sp>
      <p:sp>
        <p:nvSpPr>
          <p:cNvPr id="7" name="Slide Number Placeholder 6">
            <a:extLst>
              <a:ext uri="{FF2B5EF4-FFF2-40B4-BE49-F238E27FC236}">
                <a16:creationId xmlns:a16="http://schemas.microsoft.com/office/drawing/2014/main" xmlns="" id="{43416327-D25A-4C87-A71F-DAD15B2331D2}"/>
              </a:ext>
            </a:extLst>
          </p:cNvPr>
          <p:cNvSpPr>
            <a:spLocks noGrp="1"/>
          </p:cNvSpPr>
          <p:nvPr>
            <p:ph type="sldNum" sz="quarter" idx="12"/>
          </p:nvPr>
        </p:nvSpPr>
        <p:spPr>
          <a:xfrm>
            <a:off x="6457950" y="4767263"/>
            <a:ext cx="2057400" cy="273844"/>
          </a:xfrm>
          <a:prstGeom prst="rect">
            <a:avLst/>
          </a:prstGeom>
        </p:spPr>
        <p:txBody>
          <a:bodyPr/>
          <a:lstStyle/>
          <a:p>
            <a:pPr>
              <a:buClrTx/>
              <a:buFontTx/>
              <a:buNone/>
            </a:pPr>
            <a:fld id="{B5825FE9-8817-4C93-818D-35501C02AC9C}" type="slidenum">
              <a:rPr lang="en-US" sz="1350" kern="1200" smtClean="0">
                <a:solidFill>
                  <a:prstClr val="black"/>
                </a:solidFill>
                <a:latin typeface="Calibri" panose="020F0502020204030204"/>
              </a:rPr>
              <a:pPr>
                <a:buClrTx/>
                <a:buFontTx/>
                <a:buNone/>
              </a:pPr>
              <a:t>‹#›</a:t>
            </a:fld>
            <a:endParaRPr lang="en-US" sz="1350" kern="1200">
              <a:solidFill>
                <a:prstClr val="black"/>
              </a:solidFill>
              <a:latin typeface="Calibri" panose="020F0502020204030204"/>
            </a:endParaRPr>
          </a:p>
        </p:txBody>
      </p:sp>
    </p:spTree>
    <p:extLst>
      <p:ext uri="{BB962C8B-B14F-4D97-AF65-F5344CB8AC3E}">
        <p14:creationId xmlns:p14="http://schemas.microsoft.com/office/powerpoint/2010/main" val="10992317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80FE1E-4CDD-4E22-B423-B0B081382C06}"/>
              </a:ext>
            </a:extLst>
          </p:cNvPr>
          <p:cNvSpPr>
            <a:spLocks noGrp="1"/>
          </p:cNvSpPr>
          <p:nvPr>
            <p:ph type="title"/>
          </p:nvPr>
        </p:nvSpPr>
        <p:spPr>
          <a:xfrm>
            <a:off x="629841" y="273844"/>
            <a:ext cx="7886700" cy="994172"/>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xmlns="" id="{EEDC683E-0C08-41A8-8F45-0F0A4C0FE9CA}"/>
              </a:ext>
            </a:extLst>
          </p:cNvPr>
          <p:cNvSpPr>
            <a:spLocks noGrp="1"/>
          </p:cNvSpPr>
          <p:nvPr>
            <p:ph type="body" idx="1"/>
          </p:nvPr>
        </p:nvSpPr>
        <p:spPr>
          <a:xfrm>
            <a:off x="629842" y="1260872"/>
            <a:ext cx="3868340" cy="617934"/>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3F26696F-48D0-4847-BBB5-55DD193A0B83}"/>
              </a:ext>
            </a:extLst>
          </p:cNvPr>
          <p:cNvSpPr>
            <a:spLocks noGrp="1"/>
          </p:cNvSpPr>
          <p:nvPr>
            <p:ph sz="half" idx="2"/>
          </p:nvPr>
        </p:nvSpPr>
        <p:spPr>
          <a:xfrm>
            <a:off x="629842" y="1878806"/>
            <a:ext cx="3868340" cy="276344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920C61D1-A19E-4212-BB41-C510BC1296F8}"/>
              </a:ext>
            </a:extLst>
          </p:cNvPr>
          <p:cNvSpPr>
            <a:spLocks noGrp="1"/>
          </p:cNvSpPr>
          <p:nvPr>
            <p:ph type="body" sz="quarter" idx="3"/>
          </p:nvPr>
        </p:nvSpPr>
        <p:spPr>
          <a:xfrm>
            <a:off x="4629150" y="1260872"/>
            <a:ext cx="3887391" cy="617934"/>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5386880F-D296-41CF-869F-B8D3221E09EB}"/>
              </a:ext>
            </a:extLst>
          </p:cNvPr>
          <p:cNvSpPr>
            <a:spLocks noGrp="1"/>
          </p:cNvSpPr>
          <p:nvPr>
            <p:ph sz="quarter" idx="4"/>
          </p:nvPr>
        </p:nvSpPr>
        <p:spPr>
          <a:xfrm>
            <a:off x="4629150" y="1878806"/>
            <a:ext cx="3887391" cy="276344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BFD0386E-61E6-4216-8728-221232571DF5}"/>
              </a:ext>
            </a:extLst>
          </p:cNvPr>
          <p:cNvSpPr>
            <a:spLocks noGrp="1"/>
          </p:cNvSpPr>
          <p:nvPr>
            <p:ph type="dt" sz="half" idx="10"/>
          </p:nvPr>
        </p:nvSpPr>
        <p:spPr>
          <a:xfrm>
            <a:off x="628650" y="4767263"/>
            <a:ext cx="2057400" cy="273844"/>
          </a:xfrm>
          <a:prstGeom prst="rect">
            <a:avLst/>
          </a:prstGeom>
        </p:spPr>
        <p:txBody>
          <a:bodyPr/>
          <a:lstStyle/>
          <a:p>
            <a:pPr>
              <a:buClrTx/>
              <a:buFontTx/>
              <a:buNone/>
            </a:pPr>
            <a:fld id="{A5235046-AAC3-49B7-A409-948708B0BEFA}" type="datetimeFigureOut">
              <a:rPr lang="en-US" sz="1350" kern="1200" smtClean="0">
                <a:solidFill>
                  <a:prstClr val="black"/>
                </a:solidFill>
                <a:latin typeface="Calibri" panose="020F0502020204030204"/>
              </a:rPr>
              <a:pPr>
                <a:buClrTx/>
                <a:buFontTx/>
                <a:buNone/>
              </a:pPr>
              <a:t>27/09/2022</a:t>
            </a:fld>
            <a:endParaRPr lang="en-US" sz="1350" kern="1200">
              <a:solidFill>
                <a:prstClr val="black"/>
              </a:solidFill>
              <a:latin typeface="Calibri" panose="020F0502020204030204"/>
            </a:endParaRPr>
          </a:p>
        </p:txBody>
      </p:sp>
      <p:sp>
        <p:nvSpPr>
          <p:cNvPr id="8" name="Footer Placeholder 7">
            <a:extLst>
              <a:ext uri="{FF2B5EF4-FFF2-40B4-BE49-F238E27FC236}">
                <a16:creationId xmlns:a16="http://schemas.microsoft.com/office/drawing/2014/main" xmlns="" id="{D48F6323-DF12-4E68-BE9C-E3A78375EE7B}"/>
              </a:ext>
            </a:extLst>
          </p:cNvPr>
          <p:cNvSpPr>
            <a:spLocks noGrp="1"/>
          </p:cNvSpPr>
          <p:nvPr>
            <p:ph type="ftr" sz="quarter" idx="11"/>
          </p:nvPr>
        </p:nvSpPr>
        <p:spPr>
          <a:xfrm>
            <a:off x="3028950" y="4767263"/>
            <a:ext cx="3086100" cy="273844"/>
          </a:xfrm>
          <a:prstGeom prst="rect">
            <a:avLst/>
          </a:prstGeom>
        </p:spPr>
        <p:txBody>
          <a:bodyPr/>
          <a:lstStyle/>
          <a:p>
            <a:pPr>
              <a:buClrTx/>
              <a:buFontTx/>
              <a:buNone/>
            </a:pPr>
            <a:endParaRPr lang="en-US" sz="1350" kern="1200">
              <a:solidFill>
                <a:prstClr val="black"/>
              </a:solidFill>
              <a:latin typeface="Calibri" panose="020F0502020204030204"/>
            </a:endParaRPr>
          </a:p>
        </p:txBody>
      </p:sp>
      <p:sp>
        <p:nvSpPr>
          <p:cNvPr id="9" name="Slide Number Placeholder 8">
            <a:extLst>
              <a:ext uri="{FF2B5EF4-FFF2-40B4-BE49-F238E27FC236}">
                <a16:creationId xmlns:a16="http://schemas.microsoft.com/office/drawing/2014/main" xmlns="" id="{6F6276C8-6874-4C04-A007-A4ECEDB154B0}"/>
              </a:ext>
            </a:extLst>
          </p:cNvPr>
          <p:cNvSpPr>
            <a:spLocks noGrp="1"/>
          </p:cNvSpPr>
          <p:nvPr>
            <p:ph type="sldNum" sz="quarter" idx="12"/>
          </p:nvPr>
        </p:nvSpPr>
        <p:spPr>
          <a:xfrm>
            <a:off x="6457950" y="4767263"/>
            <a:ext cx="2057400" cy="273844"/>
          </a:xfrm>
          <a:prstGeom prst="rect">
            <a:avLst/>
          </a:prstGeom>
        </p:spPr>
        <p:txBody>
          <a:bodyPr/>
          <a:lstStyle/>
          <a:p>
            <a:pPr>
              <a:buClrTx/>
              <a:buFontTx/>
              <a:buNone/>
            </a:pPr>
            <a:fld id="{B5825FE9-8817-4C93-818D-35501C02AC9C}" type="slidenum">
              <a:rPr lang="en-US" sz="1350" kern="1200" smtClean="0">
                <a:solidFill>
                  <a:prstClr val="black"/>
                </a:solidFill>
                <a:latin typeface="Calibri" panose="020F0502020204030204"/>
              </a:rPr>
              <a:pPr>
                <a:buClrTx/>
                <a:buFontTx/>
                <a:buNone/>
              </a:pPr>
              <a:t>‹#›</a:t>
            </a:fld>
            <a:endParaRPr lang="en-US" sz="1350" kern="1200">
              <a:solidFill>
                <a:prstClr val="black"/>
              </a:solidFill>
              <a:latin typeface="Calibri" panose="020F0502020204030204"/>
            </a:endParaRPr>
          </a:p>
        </p:txBody>
      </p:sp>
    </p:spTree>
    <p:extLst>
      <p:ext uri="{BB962C8B-B14F-4D97-AF65-F5344CB8AC3E}">
        <p14:creationId xmlns:p14="http://schemas.microsoft.com/office/powerpoint/2010/main" val="3780158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8" descr="A child working on a computer&#10;&#10;Description automatically generated with low confidence">
            <a:extLst>
              <a:ext uri="{FF2B5EF4-FFF2-40B4-BE49-F238E27FC236}">
                <a16:creationId xmlns:a16="http://schemas.microsoft.com/office/drawing/2014/main" xmlns="" id="{C1B16536-C907-4304-8858-4638729CE40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539" t="-12282" r="6539" b="12282"/>
          <a:stretch/>
        </p:blipFill>
        <p:spPr>
          <a:xfrm>
            <a:off x="0" y="-149525"/>
            <a:ext cx="9144000" cy="5293025"/>
          </a:xfrm>
          <a:prstGeom prst="rect">
            <a:avLst/>
          </a:prstGeom>
        </p:spPr>
      </p:pic>
    </p:spTree>
    <p:extLst>
      <p:ext uri="{BB962C8B-B14F-4D97-AF65-F5344CB8AC3E}">
        <p14:creationId xmlns:p14="http://schemas.microsoft.com/office/powerpoint/2010/main" val="39618424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540FBB0-B73A-4399-A20E-CA9A9CDF2E02}"/>
              </a:ext>
            </a:extLst>
          </p:cNvPr>
          <p:cNvSpPr>
            <a:spLocks noGrp="1"/>
          </p:cNvSpPr>
          <p:nvPr>
            <p:ph type="dt" sz="half" idx="10"/>
          </p:nvPr>
        </p:nvSpPr>
        <p:spPr>
          <a:xfrm>
            <a:off x="628650" y="4767263"/>
            <a:ext cx="2057400" cy="273844"/>
          </a:xfrm>
          <a:prstGeom prst="rect">
            <a:avLst/>
          </a:prstGeom>
        </p:spPr>
        <p:txBody>
          <a:bodyPr/>
          <a:lstStyle/>
          <a:p>
            <a:pPr>
              <a:buClrTx/>
              <a:buFontTx/>
              <a:buNone/>
            </a:pPr>
            <a:fld id="{A5235046-AAC3-49B7-A409-948708B0BEFA}" type="datetimeFigureOut">
              <a:rPr lang="en-US" sz="1350" kern="1200" smtClean="0">
                <a:solidFill>
                  <a:prstClr val="black"/>
                </a:solidFill>
                <a:latin typeface="Calibri" panose="020F0502020204030204"/>
              </a:rPr>
              <a:pPr>
                <a:buClrTx/>
                <a:buFontTx/>
                <a:buNone/>
              </a:pPr>
              <a:t>27/09/2022</a:t>
            </a:fld>
            <a:endParaRPr lang="en-US" sz="1350" kern="1200">
              <a:solidFill>
                <a:prstClr val="black"/>
              </a:solidFill>
              <a:latin typeface="Calibri" panose="020F0502020204030204"/>
            </a:endParaRPr>
          </a:p>
        </p:txBody>
      </p:sp>
      <p:sp>
        <p:nvSpPr>
          <p:cNvPr id="3" name="Footer Placeholder 2">
            <a:extLst>
              <a:ext uri="{FF2B5EF4-FFF2-40B4-BE49-F238E27FC236}">
                <a16:creationId xmlns:a16="http://schemas.microsoft.com/office/drawing/2014/main" xmlns="" id="{F6264D91-32E4-4837-BDAB-61A9DC90AC8A}"/>
              </a:ext>
            </a:extLst>
          </p:cNvPr>
          <p:cNvSpPr>
            <a:spLocks noGrp="1"/>
          </p:cNvSpPr>
          <p:nvPr>
            <p:ph type="ftr" sz="quarter" idx="11"/>
          </p:nvPr>
        </p:nvSpPr>
        <p:spPr>
          <a:xfrm>
            <a:off x="3028950" y="4767263"/>
            <a:ext cx="3086100" cy="273844"/>
          </a:xfrm>
          <a:prstGeom prst="rect">
            <a:avLst/>
          </a:prstGeom>
        </p:spPr>
        <p:txBody>
          <a:bodyPr/>
          <a:lstStyle/>
          <a:p>
            <a:pPr>
              <a:buClrTx/>
              <a:buFontTx/>
              <a:buNone/>
            </a:pPr>
            <a:endParaRPr lang="en-US" sz="1350" kern="1200">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xmlns="" id="{FBD7EED9-637E-48C2-978C-F367DBBC83AE}"/>
              </a:ext>
            </a:extLst>
          </p:cNvPr>
          <p:cNvSpPr>
            <a:spLocks noGrp="1"/>
          </p:cNvSpPr>
          <p:nvPr>
            <p:ph type="sldNum" sz="quarter" idx="12"/>
          </p:nvPr>
        </p:nvSpPr>
        <p:spPr>
          <a:xfrm>
            <a:off x="6457950" y="4767263"/>
            <a:ext cx="2057400" cy="273844"/>
          </a:xfrm>
          <a:prstGeom prst="rect">
            <a:avLst/>
          </a:prstGeom>
        </p:spPr>
        <p:txBody>
          <a:bodyPr/>
          <a:lstStyle/>
          <a:p>
            <a:pPr>
              <a:buClrTx/>
              <a:buFontTx/>
              <a:buNone/>
            </a:pPr>
            <a:fld id="{B5825FE9-8817-4C93-818D-35501C02AC9C}" type="slidenum">
              <a:rPr lang="en-US" sz="1350" kern="1200" smtClean="0">
                <a:solidFill>
                  <a:prstClr val="black"/>
                </a:solidFill>
                <a:latin typeface="Calibri" panose="020F0502020204030204"/>
              </a:rPr>
              <a:pPr>
                <a:buClrTx/>
                <a:buFontTx/>
                <a:buNone/>
              </a:pPr>
              <a:t>‹#›</a:t>
            </a:fld>
            <a:endParaRPr lang="en-US" sz="1350" kern="1200">
              <a:solidFill>
                <a:prstClr val="black"/>
              </a:solidFill>
              <a:latin typeface="Calibri" panose="020F0502020204030204"/>
            </a:endParaRPr>
          </a:p>
        </p:txBody>
      </p:sp>
    </p:spTree>
    <p:extLst>
      <p:ext uri="{BB962C8B-B14F-4D97-AF65-F5344CB8AC3E}">
        <p14:creationId xmlns:p14="http://schemas.microsoft.com/office/powerpoint/2010/main" val="3619970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311909" y="174940"/>
            <a:ext cx="8539315"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grpSp>
        <p:nvGrpSpPr>
          <p:cNvPr id="4" name="Group 3"/>
          <p:cNvGrpSpPr/>
          <p:nvPr userDrawn="1"/>
        </p:nvGrpSpPr>
        <p:grpSpPr>
          <a:xfrm>
            <a:off x="281406" y="1321594"/>
            <a:ext cx="8582413" cy="3602496"/>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grpSp>
      <p:grpSp>
        <p:nvGrpSpPr>
          <p:cNvPr id="8" name="Group 7"/>
          <p:cNvGrpSpPr/>
          <p:nvPr userDrawn="1"/>
        </p:nvGrpSpPr>
        <p:grpSpPr>
          <a:xfrm>
            <a:off x="377048" y="255821"/>
            <a:ext cx="1931059" cy="1448294"/>
            <a:chOff x="237072" y="234585"/>
            <a:chExt cx="1448294" cy="1448294"/>
          </a:xfrm>
        </p:grpSpPr>
        <p:sp>
          <p:nvSpPr>
            <p:cNvPr id="9" name="Oval 8"/>
            <p:cNvSpPr/>
            <p:nvPr/>
          </p:nvSpPr>
          <p:spPr>
            <a:xfrm>
              <a:off x="237072" y="234585"/>
              <a:ext cx="1448294" cy="1448294"/>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11" name="Oval 10"/>
            <p:cNvSpPr/>
            <p:nvPr/>
          </p:nvSpPr>
          <p:spPr>
            <a:xfrm>
              <a:off x="244823" y="242721"/>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grpSp>
    </p:spTree>
    <p:extLst>
      <p:ext uri="{BB962C8B-B14F-4D97-AF65-F5344CB8AC3E}">
        <p14:creationId xmlns:p14="http://schemas.microsoft.com/office/powerpoint/2010/main" val="114897833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57E95-06B2-4316-B792-44CE8F1F90B9}"/>
              </a:ext>
            </a:extLst>
          </p:cNvPr>
          <p:cNvSpPr>
            <a:spLocks noGrp="1"/>
          </p:cNvSpPr>
          <p:nvPr>
            <p:ph type="title"/>
          </p:nvPr>
        </p:nvSpPr>
        <p:spPr>
          <a:xfrm>
            <a:off x="629841" y="342900"/>
            <a:ext cx="2949178" cy="1200150"/>
          </a:xfrm>
          <a:prstGeom prst="rect">
            <a:avLst/>
          </a:prstGeo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xmlns="" id="{E65BCB54-330F-4665-923B-8647E713CE6B}"/>
              </a:ext>
            </a:extLst>
          </p:cNvPr>
          <p:cNvSpPr>
            <a:spLocks noGrp="1"/>
          </p:cNvSpPr>
          <p:nvPr>
            <p:ph idx="1"/>
          </p:nvPr>
        </p:nvSpPr>
        <p:spPr>
          <a:xfrm>
            <a:off x="3887391" y="740569"/>
            <a:ext cx="4629150" cy="3655219"/>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39164A34-8FEB-4843-8999-B7094E85B33E}"/>
              </a:ext>
            </a:extLst>
          </p:cNvPr>
          <p:cNvSpPr>
            <a:spLocks noGrp="1"/>
          </p:cNvSpPr>
          <p:nvPr>
            <p:ph type="body" sz="half" idx="2"/>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xmlns="" id="{FEEF08CB-654F-4E7C-AA00-A97B514D2BE0}"/>
              </a:ext>
            </a:extLst>
          </p:cNvPr>
          <p:cNvSpPr>
            <a:spLocks noGrp="1"/>
          </p:cNvSpPr>
          <p:nvPr>
            <p:ph type="dt" sz="half" idx="10"/>
          </p:nvPr>
        </p:nvSpPr>
        <p:spPr>
          <a:xfrm>
            <a:off x="628650" y="4767263"/>
            <a:ext cx="2057400" cy="273844"/>
          </a:xfrm>
          <a:prstGeom prst="rect">
            <a:avLst/>
          </a:prstGeom>
        </p:spPr>
        <p:txBody>
          <a:bodyPr/>
          <a:lstStyle/>
          <a:p>
            <a:pPr>
              <a:buClrTx/>
              <a:buFontTx/>
              <a:buNone/>
            </a:pPr>
            <a:fld id="{A5235046-AAC3-49B7-A409-948708B0BEFA}" type="datetimeFigureOut">
              <a:rPr lang="en-US" sz="1350" kern="1200" smtClean="0">
                <a:solidFill>
                  <a:prstClr val="black"/>
                </a:solidFill>
                <a:latin typeface="Calibri" panose="020F0502020204030204"/>
              </a:rPr>
              <a:pPr>
                <a:buClrTx/>
                <a:buFontTx/>
                <a:buNone/>
              </a:pPr>
              <a:t>27/09/2022</a:t>
            </a:fld>
            <a:endParaRPr lang="en-US" sz="1350" kern="1200">
              <a:solidFill>
                <a:prstClr val="black"/>
              </a:solidFill>
              <a:latin typeface="Calibri" panose="020F0502020204030204"/>
            </a:endParaRPr>
          </a:p>
        </p:txBody>
      </p:sp>
      <p:sp>
        <p:nvSpPr>
          <p:cNvPr id="6" name="Footer Placeholder 5">
            <a:extLst>
              <a:ext uri="{FF2B5EF4-FFF2-40B4-BE49-F238E27FC236}">
                <a16:creationId xmlns:a16="http://schemas.microsoft.com/office/drawing/2014/main" xmlns="" id="{FF5B6671-A3A6-4194-88A6-184874A7FFB7}"/>
              </a:ext>
            </a:extLst>
          </p:cNvPr>
          <p:cNvSpPr>
            <a:spLocks noGrp="1"/>
          </p:cNvSpPr>
          <p:nvPr>
            <p:ph type="ftr" sz="quarter" idx="11"/>
          </p:nvPr>
        </p:nvSpPr>
        <p:spPr>
          <a:xfrm>
            <a:off x="3028950" y="4767263"/>
            <a:ext cx="3086100" cy="273844"/>
          </a:xfrm>
          <a:prstGeom prst="rect">
            <a:avLst/>
          </a:prstGeom>
        </p:spPr>
        <p:txBody>
          <a:bodyPr/>
          <a:lstStyle/>
          <a:p>
            <a:pPr>
              <a:buClrTx/>
              <a:buFontTx/>
              <a:buNone/>
            </a:pPr>
            <a:endParaRPr lang="en-US" sz="1350" kern="1200">
              <a:solidFill>
                <a:prstClr val="black"/>
              </a:solidFill>
              <a:latin typeface="Calibri" panose="020F0502020204030204"/>
            </a:endParaRPr>
          </a:p>
        </p:txBody>
      </p:sp>
      <p:sp>
        <p:nvSpPr>
          <p:cNvPr id="7" name="Slide Number Placeholder 6">
            <a:extLst>
              <a:ext uri="{FF2B5EF4-FFF2-40B4-BE49-F238E27FC236}">
                <a16:creationId xmlns:a16="http://schemas.microsoft.com/office/drawing/2014/main" xmlns="" id="{C3BEF5E6-A57E-48D3-A866-9A2B4B24432F}"/>
              </a:ext>
            </a:extLst>
          </p:cNvPr>
          <p:cNvSpPr>
            <a:spLocks noGrp="1"/>
          </p:cNvSpPr>
          <p:nvPr>
            <p:ph type="sldNum" sz="quarter" idx="12"/>
          </p:nvPr>
        </p:nvSpPr>
        <p:spPr>
          <a:xfrm>
            <a:off x="6457950" y="4767263"/>
            <a:ext cx="2057400" cy="273844"/>
          </a:xfrm>
          <a:prstGeom prst="rect">
            <a:avLst/>
          </a:prstGeom>
        </p:spPr>
        <p:txBody>
          <a:bodyPr/>
          <a:lstStyle/>
          <a:p>
            <a:pPr>
              <a:buClrTx/>
              <a:buFontTx/>
              <a:buNone/>
            </a:pPr>
            <a:fld id="{B5825FE9-8817-4C93-818D-35501C02AC9C}" type="slidenum">
              <a:rPr lang="en-US" sz="1350" kern="1200" smtClean="0">
                <a:solidFill>
                  <a:prstClr val="black"/>
                </a:solidFill>
                <a:latin typeface="Calibri" panose="020F0502020204030204"/>
              </a:rPr>
              <a:pPr>
                <a:buClrTx/>
                <a:buFontTx/>
                <a:buNone/>
              </a:pPr>
              <a:t>‹#›</a:t>
            </a:fld>
            <a:endParaRPr lang="en-US" sz="1350" kern="1200">
              <a:solidFill>
                <a:prstClr val="black"/>
              </a:solidFill>
              <a:latin typeface="Calibri" panose="020F0502020204030204"/>
            </a:endParaRPr>
          </a:p>
        </p:txBody>
      </p:sp>
    </p:spTree>
    <p:extLst>
      <p:ext uri="{BB962C8B-B14F-4D97-AF65-F5344CB8AC3E}">
        <p14:creationId xmlns:p14="http://schemas.microsoft.com/office/powerpoint/2010/main" val="36485156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2F532C-F40A-44C5-BE22-DBF0130DE77C}"/>
              </a:ext>
            </a:extLst>
          </p:cNvPr>
          <p:cNvSpPr>
            <a:spLocks noGrp="1"/>
          </p:cNvSpPr>
          <p:nvPr>
            <p:ph type="title"/>
          </p:nvPr>
        </p:nvSpPr>
        <p:spPr>
          <a:xfrm>
            <a:off x="629841" y="342900"/>
            <a:ext cx="2949178" cy="1200150"/>
          </a:xfrm>
          <a:prstGeom prst="rect">
            <a:avLst/>
          </a:prstGeo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xmlns="" id="{136C06A9-1C89-45AD-A56F-5C0D69B20994}"/>
              </a:ext>
            </a:extLst>
          </p:cNvPr>
          <p:cNvSpPr>
            <a:spLocks noGrp="1"/>
          </p:cNvSpPr>
          <p:nvPr>
            <p:ph type="pic" idx="1"/>
          </p:nvPr>
        </p:nvSpPr>
        <p:spPr>
          <a:xfrm>
            <a:off x="3887391" y="740569"/>
            <a:ext cx="4629150" cy="3655219"/>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xmlns="" id="{E4EF17FB-233C-4AC2-A68F-83F292B596B8}"/>
              </a:ext>
            </a:extLst>
          </p:cNvPr>
          <p:cNvSpPr>
            <a:spLocks noGrp="1"/>
          </p:cNvSpPr>
          <p:nvPr>
            <p:ph type="body" sz="half" idx="2"/>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xmlns="" id="{008BC115-6F25-460E-8273-FFDF1F77E30F}"/>
              </a:ext>
            </a:extLst>
          </p:cNvPr>
          <p:cNvSpPr>
            <a:spLocks noGrp="1"/>
          </p:cNvSpPr>
          <p:nvPr>
            <p:ph type="dt" sz="half" idx="10"/>
          </p:nvPr>
        </p:nvSpPr>
        <p:spPr>
          <a:xfrm>
            <a:off x="628650" y="4767263"/>
            <a:ext cx="2057400" cy="273844"/>
          </a:xfrm>
          <a:prstGeom prst="rect">
            <a:avLst/>
          </a:prstGeom>
        </p:spPr>
        <p:txBody>
          <a:bodyPr/>
          <a:lstStyle/>
          <a:p>
            <a:pPr>
              <a:buClrTx/>
              <a:buFontTx/>
              <a:buNone/>
            </a:pPr>
            <a:fld id="{A5235046-AAC3-49B7-A409-948708B0BEFA}" type="datetimeFigureOut">
              <a:rPr lang="en-US" sz="1350" kern="1200" smtClean="0">
                <a:solidFill>
                  <a:prstClr val="black"/>
                </a:solidFill>
                <a:latin typeface="Calibri" panose="020F0502020204030204"/>
              </a:rPr>
              <a:pPr>
                <a:buClrTx/>
                <a:buFontTx/>
                <a:buNone/>
              </a:pPr>
              <a:t>27/09/2022</a:t>
            </a:fld>
            <a:endParaRPr lang="en-US" sz="1350" kern="1200">
              <a:solidFill>
                <a:prstClr val="black"/>
              </a:solidFill>
              <a:latin typeface="Calibri" panose="020F0502020204030204"/>
            </a:endParaRPr>
          </a:p>
        </p:txBody>
      </p:sp>
      <p:sp>
        <p:nvSpPr>
          <p:cNvPr id="6" name="Footer Placeholder 5">
            <a:extLst>
              <a:ext uri="{FF2B5EF4-FFF2-40B4-BE49-F238E27FC236}">
                <a16:creationId xmlns:a16="http://schemas.microsoft.com/office/drawing/2014/main" xmlns="" id="{80F50A77-7DE8-4A3D-AABC-EE8537DD33AB}"/>
              </a:ext>
            </a:extLst>
          </p:cNvPr>
          <p:cNvSpPr>
            <a:spLocks noGrp="1"/>
          </p:cNvSpPr>
          <p:nvPr>
            <p:ph type="ftr" sz="quarter" idx="11"/>
          </p:nvPr>
        </p:nvSpPr>
        <p:spPr>
          <a:xfrm>
            <a:off x="3028950" y="4767263"/>
            <a:ext cx="3086100" cy="273844"/>
          </a:xfrm>
          <a:prstGeom prst="rect">
            <a:avLst/>
          </a:prstGeom>
        </p:spPr>
        <p:txBody>
          <a:bodyPr/>
          <a:lstStyle/>
          <a:p>
            <a:pPr>
              <a:buClrTx/>
              <a:buFontTx/>
              <a:buNone/>
            </a:pPr>
            <a:endParaRPr lang="en-US" sz="1350" kern="1200">
              <a:solidFill>
                <a:prstClr val="black"/>
              </a:solidFill>
              <a:latin typeface="Calibri" panose="020F0502020204030204"/>
            </a:endParaRPr>
          </a:p>
        </p:txBody>
      </p:sp>
      <p:sp>
        <p:nvSpPr>
          <p:cNvPr id="7" name="Slide Number Placeholder 6">
            <a:extLst>
              <a:ext uri="{FF2B5EF4-FFF2-40B4-BE49-F238E27FC236}">
                <a16:creationId xmlns:a16="http://schemas.microsoft.com/office/drawing/2014/main" xmlns="" id="{BA331F2C-7634-4378-8E2F-05013E41F757}"/>
              </a:ext>
            </a:extLst>
          </p:cNvPr>
          <p:cNvSpPr>
            <a:spLocks noGrp="1"/>
          </p:cNvSpPr>
          <p:nvPr>
            <p:ph type="sldNum" sz="quarter" idx="12"/>
          </p:nvPr>
        </p:nvSpPr>
        <p:spPr>
          <a:xfrm>
            <a:off x="6457950" y="4767263"/>
            <a:ext cx="2057400" cy="273844"/>
          </a:xfrm>
          <a:prstGeom prst="rect">
            <a:avLst/>
          </a:prstGeom>
        </p:spPr>
        <p:txBody>
          <a:bodyPr/>
          <a:lstStyle/>
          <a:p>
            <a:pPr>
              <a:buClrTx/>
              <a:buFontTx/>
              <a:buNone/>
            </a:pPr>
            <a:fld id="{B5825FE9-8817-4C93-818D-35501C02AC9C}" type="slidenum">
              <a:rPr lang="en-US" sz="1350" kern="1200" smtClean="0">
                <a:solidFill>
                  <a:prstClr val="black"/>
                </a:solidFill>
                <a:latin typeface="Calibri" panose="020F0502020204030204"/>
              </a:rPr>
              <a:pPr>
                <a:buClrTx/>
                <a:buFontTx/>
                <a:buNone/>
              </a:pPr>
              <a:t>‹#›</a:t>
            </a:fld>
            <a:endParaRPr lang="en-US" sz="1350" kern="1200">
              <a:solidFill>
                <a:prstClr val="black"/>
              </a:solidFill>
              <a:latin typeface="Calibri" panose="020F0502020204030204"/>
            </a:endParaRPr>
          </a:p>
        </p:txBody>
      </p:sp>
    </p:spTree>
    <p:extLst>
      <p:ext uri="{BB962C8B-B14F-4D97-AF65-F5344CB8AC3E}">
        <p14:creationId xmlns:p14="http://schemas.microsoft.com/office/powerpoint/2010/main" val="16123915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8B03ACD-E9BF-4056-BE1D-E0C774E610AB}"/>
              </a:ext>
            </a:extLst>
          </p:cNvPr>
          <p:cNvSpPr>
            <a:spLocks noGrp="1"/>
          </p:cNvSpPr>
          <p:nvPr>
            <p:ph type="title"/>
          </p:nvPr>
        </p:nvSpPr>
        <p:spPr>
          <a:xfrm>
            <a:off x="628650" y="273844"/>
            <a:ext cx="7886700" cy="994172"/>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6C33E709-E062-4CC7-AE04-0B1D182AC9DD}"/>
              </a:ext>
            </a:extLst>
          </p:cNvPr>
          <p:cNvSpPr>
            <a:spLocks noGrp="1"/>
          </p:cNvSpPr>
          <p:nvPr>
            <p:ph type="body" orient="vert" idx="1"/>
          </p:nvPr>
        </p:nvSpPr>
        <p:spPr>
          <a:xfrm>
            <a:off x="628650" y="1369219"/>
            <a:ext cx="7886700" cy="326350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5AF4A68-3E2B-4AE8-81A9-C63956C44631}"/>
              </a:ext>
            </a:extLst>
          </p:cNvPr>
          <p:cNvSpPr>
            <a:spLocks noGrp="1"/>
          </p:cNvSpPr>
          <p:nvPr>
            <p:ph type="dt" sz="half" idx="10"/>
          </p:nvPr>
        </p:nvSpPr>
        <p:spPr>
          <a:xfrm>
            <a:off x="628650" y="4767263"/>
            <a:ext cx="2057400" cy="273844"/>
          </a:xfrm>
          <a:prstGeom prst="rect">
            <a:avLst/>
          </a:prstGeom>
        </p:spPr>
        <p:txBody>
          <a:bodyPr/>
          <a:lstStyle/>
          <a:p>
            <a:pPr>
              <a:buClrTx/>
              <a:buFontTx/>
              <a:buNone/>
            </a:pPr>
            <a:fld id="{A5235046-AAC3-49B7-A409-948708B0BEFA}" type="datetimeFigureOut">
              <a:rPr lang="en-US" sz="1350" kern="1200" smtClean="0">
                <a:solidFill>
                  <a:prstClr val="black"/>
                </a:solidFill>
                <a:latin typeface="Calibri" panose="020F0502020204030204"/>
              </a:rPr>
              <a:pPr>
                <a:buClrTx/>
                <a:buFontTx/>
                <a:buNone/>
              </a:pPr>
              <a:t>27/09/2022</a:t>
            </a:fld>
            <a:endParaRPr lang="en-US" sz="1350" kern="1200">
              <a:solidFill>
                <a:prstClr val="black"/>
              </a:solidFill>
              <a:latin typeface="Calibri" panose="020F0502020204030204"/>
            </a:endParaRPr>
          </a:p>
        </p:txBody>
      </p:sp>
      <p:sp>
        <p:nvSpPr>
          <p:cNvPr id="5" name="Footer Placeholder 4">
            <a:extLst>
              <a:ext uri="{FF2B5EF4-FFF2-40B4-BE49-F238E27FC236}">
                <a16:creationId xmlns:a16="http://schemas.microsoft.com/office/drawing/2014/main" xmlns="" id="{AED572E8-8D18-4292-80EA-B1640ECEFF51}"/>
              </a:ext>
            </a:extLst>
          </p:cNvPr>
          <p:cNvSpPr>
            <a:spLocks noGrp="1"/>
          </p:cNvSpPr>
          <p:nvPr>
            <p:ph type="ftr" sz="quarter" idx="11"/>
          </p:nvPr>
        </p:nvSpPr>
        <p:spPr>
          <a:xfrm>
            <a:off x="3028950" y="4767263"/>
            <a:ext cx="3086100" cy="273844"/>
          </a:xfrm>
          <a:prstGeom prst="rect">
            <a:avLst/>
          </a:prstGeom>
        </p:spPr>
        <p:txBody>
          <a:bodyPr/>
          <a:lstStyle/>
          <a:p>
            <a:pPr>
              <a:buClrTx/>
              <a:buFontTx/>
              <a:buNone/>
            </a:pPr>
            <a:endParaRPr lang="en-US" sz="1350" kern="1200">
              <a:solidFill>
                <a:prstClr val="black"/>
              </a:solidFill>
              <a:latin typeface="Calibri" panose="020F0502020204030204"/>
            </a:endParaRPr>
          </a:p>
        </p:txBody>
      </p:sp>
      <p:sp>
        <p:nvSpPr>
          <p:cNvPr id="6" name="Slide Number Placeholder 5">
            <a:extLst>
              <a:ext uri="{FF2B5EF4-FFF2-40B4-BE49-F238E27FC236}">
                <a16:creationId xmlns:a16="http://schemas.microsoft.com/office/drawing/2014/main" xmlns="" id="{9453EA29-8561-4D5D-B94A-1BA48DBB56E8}"/>
              </a:ext>
            </a:extLst>
          </p:cNvPr>
          <p:cNvSpPr>
            <a:spLocks noGrp="1"/>
          </p:cNvSpPr>
          <p:nvPr>
            <p:ph type="sldNum" sz="quarter" idx="12"/>
          </p:nvPr>
        </p:nvSpPr>
        <p:spPr>
          <a:xfrm>
            <a:off x="6457950" y="4767263"/>
            <a:ext cx="2057400" cy="273844"/>
          </a:xfrm>
          <a:prstGeom prst="rect">
            <a:avLst/>
          </a:prstGeom>
        </p:spPr>
        <p:txBody>
          <a:bodyPr/>
          <a:lstStyle/>
          <a:p>
            <a:pPr>
              <a:buClrTx/>
              <a:buFontTx/>
              <a:buNone/>
            </a:pPr>
            <a:fld id="{B5825FE9-8817-4C93-818D-35501C02AC9C}" type="slidenum">
              <a:rPr lang="en-US" sz="1350" kern="1200" smtClean="0">
                <a:solidFill>
                  <a:prstClr val="black"/>
                </a:solidFill>
                <a:latin typeface="Calibri" panose="020F0502020204030204"/>
              </a:rPr>
              <a:pPr>
                <a:buClrTx/>
                <a:buFontTx/>
                <a:buNone/>
              </a:pPr>
              <a:t>‹#›</a:t>
            </a:fld>
            <a:endParaRPr lang="en-US" sz="1350" kern="1200">
              <a:solidFill>
                <a:prstClr val="black"/>
              </a:solidFill>
              <a:latin typeface="Calibri" panose="020F0502020204030204"/>
            </a:endParaRPr>
          </a:p>
        </p:txBody>
      </p:sp>
    </p:spTree>
    <p:extLst>
      <p:ext uri="{BB962C8B-B14F-4D97-AF65-F5344CB8AC3E}">
        <p14:creationId xmlns:p14="http://schemas.microsoft.com/office/powerpoint/2010/main" val="38969882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42D307D-0525-45B8-B0B5-F2E535E59E72}"/>
              </a:ext>
            </a:extLst>
          </p:cNvPr>
          <p:cNvSpPr>
            <a:spLocks noGrp="1"/>
          </p:cNvSpPr>
          <p:nvPr>
            <p:ph type="title" orient="vert"/>
          </p:nvPr>
        </p:nvSpPr>
        <p:spPr>
          <a:xfrm>
            <a:off x="6543675" y="273844"/>
            <a:ext cx="1971675" cy="4358879"/>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63A575C1-817E-4055-B435-B8D867AC581C}"/>
              </a:ext>
            </a:extLst>
          </p:cNvPr>
          <p:cNvSpPr>
            <a:spLocks noGrp="1"/>
          </p:cNvSpPr>
          <p:nvPr>
            <p:ph type="body" orient="vert" idx="1"/>
          </p:nvPr>
        </p:nvSpPr>
        <p:spPr>
          <a:xfrm>
            <a:off x="628650" y="273844"/>
            <a:ext cx="5800725" cy="435887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917AAFF-3EAF-48FA-8C3A-F3FB4E3E1FF5}"/>
              </a:ext>
            </a:extLst>
          </p:cNvPr>
          <p:cNvSpPr>
            <a:spLocks noGrp="1"/>
          </p:cNvSpPr>
          <p:nvPr>
            <p:ph type="dt" sz="half" idx="10"/>
          </p:nvPr>
        </p:nvSpPr>
        <p:spPr>
          <a:xfrm>
            <a:off x="628650" y="4767263"/>
            <a:ext cx="2057400" cy="273844"/>
          </a:xfrm>
          <a:prstGeom prst="rect">
            <a:avLst/>
          </a:prstGeom>
        </p:spPr>
        <p:txBody>
          <a:bodyPr/>
          <a:lstStyle/>
          <a:p>
            <a:pPr>
              <a:buClrTx/>
              <a:buFontTx/>
              <a:buNone/>
            </a:pPr>
            <a:fld id="{A5235046-AAC3-49B7-A409-948708B0BEFA}" type="datetimeFigureOut">
              <a:rPr lang="en-US" sz="1350" kern="1200" smtClean="0">
                <a:solidFill>
                  <a:prstClr val="black"/>
                </a:solidFill>
                <a:latin typeface="Calibri" panose="020F0502020204030204"/>
              </a:rPr>
              <a:pPr>
                <a:buClrTx/>
                <a:buFontTx/>
                <a:buNone/>
              </a:pPr>
              <a:t>27/09/2022</a:t>
            </a:fld>
            <a:endParaRPr lang="en-US" sz="1350" kern="1200">
              <a:solidFill>
                <a:prstClr val="black"/>
              </a:solidFill>
              <a:latin typeface="Calibri" panose="020F0502020204030204"/>
            </a:endParaRPr>
          </a:p>
        </p:txBody>
      </p:sp>
      <p:sp>
        <p:nvSpPr>
          <p:cNvPr id="5" name="Footer Placeholder 4">
            <a:extLst>
              <a:ext uri="{FF2B5EF4-FFF2-40B4-BE49-F238E27FC236}">
                <a16:creationId xmlns:a16="http://schemas.microsoft.com/office/drawing/2014/main" xmlns="" id="{82B4868F-E544-49FE-8FB9-D2B0F67AAC82}"/>
              </a:ext>
            </a:extLst>
          </p:cNvPr>
          <p:cNvSpPr>
            <a:spLocks noGrp="1"/>
          </p:cNvSpPr>
          <p:nvPr>
            <p:ph type="ftr" sz="quarter" idx="11"/>
          </p:nvPr>
        </p:nvSpPr>
        <p:spPr>
          <a:xfrm>
            <a:off x="3028950" y="4767263"/>
            <a:ext cx="3086100" cy="273844"/>
          </a:xfrm>
          <a:prstGeom prst="rect">
            <a:avLst/>
          </a:prstGeom>
        </p:spPr>
        <p:txBody>
          <a:bodyPr/>
          <a:lstStyle/>
          <a:p>
            <a:pPr>
              <a:buClrTx/>
              <a:buFontTx/>
              <a:buNone/>
            </a:pPr>
            <a:endParaRPr lang="en-US" sz="1350" kern="1200">
              <a:solidFill>
                <a:prstClr val="black"/>
              </a:solidFill>
              <a:latin typeface="Calibri" panose="020F0502020204030204"/>
            </a:endParaRPr>
          </a:p>
        </p:txBody>
      </p:sp>
      <p:sp>
        <p:nvSpPr>
          <p:cNvPr id="6" name="Slide Number Placeholder 5">
            <a:extLst>
              <a:ext uri="{FF2B5EF4-FFF2-40B4-BE49-F238E27FC236}">
                <a16:creationId xmlns:a16="http://schemas.microsoft.com/office/drawing/2014/main" xmlns="" id="{92670197-621F-46F5-9DA7-AFAE477BC9E3}"/>
              </a:ext>
            </a:extLst>
          </p:cNvPr>
          <p:cNvSpPr>
            <a:spLocks noGrp="1"/>
          </p:cNvSpPr>
          <p:nvPr>
            <p:ph type="sldNum" sz="quarter" idx="12"/>
          </p:nvPr>
        </p:nvSpPr>
        <p:spPr>
          <a:xfrm>
            <a:off x="6457950" y="4767263"/>
            <a:ext cx="2057400" cy="273844"/>
          </a:xfrm>
          <a:prstGeom prst="rect">
            <a:avLst/>
          </a:prstGeom>
        </p:spPr>
        <p:txBody>
          <a:bodyPr/>
          <a:lstStyle/>
          <a:p>
            <a:pPr>
              <a:buClrTx/>
              <a:buFontTx/>
              <a:buNone/>
            </a:pPr>
            <a:fld id="{B5825FE9-8817-4C93-818D-35501C02AC9C}" type="slidenum">
              <a:rPr lang="en-US" sz="1350" kern="1200" smtClean="0">
                <a:solidFill>
                  <a:prstClr val="black"/>
                </a:solidFill>
                <a:latin typeface="Calibri" panose="020F0502020204030204"/>
              </a:rPr>
              <a:pPr>
                <a:buClrTx/>
                <a:buFontTx/>
                <a:buNone/>
              </a:pPr>
              <a:t>‹#›</a:t>
            </a:fld>
            <a:endParaRPr lang="en-US" sz="1350" kern="1200">
              <a:solidFill>
                <a:prstClr val="black"/>
              </a:solidFill>
              <a:latin typeface="Calibri" panose="020F0502020204030204"/>
            </a:endParaRPr>
          </a:p>
        </p:txBody>
      </p:sp>
    </p:spTree>
    <p:extLst>
      <p:ext uri="{BB962C8B-B14F-4D97-AF65-F5344CB8AC3E}">
        <p14:creationId xmlns:p14="http://schemas.microsoft.com/office/powerpoint/2010/main" val="31181824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1723594-4931-4D2A-B2A7-5BFACEF4AEB9}"/>
              </a:ext>
            </a:extLst>
          </p:cNvPr>
          <p:cNvSpPr>
            <a:spLocks noGrp="1"/>
          </p:cNvSpPr>
          <p:nvPr>
            <p:ph type="dt" sz="half" idx="10"/>
          </p:nvPr>
        </p:nvSpPr>
        <p:spPr/>
        <p:txBody>
          <a:bodyPr/>
          <a:lstStyle/>
          <a:p>
            <a:pPr>
              <a:buClrTx/>
              <a:buFontTx/>
              <a:buNone/>
            </a:pPr>
            <a:fld id="{A3C39D9B-1707-4BC2-A8DF-A9A95A2D1DDF}" type="datetimeFigureOut">
              <a:rPr lang="en-US" sz="1350" kern="1200" smtClean="0">
                <a:solidFill>
                  <a:prstClr val="black"/>
                </a:solidFill>
                <a:latin typeface="Calibri" panose="020F0502020204030204"/>
              </a:rPr>
              <a:pPr>
                <a:buClrTx/>
                <a:buFontTx/>
                <a:buNone/>
              </a:pPr>
              <a:t>27/09/2022</a:t>
            </a:fld>
            <a:endParaRPr lang="en-US" sz="1350" kern="1200">
              <a:solidFill>
                <a:prstClr val="black"/>
              </a:solidFill>
              <a:latin typeface="Calibri" panose="020F0502020204030204"/>
            </a:endParaRPr>
          </a:p>
        </p:txBody>
      </p:sp>
      <p:sp>
        <p:nvSpPr>
          <p:cNvPr id="5" name="Footer Placeholder 4">
            <a:extLst>
              <a:ext uri="{FF2B5EF4-FFF2-40B4-BE49-F238E27FC236}">
                <a16:creationId xmlns:a16="http://schemas.microsoft.com/office/drawing/2014/main" xmlns="" id="{8E4C7B33-973D-43C2-8D47-93B89D6679D8}"/>
              </a:ext>
            </a:extLst>
          </p:cNvPr>
          <p:cNvSpPr>
            <a:spLocks noGrp="1"/>
          </p:cNvSpPr>
          <p:nvPr>
            <p:ph type="ftr" sz="quarter" idx="11"/>
          </p:nvPr>
        </p:nvSpPr>
        <p:spPr/>
        <p:txBody>
          <a:bodyPr/>
          <a:lstStyle/>
          <a:p>
            <a:pPr>
              <a:buClrTx/>
              <a:buFontTx/>
              <a:buNone/>
            </a:pPr>
            <a:endParaRPr lang="en-US" sz="1350" kern="1200">
              <a:solidFill>
                <a:prstClr val="black"/>
              </a:solidFill>
              <a:latin typeface="Calibri" panose="020F0502020204030204"/>
            </a:endParaRPr>
          </a:p>
        </p:txBody>
      </p:sp>
      <p:sp>
        <p:nvSpPr>
          <p:cNvPr id="6" name="Slide Number Placeholder 5">
            <a:extLst>
              <a:ext uri="{FF2B5EF4-FFF2-40B4-BE49-F238E27FC236}">
                <a16:creationId xmlns:a16="http://schemas.microsoft.com/office/drawing/2014/main" xmlns="" id="{E30A7D1E-0FD0-4AD5-87FB-DFF9DCE9D968}"/>
              </a:ext>
            </a:extLst>
          </p:cNvPr>
          <p:cNvSpPr>
            <a:spLocks noGrp="1"/>
          </p:cNvSpPr>
          <p:nvPr>
            <p:ph type="sldNum" sz="quarter" idx="12"/>
          </p:nvPr>
        </p:nvSpPr>
        <p:spPr/>
        <p:txBody>
          <a:bodyPr/>
          <a:lstStyle/>
          <a:p>
            <a:pPr>
              <a:buClrTx/>
              <a:buFontTx/>
              <a:buNone/>
            </a:pPr>
            <a:fld id="{7E4F7387-1A44-43D0-A42C-0F5D255AB470}" type="slidenum">
              <a:rPr lang="en-US" sz="1350" kern="1200" smtClean="0">
                <a:solidFill>
                  <a:prstClr val="black"/>
                </a:solidFill>
                <a:latin typeface="Calibri" panose="020F0502020204030204"/>
              </a:rPr>
              <a:pPr>
                <a:buClrTx/>
                <a:buFontTx/>
                <a:buNone/>
              </a:pPr>
              <a:t>‹#›</a:t>
            </a:fld>
            <a:endParaRPr lang="en-US" sz="1350" kern="1200">
              <a:solidFill>
                <a:prstClr val="black"/>
              </a:solidFill>
              <a:latin typeface="Calibri" panose="020F0502020204030204"/>
            </a:endParaRPr>
          </a:p>
        </p:txBody>
      </p:sp>
      <p:sp>
        <p:nvSpPr>
          <p:cNvPr id="9" name="Picture Placeholder 8">
            <a:extLst>
              <a:ext uri="{FF2B5EF4-FFF2-40B4-BE49-F238E27FC236}">
                <a16:creationId xmlns:a16="http://schemas.microsoft.com/office/drawing/2014/main" xmlns="" id="{14E6C9DA-08E5-4F48-93D8-C24723FDA35F}"/>
              </a:ext>
            </a:extLst>
          </p:cNvPr>
          <p:cNvSpPr>
            <a:spLocks noGrp="1"/>
          </p:cNvSpPr>
          <p:nvPr>
            <p:ph type="pic" sz="quarter" idx="13"/>
          </p:nvPr>
        </p:nvSpPr>
        <p:spPr>
          <a:xfrm>
            <a:off x="9226154" y="3189685"/>
            <a:ext cx="685800" cy="685800"/>
          </a:xfrm>
        </p:spPr>
        <p:txBody>
          <a:bodyPr/>
          <a:lstStyle/>
          <a:p>
            <a:endParaRPr lang="en-US"/>
          </a:p>
        </p:txBody>
      </p:sp>
    </p:spTree>
    <p:extLst>
      <p:ext uri="{BB962C8B-B14F-4D97-AF65-F5344CB8AC3E}">
        <p14:creationId xmlns:p14="http://schemas.microsoft.com/office/powerpoint/2010/main" val="40411356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2A36FF2-9455-4155-9B3A-2F2521516B2A}"/>
              </a:ext>
            </a:extLst>
          </p:cNvPr>
          <p:cNvSpPr>
            <a:spLocks noGrp="1"/>
          </p:cNvSpPr>
          <p:nvPr>
            <p:ph type="ctrTitle"/>
          </p:nvPr>
        </p:nvSpPr>
        <p:spPr>
          <a:xfrm>
            <a:off x="1143000" y="841772"/>
            <a:ext cx="6858000" cy="1790700"/>
          </a:xfrm>
          <a:prstGeom prst="rect">
            <a:avLst/>
          </a:prstGeo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xmlns="" id="{805B87B5-DF37-497E-AA49-4922CBF20086}"/>
              </a:ext>
            </a:extLst>
          </p:cNvPr>
          <p:cNvSpPr>
            <a:spLocks noGrp="1"/>
          </p:cNvSpPr>
          <p:nvPr>
            <p:ph type="subTitle" idx="1"/>
          </p:nvPr>
        </p:nvSpPr>
        <p:spPr>
          <a:xfrm>
            <a:off x="1143000" y="2701528"/>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xmlns="" id="{3C9B9DC8-FE29-4F1A-A951-95B16ED37B4F}"/>
              </a:ext>
            </a:extLst>
          </p:cNvPr>
          <p:cNvSpPr>
            <a:spLocks noGrp="1"/>
          </p:cNvSpPr>
          <p:nvPr>
            <p:ph type="dt" sz="half" idx="10"/>
          </p:nvPr>
        </p:nvSpPr>
        <p:spPr>
          <a:xfrm>
            <a:off x="628650" y="4767263"/>
            <a:ext cx="2057400" cy="273844"/>
          </a:xfrm>
          <a:prstGeom prst="rect">
            <a:avLst/>
          </a:prstGeom>
        </p:spPr>
        <p:txBody>
          <a:bodyPr/>
          <a:lstStyle/>
          <a:p>
            <a:pPr>
              <a:buClrTx/>
              <a:buFontTx/>
              <a:buNone/>
            </a:pPr>
            <a:fld id="{A5235046-AAC3-49B7-A409-948708B0BEFA}" type="datetimeFigureOut">
              <a:rPr lang="en-US" sz="1350" kern="1200" smtClean="0">
                <a:solidFill>
                  <a:prstClr val="black"/>
                </a:solidFill>
                <a:latin typeface="Calibri" panose="020F0502020204030204"/>
              </a:rPr>
              <a:pPr>
                <a:buClrTx/>
                <a:buFontTx/>
                <a:buNone/>
              </a:pPr>
              <a:t>27/09/2022</a:t>
            </a:fld>
            <a:endParaRPr lang="en-US" sz="1350" kern="1200">
              <a:solidFill>
                <a:prstClr val="black"/>
              </a:solidFill>
              <a:latin typeface="Calibri" panose="020F0502020204030204"/>
            </a:endParaRPr>
          </a:p>
        </p:txBody>
      </p:sp>
      <p:sp>
        <p:nvSpPr>
          <p:cNvPr id="5" name="Footer Placeholder 4">
            <a:extLst>
              <a:ext uri="{FF2B5EF4-FFF2-40B4-BE49-F238E27FC236}">
                <a16:creationId xmlns:a16="http://schemas.microsoft.com/office/drawing/2014/main" xmlns="" id="{889F3ACC-229A-4099-8448-5B57CD2C6C04}"/>
              </a:ext>
            </a:extLst>
          </p:cNvPr>
          <p:cNvSpPr>
            <a:spLocks noGrp="1"/>
          </p:cNvSpPr>
          <p:nvPr>
            <p:ph type="ftr" sz="quarter" idx="11"/>
          </p:nvPr>
        </p:nvSpPr>
        <p:spPr>
          <a:xfrm>
            <a:off x="3028950" y="4767263"/>
            <a:ext cx="3086100" cy="273844"/>
          </a:xfrm>
          <a:prstGeom prst="rect">
            <a:avLst/>
          </a:prstGeom>
        </p:spPr>
        <p:txBody>
          <a:bodyPr/>
          <a:lstStyle/>
          <a:p>
            <a:pPr>
              <a:buClrTx/>
              <a:buFontTx/>
              <a:buNone/>
            </a:pPr>
            <a:endParaRPr lang="en-US" sz="1350" kern="1200">
              <a:solidFill>
                <a:prstClr val="black"/>
              </a:solidFill>
              <a:latin typeface="Calibri" panose="020F0502020204030204"/>
            </a:endParaRPr>
          </a:p>
        </p:txBody>
      </p:sp>
      <p:sp>
        <p:nvSpPr>
          <p:cNvPr id="6" name="Slide Number Placeholder 5">
            <a:extLst>
              <a:ext uri="{FF2B5EF4-FFF2-40B4-BE49-F238E27FC236}">
                <a16:creationId xmlns:a16="http://schemas.microsoft.com/office/drawing/2014/main" xmlns="" id="{C842F257-895D-4515-BEEC-E04BF338846A}"/>
              </a:ext>
            </a:extLst>
          </p:cNvPr>
          <p:cNvSpPr>
            <a:spLocks noGrp="1"/>
          </p:cNvSpPr>
          <p:nvPr>
            <p:ph type="sldNum" sz="quarter" idx="12"/>
          </p:nvPr>
        </p:nvSpPr>
        <p:spPr>
          <a:xfrm>
            <a:off x="6457950" y="4767263"/>
            <a:ext cx="2057400" cy="273844"/>
          </a:xfrm>
          <a:prstGeom prst="rect">
            <a:avLst/>
          </a:prstGeom>
        </p:spPr>
        <p:txBody>
          <a:bodyPr/>
          <a:lstStyle/>
          <a:p>
            <a:pPr>
              <a:buClrTx/>
              <a:buFontTx/>
              <a:buNone/>
            </a:pPr>
            <a:fld id="{B5825FE9-8817-4C93-818D-35501C02AC9C}" type="slidenum">
              <a:rPr lang="en-US" sz="1350" kern="1200" smtClean="0">
                <a:solidFill>
                  <a:prstClr val="black"/>
                </a:solidFill>
                <a:latin typeface="Calibri" panose="020F0502020204030204"/>
              </a:rPr>
              <a:pPr>
                <a:buClrTx/>
                <a:buFontTx/>
                <a:buNone/>
              </a:pPr>
              <a:t>‹#›</a:t>
            </a:fld>
            <a:endParaRPr lang="en-US" sz="1350" kern="1200">
              <a:solidFill>
                <a:prstClr val="black"/>
              </a:solidFill>
              <a:latin typeface="Calibri" panose="020F0502020204030204"/>
            </a:endParaRPr>
          </a:p>
        </p:txBody>
      </p:sp>
    </p:spTree>
    <p:extLst>
      <p:ext uri="{BB962C8B-B14F-4D97-AF65-F5344CB8AC3E}">
        <p14:creationId xmlns:p14="http://schemas.microsoft.com/office/powerpoint/2010/main" val="18751912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3285B0-6781-484B-8A3F-6DA7374E9858}"/>
              </a:ext>
            </a:extLst>
          </p:cNvPr>
          <p:cNvSpPr>
            <a:spLocks noGrp="1"/>
          </p:cNvSpPr>
          <p:nvPr>
            <p:ph type="title"/>
          </p:nvPr>
        </p:nvSpPr>
        <p:spPr>
          <a:xfrm>
            <a:off x="628650" y="273844"/>
            <a:ext cx="7886700" cy="99417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FF1C039-0C74-47EF-84E4-BBECD6D9A51F}"/>
              </a:ext>
            </a:extLst>
          </p:cNvPr>
          <p:cNvSpPr>
            <a:spLocks noGrp="1"/>
          </p:cNvSpPr>
          <p:nvPr>
            <p:ph idx="1"/>
          </p:nvPr>
        </p:nvSpPr>
        <p:spPr>
          <a:xfrm>
            <a:off x="628650" y="1369219"/>
            <a:ext cx="7886700" cy="32635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4D38B04-F49C-48AC-BED8-29D723DCEC3D}"/>
              </a:ext>
            </a:extLst>
          </p:cNvPr>
          <p:cNvSpPr>
            <a:spLocks noGrp="1"/>
          </p:cNvSpPr>
          <p:nvPr>
            <p:ph type="dt" sz="half" idx="10"/>
          </p:nvPr>
        </p:nvSpPr>
        <p:spPr>
          <a:xfrm>
            <a:off x="628650" y="4767263"/>
            <a:ext cx="2057400" cy="273844"/>
          </a:xfrm>
          <a:prstGeom prst="rect">
            <a:avLst/>
          </a:prstGeom>
        </p:spPr>
        <p:txBody>
          <a:bodyPr/>
          <a:lstStyle/>
          <a:p>
            <a:pPr>
              <a:buClrTx/>
              <a:buFontTx/>
              <a:buNone/>
            </a:pPr>
            <a:fld id="{A5235046-AAC3-49B7-A409-948708B0BEFA}" type="datetimeFigureOut">
              <a:rPr lang="en-US" sz="1350" kern="1200" smtClean="0">
                <a:solidFill>
                  <a:prstClr val="black"/>
                </a:solidFill>
                <a:latin typeface="Calibri" panose="020F0502020204030204"/>
              </a:rPr>
              <a:pPr>
                <a:buClrTx/>
                <a:buFontTx/>
                <a:buNone/>
              </a:pPr>
              <a:t>27/09/2022</a:t>
            </a:fld>
            <a:endParaRPr lang="en-US" sz="1350" kern="1200">
              <a:solidFill>
                <a:prstClr val="black"/>
              </a:solidFill>
              <a:latin typeface="Calibri" panose="020F0502020204030204"/>
            </a:endParaRPr>
          </a:p>
        </p:txBody>
      </p:sp>
      <p:sp>
        <p:nvSpPr>
          <p:cNvPr id="5" name="Footer Placeholder 4">
            <a:extLst>
              <a:ext uri="{FF2B5EF4-FFF2-40B4-BE49-F238E27FC236}">
                <a16:creationId xmlns:a16="http://schemas.microsoft.com/office/drawing/2014/main" xmlns="" id="{CDBC66E7-8AA9-4D0D-9002-BBD398583AA7}"/>
              </a:ext>
            </a:extLst>
          </p:cNvPr>
          <p:cNvSpPr>
            <a:spLocks noGrp="1"/>
          </p:cNvSpPr>
          <p:nvPr>
            <p:ph type="ftr" sz="quarter" idx="11"/>
          </p:nvPr>
        </p:nvSpPr>
        <p:spPr>
          <a:xfrm>
            <a:off x="3028950" y="4767263"/>
            <a:ext cx="3086100" cy="273844"/>
          </a:xfrm>
          <a:prstGeom prst="rect">
            <a:avLst/>
          </a:prstGeom>
        </p:spPr>
        <p:txBody>
          <a:bodyPr/>
          <a:lstStyle/>
          <a:p>
            <a:pPr>
              <a:buClrTx/>
              <a:buFontTx/>
              <a:buNone/>
            </a:pPr>
            <a:endParaRPr lang="en-US" sz="1350" kern="1200">
              <a:solidFill>
                <a:prstClr val="black"/>
              </a:solidFill>
              <a:latin typeface="Calibri" panose="020F0502020204030204"/>
            </a:endParaRPr>
          </a:p>
        </p:txBody>
      </p:sp>
      <p:sp>
        <p:nvSpPr>
          <p:cNvPr id="6" name="Slide Number Placeholder 5">
            <a:extLst>
              <a:ext uri="{FF2B5EF4-FFF2-40B4-BE49-F238E27FC236}">
                <a16:creationId xmlns:a16="http://schemas.microsoft.com/office/drawing/2014/main" xmlns="" id="{31223A53-30F0-49FD-A818-F0A7C6ECA537}"/>
              </a:ext>
            </a:extLst>
          </p:cNvPr>
          <p:cNvSpPr>
            <a:spLocks noGrp="1"/>
          </p:cNvSpPr>
          <p:nvPr>
            <p:ph type="sldNum" sz="quarter" idx="12"/>
          </p:nvPr>
        </p:nvSpPr>
        <p:spPr>
          <a:xfrm>
            <a:off x="6457950" y="4767263"/>
            <a:ext cx="2057400" cy="273844"/>
          </a:xfrm>
          <a:prstGeom prst="rect">
            <a:avLst/>
          </a:prstGeom>
        </p:spPr>
        <p:txBody>
          <a:bodyPr/>
          <a:lstStyle/>
          <a:p>
            <a:pPr>
              <a:buClrTx/>
              <a:buFontTx/>
              <a:buNone/>
            </a:pPr>
            <a:fld id="{B5825FE9-8817-4C93-818D-35501C02AC9C}" type="slidenum">
              <a:rPr lang="en-US" sz="1350" kern="1200" smtClean="0">
                <a:solidFill>
                  <a:prstClr val="black"/>
                </a:solidFill>
                <a:latin typeface="Calibri" panose="020F0502020204030204"/>
              </a:rPr>
              <a:pPr>
                <a:buClrTx/>
                <a:buFontTx/>
                <a:buNone/>
              </a:pPr>
              <a:t>‹#›</a:t>
            </a:fld>
            <a:endParaRPr lang="en-US" sz="1350" kern="1200">
              <a:solidFill>
                <a:prstClr val="black"/>
              </a:solidFill>
              <a:latin typeface="Calibri" panose="020F0502020204030204"/>
            </a:endParaRPr>
          </a:p>
        </p:txBody>
      </p:sp>
    </p:spTree>
    <p:extLst>
      <p:ext uri="{BB962C8B-B14F-4D97-AF65-F5344CB8AC3E}">
        <p14:creationId xmlns:p14="http://schemas.microsoft.com/office/powerpoint/2010/main" val="40493986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FC3AF0-EDDB-4E3C-8BEC-83A5807E164F}"/>
              </a:ext>
            </a:extLst>
          </p:cNvPr>
          <p:cNvSpPr>
            <a:spLocks noGrp="1"/>
          </p:cNvSpPr>
          <p:nvPr>
            <p:ph type="title"/>
          </p:nvPr>
        </p:nvSpPr>
        <p:spPr>
          <a:xfrm>
            <a:off x="623888" y="1282304"/>
            <a:ext cx="7886700" cy="2139553"/>
          </a:xfrm>
          <a:prstGeom prst="rect">
            <a:avLst/>
          </a:prstGeo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xmlns="" id="{0E0F99AB-8590-4D1C-ABB9-532FBE59DCE8}"/>
              </a:ext>
            </a:extLst>
          </p:cNvPr>
          <p:cNvSpPr>
            <a:spLocks noGrp="1"/>
          </p:cNvSpPr>
          <p:nvPr>
            <p:ph type="body" idx="1"/>
          </p:nvPr>
        </p:nvSpPr>
        <p:spPr>
          <a:xfrm>
            <a:off x="623888" y="3442098"/>
            <a:ext cx="7886700" cy="1125140"/>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57ABADB4-2D7E-4ABD-8723-7AA87186B1E6}"/>
              </a:ext>
            </a:extLst>
          </p:cNvPr>
          <p:cNvSpPr>
            <a:spLocks noGrp="1"/>
          </p:cNvSpPr>
          <p:nvPr>
            <p:ph type="dt" sz="half" idx="10"/>
          </p:nvPr>
        </p:nvSpPr>
        <p:spPr>
          <a:xfrm>
            <a:off x="628650" y="4767263"/>
            <a:ext cx="2057400" cy="273844"/>
          </a:xfrm>
          <a:prstGeom prst="rect">
            <a:avLst/>
          </a:prstGeom>
        </p:spPr>
        <p:txBody>
          <a:bodyPr/>
          <a:lstStyle/>
          <a:p>
            <a:pPr>
              <a:buClrTx/>
              <a:buFontTx/>
              <a:buNone/>
            </a:pPr>
            <a:fld id="{A5235046-AAC3-49B7-A409-948708B0BEFA}" type="datetimeFigureOut">
              <a:rPr lang="en-US" sz="1350" kern="1200" smtClean="0">
                <a:solidFill>
                  <a:prstClr val="black"/>
                </a:solidFill>
                <a:latin typeface="Calibri" panose="020F0502020204030204"/>
              </a:rPr>
              <a:pPr>
                <a:buClrTx/>
                <a:buFontTx/>
                <a:buNone/>
              </a:pPr>
              <a:t>27/09/2022</a:t>
            </a:fld>
            <a:endParaRPr lang="en-US" sz="1350" kern="1200">
              <a:solidFill>
                <a:prstClr val="black"/>
              </a:solidFill>
              <a:latin typeface="Calibri" panose="020F0502020204030204"/>
            </a:endParaRPr>
          </a:p>
        </p:txBody>
      </p:sp>
      <p:sp>
        <p:nvSpPr>
          <p:cNvPr id="5" name="Footer Placeholder 4">
            <a:extLst>
              <a:ext uri="{FF2B5EF4-FFF2-40B4-BE49-F238E27FC236}">
                <a16:creationId xmlns:a16="http://schemas.microsoft.com/office/drawing/2014/main" xmlns="" id="{7F4AE168-34B3-4383-A908-B0B14986D41C}"/>
              </a:ext>
            </a:extLst>
          </p:cNvPr>
          <p:cNvSpPr>
            <a:spLocks noGrp="1"/>
          </p:cNvSpPr>
          <p:nvPr>
            <p:ph type="ftr" sz="quarter" idx="11"/>
          </p:nvPr>
        </p:nvSpPr>
        <p:spPr>
          <a:xfrm>
            <a:off x="3028950" y="4767263"/>
            <a:ext cx="3086100" cy="273844"/>
          </a:xfrm>
          <a:prstGeom prst="rect">
            <a:avLst/>
          </a:prstGeom>
        </p:spPr>
        <p:txBody>
          <a:bodyPr/>
          <a:lstStyle/>
          <a:p>
            <a:pPr>
              <a:buClrTx/>
              <a:buFontTx/>
              <a:buNone/>
            </a:pPr>
            <a:endParaRPr lang="en-US" sz="1350" kern="1200">
              <a:solidFill>
                <a:prstClr val="black"/>
              </a:solidFill>
              <a:latin typeface="Calibri" panose="020F0502020204030204"/>
            </a:endParaRPr>
          </a:p>
        </p:txBody>
      </p:sp>
      <p:sp>
        <p:nvSpPr>
          <p:cNvPr id="6" name="Slide Number Placeholder 5">
            <a:extLst>
              <a:ext uri="{FF2B5EF4-FFF2-40B4-BE49-F238E27FC236}">
                <a16:creationId xmlns:a16="http://schemas.microsoft.com/office/drawing/2014/main" xmlns="" id="{D74C0E37-FA2F-4BB7-999F-DEC86966D2E6}"/>
              </a:ext>
            </a:extLst>
          </p:cNvPr>
          <p:cNvSpPr>
            <a:spLocks noGrp="1"/>
          </p:cNvSpPr>
          <p:nvPr>
            <p:ph type="sldNum" sz="quarter" idx="12"/>
          </p:nvPr>
        </p:nvSpPr>
        <p:spPr>
          <a:xfrm>
            <a:off x="6457950" y="4767263"/>
            <a:ext cx="2057400" cy="273844"/>
          </a:xfrm>
          <a:prstGeom prst="rect">
            <a:avLst/>
          </a:prstGeom>
        </p:spPr>
        <p:txBody>
          <a:bodyPr/>
          <a:lstStyle/>
          <a:p>
            <a:pPr>
              <a:buClrTx/>
              <a:buFontTx/>
              <a:buNone/>
            </a:pPr>
            <a:fld id="{B5825FE9-8817-4C93-818D-35501C02AC9C}" type="slidenum">
              <a:rPr lang="en-US" sz="1350" kern="1200" smtClean="0">
                <a:solidFill>
                  <a:prstClr val="black"/>
                </a:solidFill>
                <a:latin typeface="Calibri" panose="020F0502020204030204"/>
              </a:rPr>
              <a:pPr>
                <a:buClrTx/>
                <a:buFontTx/>
                <a:buNone/>
              </a:pPr>
              <a:t>‹#›</a:t>
            </a:fld>
            <a:endParaRPr lang="en-US" sz="1350" kern="1200">
              <a:solidFill>
                <a:prstClr val="black"/>
              </a:solidFill>
              <a:latin typeface="Calibri" panose="020F0502020204030204"/>
            </a:endParaRPr>
          </a:p>
        </p:txBody>
      </p:sp>
    </p:spTree>
    <p:extLst>
      <p:ext uri="{BB962C8B-B14F-4D97-AF65-F5344CB8AC3E}">
        <p14:creationId xmlns:p14="http://schemas.microsoft.com/office/powerpoint/2010/main" val="18040924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3E4895-72AE-4614-A92C-4952A3EC7EFD}"/>
              </a:ext>
            </a:extLst>
          </p:cNvPr>
          <p:cNvSpPr>
            <a:spLocks noGrp="1"/>
          </p:cNvSpPr>
          <p:nvPr>
            <p:ph type="title"/>
          </p:nvPr>
        </p:nvSpPr>
        <p:spPr>
          <a:xfrm>
            <a:off x="628650" y="273844"/>
            <a:ext cx="7886700" cy="99417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66DEDC8-5231-4C5D-BEB5-33E4E6968EDB}"/>
              </a:ext>
            </a:extLst>
          </p:cNvPr>
          <p:cNvSpPr>
            <a:spLocks noGrp="1"/>
          </p:cNvSpPr>
          <p:nvPr>
            <p:ph sz="half" idx="1"/>
          </p:nvPr>
        </p:nvSpPr>
        <p:spPr>
          <a:xfrm>
            <a:off x="628650" y="1369219"/>
            <a:ext cx="3886200" cy="32635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1D5F0DBB-A9E5-49E6-8323-4FB84A32E24D}"/>
              </a:ext>
            </a:extLst>
          </p:cNvPr>
          <p:cNvSpPr>
            <a:spLocks noGrp="1"/>
          </p:cNvSpPr>
          <p:nvPr>
            <p:ph sz="half" idx="2"/>
          </p:nvPr>
        </p:nvSpPr>
        <p:spPr>
          <a:xfrm>
            <a:off x="4629150" y="1369219"/>
            <a:ext cx="3886200" cy="32635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CAF57BC0-6BDF-478C-8A05-8D63716CED16}"/>
              </a:ext>
            </a:extLst>
          </p:cNvPr>
          <p:cNvSpPr>
            <a:spLocks noGrp="1"/>
          </p:cNvSpPr>
          <p:nvPr>
            <p:ph type="dt" sz="half" idx="10"/>
          </p:nvPr>
        </p:nvSpPr>
        <p:spPr>
          <a:xfrm>
            <a:off x="628650" y="4767263"/>
            <a:ext cx="2057400" cy="273844"/>
          </a:xfrm>
          <a:prstGeom prst="rect">
            <a:avLst/>
          </a:prstGeom>
        </p:spPr>
        <p:txBody>
          <a:bodyPr/>
          <a:lstStyle/>
          <a:p>
            <a:pPr>
              <a:buClrTx/>
              <a:buFontTx/>
              <a:buNone/>
            </a:pPr>
            <a:fld id="{A5235046-AAC3-49B7-A409-948708B0BEFA}" type="datetimeFigureOut">
              <a:rPr lang="en-US" sz="1350" kern="1200" smtClean="0">
                <a:solidFill>
                  <a:prstClr val="black"/>
                </a:solidFill>
                <a:latin typeface="Calibri" panose="020F0502020204030204"/>
              </a:rPr>
              <a:pPr>
                <a:buClrTx/>
                <a:buFontTx/>
                <a:buNone/>
              </a:pPr>
              <a:t>27/09/2022</a:t>
            </a:fld>
            <a:endParaRPr lang="en-US" sz="1350" kern="1200">
              <a:solidFill>
                <a:prstClr val="black"/>
              </a:solidFill>
              <a:latin typeface="Calibri" panose="020F0502020204030204"/>
            </a:endParaRPr>
          </a:p>
        </p:txBody>
      </p:sp>
      <p:sp>
        <p:nvSpPr>
          <p:cNvPr id="6" name="Footer Placeholder 5">
            <a:extLst>
              <a:ext uri="{FF2B5EF4-FFF2-40B4-BE49-F238E27FC236}">
                <a16:creationId xmlns:a16="http://schemas.microsoft.com/office/drawing/2014/main" xmlns="" id="{7E20C3A7-457F-4F5D-8876-2C700FE5257F}"/>
              </a:ext>
            </a:extLst>
          </p:cNvPr>
          <p:cNvSpPr>
            <a:spLocks noGrp="1"/>
          </p:cNvSpPr>
          <p:nvPr>
            <p:ph type="ftr" sz="quarter" idx="11"/>
          </p:nvPr>
        </p:nvSpPr>
        <p:spPr>
          <a:xfrm>
            <a:off x="3028950" y="4767263"/>
            <a:ext cx="3086100" cy="273844"/>
          </a:xfrm>
          <a:prstGeom prst="rect">
            <a:avLst/>
          </a:prstGeom>
        </p:spPr>
        <p:txBody>
          <a:bodyPr/>
          <a:lstStyle/>
          <a:p>
            <a:pPr>
              <a:buClrTx/>
              <a:buFontTx/>
              <a:buNone/>
            </a:pPr>
            <a:endParaRPr lang="en-US" sz="1350" kern="1200">
              <a:solidFill>
                <a:prstClr val="black"/>
              </a:solidFill>
              <a:latin typeface="Calibri" panose="020F0502020204030204"/>
            </a:endParaRPr>
          </a:p>
        </p:txBody>
      </p:sp>
      <p:sp>
        <p:nvSpPr>
          <p:cNvPr id="7" name="Slide Number Placeholder 6">
            <a:extLst>
              <a:ext uri="{FF2B5EF4-FFF2-40B4-BE49-F238E27FC236}">
                <a16:creationId xmlns:a16="http://schemas.microsoft.com/office/drawing/2014/main" xmlns="" id="{43416327-D25A-4C87-A71F-DAD15B2331D2}"/>
              </a:ext>
            </a:extLst>
          </p:cNvPr>
          <p:cNvSpPr>
            <a:spLocks noGrp="1"/>
          </p:cNvSpPr>
          <p:nvPr>
            <p:ph type="sldNum" sz="quarter" idx="12"/>
          </p:nvPr>
        </p:nvSpPr>
        <p:spPr>
          <a:xfrm>
            <a:off x="6457950" y="4767263"/>
            <a:ext cx="2057400" cy="273844"/>
          </a:xfrm>
          <a:prstGeom prst="rect">
            <a:avLst/>
          </a:prstGeom>
        </p:spPr>
        <p:txBody>
          <a:bodyPr/>
          <a:lstStyle/>
          <a:p>
            <a:pPr>
              <a:buClrTx/>
              <a:buFontTx/>
              <a:buNone/>
            </a:pPr>
            <a:fld id="{B5825FE9-8817-4C93-818D-35501C02AC9C}" type="slidenum">
              <a:rPr lang="en-US" sz="1350" kern="1200" smtClean="0">
                <a:solidFill>
                  <a:prstClr val="black"/>
                </a:solidFill>
                <a:latin typeface="Calibri" panose="020F0502020204030204"/>
              </a:rPr>
              <a:pPr>
                <a:buClrTx/>
                <a:buFontTx/>
                <a:buNone/>
              </a:pPr>
              <a:t>‹#›</a:t>
            </a:fld>
            <a:endParaRPr lang="en-US" sz="1350" kern="1200">
              <a:solidFill>
                <a:prstClr val="black"/>
              </a:solidFill>
              <a:latin typeface="Calibri" panose="020F0502020204030204"/>
            </a:endParaRPr>
          </a:p>
        </p:txBody>
      </p:sp>
    </p:spTree>
    <p:extLst>
      <p:ext uri="{BB962C8B-B14F-4D97-AF65-F5344CB8AC3E}">
        <p14:creationId xmlns:p14="http://schemas.microsoft.com/office/powerpoint/2010/main" val="14786852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80FE1E-4CDD-4E22-B423-B0B081382C06}"/>
              </a:ext>
            </a:extLst>
          </p:cNvPr>
          <p:cNvSpPr>
            <a:spLocks noGrp="1"/>
          </p:cNvSpPr>
          <p:nvPr>
            <p:ph type="title"/>
          </p:nvPr>
        </p:nvSpPr>
        <p:spPr>
          <a:xfrm>
            <a:off x="629841" y="273844"/>
            <a:ext cx="7886700" cy="994172"/>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xmlns="" id="{EEDC683E-0C08-41A8-8F45-0F0A4C0FE9CA}"/>
              </a:ext>
            </a:extLst>
          </p:cNvPr>
          <p:cNvSpPr>
            <a:spLocks noGrp="1"/>
          </p:cNvSpPr>
          <p:nvPr>
            <p:ph type="body" idx="1"/>
          </p:nvPr>
        </p:nvSpPr>
        <p:spPr>
          <a:xfrm>
            <a:off x="629842" y="1260872"/>
            <a:ext cx="3868340" cy="617934"/>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3F26696F-48D0-4847-BBB5-55DD193A0B83}"/>
              </a:ext>
            </a:extLst>
          </p:cNvPr>
          <p:cNvSpPr>
            <a:spLocks noGrp="1"/>
          </p:cNvSpPr>
          <p:nvPr>
            <p:ph sz="half" idx="2"/>
          </p:nvPr>
        </p:nvSpPr>
        <p:spPr>
          <a:xfrm>
            <a:off x="629842" y="1878806"/>
            <a:ext cx="3868340" cy="276344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920C61D1-A19E-4212-BB41-C510BC1296F8}"/>
              </a:ext>
            </a:extLst>
          </p:cNvPr>
          <p:cNvSpPr>
            <a:spLocks noGrp="1"/>
          </p:cNvSpPr>
          <p:nvPr>
            <p:ph type="body" sz="quarter" idx="3"/>
          </p:nvPr>
        </p:nvSpPr>
        <p:spPr>
          <a:xfrm>
            <a:off x="4629150" y="1260872"/>
            <a:ext cx="3887391" cy="617934"/>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5386880F-D296-41CF-869F-B8D3221E09EB}"/>
              </a:ext>
            </a:extLst>
          </p:cNvPr>
          <p:cNvSpPr>
            <a:spLocks noGrp="1"/>
          </p:cNvSpPr>
          <p:nvPr>
            <p:ph sz="quarter" idx="4"/>
          </p:nvPr>
        </p:nvSpPr>
        <p:spPr>
          <a:xfrm>
            <a:off x="4629150" y="1878806"/>
            <a:ext cx="3887391" cy="276344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BFD0386E-61E6-4216-8728-221232571DF5}"/>
              </a:ext>
            </a:extLst>
          </p:cNvPr>
          <p:cNvSpPr>
            <a:spLocks noGrp="1"/>
          </p:cNvSpPr>
          <p:nvPr>
            <p:ph type="dt" sz="half" idx="10"/>
          </p:nvPr>
        </p:nvSpPr>
        <p:spPr>
          <a:xfrm>
            <a:off x="628650" y="4767263"/>
            <a:ext cx="2057400" cy="273844"/>
          </a:xfrm>
          <a:prstGeom prst="rect">
            <a:avLst/>
          </a:prstGeom>
        </p:spPr>
        <p:txBody>
          <a:bodyPr/>
          <a:lstStyle/>
          <a:p>
            <a:pPr>
              <a:buClrTx/>
              <a:buFontTx/>
              <a:buNone/>
            </a:pPr>
            <a:fld id="{A5235046-AAC3-49B7-A409-948708B0BEFA}" type="datetimeFigureOut">
              <a:rPr lang="en-US" sz="1350" kern="1200" smtClean="0">
                <a:solidFill>
                  <a:prstClr val="black"/>
                </a:solidFill>
                <a:latin typeface="Calibri" panose="020F0502020204030204"/>
              </a:rPr>
              <a:pPr>
                <a:buClrTx/>
                <a:buFontTx/>
                <a:buNone/>
              </a:pPr>
              <a:t>27/09/2022</a:t>
            </a:fld>
            <a:endParaRPr lang="en-US" sz="1350" kern="1200">
              <a:solidFill>
                <a:prstClr val="black"/>
              </a:solidFill>
              <a:latin typeface="Calibri" panose="020F0502020204030204"/>
            </a:endParaRPr>
          </a:p>
        </p:txBody>
      </p:sp>
      <p:sp>
        <p:nvSpPr>
          <p:cNvPr id="8" name="Footer Placeholder 7">
            <a:extLst>
              <a:ext uri="{FF2B5EF4-FFF2-40B4-BE49-F238E27FC236}">
                <a16:creationId xmlns:a16="http://schemas.microsoft.com/office/drawing/2014/main" xmlns="" id="{D48F6323-DF12-4E68-BE9C-E3A78375EE7B}"/>
              </a:ext>
            </a:extLst>
          </p:cNvPr>
          <p:cNvSpPr>
            <a:spLocks noGrp="1"/>
          </p:cNvSpPr>
          <p:nvPr>
            <p:ph type="ftr" sz="quarter" idx="11"/>
          </p:nvPr>
        </p:nvSpPr>
        <p:spPr>
          <a:xfrm>
            <a:off x="3028950" y="4767263"/>
            <a:ext cx="3086100" cy="273844"/>
          </a:xfrm>
          <a:prstGeom prst="rect">
            <a:avLst/>
          </a:prstGeom>
        </p:spPr>
        <p:txBody>
          <a:bodyPr/>
          <a:lstStyle/>
          <a:p>
            <a:pPr>
              <a:buClrTx/>
              <a:buFontTx/>
              <a:buNone/>
            </a:pPr>
            <a:endParaRPr lang="en-US" sz="1350" kern="1200">
              <a:solidFill>
                <a:prstClr val="black"/>
              </a:solidFill>
              <a:latin typeface="Calibri" panose="020F0502020204030204"/>
            </a:endParaRPr>
          </a:p>
        </p:txBody>
      </p:sp>
      <p:sp>
        <p:nvSpPr>
          <p:cNvPr id="9" name="Slide Number Placeholder 8">
            <a:extLst>
              <a:ext uri="{FF2B5EF4-FFF2-40B4-BE49-F238E27FC236}">
                <a16:creationId xmlns:a16="http://schemas.microsoft.com/office/drawing/2014/main" xmlns="" id="{6F6276C8-6874-4C04-A007-A4ECEDB154B0}"/>
              </a:ext>
            </a:extLst>
          </p:cNvPr>
          <p:cNvSpPr>
            <a:spLocks noGrp="1"/>
          </p:cNvSpPr>
          <p:nvPr>
            <p:ph type="sldNum" sz="quarter" idx="12"/>
          </p:nvPr>
        </p:nvSpPr>
        <p:spPr>
          <a:xfrm>
            <a:off x="6457950" y="4767263"/>
            <a:ext cx="2057400" cy="273844"/>
          </a:xfrm>
          <a:prstGeom prst="rect">
            <a:avLst/>
          </a:prstGeom>
        </p:spPr>
        <p:txBody>
          <a:bodyPr/>
          <a:lstStyle/>
          <a:p>
            <a:pPr>
              <a:buClrTx/>
              <a:buFontTx/>
              <a:buNone/>
            </a:pPr>
            <a:fld id="{B5825FE9-8817-4C93-818D-35501C02AC9C}" type="slidenum">
              <a:rPr lang="en-US" sz="1350" kern="1200" smtClean="0">
                <a:solidFill>
                  <a:prstClr val="black"/>
                </a:solidFill>
                <a:latin typeface="Calibri" panose="020F0502020204030204"/>
              </a:rPr>
              <a:pPr>
                <a:buClrTx/>
                <a:buFontTx/>
                <a:buNone/>
              </a:pPr>
              <a:t>‹#›</a:t>
            </a:fld>
            <a:endParaRPr lang="en-US" sz="1350" kern="1200">
              <a:solidFill>
                <a:prstClr val="black"/>
              </a:solidFill>
              <a:latin typeface="Calibri" panose="020F0502020204030204"/>
            </a:endParaRPr>
          </a:p>
        </p:txBody>
      </p:sp>
    </p:spTree>
    <p:extLst>
      <p:ext uri="{BB962C8B-B14F-4D97-AF65-F5344CB8AC3E}">
        <p14:creationId xmlns:p14="http://schemas.microsoft.com/office/powerpoint/2010/main" val="28441544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368301" y="239920"/>
            <a:ext cx="8420100"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sz="1400" dirty="0"/>
          </a:p>
        </p:txBody>
      </p:sp>
    </p:spTree>
    <p:extLst>
      <p:ext uri="{BB962C8B-B14F-4D97-AF65-F5344CB8AC3E}">
        <p14:creationId xmlns:p14="http://schemas.microsoft.com/office/powerpoint/2010/main" val="38729300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8" descr="A child working on a computer&#10;&#10;Description automatically generated with low confidence">
            <a:extLst>
              <a:ext uri="{FF2B5EF4-FFF2-40B4-BE49-F238E27FC236}">
                <a16:creationId xmlns:a16="http://schemas.microsoft.com/office/drawing/2014/main" xmlns="" id="{C1B16536-C907-4304-8858-4638729CE40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539" t="-12282" r="6539" b="12282"/>
          <a:stretch/>
        </p:blipFill>
        <p:spPr>
          <a:xfrm>
            <a:off x="0" y="-149525"/>
            <a:ext cx="9144000" cy="5293025"/>
          </a:xfrm>
          <a:prstGeom prst="rect">
            <a:avLst/>
          </a:prstGeom>
        </p:spPr>
      </p:pic>
    </p:spTree>
    <p:extLst>
      <p:ext uri="{BB962C8B-B14F-4D97-AF65-F5344CB8AC3E}">
        <p14:creationId xmlns:p14="http://schemas.microsoft.com/office/powerpoint/2010/main" val="38978018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540FBB0-B73A-4399-A20E-CA9A9CDF2E02}"/>
              </a:ext>
            </a:extLst>
          </p:cNvPr>
          <p:cNvSpPr>
            <a:spLocks noGrp="1"/>
          </p:cNvSpPr>
          <p:nvPr>
            <p:ph type="dt" sz="half" idx="10"/>
          </p:nvPr>
        </p:nvSpPr>
        <p:spPr>
          <a:xfrm>
            <a:off x="628650" y="4767263"/>
            <a:ext cx="2057400" cy="273844"/>
          </a:xfrm>
          <a:prstGeom prst="rect">
            <a:avLst/>
          </a:prstGeom>
        </p:spPr>
        <p:txBody>
          <a:bodyPr/>
          <a:lstStyle/>
          <a:p>
            <a:pPr>
              <a:buClrTx/>
              <a:buFontTx/>
              <a:buNone/>
            </a:pPr>
            <a:fld id="{A5235046-AAC3-49B7-A409-948708B0BEFA}" type="datetimeFigureOut">
              <a:rPr lang="en-US" sz="1350" kern="1200" smtClean="0">
                <a:solidFill>
                  <a:prstClr val="black"/>
                </a:solidFill>
                <a:latin typeface="Calibri" panose="020F0502020204030204"/>
              </a:rPr>
              <a:pPr>
                <a:buClrTx/>
                <a:buFontTx/>
                <a:buNone/>
              </a:pPr>
              <a:t>27/09/2022</a:t>
            </a:fld>
            <a:endParaRPr lang="en-US" sz="1350" kern="1200">
              <a:solidFill>
                <a:prstClr val="black"/>
              </a:solidFill>
              <a:latin typeface="Calibri" panose="020F0502020204030204"/>
            </a:endParaRPr>
          </a:p>
        </p:txBody>
      </p:sp>
      <p:sp>
        <p:nvSpPr>
          <p:cNvPr id="3" name="Footer Placeholder 2">
            <a:extLst>
              <a:ext uri="{FF2B5EF4-FFF2-40B4-BE49-F238E27FC236}">
                <a16:creationId xmlns:a16="http://schemas.microsoft.com/office/drawing/2014/main" xmlns="" id="{F6264D91-32E4-4837-BDAB-61A9DC90AC8A}"/>
              </a:ext>
            </a:extLst>
          </p:cNvPr>
          <p:cNvSpPr>
            <a:spLocks noGrp="1"/>
          </p:cNvSpPr>
          <p:nvPr>
            <p:ph type="ftr" sz="quarter" idx="11"/>
          </p:nvPr>
        </p:nvSpPr>
        <p:spPr>
          <a:xfrm>
            <a:off x="3028950" y="4767263"/>
            <a:ext cx="3086100" cy="273844"/>
          </a:xfrm>
          <a:prstGeom prst="rect">
            <a:avLst/>
          </a:prstGeom>
        </p:spPr>
        <p:txBody>
          <a:bodyPr/>
          <a:lstStyle/>
          <a:p>
            <a:pPr>
              <a:buClrTx/>
              <a:buFontTx/>
              <a:buNone/>
            </a:pPr>
            <a:endParaRPr lang="en-US" sz="1350" kern="1200">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xmlns="" id="{FBD7EED9-637E-48C2-978C-F367DBBC83AE}"/>
              </a:ext>
            </a:extLst>
          </p:cNvPr>
          <p:cNvSpPr>
            <a:spLocks noGrp="1"/>
          </p:cNvSpPr>
          <p:nvPr>
            <p:ph type="sldNum" sz="quarter" idx="12"/>
          </p:nvPr>
        </p:nvSpPr>
        <p:spPr>
          <a:xfrm>
            <a:off x="6457950" y="4767263"/>
            <a:ext cx="2057400" cy="273844"/>
          </a:xfrm>
          <a:prstGeom prst="rect">
            <a:avLst/>
          </a:prstGeom>
        </p:spPr>
        <p:txBody>
          <a:bodyPr/>
          <a:lstStyle/>
          <a:p>
            <a:pPr>
              <a:buClrTx/>
              <a:buFontTx/>
              <a:buNone/>
            </a:pPr>
            <a:fld id="{B5825FE9-8817-4C93-818D-35501C02AC9C}" type="slidenum">
              <a:rPr lang="en-US" sz="1350" kern="1200" smtClean="0">
                <a:solidFill>
                  <a:prstClr val="black"/>
                </a:solidFill>
                <a:latin typeface="Calibri" panose="020F0502020204030204"/>
              </a:rPr>
              <a:pPr>
                <a:buClrTx/>
                <a:buFontTx/>
                <a:buNone/>
              </a:pPr>
              <a:t>‹#›</a:t>
            </a:fld>
            <a:endParaRPr lang="en-US" sz="1350" kern="1200">
              <a:solidFill>
                <a:prstClr val="black"/>
              </a:solidFill>
              <a:latin typeface="Calibri" panose="020F0502020204030204"/>
            </a:endParaRPr>
          </a:p>
        </p:txBody>
      </p:sp>
    </p:spTree>
    <p:extLst>
      <p:ext uri="{BB962C8B-B14F-4D97-AF65-F5344CB8AC3E}">
        <p14:creationId xmlns:p14="http://schemas.microsoft.com/office/powerpoint/2010/main" val="12363009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57E95-06B2-4316-B792-44CE8F1F90B9}"/>
              </a:ext>
            </a:extLst>
          </p:cNvPr>
          <p:cNvSpPr>
            <a:spLocks noGrp="1"/>
          </p:cNvSpPr>
          <p:nvPr>
            <p:ph type="title"/>
          </p:nvPr>
        </p:nvSpPr>
        <p:spPr>
          <a:xfrm>
            <a:off x="629841" y="342900"/>
            <a:ext cx="2949178" cy="1200150"/>
          </a:xfrm>
          <a:prstGeom prst="rect">
            <a:avLst/>
          </a:prstGeo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xmlns="" id="{E65BCB54-330F-4665-923B-8647E713CE6B}"/>
              </a:ext>
            </a:extLst>
          </p:cNvPr>
          <p:cNvSpPr>
            <a:spLocks noGrp="1"/>
          </p:cNvSpPr>
          <p:nvPr>
            <p:ph idx="1"/>
          </p:nvPr>
        </p:nvSpPr>
        <p:spPr>
          <a:xfrm>
            <a:off x="3887391" y="740569"/>
            <a:ext cx="4629150" cy="3655219"/>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39164A34-8FEB-4843-8999-B7094E85B33E}"/>
              </a:ext>
            </a:extLst>
          </p:cNvPr>
          <p:cNvSpPr>
            <a:spLocks noGrp="1"/>
          </p:cNvSpPr>
          <p:nvPr>
            <p:ph type="body" sz="half" idx="2"/>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xmlns="" id="{FEEF08CB-654F-4E7C-AA00-A97B514D2BE0}"/>
              </a:ext>
            </a:extLst>
          </p:cNvPr>
          <p:cNvSpPr>
            <a:spLocks noGrp="1"/>
          </p:cNvSpPr>
          <p:nvPr>
            <p:ph type="dt" sz="half" idx="10"/>
          </p:nvPr>
        </p:nvSpPr>
        <p:spPr>
          <a:xfrm>
            <a:off x="628650" y="4767263"/>
            <a:ext cx="2057400" cy="273844"/>
          </a:xfrm>
          <a:prstGeom prst="rect">
            <a:avLst/>
          </a:prstGeom>
        </p:spPr>
        <p:txBody>
          <a:bodyPr/>
          <a:lstStyle/>
          <a:p>
            <a:pPr>
              <a:buClrTx/>
              <a:buFontTx/>
              <a:buNone/>
            </a:pPr>
            <a:fld id="{A5235046-AAC3-49B7-A409-948708B0BEFA}" type="datetimeFigureOut">
              <a:rPr lang="en-US" sz="1350" kern="1200" smtClean="0">
                <a:solidFill>
                  <a:prstClr val="black"/>
                </a:solidFill>
                <a:latin typeface="Calibri" panose="020F0502020204030204"/>
              </a:rPr>
              <a:pPr>
                <a:buClrTx/>
                <a:buFontTx/>
                <a:buNone/>
              </a:pPr>
              <a:t>27/09/2022</a:t>
            </a:fld>
            <a:endParaRPr lang="en-US" sz="1350" kern="1200">
              <a:solidFill>
                <a:prstClr val="black"/>
              </a:solidFill>
              <a:latin typeface="Calibri" panose="020F0502020204030204"/>
            </a:endParaRPr>
          </a:p>
        </p:txBody>
      </p:sp>
      <p:sp>
        <p:nvSpPr>
          <p:cNvPr id="6" name="Footer Placeholder 5">
            <a:extLst>
              <a:ext uri="{FF2B5EF4-FFF2-40B4-BE49-F238E27FC236}">
                <a16:creationId xmlns:a16="http://schemas.microsoft.com/office/drawing/2014/main" xmlns="" id="{FF5B6671-A3A6-4194-88A6-184874A7FFB7}"/>
              </a:ext>
            </a:extLst>
          </p:cNvPr>
          <p:cNvSpPr>
            <a:spLocks noGrp="1"/>
          </p:cNvSpPr>
          <p:nvPr>
            <p:ph type="ftr" sz="quarter" idx="11"/>
          </p:nvPr>
        </p:nvSpPr>
        <p:spPr>
          <a:xfrm>
            <a:off x="3028950" y="4767263"/>
            <a:ext cx="3086100" cy="273844"/>
          </a:xfrm>
          <a:prstGeom prst="rect">
            <a:avLst/>
          </a:prstGeom>
        </p:spPr>
        <p:txBody>
          <a:bodyPr/>
          <a:lstStyle/>
          <a:p>
            <a:pPr>
              <a:buClrTx/>
              <a:buFontTx/>
              <a:buNone/>
            </a:pPr>
            <a:endParaRPr lang="en-US" sz="1350" kern="1200">
              <a:solidFill>
                <a:prstClr val="black"/>
              </a:solidFill>
              <a:latin typeface="Calibri" panose="020F0502020204030204"/>
            </a:endParaRPr>
          </a:p>
        </p:txBody>
      </p:sp>
      <p:sp>
        <p:nvSpPr>
          <p:cNvPr id="7" name="Slide Number Placeholder 6">
            <a:extLst>
              <a:ext uri="{FF2B5EF4-FFF2-40B4-BE49-F238E27FC236}">
                <a16:creationId xmlns:a16="http://schemas.microsoft.com/office/drawing/2014/main" xmlns="" id="{C3BEF5E6-A57E-48D3-A866-9A2B4B24432F}"/>
              </a:ext>
            </a:extLst>
          </p:cNvPr>
          <p:cNvSpPr>
            <a:spLocks noGrp="1"/>
          </p:cNvSpPr>
          <p:nvPr>
            <p:ph type="sldNum" sz="quarter" idx="12"/>
          </p:nvPr>
        </p:nvSpPr>
        <p:spPr>
          <a:xfrm>
            <a:off x="6457950" y="4767263"/>
            <a:ext cx="2057400" cy="273844"/>
          </a:xfrm>
          <a:prstGeom prst="rect">
            <a:avLst/>
          </a:prstGeom>
        </p:spPr>
        <p:txBody>
          <a:bodyPr/>
          <a:lstStyle/>
          <a:p>
            <a:pPr>
              <a:buClrTx/>
              <a:buFontTx/>
              <a:buNone/>
            </a:pPr>
            <a:fld id="{B5825FE9-8817-4C93-818D-35501C02AC9C}" type="slidenum">
              <a:rPr lang="en-US" sz="1350" kern="1200" smtClean="0">
                <a:solidFill>
                  <a:prstClr val="black"/>
                </a:solidFill>
                <a:latin typeface="Calibri" panose="020F0502020204030204"/>
              </a:rPr>
              <a:pPr>
                <a:buClrTx/>
                <a:buFontTx/>
                <a:buNone/>
              </a:pPr>
              <a:t>‹#›</a:t>
            </a:fld>
            <a:endParaRPr lang="en-US" sz="1350" kern="1200">
              <a:solidFill>
                <a:prstClr val="black"/>
              </a:solidFill>
              <a:latin typeface="Calibri" panose="020F0502020204030204"/>
            </a:endParaRPr>
          </a:p>
        </p:txBody>
      </p:sp>
    </p:spTree>
    <p:extLst>
      <p:ext uri="{BB962C8B-B14F-4D97-AF65-F5344CB8AC3E}">
        <p14:creationId xmlns:p14="http://schemas.microsoft.com/office/powerpoint/2010/main" val="30496076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2F532C-F40A-44C5-BE22-DBF0130DE77C}"/>
              </a:ext>
            </a:extLst>
          </p:cNvPr>
          <p:cNvSpPr>
            <a:spLocks noGrp="1"/>
          </p:cNvSpPr>
          <p:nvPr>
            <p:ph type="title"/>
          </p:nvPr>
        </p:nvSpPr>
        <p:spPr>
          <a:xfrm>
            <a:off x="629841" y="342900"/>
            <a:ext cx="2949178" cy="1200150"/>
          </a:xfrm>
          <a:prstGeom prst="rect">
            <a:avLst/>
          </a:prstGeo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xmlns="" id="{136C06A9-1C89-45AD-A56F-5C0D69B20994}"/>
              </a:ext>
            </a:extLst>
          </p:cNvPr>
          <p:cNvSpPr>
            <a:spLocks noGrp="1"/>
          </p:cNvSpPr>
          <p:nvPr>
            <p:ph type="pic" idx="1"/>
          </p:nvPr>
        </p:nvSpPr>
        <p:spPr>
          <a:xfrm>
            <a:off x="3887391" y="740569"/>
            <a:ext cx="4629150" cy="3655219"/>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xmlns="" id="{E4EF17FB-233C-4AC2-A68F-83F292B596B8}"/>
              </a:ext>
            </a:extLst>
          </p:cNvPr>
          <p:cNvSpPr>
            <a:spLocks noGrp="1"/>
          </p:cNvSpPr>
          <p:nvPr>
            <p:ph type="body" sz="half" idx="2"/>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xmlns="" id="{008BC115-6F25-460E-8273-FFDF1F77E30F}"/>
              </a:ext>
            </a:extLst>
          </p:cNvPr>
          <p:cNvSpPr>
            <a:spLocks noGrp="1"/>
          </p:cNvSpPr>
          <p:nvPr>
            <p:ph type="dt" sz="half" idx="10"/>
          </p:nvPr>
        </p:nvSpPr>
        <p:spPr>
          <a:xfrm>
            <a:off x="628650" y="4767263"/>
            <a:ext cx="2057400" cy="273844"/>
          </a:xfrm>
          <a:prstGeom prst="rect">
            <a:avLst/>
          </a:prstGeom>
        </p:spPr>
        <p:txBody>
          <a:bodyPr/>
          <a:lstStyle/>
          <a:p>
            <a:pPr>
              <a:buClrTx/>
              <a:buFontTx/>
              <a:buNone/>
            </a:pPr>
            <a:fld id="{A5235046-AAC3-49B7-A409-948708B0BEFA}" type="datetimeFigureOut">
              <a:rPr lang="en-US" sz="1350" kern="1200" smtClean="0">
                <a:solidFill>
                  <a:prstClr val="black"/>
                </a:solidFill>
                <a:latin typeface="Calibri" panose="020F0502020204030204"/>
              </a:rPr>
              <a:pPr>
                <a:buClrTx/>
                <a:buFontTx/>
                <a:buNone/>
              </a:pPr>
              <a:t>27/09/2022</a:t>
            </a:fld>
            <a:endParaRPr lang="en-US" sz="1350" kern="1200">
              <a:solidFill>
                <a:prstClr val="black"/>
              </a:solidFill>
              <a:latin typeface="Calibri" panose="020F0502020204030204"/>
            </a:endParaRPr>
          </a:p>
        </p:txBody>
      </p:sp>
      <p:sp>
        <p:nvSpPr>
          <p:cNvPr id="6" name="Footer Placeholder 5">
            <a:extLst>
              <a:ext uri="{FF2B5EF4-FFF2-40B4-BE49-F238E27FC236}">
                <a16:creationId xmlns:a16="http://schemas.microsoft.com/office/drawing/2014/main" xmlns="" id="{80F50A77-7DE8-4A3D-AABC-EE8537DD33AB}"/>
              </a:ext>
            </a:extLst>
          </p:cNvPr>
          <p:cNvSpPr>
            <a:spLocks noGrp="1"/>
          </p:cNvSpPr>
          <p:nvPr>
            <p:ph type="ftr" sz="quarter" idx="11"/>
          </p:nvPr>
        </p:nvSpPr>
        <p:spPr>
          <a:xfrm>
            <a:off x="3028950" y="4767263"/>
            <a:ext cx="3086100" cy="273844"/>
          </a:xfrm>
          <a:prstGeom prst="rect">
            <a:avLst/>
          </a:prstGeom>
        </p:spPr>
        <p:txBody>
          <a:bodyPr/>
          <a:lstStyle/>
          <a:p>
            <a:pPr>
              <a:buClrTx/>
              <a:buFontTx/>
              <a:buNone/>
            </a:pPr>
            <a:endParaRPr lang="en-US" sz="1350" kern="1200">
              <a:solidFill>
                <a:prstClr val="black"/>
              </a:solidFill>
              <a:latin typeface="Calibri" panose="020F0502020204030204"/>
            </a:endParaRPr>
          </a:p>
        </p:txBody>
      </p:sp>
      <p:sp>
        <p:nvSpPr>
          <p:cNvPr id="7" name="Slide Number Placeholder 6">
            <a:extLst>
              <a:ext uri="{FF2B5EF4-FFF2-40B4-BE49-F238E27FC236}">
                <a16:creationId xmlns:a16="http://schemas.microsoft.com/office/drawing/2014/main" xmlns="" id="{BA331F2C-7634-4378-8E2F-05013E41F757}"/>
              </a:ext>
            </a:extLst>
          </p:cNvPr>
          <p:cNvSpPr>
            <a:spLocks noGrp="1"/>
          </p:cNvSpPr>
          <p:nvPr>
            <p:ph type="sldNum" sz="quarter" idx="12"/>
          </p:nvPr>
        </p:nvSpPr>
        <p:spPr>
          <a:xfrm>
            <a:off x="6457950" y="4767263"/>
            <a:ext cx="2057400" cy="273844"/>
          </a:xfrm>
          <a:prstGeom prst="rect">
            <a:avLst/>
          </a:prstGeom>
        </p:spPr>
        <p:txBody>
          <a:bodyPr/>
          <a:lstStyle/>
          <a:p>
            <a:pPr>
              <a:buClrTx/>
              <a:buFontTx/>
              <a:buNone/>
            </a:pPr>
            <a:fld id="{B5825FE9-8817-4C93-818D-35501C02AC9C}" type="slidenum">
              <a:rPr lang="en-US" sz="1350" kern="1200" smtClean="0">
                <a:solidFill>
                  <a:prstClr val="black"/>
                </a:solidFill>
                <a:latin typeface="Calibri" panose="020F0502020204030204"/>
              </a:rPr>
              <a:pPr>
                <a:buClrTx/>
                <a:buFontTx/>
                <a:buNone/>
              </a:pPr>
              <a:t>‹#›</a:t>
            </a:fld>
            <a:endParaRPr lang="en-US" sz="1350" kern="1200">
              <a:solidFill>
                <a:prstClr val="black"/>
              </a:solidFill>
              <a:latin typeface="Calibri" panose="020F0502020204030204"/>
            </a:endParaRPr>
          </a:p>
        </p:txBody>
      </p:sp>
    </p:spTree>
    <p:extLst>
      <p:ext uri="{BB962C8B-B14F-4D97-AF65-F5344CB8AC3E}">
        <p14:creationId xmlns:p14="http://schemas.microsoft.com/office/powerpoint/2010/main" val="31398518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8B03ACD-E9BF-4056-BE1D-E0C774E610AB}"/>
              </a:ext>
            </a:extLst>
          </p:cNvPr>
          <p:cNvSpPr>
            <a:spLocks noGrp="1"/>
          </p:cNvSpPr>
          <p:nvPr>
            <p:ph type="title"/>
          </p:nvPr>
        </p:nvSpPr>
        <p:spPr>
          <a:xfrm>
            <a:off x="628650" y="273844"/>
            <a:ext cx="7886700" cy="994172"/>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6C33E709-E062-4CC7-AE04-0B1D182AC9DD}"/>
              </a:ext>
            </a:extLst>
          </p:cNvPr>
          <p:cNvSpPr>
            <a:spLocks noGrp="1"/>
          </p:cNvSpPr>
          <p:nvPr>
            <p:ph type="body" orient="vert" idx="1"/>
          </p:nvPr>
        </p:nvSpPr>
        <p:spPr>
          <a:xfrm>
            <a:off x="628650" y="1369219"/>
            <a:ext cx="7886700" cy="326350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5AF4A68-3E2B-4AE8-81A9-C63956C44631}"/>
              </a:ext>
            </a:extLst>
          </p:cNvPr>
          <p:cNvSpPr>
            <a:spLocks noGrp="1"/>
          </p:cNvSpPr>
          <p:nvPr>
            <p:ph type="dt" sz="half" idx="10"/>
          </p:nvPr>
        </p:nvSpPr>
        <p:spPr>
          <a:xfrm>
            <a:off x="628650" y="4767263"/>
            <a:ext cx="2057400" cy="273844"/>
          </a:xfrm>
          <a:prstGeom prst="rect">
            <a:avLst/>
          </a:prstGeom>
        </p:spPr>
        <p:txBody>
          <a:bodyPr/>
          <a:lstStyle/>
          <a:p>
            <a:pPr>
              <a:buClrTx/>
              <a:buFontTx/>
              <a:buNone/>
            </a:pPr>
            <a:fld id="{A5235046-AAC3-49B7-A409-948708B0BEFA}" type="datetimeFigureOut">
              <a:rPr lang="en-US" sz="1350" kern="1200" smtClean="0">
                <a:solidFill>
                  <a:prstClr val="black"/>
                </a:solidFill>
                <a:latin typeface="Calibri" panose="020F0502020204030204"/>
              </a:rPr>
              <a:pPr>
                <a:buClrTx/>
                <a:buFontTx/>
                <a:buNone/>
              </a:pPr>
              <a:t>27/09/2022</a:t>
            </a:fld>
            <a:endParaRPr lang="en-US" sz="1350" kern="1200">
              <a:solidFill>
                <a:prstClr val="black"/>
              </a:solidFill>
              <a:latin typeface="Calibri" panose="020F0502020204030204"/>
            </a:endParaRPr>
          </a:p>
        </p:txBody>
      </p:sp>
      <p:sp>
        <p:nvSpPr>
          <p:cNvPr id="5" name="Footer Placeholder 4">
            <a:extLst>
              <a:ext uri="{FF2B5EF4-FFF2-40B4-BE49-F238E27FC236}">
                <a16:creationId xmlns:a16="http://schemas.microsoft.com/office/drawing/2014/main" xmlns="" id="{AED572E8-8D18-4292-80EA-B1640ECEFF51}"/>
              </a:ext>
            </a:extLst>
          </p:cNvPr>
          <p:cNvSpPr>
            <a:spLocks noGrp="1"/>
          </p:cNvSpPr>
          <p:nvPr>
            <p:ph type="ftr" sz="quarter" idx="11"/>
          </p:nvPr>
        </p:nvSpPr>
        <p:spPr>
          <a:xfrm>
            <a:off x="3028950" y="4767263"/>
            <a:ext cx="3086100" cy="273844"/>
          </a:xfrm>
          <a:prstGeom prst="rect">
            <a:avLst/>
          </a:prstGeom>
        </p:spPr>
        <p:txBody>
          <a:bodyPr/>
          <a:lstStyle/>
          <a:p>
            <a:pPr>
              <a:buClrTx/>
              <a:buFontTx/>
              <a:buNone/>
            </a:pPr>
            <a:endParaRPr lang="en-US" sz="1350" kern="1200">
              <a:solidFill>
                <a:prstClr val="black"/>
              </a:solidFill>
              <a:latin typeface="Calibri" panose="020F0502020204030204"/>
            </a:endParaRPr>
          </a:p>
        </p:txBody>
      </p:sp>
      <p:sp>
        <p:nvSpPr>
          <p:cNvPr id="6" name="Slide Number Placeholder 5">
            <a:extLst>
              <a:ext uri="{FF2B5EF4-FFF2-40B4-BE49-F238E27FC236}">
                <a16:creationId xmlns:a16="http://schemas.microsoft.com/office/drawing/2014/main" xmlns="" id="{9453EA29-8561-4D5D-B94A-1BA48DBB56E8}"/>
              </a:ext>
            </a:extLst>
          </p:cNvPr>
          <p:cNvSpPr>
            <a:spLocks noGrp="1"/>
          </p:cNvSpPr>
          <p:nvPr>
            <p:ph type="sldNum" sz="quarter" idx="12"/>
          </p:nvPr>
        </p:nvSpPr>
        <p:spPr>
          <a:xfrm>
            <a:off x="6457950" y="4767263"/>
            <a:ext cx="2057400" cy="273844"/>
          </a:xfrm>
          <a:prstGeom prst="rect">
            <a:avLst/>
          </a:prstGeom>
        </p:spPr>
        <p:txBody>
          <a:bodyPr/>
          <a:lstStyle/>
          <a:p>
            <a:pPr>
              <a:buClrTx/>
              <a:buFontTx/>
              <a:buNone/>
            </a:pPr>
            <a:fld id="{B5825FE9-8817-4C93-818D-35501C02AC9C}" type="slidenum">
              <a:rPr lang="en-US" sz="1350" kern="1200" smtClean="0">
                <a:solidFill>
                  <a:prstClr val="black"/>
                </a:solidFill>
                <a:latin typeface="Calibri" panose="020F0502020204030204"/>
              </a:rPr>
              <a:pPr>
                <a:buClrTx/>
                <a:buFontTx/>
                <a:buNone/>
              </a:pPr>
              <a:t>‹#›</a:t>
            </a:fld>
            <a:endParaRPr lang="en-US" sz="1350" kern="1200">
              <a:solidFill>
                <a:prstClr val="black"/>
              </a:solidFill>
              <a:latin typeface="Calibri" panose="020F0502020204030204"/>
            </a:endParaRPr>
          </a:p>
        </p:txBody>
      </p:sp>
    </p:spTree>
    <p:extLst>
      <p:ext uri="{BB962C8B-B14F-4D97-AF65-F5344CB8AC3E}">
        <p14:creationId xmlns:p14="http://schemas.microsoft.com/office/powerpoint/2010/main" val="21323881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42D307D-0525-45B8-B0B5-F2E535E59E72}"/>
              </a:ext>
            </a:extLst>
          </p:cNvPr>
          <p:cNvSpPr>
            <a:spLocks noGrp="1"/>
          </p:cNvSpPr>
          <p:nvPr>
            <p:ph type="title" orient="vert"/>
          </p:nvPr>
        </p:nvSpPr>
        <p:spPr>
          <a:xfrm>
            <a:off x="6543675" y="273844"/>
            <a:ext cx="1971675" cy="4358879"/>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63A575C1-817E-4055-B435-B8D867AC581C}"/>
              </a:ext>
            </a:extLst>
          </p:cNvPr>
          <p:cNvSpPr>
            <a:spLocks noGrp="1"/>
          </p:cNvSpPr>
          <p:nvPr>
            <p:ph type="body" orient="vert" idx="1"/>
          </p:nvPr>
        </p:nvSpPr>
        <p:spPr>
          <a:xfrm>
            <a:off x="628650" y="273844"/>
            <a:ext cx="5800725" cy="435887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917AAFF-3EAF-48FA-8C3A-F3FB4E3E1FF5}"/>
              </a:ext>
            </a:extLst>
          </p:cNvPr>
          <p:cNvSpPr>
            <a:spLocks noGrp="1"/>
          </p:cNvSpPr>
          <p:nvPr>
            <p:ph type="dt" sz="half" idx="10"/>
          </p:nvPr>
        </p:nvSpPr>
        <p:spPr>
          <a:xfrm>
            <a:off x="628650" y="4767263"/>
            <a:ext cx="2057400" cy="273844"/>
          </a:xfrm>
          <a:prstGeom prst="rect">
            <a:avLst/>
          </a:prstGeom>
        </p:spPr>
        <p:txBody>
          <a:bodyPr/>
          <a:lstStyle/>
          <a:p>
            <a:pPr>
              <a:buClrTx/>
              <a:buFontTx/>
              <a:buNone/>
            </a:pPr>
            <a:fld id="{A5235046-AAC3-49B7-A409-948708B0BEFA}" type="datetimeFigureOut">
              <a:rPr lang="en-US" sz="1350" kern="1200" smtClean="0">
                <a:solidFill>
                  <a:prstClr val="black"/>
                </a:solidFill>
                <a:latin typeface="Calibri" panose="020F0502020204030204"/>
              </a:rPr>
              <a:pPr>
                <a:buClrTx/>
                <a:buFontTx/>
                <a:buNone/>
              </a:pPr>
              <a:t>27/09/2022</a:t>
            </a:fld>
            <a:endParaRPr lang="en-US" sz="1350" kern="1200">
              <a:solidFill>
                <a:prstClr val="black"/>
              </a:solidFill>
              <a:latin typeface="Calibri" panose="020F0502020204030204"/>
            </a:endParaRPr>
          </a:p>
        </p:txBody>
      </p:sp>
      <p:sp>
        <p:nvSpPr>
          <p:cNvPr id="5" name="Footer Placeholder 4">
            <a:extLst>
              <a:ext uri="{FF2B5EF4-FFF2-40B4-BE49-F238E27FC236}">
                <a16:creationId xmlns:a16="http://schemas.microsoft.com/office/drawing/2014/main" xmlns="" id="{82B4868F-E544-49FE-8FB9-D2B0F67AAC82}"/>
              </a:ext>
            </a:extLst>
          </p:cNvPr>
          <p:cNvSpPr>
            <a:spLocks noGrp="1"/>
          </p:cNvSpPr>
          <p:nvPr>
            <p:ph type="ftr" sz="quarter" idx="11"/>
          </p:nvPr>
        </p:nvSpPr>
        <p:spPr>
          <a:xfrm>
            <a:off x="3028950" y="4767263"/>
            <a:ext cx="3086100" cy="273844"/>
          </a:xfrm>
          <a:prstGeom prst="rect">
            <a:avLst/>
          </a:prstGeom>
        </p:spPr>
        <p:txBody>
          <a:bodyPr/>
          <a:lstStyle/>
          <a:p>
            <a:pPr>
              <a:buClrTx/>
              <a:buFontTx/>
              <a:buNone/>
            </a:pPr>
            <a:endParaRPr lang="en-US" sz="1350" kern="1200">
              <a:solidFill>
                <a:prstClr val="black"/>
              </a:solidFill>
              <a:latin typeface="Calibri" panose="020F0502020204030204"/>
            </a:endParaRPr>
          </a:p>
        </p:txBody>
      </p:sp>
      <p:sp>
        <p:nvSpPr>
          <p:cNvPr id="6" name="Slide Number Placeholder 5">
            <a:extLst>
              <a:ext uri="{FF2B5EF4-FFF2-40B4-BE49-F238E27FC236}">
                <a16:creationId xmlns:a16="http://schemas.microsoft.com/office/drawing/2014/main" xmlns="" id="{92670197-621F-46F5-9DA7-AFAE477BC9E3}"/>
              </a:ext>
            </a:extLst>
          </p:cNvPr>
          <p:cNvSpPr>
            <a:spLocks noGrp="1"/>
          </p:cNvSpPr>
          <p:nvPr>
            <p:ph type="sldNum" sz="quarter" idx="12"/>
          </p:nvPr>
        </p:nvSpPr>
        <p:spPr>
          <a:xfrm>
            <a:off x="6457950" y="4767263"/>
            <a:ext cx="2057400" cy="273844"/>
          </a:xfrm>
          <a:prstGeom prst="rect">
            <a:avLst/>
          </a:prstGeom>
        </p:spPr>
        <p:txBody>
          <a:bodyPr/>
          <a:lstStyle/>
          <a:p>
            <a:pPr>
              <a:buClrTx/>
              <a:buFontTx/>
              <a:buNone/>
            </a:pPr>
            <a:fld id="{B5825FE9-8817-4C93-818D-35501C02AC9C}" type="slidenum">
              <a:rPr lang="en-US" sz="1350" kern="1200" smtClean="0">
                <a:solidFill>
                  <a:prstClr val="black"/>
                </a:solidFill>
                <a:latin typeface="Calibri" panose="020F0502020204030204"/>
              </a:rPr>
              <a:pPr>
                <a:buClrTx/>
                <a:buFontTx/>
                <a:buNone/>
              </a:pPr>
              <a:t>‹#›</a:t>
            </a:fld>
            <a:endParaRPr lang="en-US" sz="1350" kern="1200">
              <a:solidFill>
                <a:prstClr val="black"/>
              </a:solidFill>
              <a:latin typeface="Calibri" panose="020F0502020204030204"/>
            </a:endParaRPr>
          </a:p>
        </p:txBody>
      </p:sp>
    </p:spTree>
    <p:extLst>
      <p:ext uri="{BB962C8B-B14F-4D97-AF65-F5344CB8AC3E}">
        <p14:creationId xmlns:p14="http://schemas.microsoft.com/office/powerpoint/2010/main" val="15144272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1723594-4931-4D2A-B2A7-5BFACEF4AEB9}"/>
              </a:ext>
            </a:extLst>
          </p:cNvPr>
          <p:cNvSpPr>
            <a:spLocks noGrp="1"/>
          </p:cNvSpPr>
          <p:nvPr>
            <p:ph type="dt" sz="half" idx="10"/>
          </p:nvPr>
        </p:nvSpPr>
        <p:spPr/>
        <p:txBody>
          <a:bodyPr/>
          <a:lstStyle/>
          <a:p>
            <a:pPr>
              <a:buClrTx/>
              <a:buFontTx/>
              <a:buNone/>
            </a:pPr>
            <a:fld id="{A3C39D9B-1707-4BC2-A8DF-A9A95A2D1DDF}" type="datetimeFigureOut">
              <a:rPr lang="en-US" sz="1350" kern="1200" smtClean="0">
                <a:solidFill>
                  <a:prstClr val="black"/>
                </a:solidFill>
                <a:latin typeface="Calibri" panose="020F0502020204030204"/>
              </a:rPr>
              <a:pPr>
                <a:buClrTx/>
                <a:buFontTx/>
                <a:buNone/>
              </a:pPr>
              <a:t>27/09/2022</a:t>
            </a:fld>
            <a:endParaRPr lang="en-US" sz="1350" kern="1200">
              <a:solidFill>
                <a:prstClr val="black"/>
              </a:solidFill>
              <a:latin typeface="Calibri" panose="020F0502020204030204"/>
            </a:endParaRPr>
          </a:p>
        </p:txBody>
      </p:sp>
      <p:sp>
        <p:nvSpPr>
          <p:cNvPr id="5" name="Footer Placeholder 4">
            <a:extLst>
              <a:ext uri="{FF2B5EF4-FFF2-40B4-BE49-F238E27FC236}">
                <a16:creationId xmlns:a16="http://schemas.microsoft.com/office/drawing/2014/main" xmlns="" id="{8E4C7B33-973D-43C2-8D47-93B89D6679D8}"/>
              </a:ext>
            </a:extLst>
          </p:cNvPr>
          <p:cNvSpPr>
            <a:spLocks noGrp="1"/>
          </p:cNvSpPr>
          <p:nvPr>
            <p:ph type="ftr" sz="quarter" idx="11"/>
          </p:nvPr>
        </p:nvSpPr>
        <p:spPr/>
        <p:txBody>
          <a:bodyPr/>
          <a:lstStyle/>
          <a:p>
            <a:pPr>
              <a:buClrTx/>
              <a:buFontTx/>
              <a:buNone/>
            </a:pPr>
            <a:endParaRPr lang="en-US" sz="1350" kern="1200">
              <a:solidFill>
                <a:prstClr val="black"/>
              </a:solidFill>
              <a:latin typeface="Calibri" panose="020F0502020204030204"/>
            </a:endParaRPr>
          </a:p>
        </p:txBody>
      </p:sp>
      <p:sp>
        <p:nvSpPr>
          <p:cNvPr id="6" name="Slide Number Placeholder 5">
            <a:extLst>
              <a:ext uri="{FF2B5EF4-FFF2-40B4-BE49-F238E27FC236}">
                <a16:creationId xmlns:a16="http://schemas.microsoft.com/office/drawing/2014/main" xmlns="" id="{E30A7D1E-0FD0-4AD5-87FB-DFF9DCE9D968}"/>
              </a:ext>
            </a:extLst>
          </p:cNvPr>
          <p:cNvSpPr>
            <a:spLocks noGrp="1"/>
          </p:cNvSpPr>
          <p:nvPr>
            <p:ph type="sldNum" sz="quarter" idx="12"/>
          </p:nvPr>
        </p:nvSpPr>
        <p:spPr/>
        <p:txBody>
          <a:bodyPr/>
          <a:lstStyle/>
          <a:p>
            <a:pPr>
              <a:buClrTx/>
              <a:buFontTx/>
              <a:buNone/>
            </a:pPr>
            <a:fld id="{7E4F7387-1A44-43D0-A42C-0F5D255AB470}" type="slidenum">
              <a:rPr lang="en-US" sz="1350" kern="1200" smtClean="0">
                <a:solidFill>
                  <a:prstClr val="black"/>
                </a:solidFill>
                <a:latin typeface="Calibri" panose="020F0502020204030204"/>
              </a:rPr>
              <a:pPr>
                <a:buClrTx/>
                <a:buFontTx/>
                <a:buNone/>
              </a:pPr>
              <a:t>‹#›</a:t>
            </a:fld>
            <a:endParaRPr lang="en-US" sz="1350" kern="1200">
              <a:solidFill>
                <a:prstClr val="black"/>
              </a:solidFill>
              <a:latin typeface="Calibri" panose="020F0502020204030204"/>
            </a:endParaRPr>
          </a:p>
        </p:txBody>
      </p:sp>
      <p:sp>
        <p:nvSpPr>
          <p:cNvPr id="9" name="Picture Placeholder 8">
            <a:extLst>
              <a:ext uri="{FF2B5EF4-FFF2-40B4-BE49-F238E27FC236}">
                <a16:creationId xmlns:a16="http://schemas.microsoft.com/office/drawing/2014/main" xmlns="" id="{14E6C9DA-08E5-4F48-93D8-C24723FDA35F}"/>
              </a:ext>
            </a:extLst>
          </p:cNvPr>
          <p:cNvSpPr>
            <a:spLocks noGrp="1"/>
          </p:cNvSpPr>
          <p:nvPr>
            <p:ph type="pic" sz="quarter" idx="13"/>
          </p:nvPr>
        </p:nvSpPr>
        <p:spPr>
          <a:xfrm>
            <a:off x="9226154" y="3189685"/>
            <a:ext cx="685800" cy="685800"/>
          </a:xfrm>
        </p:spPr>
        <p:txBody>
          <a:bodyPr/>
          <a:lstStyle/>
          <a:p>
            <a:endParaRPr lang="en-US"/>
          </a:p>
        </p:txBody>
      </p:sp>
    </p:spTree>
    <p:extLst>
      <p:ext uri="{BB962C8B-B14F-4D97-AF65-F5344CB8AC3E}">
        <p14:creationId xmlns:p14="http://schemas.microsoft.com/office/powerpoint/2010/main" val="38430174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311909" y="174940"/>
            <a:ext cx="8539315"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8AB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grpSp>
        <p:nvGrpSpPr>
          <p:cNvPr id="4" name="Group 3"/>
          <p:cNvGrpSpPr/>
          <p:nvPr userDrawn="1"/>
        </p:nvGrpSpPr>
        <p:grpSpPr>
          <a:xfrm>
            <a:off x="281406" y="1321594"/>
            <a:ext cx="8582413" cy="3602496"/>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grpSp>
      <p:grpSp>
        <p:nvGrpSpPr>
          <p:cNvPr id="8" name="Group 7"/>
          <p:cNvGrpSpPr/>
          <p:nvPr userDrawn="1"/>
        </p:nvGrpSpPr>
        <p:grpSpPr>
          <a:xfrm>
            <a:off x="377048" y="255821"/>
            <a:ext cx="1931059" cy="1448294"/>
            <a:chOff x="237072" y="234585"/>
            <a:chExt cx="1448294" cy="1448294"/>
          </a:xfrm>
        </p:grpSpPr>
        <p:sp>
          <p:nvSpPr>
            <p:cNvPr id="9" name="Oval 8"/>
            <p:cNvSpPr/>
            <p:nvPr/>
          </p:nvSpPr>
          <p:spPr>
            <a:xfrm>
              <a:off x="237072" y="234585"/>
              <a:ext cx="1448294" cy="1448294"/>
            </a:xfrm>
            <a:prstGeom prst="ellipse">
              <a:avLst/>
            </a:prstGeom>
            <a:solidFill>
              <a:srgbClr val="B7D5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sp>
          <p:nvSpPr>
            <p:cNvPr id="11" name="Oval 10"/>
            <p:cNvSpPr/>
            <p:nvPr/>
          </p:nvSpPr>
          <p:spPr>
            <a:xfrm>
              <a:off x="244823"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BAE5E4"/>
                </a:solidFill>
              </a:endParaRPr>
            </a:p>
          </p:txBody>
        </p:sp>
      </p:grpSp>
    </p:spTree>
    <p:extLst>
      <p:ext uri="{BB962C8B-B14F-4D97-AF65-F5344CB8AC3E}">
        <p14:creationId xmlns:p14="http://schemas.microsoft.com/office/powerpoint/2010/main" val="15668826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368301" y="239920"/>
            <a:ext cx="8420100"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sz="1400" dirty="0"/>
          </a:p>
        </p:txBody>
      </p:sp>
    </p:spTree>
    <p:extLst>
      <p:ext uri="{BB962C8B-B14F-4D97-AF65-F5344CB8AC3E}">
        <p14:creationId xmlns:p14="http://schemas.microsoft.com/office/powerpoint/2010/main" val="3053652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able of contents">
  <p:cSld name="CUSTOM_9_1">
    <p:spTree>
      <p:nvGrpSpPr>
        <p:cNvPr id="1" name="Shape 63"/>
        <p:cNvGrpSpPr/>
        <p:nvPr/>
      </p:nvGrpSpPr>
      <p:grpSpPr>
        <a:xfrm>
          <a:off x="0" y="0"/>
          <a:ext cx="0" cy="0"/>
          <a:chOff x="0" y="0"/>
          <a:chExt cx="0" cy="0"/>
        </a:xfrm>
      </p:grpSpPr>
      <p:sp>
        <p:nvSpPr>
          <p:cNvPr id="64" name="Google Shape;64;p13"/>
          <p:cNvSpPr/>
          <p:nvPr/>
        </p:nvSpPr>
        <p:spPr>
          <a:xfrm rot="-1799977">
            <a:off x="-3608516" y="-94354"/>
            <a:ext cx="13031996" cy="8837708"/>
          </a:xfrm>
          <a:custGeom>
            <a:avLst/>
            <a:gdLst/>
            <a:ahLst/>
            <a:cxnLst/>
            <a:rect l="l" t="t" r="r" b="b"/>
            <a:pathLst>
              <a:path w="124653" h="84534" extrusionOk="0">
                <a:moveTo>
                  <a:pt x="38538" y="0"/>
                </a:moveTo>
                <a:cubicBezTo>
                  <a:pt x="31277" y="0"/>
                  <a:pt x="23914" y="1651"/>
                  <a:pt x="17782" y="5121"/>
                </a:cubicBezTo>
                <a:cubicBezTo>
                  <a:pt x="5137" y="12295"/>
                  <a:pt x="0" y="25881"/>
                  <a:pt x="2797" y="37401"/>
                </a:cubicBezTo>
                <a:cubicBezTo>
                  <a:pt x="5654" y="48891"/>
                  <a:pt x="15168" y="58374"/>
                  <a:pt x="26444" y="65548"/>
                </a:cubicBezTo>
                <a:cubicBezTo>
                  <a:pt x="40974" y="74788"/>
                  <a:pt x="58694" y="80806"/>
                  <a:pt x="77509" y="83025"/>
                </a:cubicBezTo>
                <a:cubicBezTo>
                  <a:pt x="82402" y="83614"/>
                  <a:pt x="89834" y="84534"/>
                  <a:pt x="97300" y="84534"/>
                </a:cubicBezTo>
                <a:cubicBezTo>
                  <a:pt x="108339" y="84534"/>
                  <a:pt x="119455" y="82522"/>
                  <a:pt x="122556" y="74454"/>
                </a:cubicBezTo>
                <a:cubicBezTo>
                  <a:pt x="124653" y="69013"/>
                  <a:pt x="119911" y="63694"/>
                  <a:pt x="114136" y="60836"/>
                </a:cubicBezTo>
                <a:cubicBezTo>
                  <a:pt x="108361" y="58010"/>
                  <a:pt x="101491" y="56551"/>
                  <a:pt x="96051" y="53329"/>
                </a:cubicBezTo>
                <a:cubicBezTo>
                  <a:pt x="84014" y="46064"/>
                  <a:pt x="82433" y="32265"/>
                  <a:pt x="76172" y="21261"/>
                </a:cubicBezTo>
                <a:cubicBezTo>
                  <a:pt x="71400" y="12781"/>
                  <a:pt x="63193" y="5516"/>
                  <a:pt x="52311" y="2082"/>
                </a:cubicBezTo>
                <a:cubicBezTo>
                  <a:pt x="48014" y="710"/>
                  <a:pt x="43298" y="0"/>
                  <a:pt x="385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3"/>
          <p:cNvSpPr txBox="1">
            <a:spLocks noGrp="1"/>
          </p:cNvSpPr>
          <p:nvPr>
            <p:ph type="subTitle" idx="1"/>
          </p:nvPr>
        </p:nvSpPr>
        <p:spPr>
          <a:xfrm>
            <a:off x="5945879" y="3839904"/>
            <a:ext cx="2508900" cy="630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400" b="0">
                <a:solidFill>
                  <a:schemeClr val="dk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6" name="Google Shape;66;p13"/>
          <p:cNvSpPr txBox="1">
            <a:spLocks noGrp="1"/>
          </p:cNvSpPr>
          <p:nvPr>
            <p:ph type="title" hasCustomPrompt="1"/>
          </p:nvPr>
        </p:nvSpPr>
        <p:spPr>
          <a:xfrm>
            <a:off x="999151" y="1880464"/>
            <a:ext cx="1871100" cy="597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400"/>
              <a:buNone/>
              <a:defRPr sz="5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7" name="Google Shape;67;p13"/>
          <p:cNvSpPr txBox="1">
            <a:spLocks noGrp="1"/>
          </p:cNvSpPr>
          <p:nvPr>
            <p:ph type="title" idx="2" hasCustomPrompt="1"/>
          </p:nvPr>
        </p:nvSpPr>
        <p:spPr>
          <a:xfrm>
            <a:off x="3628301" y="1878325"/>
            <a:ext cx="1871100" cy="597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400"/>
              <a:buNone/>
              <a:defRPr sz="5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8" name="Google Shape;68;p13"/>
          <p:cNvSpPr txBox="1">
            <a:spLocks noGrp="1"/>
          </p:cNvSpPr>
          <p:nvPr>
            <p:ph type="title" idx="3" hasCustomPrompt="1"/>
          </p:nvPr>
        </p:nvSpPr>
        <p:spPr>
          <a:xfrm>
            <a:off x="6257447" y="1880470"/>
            <a:ext cx="1871100" cy="597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400"/>
              <a:buNone/>
              <a:defRPr sz="5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9" name="Google Shape;69;p13"/>
          <p:cNvSpPr txBox="1">
            <a:spLocks noGrp="1"/>
          </p:cNvSpPr>
          <p:nvPr>
            <p:ph type="subTitle" idx="4"/>
          </p:nvPr>
        </p:nvSpPr>
        <p:spPr>
          <a:xfrm>
            <a:off x="694856" y="3846300"/>
            <a:ext cx="2508900" cy="630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400" b="0">
                <a:solidFill>
                  <a:schemeClr val="dk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70" name="Google Shape;70;p13"/>
          <p:cNvSpPr txBox="1">
            <a:spLocks noGrp="1"/>
          </p:cNvSpPr>
          <p:nvPr>
            <p:ph type="subTitle" idx="5"/>
          </p:nvPr>
        </p:nvSpPr>
        <p:spPr>
          <a:xfrm>
            <a:off x="3317255" y="3846300"/>
            <a:ext cx="2508900" cy="630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400" b="0">
                <a:solidFill>
                  <a:schemeClr val="dk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71" name="Google Shape;71;p13"/>
          <p:cNvSpPr txBox="1">
            <a:spLocks noGrp="1"/>
          </p:cNvSpPr>
          <p:nvPr>
            <p:ph type="title" idx="6"/>
          </p:nvPr>
        </p:nvSpPr>
        <p:spPr>
          <a:xfrm>
            <a:off x="819000" y="688949"/>
            <a:ext cx="7506000" cy="5781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72" name="Google Shape;72;p13"/>
          <p:cNvSpPr txBox="1">
            <a:spLocks noGrp="1"/>
          </p:cNvSpPr>
          <p:nvPr>
            <p:ph type="title" idx="7"/>
          </p:nvPr>
        </p:nvSpPr>
        <p:spPr>
          <a:xfrm>
            <a:off x="670966" y="3056075"/>
            <a:ext cx="2557200" cy="863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300"/>
              <a:buNone/>
              <a:defRPr sz="2300"/>
            </a:lvl1pPr>
            <a:lvl2pPr lvl="1" rtl="0">
              <a:spcBef>
                <a:spcPts val="0"/>
              </a:spcBef>
              <a:spcAft>
                <a:spcPts val="0"/>
              </a:spcAft>
              <a:buSzPts val="2300"/>
              <a:buNone/>
              <a:defRPr sz="2300"/>
            </a:lvl2pPr>
            <a:lvl3pPr lvl="2" rtl="0">
              <a:spcBef>
                <a:spcPts val="0"/>
              </a:spcBef>
              <a:spcAft>
                <a:spcPts val="0"/>
              </a:spcAft>
              <a:buSzPts val="2300"/>
              <a:buNone/>
              <a:defRPr sz="2300"/>
            </a:lvl3pPr>
            <a:lvl4pPr lvl="3" rtl="0">
              <a:spcBef>
                <a:spcPts val="0"/>
              </a:spcBef>
              <a:spcAft>
                <a:spcPts val="0"/>
              </a:spcAft>
              <a:buSzPts val="2300"/>
              <a:buNone/>
              <a:defRPr sz="2300"/>
            </a:lvl4pPr>
            <a:lvl5pPr lvl="4" rtl="0">
              <a:spcBef>
                <a:spcPts val="0"/>
              </a:spcBef>
              <a:spcAft>
                <a:spcPts val="0"/>
              </a:spcAft>
              <a:buSzPts val="2300"/>
              <a:buNone/>
              <a:defRPr sz="2300"/>
            </a:lvl5pPr>
            <a:lvl6pPr lvl="5" rtl="0">
              <a:spcBef>
                <a:spcPts val="0"/>
              </a:spcBef>
              <a:spcAft>
                <a:spcPts val="0"/>
              </a:spcAft>
              <a:buSzPts val="2300"/>
              <a:buNone/>
              <a:defRPr sz="2300"/>
            </a:lvl6pPr>
            <a:lvl7pPr lvl="6" rtl="0">
              <a:spcBef>
                <a:spcPts val="0"/>
              </a:spcBef>
              <a:spcAft>
                <a:spcPts val="0"/>
              </a:spcAft>
              <a:buSzPts val="2300"/>
              <a:buNone/>
              <a:defRPr sz="2300"/>
            </a:lvl7pPr>
            <a:lvl8pPr lvl="7" rtl="0">
              <a:spcBef>
                <a:spcPts val="0"/>
              </a:spcBef>
              <a:spcAft>
                <a:spcPts val="0"/>
              </a:spcAft>
              <a:buSzPts val="2300"/>
              <a:buNone/>
              <a:defRPr sz="2300"/>
            </a:lvl8pPr>
            <a:lvl9pPr lvl="8" rtl="0">
              <a:spcBef>
                <a:spcPts val="0"/>
              </a:spcBef>
              <a:spcAft>
                <a:spcPts val="0"/>
              </a:spcAft>
              <a:buSzPts val="2300"/>
              <a:buNone/>
              <a:defRPr sz="2300"/>
            </a:lvl9pPr>
          </a:lstStyle>
          <a:p>
            <a:endParaRPr/>
          </a:p>
        </p:txBody>
      </p:sp>
      <p:sp>
        <p:nvSpPr>
          <p:cNvPr id="73" name="Google Shape;73;p13"/>
          <p:cNvSpPr txBox="1">
            <a:spLocks noGrp="1"/>
          </p:cNvSpPr>
          <p:nvPr>
            <p:ph type="title" idx="8"/>
          </p:nvPr>
        </p:nvSpPr>
        <p:spPr>
          <a:xfrm>
            <a:off x="3293243" y="3056075"/>
            <a:ext cx="2557200" cy="863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300"/>
              <a:buNone/>
              <a:defRPr sz="2300"/>
            </a:lvl1pPr>
            <a:lvl2pPr lvl="1" rtl="0">
              <a:spcBef>
                <a:spcPts val="0"/>
              </a:spcBef>
              <a:spcAft>
                <a:spcPts val="0"/>
              </a:spcAft>
              <a:buSzPts val="2300"/>
              <a:buNone/>
              <a:defRPr sz="2300"/>
            </a:lvl2pPr>
            <a:lvl3pPr lvl="2" rtl="0">
              <a:spcBef>
                <a:spcPts val="0"/>
              </a:spcBef>
              <a:spcAft>
                <a:spcPts val="0"/>
              </a:spcAft>
              <a:buSzPts val="2300"/>
              <a:buNone/>
              <a:defRPr sz="2300"/>
            </a:lvl3pPr>
            <a:lvl4pPr lvl="3" rtl="0">
              <a:spcBef>
                <a:spcPts val="0"/>
              </a:spcBef>
              <a:spcAft>
                <a:spcPts val="0"/>
              </a:spcAft>
              <a:buSzPts val="2300"/>
              <a:buNone/>
              <a:defRPr sz="2300"/>
            </a:lvl4pPr>
            <a:lvl5pPr lvl="4" rtl="0">
              <a:spcBef>
                <a:spcPts val="0"/>
              </a:spcBef>
              <a:spcAft>
                <a:spcPts val="0"/>
              </a:spcAft>
              <a:buSzPts val="2300"/>
              <a:buNone/>
              <a:defRPr sz="2300"/>
            </a:lvl5pPr>
            <a:lvl6pPr lvl="5" rtl="0">
              <a:spcBef>
                <a:spcPts val="0"/>
              </a:spcBef>
              <a:spcAft>
                <a:spcPts val="0"/>
              </a:spcAft>
              <a:buSzPts val="2300"/>
              <a:buNone/>
              <a:defRPr sz="2300"/>
            </a:lvl6pPr>
            <a:lvl7pPr lvl="6" rtl="0">
              <a:spcBef>
                <a:spcPts val="0"/>
              </a:spcBef>
              <a:spcAft>
                <a:spcPts val="0"/>
              </a:spcAft>
              <a:buSzPts val="2300"/>
              <a:buNone/>
              <a:defRPr sz="2300"/>
            </a:lvl7pPr>
            <a:lvl8pPr lvl="7" rtl="0">
              <a:spcBef>
                <a:spcPts val="0"/>
              </a:spcBef>
              <a:spcAft>
                <a:spcPts val="0"/>
              </a:spcAft>
              <a:buSzPts val="2300"/>
              <a:buNone/>
              <a:defRPr sz="2300"/>
            </a:lvl8pPr>
            <a:lvl9pPr lvl="8" rtl="0">
              <a:spcBef>
                <a:spcPts val="0"/>
              </a:spcBef>
              <a:spcAft>
                <a:spcPts val="0"/>
              </a:spcAft>
              <a:buSzPts val="2300"/>
              <a:buNone/>
              <a:defRPr sz="2300"/>
            </a:lvl9pPr>
          </a:lstStyle>
          <a:p>
            <a:endParaRPr/>
          </a:p>
        </p:txBody>
      </p:sp>
      <p:sp>
        <p:nvSpPr>
          <p:cNvPr id="74" name="Google Shape;74;p13"/>
          <p:cNvSpPr txBox="1">
            <a:spLocks noGrp="1"/>
          </p:cNvSpPr>
          <p:nvPr>
            <p:ph type="title" idx="9"/>
          </p:nvPr>
        </p:nvSpPr>
        <p:spPr>
          <a:xfrm>
            <a:off x="5915511" y="3056075"/>
            <a:ext cx="2557200" cy="863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300"/>
              <a:buNone/>
              <a:defRPr sz="2300"/>
            </a:lvl1pPr>
            <a:lvl2pPr lvl="1" rtl="0">
              <a:spcBef>
                <a:spcPts val="0"/>
              </a:spcBef>
              <a:spcAft>
                <a:spcPts val="0"/>
              </a:spcAft>
              <a:buSzPts val="2300"/>
              <a:buNone/>
              <a:defRPr sz="2300"/>
            </a:lvl2pPr>
            <a:lvl3pPr lvl="2" rtl="0">
              <a:spcBef>
                <a:spcPts val="0"/>
              </a:spcBef>
              <a:spcAft>
                <a:spcPts val="0"/>
              </a:spcAft>
              <a:buSzPts val="2300"/>
              <a:buNone/>
              <a:defRPr sz="2300"/>
            </a:lvl3pPr>
            <a:lvl4pPr lvl="3" rtl="0">
              <a:spcBef>
                <a:spcPts val="0"/>
              </a:spcBef>
              <a:spcAft>
                <a:spcPts val="0"/>
              </a:spcAft>
              <a:buSzPts val="2300"/>
              <a:buNone/>
              <a:defRPr sz="2300"/>
            </a:lvl4pPr>
            <a:lvl5pPr lvl="4" rtl="0">
              <a:spcBef>
                <a:spcPts val="0"/>
              </a:spcBef>
              <a:spcAft>
                <a:spcPts val="0"/>
              </a:spcAft>
              <a:buSzPts val="2300"/>
              <a:buNone/>
              <a:defRPr sz="2300"/>
            </a:lvl5pPr>
            <a:lvl6pPr lvl="5" rtl="0">
              <a:spcBef>
                <a:spcPts val="0"/>
              </a:spcBef>
              <a:spcAft>
                <a:spcPts val="0"/>
              </a:spcAft>
              <a:buSzPts val="2300"/>
              <a:buNone/>
              <a:defRPr sz="2300"/>
            </a:lvl6pPr>
            <a:lvl7pPr lvl="6" rtl="0">
              <a:spcBef>
                <a:spcPts val="0"/>
              </a:spcBef>
              <a:spcAft>
                <a:spcPts val="0"/>
              </a:spcAft>
              <a:buSzPts val="2300"/>
              <a:buNone/>
              <a:defRPr sz="2300"/>
            </a:lvl7pPr>
            <a:lvl8pPr lvl="7" rtl="0">
              <a:spcBef>
                <a:spcPts val="0"/>
              </a:spcBef>
              <a:spcAft>
                <a:spcPts val="0"/>
              </a:spcAft>
              <a:buSzPts val="2300"/>
              <a:buNone/>
              <a:defRPr sz="2300"/>
            </a:lvl8pPr>
            <a:lvl9pPr lvl="8" rtl="0">
              <a:spcBef>
                <a:spcPts val="0"/>
              </a:spcBef>
              <a:spcAft>
                <a:spcPts val="0"/>
              </a:spcAft>
              <a:buSzPts val="2300"/>
              <a:buNone/>
              <a:defRPr sz="23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368301" y="239920"/>
            <a:ext cx="8420100"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sz="1400" dirty="0"/>
          </a:p>
        </p:txBody>
      </p:sp>
    </p:spTree>
    <p:extLst>
      <p:ext uri="{BB962C8B-B14F-4D97-AF65-F5344CB8AC3E}">
        <p14:creationId xmlns:p14="http://schemas.microsoft.com/office/powerpoint/2010/main" val="22650765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33861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pPr>
                <a:defRPr/>
              </a:pPr>
              <a:t>‹#›</a:t>
            </a:fld>
            <a:endParaRPr lang="en-US"/>
          </a:p>
        </p:txBody>
      </p:sp>
    </p:spTree>
    <p:extLst>
      <p:ext uri="{BB962C8B-B14F-4D97-AF65-F5344CB8AC3E}">
        <p14:creationId xmlns:p14="http://schemas.microsoft.com/office/powerpoint/2010/main" val="3628813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pPr>
                <a:defRPr/>
              </a:pPr>
              <a:t>‹#›</a:t>
            </a:fld>
            <a:endParaRPr lang="en-US"/>
          </a:p>
        </p:txBody>
      </p:sp>
    </p:spTree>
    <p:extLst>
      <p:ext uri="{BB962C8B-B14F-4D97-AF65-F5344CB8AC3E}">
        <p14:creationId xmlns:p14="http://schemas.microsoft.com/office/powerpoint/2010/main" val="41333908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pPr>
                <a:defRPr/>
              </a:pPr>
              <a:t>‹#›</a:t>
            </a:fld>
            <a:endParaRPr lang="en-US"/>
          </a:p>
        </p:txBody>
      </p:sp>
    </p:spTree>
    <p:extLst>
      <p:ext uri="{BB962C8B-B14F-4D97-AF65-F5344CB8AC3E}">
        <p14:creationId xmlns:p14="http://schemas.microsoft.com/office/powerpoint/2010/main" val="21409819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pPr>
                <a:defRPr/>
              </a:pPr>
              <a:t>27/09/2022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pPr>
                <a:defRPr/>
              </a:pPr>
              <a:t>‹#›</a:t>
            </a:fld>
            <a:endParaRPr lang="en-US"/>
          </a:p>
        </p:txBody>
      </p:sp>
    </p:spTree>
    <p:extLst>
      <p:ext uri="{BB962C8B-B14F-4D97-AF65-F5344CB8AC3E}">
        <p14:creationId xmlns:p14="http://schemas.microsoft.com/office/powerpoint/2010/main" val="6489590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pPr>
                <a:defRPr/>
              </a:pPr>
              <a:t>27/09/2022</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pPr>
                <a:defRPr/>
              </a:pPr>
              <a:t>‹#›</a:t>
            </a:fld>
            <a:endParaRPr lang="en-US"/>
          </a:p>
        </p:txBody>
      </p:sp>
    </p:spTree>
    <p:extLst>
      <p:ext uri="{BB962C8B-B14F-4D97-AF65-F5344CB8AC3E}">
        <p14:creationId xmlns:p14="http://schemas.microsoft.com/office/powerpoint/2010/main" val="1389714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pPr>
                <a:defRPr/>
              </a:pPr>
              <a:t>27/09/2022</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pPr>
                <a:defRPr/>
              </a:pPr>
              <a:t>‹#›</a:t>
            </a:fld>
            <a:endParaRPr lang="en-US"/>
          </a:p>
        </p:txBody>
      </p:sp>
    </p:spTree>
    <p:extLst>
      <p:ext uri="{BB962C8B-B14F-4D97-AF65-F5344CB8AC3E}">
        <p14:creationId xmlns:p14="http://schemas.microsoft.com/office/powerpoint/2010/main" val="237792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pPr>
                <a:defRPr/>
              </a:pPr>
              <a:t>27/09/2022</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pPr>
                <a:defRPr/>
              </a:pPr>
              <a:t>‹#›</a:t>
            </a:fld>
            <a:endParaRPr lang="en-US"/>
          </a:p>
        </p:txBody>
      </p:sp>
    </p:spTree>
    <p:extLst>
      <p:ext uri="{BB962C8B-B14F-4D97-AF65-F5344CB8AC3E}">
        <p14:creationId xmlns:p14="http://schemas.microsoft.com/office/powerpoint/2010/main" val="24328494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pPr>
                <a:defRPr/>
              </a:pPr>
              <a:t>27/09/2022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pPr>
                <a:defRPr/>
              </a:pPr>
              <a:t>‹#›</a:t>
            </a:fld>
            <a:endParaRPr lang="en-US"/>
          </a:p>
        </p:txBody>
      </p:sp>
    </p:spTree>
    <p:extLst>
      <p:ext uri="{BB962C8B-B14F-4D97-AF65-F5344CB8AC3E}">
        <p14:creationId xmlns:p14="http://schemas.microsoft.com/office/powerpoint/2010/main" val="33099199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1">
  <p:cSld name="CUSTOM_25">
    <p:spTree>
      <p:nvGrpSpPr>
        <p:cNvPr id="1" name="Shape 107"/>
        <p:cNvGrpSpPr/>
        <p:nvPr/>
      </p:nvGrpSpPr>
      <p:grpSpPr>
        <a:xfrm>
          <a:off x="0" y="0"/>
          <a:ext cx="0" cy="0"/>
          <a:chOff x="0" y="0"/>
          <a:chExt cx="0" cy="0"/>
        </a:xfrm>
      </p:grpSpPr>
      <p:sp>
        <p:nvSpPr>
          <p:cNvPr id="108" name="Google Shape;108;p17"/>
          <p:cNvSpPr/>
          <p:nvPr/>
        </p:nvSpPr>
        <p:spPr>
          <a:xfrm rot="899910" flipH="1">
            <a:off x="-1792578" y="-2148990"/>
            <a:ext cx="6395364" cy="4337046"/>
          </a:xfrm>
          <a:custGeom>
            <a:avLst/>
            <a:gdLst/>
            <a:ahLst/>
            <a:cxnLst/>
            <a:rect l="l" t="t" r="r" b="b"/>
            <a:pathLst>
              <a:path w="124653" h="84534" extrusionOk="0">
                <a:moveTo>
                  <a:pt x="38538" y="0"/>
                </a:moveTo>
                <a:cubicBezTo>
                  <a:pt x="31277" y="0"/>
                  <a:pt x="23914" y="1651"/>
                  <a:pt x="17782" y="5121"/>
                </a:cubicBezTo>
                <a:cubicBezTo>
                  <a:pt x="5137" y="12295"/>
                  <a:pt x="0" y="25881"/>
                  <a:pt x="2797" y="37401"/>
                </a:cubicBezTo>
                <a:cubicBezTo>
                  <a:pt x="5654" y="48891"/>
                  <a:pt x="15168" y="58374"/>
                  <a:pt x="26444" y="65548"/>
                </a:cubicBezTo>
                <a:cubicBezTo>
                  <a:pt x="40974" y="74788"/>
                  <a:pt x="58694" y="80806"/>
                  <a:pt x="77509" y="83025"/>
                </a:cubicBezTo>
                <a:cubicBezTo>
                  <a:pt x="82402" y="83614"/>
                  <a:pt x="89834" y="84534"/>
                  <a:pt x="97300" y="84534"/>
                </a:cubicBezTo>
                <a:cubicBezTo>
                  <a:pt x="108339" y="84534"/>
                  <a:pt x="119455" y="82522"/>
                  <a:pt x="122556" y="74454"/>
                </a:cubicBezTo>
                <a:cubicBezTo>
                  <a:pt x="124653" y="69013"/>
                  <a:pt x="119911" y="63694"/>
                  <a:pt x="114136" y="60836"/>
                </a:cubicBezTo>
                <a:cubicBezTo>
                  <a:pt x="108361" y="58010"/>
                  <a:pt x="101491" y="56551"/>
                  <a:pt x="96051" y="53329"/>
                </a:cubicBezTo>
                <a:cubicBezTo>
                  <a:pt x="84014" y="46064"/>
                  <a:pt x="82433" y="32265"/>
                  <a:pt x="76172" y="21261"/>
                </a:cubicBezTo>
                <a:cubicBezTo>
                  <a:pt x="71400" y="12781"/>
                  <a:pt x="63193" y="5516"/>
                  <a:pt x="52311" y="2082"/>
                </a:cubicBezTo>
                <a:cubicBezTo>
                  <a:pt x="48014" y="710"/>
                  <a:pt x="43298" y="0"/>
                  <a:pt x="385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7"/>
          <p:cNvSpPr txBox="1">
            <a:spLocks noGrp="1"/>
          </p:cNvSpPr>
          <p:nvPr>
            <p:ph type="title"/>
          </p:nvPr>
        </p:nvSpPr>
        <p:spPr>
          <a:xfrm>
            <a:off x="819000" y="688949"/>
            <a:ext cx="7506000" cy="5781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pPr>
                <a:defRPr/>
              </a:pPr>
              <a:t>27/09/2022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pPr>
                <a:defRPr/>
              </a:pPr>
              <a:t>‹#›</a:t>
            </a:fld>
            <a:endParaRPr lang="en-US"/>
          </a:p>
        </p:txBody>
      </p:sp>
    </p:spTree>
    <p:extLst>
      <p:ext uri="{BB962C8B-B14F-4D97-AF65-F5344CB8AC3E}">
        <p14:creationId xmlns:p14="http://schemas.microsoft.com/office/powerpoint/2010/main" val="40762537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pPr>
                <a:defRPr/>
              </a:pPr>
              <a:t>‹#›</a:t>
            </a:fld>
            <a:endParaRPr lang="en-US"/>
          </a:p>
        </p:txBody>
      </p:sp>
    </p:spTree>
    <p:extLst>
      <p:ext uri="{BB962C8B-B14F-4D97-AF65-F5344CB8AC3E}">
        <p14:creationId xmlns:p14="http://schemas.microsoft.com/office/powerpoint/2010/main" val="28163263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pPr>
                <a:defRPr/>
              </a:pPr>
              <a:t>‹#›</a:t>
            </a:fld>
            <a:endParaRPr lang="en-US"/>
          </a:p>
        </p:txBody>
      </p:sp>
    </p:spTree>
    <p:extLst>
      <p:ext uri="{BB962C8B-B14F-4D97-AF65-F5344CB8AC3E}">
        <p14:creationId xmlns:p14="http://schemas.microsoft.com/office/powerpoint/2010/main" val="4653152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96"/>
            <a:ext cx="8229600" cy="43886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pPr>
                <a:defRPr/>
              </a:pPr>
              <a:t>‹#›</a:t>
            </a:fld>
            <a:endParaRPr lang="en-US"/>
          </a:p>
        </p:txBody>
      </p:sp>
    </p:spTree>
    <p:extLst>
      <p:ext uri="{BB962C8B-B14F-4D97-AF65-F5344CB8AC3E}">
        <p14:creationId xmlns:p14="http://schemas.microsoft.com/office/powerpoint/2010/main" val="758071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9144001" cy="51435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 y="3458213"/>
            <a:ext cx="9144011" cy="1685306"/>
          </a:xfrm>
          <a:prstGeom prst="rect">
            <a:avLst/>
          </a:prstGeom>
        </p:spPr>
      </p:pic>
    </p:spTree>
    <p:extLst>
      <p:ext uri="{BB962C8B-B14F-4D97-AF65-F5344CB8AC3E}">
        <p14:creationId xmlns:p14="http://schemas.microsoft.com/office/powerpoint/2010/main" val="27614002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050" name="Picture 2" descr="C:\Users\Thinkpad\Desktop\未标题-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4508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 id="{D1C366D3-5762-4D36-B666-26996E5102BC}"/>
              </a:ext>
            </a:extLst>
          </p:cNvPr>
          <p:cNvSpPr txBox="1"/>
          <p:nvPr userDrawn="1"/>
        </p:nvSpPr>
        <p:spPr>
          <a:xfrm>
            <a:off x="6679957" y="4947293"/>
            <a:ext cx="3072911" cy="219291"/>
          </a:xfrm>
          <a:prstGeom prst="rect">
            <a:avLst/>
          </a:prstGeom>
          <a:noFill/>
        </p:spPr>
        <p:txBody>
          <a:bodyPr wrap="square" rtlCol="0">
            <a:spAutoFit/>
          </a:bodyPr>
          <a:lstStyle/>
          <a:p>
            <a:pPr>
              <a:buClrTx/>
              <a:buFontTx/>
              <a:buNone/>
            </a:pPr>
            <a:r>
              <a:rPr lang="en-US" sz="825" i="1" kern="1200" dirty="0">
                <a:solidFill>
                  <a:srgbClr val="F79646">
                    <a:lumMod val="75000"/>
                  </a:srgbClr>
                </a:solidFill>
                <a:latin typeface="Times New Roman" panose="02020603050405020304" pitchFamily="18" charset="0"/>
                <a:cs typeface="Times New Roman" panose="02020603050405020304" pitchFamily="18" charset="0"/>
              </a:rPr>
              <a:t>Design by: </a:t>
            </a:r>
            <a:r>
              <a:rPr lang="en-US" sz="825" i="1" kern="1200" dirty="0" err="1">
                <a:solidFill>
                  <a:srgbClr val="F79646">
                    <a:lumMod val="75000"/>
                  </a:srgbClr>
                </a:solidFill>
                <a:latin typeface="Times New Roman" panose="02020603050405020304" pitchFamily="18" charset="0"/>
                <a:cs typeface="Times New Roman" panose="02020603050405020304" pitchFamily="18" charset="0"/>
              </a:rPr>
              <a:t>Hương</a:t>
            </a:r>
            <a:r>
              <a:rPr lang="en-US" sz="825" i="1" kern="1200" dirty="0">
                <a:solidFill>
                  <a:srgbClr val="F79646">
                    <a:lumMod val="75000"/>
                  </a:srgbClr>
                </a:solidFill>
                <a:latin typeface="Times New Roman" panose="02020603050405020304" pitchFamily="18" charset="0"/>
                <a:cs typeface="Times New Roman" panose="02020603050405020304" pitchFamily="18" charset="0"/>
              </a:rPr>
              <a:t> </a:t>
            </a:r>
            <a:r>
              <a:rPr lang="en-US" sz="825" i="1" kern="1200" dirty="0" err="1">
                <a:solidFill>
                  <a:srgbClr val="F79646">
                    <a:lumMod val="75000"/>
                  </a:srgbClr>
                </a:solidFill>
                <a:latin typeface="Times New Roman" panose="02020603050405020304" pitchFamily="18" charset="0"/>
                <a:cs typeface="Times New Roman" panose="02020603050405020304" pitchFamily="18" charset="0"/>
              </a:rPr>
              <a:t>Thảo</a:t>
            </a:r>
            <a:r>
              <a:rPr lang="en-US" sz="825" i="1" kern="1200" dirty="0">
                <a:solidFill>
                  <a:srgbClr val="F79646">
                    <a:lumMod val="75000"/>
                  </a:srgbClr>
                </a:solidFill>
                <a:latin typeface="Times New Roman" panose="02020603050405020304" pitchFamily="18" charset="0"/>
                <a:cs typeface="Times New Roman" panose="02020603050405020304" pitchFamily="18" charset="0"/>
              </a:rPr>
              <a:t> – tranthao121004@gmail.com </a:t>
            </a:r>
          </a:p>
        </p:txBody>
      </p:sp>
    </p:spTree>
    <p:extLst>
      <p:ext uri="{BB962C8B-B14F-4D97-AF65-F5344CB8AC3E}">
        <p14:creationId xmlns:p14="http://schemas.microsoft.com/office/powerpoint/2010/main" val="24459903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76D872D-3455-463D-ADF0-9BDA032231FF}" type="datetimeFigureOut">
              <a:rPr lang="en-US">
                <a:solidFill>
                  <a:prstClr val="black">
                    <a:tint val="75000"/>
                  </a:prstClr>
                </a:solidFill>
              </a:rPr>
              <a:pPr>
                <a:defRPr/>
              </a:pPr>
              <a:t>27/09/2022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182B399-C752-4261-9DF7-367DBFEE7718}" type="slidenum">
              <a:rPr lang="en-US" altLang="en-US"/>
              <a:pPr>
                <a:defRPr/>
              </a:pPr>
              <a:t>‹#›</a:t>
            </a:fld>
            <a:endParaRPr lang="en-US" altLang="en-US"/>
          </a:p>
        </p:txBody>
      </p:sp>
    </p:spTree>
    <p:extLst>
      <p:ext uri="{BB962C8B-B14F-4D97-AF65-F5344CB8AC3E}">
        <p14:creationId xmlns:p14="http://schemas.microsoft.com/office/powerpoint/2010/main" val="2562899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CE98724-7F0C-424A-A22C-0B18F32C8A3D}" type="datetimeFigureOut">
              <a:rPr lang="en-US">
                <a:solidFill>
                  <a:prstClr val="black">
                    <a:tint val="75000"/>
                  </a:prstClr>
                </a:solidFill>
              </a:rPr>
              <a:pPr>
                <a:defRPr/>
              </a:pPr>
              <a:t>27/09/2022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57F855D-068C-4C6A-8D45-A5F69F55A49A}" type="slidenum">
              <a:rPr lang="en-US" altLang="en-US"/>
              <a:pPr>
                <a:defRPr/>
              </a:pPr>
              <a:t>‹#›</a:t>
            </a:fld>
            <a:endParaRPr lang="en-US" altLang="en-US"/>
          </a:p>
        </p:txBody>
      </p:sp>
    </p:spTree>
    <p:extLst>
      <p:ext uri="{BB962C8B-B14F-4D97-AF65-F5344CB8AC3E}">
        <p14:creationId xmlns:p14="http://schemas.microsoft.com/office/powerpoint/2010/main" val="18941308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62FFB85-F179-4D90-9DB6-DC88F402991E}" type="datetimeFigureOut">
              <a:rPr lang="en-US">
                <a:solidFill>
                  <a:prstClr val="black">
                    <a:tint val="75000"/>
                  </a:prstClr>
                </a:solidFill>
              </a:rPr>
              <a:pPr>
                <a:defRPr/>
              </a:pPr>
              <a:t>27/09/2022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44D5359-8D05-44CE-8AE4-3F9B60FB7366}" type="slidenum">
              <a:rPr lang="en-US" altLang="en-US"/>
              <a:pPr>
                <a:defRPr/>
              </a:pPr>
              <a:t>‹#›</a:t>
            </a:fld>
            <a:endParaRPr lang="en-US" altLang="en-US"/>
          </a:p>
        </p:txBody>
      </p:sp>
    </p:spTree>
    <p:extLst>
      <p:ext uri="{BB962C8B-B14F-4D97-AF65-F5344CB8AC3E}">
        <p14:creationId xmlns:p14="http://schemas.microsoft.com/office/powerpoint/2010/main" val="32753421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54A8554-6025-4E7A-B5DA-0134E9A3973A}" type="datetimeFigureOut">
              <a:rPr lang="en-US">
                <a:solidFill>
                  <a:prstClr val="black">
                    <a:tint val="75000"/>
                  </a:prstClr>
                </a:solidFill>
              </a:rPr>
              <a:pPr>
                <a:defRPr/>
              </a:pPr>
              <a:t>27/09/2022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8FD64BD6-ACD6-4AD8-9F4F-D3EBE59DC574}" type="slidenum">
              <a:rPr lang="en-US" altLang="en-US"/>
              <a:pPr>
                <a:defRPr/>
              </a:pPr>
              <a:t>‹#›</a:t>
            </a:fld>
            <a:endParaRPr lang="en-US" altLang="en-US"/>
          </a:p>
        </p:txBody>
      </p:sp>
    </p:spTree>
    <p:extLst>
      <p:ext uri="{BB962C8B-B14F-4D97-AF65-F5344CB8AC3E}">
        <p14:creationId xmlns:p14="http://schemas.microsoft.com/office/powerpoint/2010/main" val="707489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ext 1">
  <p:cSld name="CUSTOM_11">
    <p:spTree>
      <p:nvGrpSpPr>
        <p:cNvPr id="1" name="Shape 190"/>
        <p:cNvGrpSpPr/>
        <p:nvPr/>
      </p:nvGrpSpPr>
      <p:grpSpPr>
        <a:xfrm>
          <a:off x="0" y="0"/>
          <a:ext cx="0" cy="0"/>
          <a:chOff x="0" y="0"/>
          <a:chExt cx="0" cy="0"/>
        </a:xfrm>
      </p:grpSpPr>
      <p:sp>
        <p:nvSpPr>
          <p:cNvPr id="191" name="Google Shape;191;p27"/>
          <p:cNvSpPr/>
          <p:nvPr/>
        </p:nvSpPr>
        <p:spPr>
          <a:xfrm rot="7200027">
            <a:off x="-865298" y="-2051906"/>
            <a:ext cx="5884166" cy="3990085"/>
          </a:xfrm>
          <a:custGeom>
            <a:avLst/>
            <a:gdLst/>
            <a:ahLst/>
            <a:cxnLst/>
            <a:rect l="l" t="t" r="r" b="b"/>
            <a:pathLst>
              <a:path w="124653" h="84534" extrusionOk="0">
                <a:moveTo>
                  <a:pt x="38538" y="0"/>
                </a:moveTo>
                <a:cubicBezTo>
                  <a:pt x="31277" y="0"/>
                  <a:pt x="23914" y="1651"/>
                  <a:pt x="17782" y="5121"/>
                </a:cubicBezTo>
                <a:cubicBezTo>
                  <a:pt x="5137" y="12295"/>
                  <a:pt x="0" y="25881"/>
                  <a:pt x="2797" y="37401"/>
                </a:cubicBezTo>
                <a:cubicBezTo>
                  <a:pt x="5654" y="48891"/>
                  <a:pt x="15168" y="58374"/>
                  <a:pt x="26444" y="65548"/>
                </a:cubicBezTo>
                <a:cubicBezTo>
                  <a:pt x="40974" y="74788"/>
                  <a:pt x="58694" y="80806"/>
                  <a:pt x="77509" y="83025"/>
                </a:cubicBezTo>
                <a:cubicBezTo>
                  <a:pt x="82402" y="83614"/>
                  <a:pt x="89834" y="84534"/>
                  <a:pt x="97300" y="84534"/>
                </a:cubicBezTo>
                <a:cubicBezTo>
                  <a:pt x="108339" y="84534"/>
                  <a:pt x="119455" y="82522"/>
                  <a:pt x="122556" y="74454"/>
                </a:cubicBezTo>
                <a:cubicBezTo>
                  <a:pt x="124653" y="69013"/>
                  <a:pt x="119911" y="63694"/>
                  <a:pt x="114136" y="60836"/>
                </a:cubicBezTo>
                <a:cubicBezTo>
                  <a:pt x="108361" y="58010"/>
                  <a:pt x="101491" y="56551"/>
                  <a:pt x="96051" y="53329"/>
                </a:cubicBezTo>
                <a:cubicBezTo>
                  <a:pt x="84014" y="46064"/>
                  <a:pt x="82433" y="32265"/>
                  <a:pt x="76172" y="21261"/>
                </a:cubicBezTo>
                <a:cubicBezTo>
                  <a:pt x="71400" y="12781"/>
                  <a:pt x="63193" y="5516"/>
                  <a:pt x="52311" y="2082"/>
                </a:cubicBezTo>
                <a:cubicBezTo>
                  <a:pt x="48014" y="710"/>
                  <a:pt x="43298" y="0"/>
                  <a:pt x="385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7"/>
          <p:cNvSpPr txBox="1">
            <a:spLocks noGrp="1"/>
          </p:cNvSpPr>
          <p:nvPr>
            <p:ph type="title"/>
          </p:nvPr>
        </p:nvSpPr>
        <p:spPr>
          <a:xfrm>
            <a:off x="819000" y="1843400"/>
            <a:ext cx="3340500" cy="1063500"/>
          </a:xfrm>
          <a:prstGeom prst="rect">
            <a:avLst/>
          </a:prstGeom>
          <a:ln>
            <a:noFill/>
          </a:ln>
        </p:spPr>
        <p:txBody>
          <a:bodyPr spcFirstLastPara="1" wrap="square" lIns="91425" tIns="91425" rIns="91425" bIns="91425" anchor="ctr" anchorCtr="0">
            <a:noAutofit/>
          </a:bodyPr>
          <a:lstStyle>
            <a:lvl1pPr lvl="0" rtl="0">
              <a:lnSpc>
                <a:spcPct val="90000"/>
              </a:lnSpc>
              <a:spcBef>
                <a:spcPts val="0"/>
              </a:spcBef>
              <a:spcAft>
                <a:spcPts val="0"/>
              </a:spcAft>
              <a:buSzPts val="3500"/>
              <a:buNone/>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93" name="Google Shape;193;p27"/>
          <p:cNvSpPr txBox="1">
            <a:spLocks noGrp="1"/>
          </p:cNvSpPr>
          <p:nvPr>
            <p:ph type="subTitle" idx="1"/>
          </p:nvPr>
        </p:nvSpPr>
        <p:spPr>
          <a:xfrm>
            <a:off x="819000" y="2979747"/>
            <a:ext cx="3340500" cy="874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160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76FC659-68EA-4C33-B44D-E160FBAFAC0E}" type="datetimeFigureOut">
              <a:rPr lang="en-US">
                <a:solidFill>
                  <a:prstClr val="black">
                    <a:tint val="75000"/>
                  </a:prstClr>
                </a:solidFill>
              </a:rPr>
              <a:pPr>
                <a:defRPr/>
              </a:pPr>
              <a:t>27/09/2022</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20024E52-5FA2-45B2-8E1D-E53FA01EF7CA}" type="slidenum">
              <a:rPr lang="en-US" altLang="en-US"/>
              <a:pPr>
                <a:defRPr/>
              </a:pPr>
              <a:t>‹#›</a:t>
            </a:fld>
            <a:endParaRPr lang="en-US" altLang="en-US"/>
          </a:p>
        </p:txBody>
      </p:sp>
    </p:spTree>
    <p:extLst>
      <p:ext uri="{BB962C8B-B14F-4D97-AF65-F5344CB8AC3E}">
        <p14:creationId xmlns:p14="http://schemas.microsoft.com/office/powerpoint/2010/main" val="25581339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AD17348-2CF0-4160-B39F-13BF045A7F9A}" type="datetimeFigureOut">
              <a:rPr lang="en-US">
                <a:solidFill>
                  <a:prstClr val="black">
                    <a:tint val="75000"/>
                  </a:prstClr>
                </a:solidFill>
              </a:rPr>
              <a:pPr>
                <a:defRPr/>
              </a:pPr>
              <a:t>27/09/2022</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F17C1BFD-D420-4687-A9EC-8B4DE3B3F3CD}" type="slidenum">
              <a:rPr lang="en-US" altLang="en-US"/>
              <a:pPr>
                <a:defRPr/>
              </a:pPr>
              <a:t>‹#›</a:t>
            </a:fld>
            <a:endParaRPr lang="en-US" altLang="en-US"/>
          </a:p>
        </p:txBody>
      </p:sp>
    </p:spTree>
    <p:extLst>
      <p:ext uri="{BB962C8B-B14F-4D97-AF65-F5344CB8AC3E}">
        <p14:creationId xmlns:p14="http://schemas.microsoft.com/office/powerpoint/2010/main" val="126209066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18D8612-840A-4489-BF48-D2244C68F264}" type="datetimeFigureOut">
              <a:rPr lang="en-US">
                <a:solidFill>
                  <a:prstClr val="black">
                    <a:tint val="75000"/>
                  </a:prstClr>
                </a:solidFill>
              </a:rPr>
              <a:pPr>
                <a:defRPr/>
              </a:pPr>
              <a:t>27/09/2022</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0AB4C342-BA89-40D1-9B43-33EA713A201C}" type="slidenum">
              <a:rPr lang="en-US" altLang="en-US"/>
              <a:pPr>
                <a:defRPr/>
              </a:pPr>
              <a:t>‹#›</a:t>
            </a:fld>
            <a:endParaRPr lang="en-US" altLang="en-US"/>
          </a:p>
        </p:txBody>
      </p:sp>
    </p:spTree>
    <p:extLst>
      <p:ext uri="{BB962C8B-B14F-4D97-AF65-F5344CB8AC3E}">
        <p14:creationId xmlns:p14="http://schemas.microsoft.com/office/powerpoint/2010/main" val="26866867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03F3DEF-447F-4E66-8F5D-3EF464D4D3DC}" type="datetimeFigureOut">
              <a:rPr lang="en-US">
                <a:solidFill>
                  <a:prstClr val="black">
                    <a:tint val="75000"/>
                  </a:prstClr>
                </a:solidFill>
              </a:rPr>
              <a:pPr>
                <a:defRPr/>
              </a:pPr>
              <a:t>27/09/2022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5337CFB-B924-4381-B153-50D5F1053794}" type="slidenum">
              <a:rPr lang="en-US" altLang="en-US"/>
              <a:pPr>
                <a:defRPr/>
              </a:pPr>
              <a:t>‹#›</a:t>
            </a:fld>
            <a:endParaRPr lang="en-US" altLang="en-US"/>
          </a:p>
        </p:txBody>
      </p:sp>
    </p:spTree>
    <p:extLst>
      <p:ext uri="{BB962C8B-B14F-4D97-AF65-F5344CB8AC3E}">
        <p14:creationId xmlns:p14="http://schemas.microsoft.com/office/powerpoint/2010/main" val="19466006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4366DE4-672B-46EF-836B-950C57D03CB3}" type="datetimeFigureOut">
              <a:rPr lang="en-US">
                <a:solidFill>
                  <a:prstClr val="black">
                    <a:tint val="75000"/>
                  </a:prstClr>
                </a:solidFill>
              </a:rPr>
              <a:pPr>
                <a:defRPr/>
              </a:pPr>
              <a:t>27/09/2022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35ED1A3D-371E-4B99-B0C6-42A26E198A9F}" type="slidenum">
              <a:rPr lang="en-US" altLang="en-US"/>
              <a:pPr>
                <a:defRPr/>
              </a:pPr>
              <a:t>‹#›</a:t>
            </a:fld>
            <a:endParaRPr lang="en-US" altLang="en-US"/>
          </a:p>
        </p:txBody>
      </p:sp>
    </p:spTree>
    <p:extLst>
      <p:ext uri="{BB962C8B-B14F-4D97-AF65-F5344CB8AC3E}">
        <p14:creationId xmlns:p14="http://schemas.microsoft.com/office/powerpoint/2010/main" val="37211875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E2771E7-34B4-4EA9-BEF8-1FD410606A31}" type="datetimeFigureOut">
              <a:rPr lang="en-US">
                <a:solidFill>
                  <a:prstClr val="black">
                    <a:tint val="75000"/>
                  </a:prstClr>
                </a:solidFill>
              </a:rPr>
              <a:pPr>
                <a:defRPr/>
              </a:pPr>
              <a:t>27/09/2022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8DC5797-0948-43A9-B582-186FC8747583}" type="slidenum">
              <a:rPr lang="en-US" altLang="en-US"/>
              <a:pPr>
                <a:defRPr/>
              </a:pPr>
              <a:t>‹#›</a:t>
            </a:fld>
            <a:endParaRPr lang="en-US" altLang="en-US"/>
          </a:p>
        </p:txBody>
      </p:sp>
    </p:spTree>
    <p:extLst>
      <p:ext uri="{BB962C8B-B14F-4D97-AF65-F5344CB8AC3E}">
        <p14:creationId xmlns:p14="http://schemas.microsoft.com/office/powerpoint/2010/main" val="15694446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D93402A-D334-4F12-801A-C1B3BBE64A6D}" type="datetimeFigureOut">
              <a:rPr lang="en-US">
                <a:solidFill>
                  <a:prstClr val="black">
                    <a:tint val="75000"/>
                  </a:prstClr>
                </a:solidFill>
              </a:rPr>
              <a:pPr>
                <a:defRPr/>
              </a:pPr>
              <a:t>27/09/2022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A2124DE-4C07-47E5-A971-C4B4B49CC90C}" type="slidenum">
              <a:rPr lang="en-US" altLang="en-US"/>
              <a:pPr>
                <a:defRPr/>
              </a:pPr>
              <a:t>‹#›</a:t>
            </a:fld>
            <a:endParaRPr lang="en-US" altLang="en-US"/>
          </a:p>
        </p:txBody>
      </p:sp>
    </p:spTree>
    <p:extLst>
      <p:ext uri="{BB962C8B-B14F-4D97-AF65-F5344CB8AC3E}">
        <p14:creationId xmlns:p14="http://schemas.microsoft.com/office/powerpoint/2010/main" val="255299179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pPr>
                <a:defRPr/>
              </a:pPr>
              <a:t>‹#›</a:t>
            </a:fld>
            <a:endParaRPr lang="en-US"/>
          </a:p>
        </p:txBody>
      </p:sp>
    </p:spTree>
    <p:extLst>
      <p:ext uri="{BB962C8B-B14F-4D97-AF65-F5344CB8AC3E}">
        <p14:creationId xmlns:p14="http://schemas.microsoft.com/office/powerpoint/2010/main" val="39135001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pPr>
                <a:defRPr/>
              </a:pPr>
              <a:t>‹#›</a:t>
            </a:fld>
            <a:endParaRPr lang="en-US"/>
          </a:p>
        </p:txBody>
      </p:sp>
    </p:spTree>
    <p:extLst>
      <p:ext uri="{BB962C8B-B14F-4D97-AF65-F5344CB8AC3E}">
        <p14:creationId xmlns:p14="http://schemas.microsoft.com/office/powerpoint/2010/main" val="33268196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pPr>
                <a:defRPr/>
              </a:pPr>
              <a:t>‹#›</a:t>
            </a:fld>
            <a:endParaRPr lang="en-US"/>
          </a:p>
        </p:txBody>
      </p:sp>
    </p:spTree>
    <p:extLst>
      <p:ext uri="{BB962C8B-B14F-4D97-AF65-F5344CB8AC3E}">
        <p14:creationId xmlns:p14="http://schemas.microsoft.com/office/powerpoint/2010/main" val="4678229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Title 1">
  <p:cSld name="CUSTOM_13">
    <p:bg>
      <p:bgPr>
        <a:solidFill>
          <a:schemeClr val="accent1"/>
        </a:solidFill>
        <a:effectLst/>
      </p:bgPr>
    </p:bg>
    <p:spTree>
      <p:nvGrpSpPr>
        <p:cNvPr id="1" name="Shape 194"/>
        <p:cNvGrpSpPr/>
        <p:nvPr/>
      </p:nvGrpSpPr>
      <p:grpSpPr>
        <a:xfrm>
          <a:off x="0" y="0"/>
          <a:ext cx="0" cy="0"/>
          <a:chOff x="0" y="0"/>
          <a:chExt cx="0" cy="0"/>
        </a:xfrm>
      </p:grpSpPr>
      <p:grpSp>
        <p:nvGrpSpPr>
          <p:cNvPr id="195" name="Google Shape;195;p28"/>
          <p:cNvGrpSpPr/>
          <p:nvPr/>
        </p:nvGrpSpPr>
        <p:grpSpPr>
          <a:xfrm>
            <a:off x="-2622374" y="-7470858"/>
            <a:ext cx="14088186" cy="15221581"/>
            <a:chOff x="-2622374" y="-7470858"/>
            <a:chExt cx="14088186" cy="15221581"/>
          </a:xfrm>
        </p:grpSpPr>
        <p:sp>
          <p:nvSpPr>
            <p:cNvPr id="196" name="Google Shape;196;p28"/>
            <p:cNvSpPr/>
            <p:nvPr/>
          </p:nvSpPr>
          <p:spPr>
            <a:xfrm rot="6299984">
              <a:off x="-3092208" y="-4943866"/>
              <a:ext cx="10908930" cy="7397940"/>
            </a:xfrm>
            <a:custGeom>
              <a:avLst/>
              <a:gdLst/>
              <a:ahLst/>
              <a:cxnLst/>
              <a:rect l="l" t="t" r="r" b="b"/>
              <a:pathLst>
                <a:path w="124653" h="84534" extrusionOk="0">
                  <a:moveTo>
                    <a:pt x="38538" y="0"/>
                  </a:moveTo>
                  <a:cubicBezTo>
                    <a:pt x="31277" y="0"/>
                    <a:pt x="23914" y="1651"/>
                    <a:pt x="17782" y="5121"/>
                  </a:cubicBezTo>
                  <a:cubicBezTo>
                    <a:pt x="5137" y="12295"/>
                    <a:pt x="0" y="25881"/>
                    <a:pt x="2797" y="37401"/>
                  </a:cubicBezTo>
                  <a:cubicBezTo>
                    <a:pt x="5654" y="48891"/>
                    <a:pt x="15168" y="58374"/>
                    <a:pt x="26444" y="65548"/>
                  </a:cubicBezTo>
                  <a:cubicBezTo>
                    <a:pt x="40974" y="74788"/>
                    <a:pt x="58694" y="80806"/>
                    <a:pt x="77509" y="83025"/>
                  </a:cubicBezTo>
                  <a:cubicBezTo>
                    <a:pt x="82402" y="83614"/>
                    <a:pt x="89834" y="84534"/>
                    <a:pt x="97300" y="84534"/>
                  </a:cubicBezTo>
                  <a:cubicBezTo>
                    <a:pt x="108339" y="84534"/>
                    <a:pt x="119455" y="82522"/>
                    <a:pt x="122556" y="74454"/>
                  </a:cubicBezTo>
                  <a:cubicBezTo>
                    <a:pt x="124653" y="69013"/>
                    <a:pt x="119911" y="63694"/>
                    <a:pt x="114136" y="60836"/>
                  </a:cubicBezTo>
                  <a:cubicBezTo>
                    <a:pt x="108361" y="58010"/>
                    <a:pt x="101491" y="56551"/>
                    <a:pt x="96051" y="53329"/>
                  </a:cubicBezTo>
                  <a:cubicBezTo>
                    <a:pt x="84014" y="46064"/>
                    <a:pt x="82433" y="32265"/>
                    <a:pt x="76172" y="21261"/>
                  </a:cubicBezTo>
                  <a:cubicBezTo>
                    <a:pt x="71400" y="12781"/>
                    <a:pt x="63193" y="5516"/>
                    <a:pt x="52311" y="2082"/>
                  </a:cubicBezTo>
                  <a:cubicBezTo>
                    <a:pt x="48014" y="710"/>
                    <a:pt x="43298" y="0"/>
                    <a:pt x="385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8"/>
            <p:cNvSpPr/>
            <p:nvPr/>
          </p:nvSpPr>
          <p:spPr>
            <a:xfrm rot="-6299937">
              <a:off x="5452112" y="2033205"/>
              <a:ext cx="6284395" cy="4261791"/>
            </a:xfrm>
            <a:custGeom>
              <a:avLst/>
              <a:gdLst/>
              <a:ahLst/>
              <a:cxnLst/>
              <a:rect l="l" t="t" r="r" b="b"/>
              <a:pathLst>
                <a:path w="124653" h="84534" extrusionOk="0">
                  <a:moveTo>
                    <a:pt x="38538" y="0"/>
                  </a:moveTo>
                  <a:cubicBezTo>
                    <a:pt x="31277" y="0"/>
                    <a:pt x="23914" y="1651"/>
                    <a:pt x="17782" y="5121"/>
                  </a:cubicBezTo>
                  <a:cubicBezTo>
                    <a:pt x="5137" y="12295"/>
                    <a:pt x="0" y="25881"/>
                    <a:pt x="2797" y="37401"/>
                  </a:cubicBezTo>
                  <a:cubicBezTo>
                    <a:pt x="5654" y="48891"/>
                    <a:pt x="15168" y="58374"/>
                    <a:pt x="26444" y="65548"/>
                  </a:cubicBezTo>
                  <a:cubicBezTo>
                    <a:pt x="40974" y="74788"/>
                    <a:pt x="58694" y="80806"/>
                    <a:pt x="77509" y="83025"/>
                  </a:cubicBezTo>
                  <a:cubicBezTo>
                    <a:pt x="82402" y="83614"/>
                    <a:pt x="89834" y="84534"/>
                    <a:pt x="97300" y="84534"/>
                  </a:cubicBezTo>
                  <a:cubicBezTo>
                    <a:pt x="108339" y="84534"/>
                    <a:pt x="119455" y="82522"/>
                    <a:pt x="122556" y="74454"/>
                  </a:cubicBezTo>
                  <a:cubicBezTo>
                    <a:pt x="124653" y="69013"/>
                    <a:pt x="119911" y="63694"/>
                    <a:pt x="114136" y="60836"/>
                  </a:cubicBezTo>
                  <a:cubicBezTo>
                    <a:pt x="108361" y="58010"/>
                    <a:pt x="101491" y="56551"/>
                    <a:pt x="96051" y="53329"/>
                  </a:cubicBezTo>
                  <a:cubicBezTo>
                    <a:pt x="84014" y="46064"/>
                    <a:pt x="82433" y="32265"/>
                    <a:pt x="76172" y="21261"/>
                  </a:cubicBezTo>
                  <a:cubicBezTo>
                    <a:pt x="71400" y="12781"/>
                    <a:pt x="63193" y="5516"/>
                    <a:pt x="52311" y="2082"/>
                  </a:cubicBezTo>
                  <a:cubicBezTo>
                    <a:pt x="48014" y="710"/>
                    <a:pt x="43298" y="0"/>
                    <a:pt x="385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8" name="Google Shape;198;p28"/>
          <p:cNvSpPr txBox="1">
            <a:spLocks noGrp="1"/>
          </p:cNvSpPr>
          <p:nvPr>
            <p:ph type="title"/>
          </p:nvPr>
        </p:nvSpPr>
        <p:spPr>
          <a:xfrm>
            <a:off x="2271900" y="1443663"/>
            <a:ext cx="4600200" cy="1457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500"/>
              <a:buNone/>
              <a:defRPr sz="10000"/>
            </a:lvl1pPr>
            <a:lvl2pPr lvl="1" rtl="0">
              <a:spcBef>
                <a:spcPts val="0"/>
              </a:spcBef>
              <a:spcAft>
                <a:spcPts val="0"/>
              </a:spcAft>
              <a:buSzPts val="4500"/>
              <a:buNone/>
              <a:defRPr sz="4500"/>
            </a:lvl2pPr>
            <a:lvl3pPr lvl="2" rtl="0">
              <a:spcBef>
                <a:spcPts val="0"/>
              </a:spcBef>
              <a:spcAft>
                <a:spcPts val="0"/>
              </a:spcAft>
              <a:buSzPts val="4500"/>
              <a:buNone/>
              <a:defRPr sz="4500"/>
            </a:lvl3pPr>
            <a:lvl4pPr lvl="3" rtl="0">
              <a:spcBef>
                <a:spcPts val="0"/>
              </a:spcBef>
              <a:spcAft>
                <a:spcPts val="0"/>
              </a:spcAft>
              <a:buSzPts val="4500"/>
              <a:buNone/>
              <a:defRPr sz="4500"/>
            </a:lvl4pPr>
            <a:lvl5pPr lvl="4" rtl="0">
              <a:spcBef>
                <a:spcPts val="0"/>
              </a:spcBef>
              <a:spcAft>
                <a:spcPts val="0"/>
              </a:spcAft>
              <a:buSzPts val="4500"/>
              <a:buNone/>
              <a:defRPr sz="4500"/>
            </a:lvl5pPr>
            <a:lvl6pPr lvl="5" rtl="0">
              <a:spcBef>
                <a:spcPts val="0"/>
              </a:spcBef>
              <a:spcAft>
                <a:spcPts val="0"/>
              </a:spcAft>
              <a:buSzPts val="4500"/>
              <a:buNone/>
              <a:defRPr sz="4500"/>
            </a:lvl6pPr>
            <a:lvl7pPr lvl="6" rtl="0">
              <a:spcBef>
                <a:spcPts val="0"/>
              </a:spcBef>
              <a:spcAft>
                <a:spcPts val="0"/>
              </a:spcAft>
              <a:buSzPts val="4500"/>
              <a:buNone/>
              <a:defRPr sz="4500"/>
            </a:lvl7pPr>
            <a:lvl8pPr lvl="7" rtl="0">
              <a:spcBef>
                <a:spcPts val="0"/>
              </a:spcBef>
              <a:spcAft>
                <a:spcPts val="0"/>
              </a:spcAft>
              <a:buSzPts val="4500"/>
              <a:buNone/>
              <a:defRPr sz="4500"/>
            </a:lvl8pPr>
            <a:lvl9pPr lvl="8" rtl="0">
              <a:spcBef>
                <a:spcPts val="0"/>
              </a:spcBef>
              <a:spcAft>
                <a:spcPts val="0"/>
              </a:spcAft>
              <a:buSzPts val="4500"/>
              <a:buNone/>
              <a:defRPr sz="4500"/>
            </a:lvl9pPr>
          </a:lstStyle>
          <a:p>
            <a:endParaRPr/>
          </a:p>
        </p:txBody>
      </p:sp>
      <p:sp>
        <p:nvSpPr>
          <p:cNvPr id="199" name="Google Shape;199;p28"/>
          <p:cNvSpPr txBox="1">
            <a:spLocks noGrp="1"/>
          </p:cNvSpPr>
          <p:nvPr>
            <p:ph type="subTitle" idx="1"/>
          </p:nvPr>
        </p:nvSpPr>
        <p:spPr>
          <a:xfrm>
            <a:off x="2517975" y="2835225"/>
            <a:ext cx="4107900" cy="864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16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pPr>
                <a:defRPr/>
              </a:pPr>
              <a:t>27/09/2022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pPr>
                <a:defRPr/>
              </a:pPr>
              <a:t>‹#›</a:t>
            </a:fld>
            <a:endParaRPr lang="en-US"/>
          </a:p>
        </p:txBody>
      </p:sp>
    </p:spTree>
    <p:extLst>
      <p:ext uri="{BB962C8B-B14F-4D97-AF65-F5344CB8AC3E}">
        <p14:creationId xmlns:p14="http://schemas.microsoft.com/office/powerpoint/2010/main" val="24419640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pPr>
                <a:defRPr/>
              </a:pPr>
              <a:t>27/09/2022</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pPr>
                <a:defRPr/>
              </a:pPr>
              <a:t>‹#›</a:t>
            </a:fld>
            <a:endParaRPr lang="en-US"/>
          </a:p>
        </p:txBody>
      </p:sp>
    </p:spTree>
    <p:extLst>
      <p:ext uri="{BB962C8B-B14F-4D97-AF65-F5344CB8AC3E}">
        <p14:creationId xmlns:p14="http://schemas.microsoft.com/office/powerpoint/2010/main" val="384844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pPr>
                <a:defRPr/>
              </a:pPr>
              <a:t>27/09/2022</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pPr>
                <a:defRPr/>
              </a:pPr>
              <a:t>‹#›</a:t>
            </a:fld>
            <a:endParaRPr lang="en-US"/>
          </a:p>
        </p:txBody>
      </p:sp>
    </p:spTree>
    <p:extLst>
      <p:ext uri="{BB962C8B-B14F-4D97-AF65-F5344CB8AC3E}">
        <p14:creationId xmlns:p14="http://schemas.microsoft.com/office/powerpoint/2010/main" val="38973568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pPr>
                <a:defRPr/>
              </a:pPr>
              <a:t>27/09/2022</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pPr>
                <a:defRPr/>
              </a:pPr>
              <a:t>‹#›</a:t>
            </a:fld>
            <a:endParaRPr lang="en-US"/>
          </a:p>
        </p:txBody>
      </p:sp>
    </p:spTree>
    <p:extLst>
      <p:ext uri="{BB962C8B-B14F-4D97-AF65-F5344CB8AC3E}">
        <p14:creationId xmlns:p14="http://schemas.microsoft.com/office/powerpoint/2010/main" val="7238736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pPr>
                <a:defRPr/>
              </a:pPr>
              <a:t>27/09/2022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pPr>
                <a:defRPr/>
              </a:pPr>
              <a:t>‹#›</a:t>
            </a:fld>
            <a:endParaRPr lang="en-US"/>
          </a:p>
        </p:txBody>
      </p:sp>
    </p:spTree>
    <p:extLst>
      <p:ext uri="{BB962C8B-B14F-4D97-AF65-F5344CB8AC3E}">
        <p14:creationId xmlns:p14="http://schemas.microsoft.com/office/powerpoint/2010/main" val="31907832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pPr>
                <a:defRPr/>
              </a:pPr>
              <a:t>27/09/2022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pPr>
                <a:defRPr/>
              </a:pPr>
              <a:t>‹#›</a:t>
            </a:fld>
            <a:endParaRPr lang="en-US"/>
          </a:p>
        </p:txBody>
      </p:sp>
    </p:spTree>
    <p:extLst>
      <p:ext uri="{BB962C8B-B14F-4D97-AF65-F5344CB8AC3E}">
        <p14:creationId xmlns:p14="http://schemas.microsoft.com/office/powerpoint/2010/main" val="40921924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pPr>
                <a:defRPr/>
              </a:pPr>
              <a:t>‹#›</a:t>
            </a:fld>
            <a:endParaRPr lang="en-US"/>
          </a:p>
        </p:txBody>
      </p:sp>
    </p:spTree>
    <p:extLst>
      <p:ext uri="{BB962C8B-B14F-4D97-AF65-F5344CB8AC3E}">
        <p14:creationId xmlns:p14="http://schemas.microsoft.com/office/powerpoint/2010/main" val="13346278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pPr>
                <a:defRPr/>
              </a:pPr>
              <a:t>‹#›</a:t>
            </a:fld>
            <a:endParaRPr lang="en-US"/>
          </a:p>
        </p:txBody>
      </p:sp>
    </p:spTree>
    <p:extLst>
      <p:ext uri="{BB962C8B-B14F-4D97-AF65-F5344CB8AC3E}">
        <p14:creationId xmlns:p14="http://schemas.microsoft.com/office/powerpoint/2010/main" val="10989335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96"/>
            <a:ext cx="8229600" cy="43886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pPr>
                <a:defRPr/>
              </a:pPr>
              <a:t>‹#›</a:t>
            </a:fld>
            <a:endParaRPr lang="en-US"/>
          </a:p>
        </p:txBody>
      </p:sp>
    </p:spTree>
    <p:extLst>
      <p:ext uri="{BB962C8B-B14F-4D97-AF65-F5344CB8AC3E}">
        <p14:creationId xmlns:p14="http://schemas.microsoft.com/office/powerpoint/2010/main" val="19947867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9144001" cy="51435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 y="3458213"/>
            <a:ext cx="9144011" cy="1685306"/>
          </a:xfrm>
          <a:prstGeom prst="rect">
            <a:avLst/>
          </a:prstGeom>
        </p:spPr>
      </p:pic>
    </p:spTree>
    <p:extLst>
      <p:ext uri="{BB962C8B-B14F-4D97-AF65-F5344CB8AC3E}">
        <p14:creationId xmlns:p14="http://schemas.microsoft.com/office/powerpoint/2010/main" val="41665726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p:cSld name="CUSTOM_21">
    <p:spTree>
      <p:nvGrpSpPr>
        <p:cNvPr id="1" name="Shape 214"/>
        <p:cNvGrpSpPr/>
        <p:nvPr/>
      </p:nvGrpSpPr>
      <p:grpSpPr>
        <a:xfrm>
          <a:off x="0" y="0"/>
          <a:ext cx="0" cy="0"/>
          <a:chOff x="0" y="0"/>
          <a:chExt cx="0" cy="0"/>
        </a:xfrm>
      </p:grpSpPr>
      <p:sp>
        <p:nvSpPr>
          <p:cNvPr id="215" name="Google Shape;215;p32"/>
          <p:cNvSpPr/>
          <p:nvPr/>
        </p:nvSpPr>
        <p:spPr>
          <a:xfrm rot="-9899867">
            <a:off x="7335495" y="-351955"/>
            <a:ext cx="2761705" cy="1872863"/>
          </a:xfrm>
          <a:custGeom>
            <a:avLst/>
            <a:gdLst/>
            <a:ahLst/>
            <a:cxnLst/>
            <a:rect l="l" t="t" r="r" b="b"/>
            <a:pathLst>
              <a:path w="124653" h="84534" extrusionOk="0">
                <a:moveTo>
                  <a:pt x="38538" y="0"/>
                </a:moveTo>
                <a:cubicBezTo>
                  <a:pt x="31277" y="0"/>
                  <a:pt x="23914" y="1651"/>
                  <a:pt x="17782" y="5121"/>
                </a:cubicBezTo>
                <a:cubicBezTo>
                  <a:pt x="5137" y="12295"/>
                  <a:pt x="0" y="25881"/>
                  <a:pt x="2797" y="37401"/>
                </a:cubicBezTo>
                <a:cubicBezTo>
                  <a:pt x="5654" y="48891"/>
                  <a:pt x="15168" y="58374"/>
                  <a:pt x="26444" y="65548"/>
                </a:cubicBezTo>
                <a:cubicBezTo>
                  <a:pt x="40974" y="74788"/>
                  <a:pt x="58694" y="80806"/>
                  <a:pt x="77509" y="83025"/>
                </a:cubicBezTo>
                <a:cubicBezTo>
                  <a:pt x="82402" y="83614"/>
                  <a:pt x="89834" y="84534"/>
                  <a:pt x="97300" y="84534"/>
                </a:cubicBezTo>
                <a:cubicBezTo>
                  <a:pt x="108339" y="84534"/>
                  <a:pt x="119455" y="82522"/>
                  <a:pt x="122556" y="74454"/>
                </a:cubicBezTo>
                <a:cubicBezTo>
                  <a:pt x="124653" y="69013"/>
                  <a:pt x="119911" y="63694"/>
                  <a:pt x="114136" y="60836"/>
                </a:cubicBezTo>
                <a:cubicBezTo>
                  <a:pt x="108361" y="58010"/>
                  <a:pt x="101491" y="56551"/>
                  <a:pt x="96051" y="53329"/>
                </a:cubicBezTo>
                <a:cubicBezTo>
                  <a:pt x="84014" y="46064"/>
                  <a:pt x="82433" y="32265"/>
                  <a:pt x="76172" y="21261"/>
                </a:cubicBezTo>
                <a:cubicBezTo>
                  <a:pt x="71400" y="12781"/>
                  <a:pt x="63193" y="5516"/>
                  <a:pt x="52311" y="2082"/>
                </a:cubicBezTo>
                <a:cubicBezTo>
                  <a:pt x="48014" y="710"/>
                  <a:pt x="43298" y="0"/>
                  <a:pt x="385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2"/>
          <p:cNvSpPr/>
          <p:nvPr/>
        </p:nvSpPr>
        <p:spPr>
          <a:xfrm rot="899937">
            <a:off x="-2632860" y="1803084"/>
            <a:ext cx="6284395" cy="4261791"/>
          </a:xfrm>
          <a:custGeom>
            <a:avLst/>
            <a:gdLst/>
            <a:ahLst/>
            <a:cxnLst/>
            <a:rect l="l" t="t" r="r" b="b"/>
            <a:pathLst>
              <a:path w="124653" h="84534" extrusionOk="0">
                <a:moveTo>
                  <a:pt x="38538" y="0"/>
                </a:moveTo>
                <a:cubicBezTo>
                  <a:pt x="31277" y="0"/>
                  <a:pt x="23914" y="1651"/>
                  <a:pt x="17782" y="5121"/>
                </a:cubicBezTo>
                <a:cubicBezTo>
                  <a:pt x="5137" y="12295"/>
                  <a:pt x="0" y="25881"/>
                  <a:pt x="2797" y="37401"/>
                </a:cubicBezTo>
                <a:cubicBezTo>
                  <a:pt x="5654" y="48891"/>
                  <a:pt x="15168" y="58374"/>
                  <a:pt x="26444" y="65548"/>
                </a:cubicBezTo>
                <a:cubicBezTo>
                  <a:pt x="40974" y="74788"/>
                  <a:pt x="58694" y="80806"/>
                  <a:pt x="77509" y="83025"/>
                </a:cubicBezTo>
                <a:cubicBezTo>
                  <a:pt x="82402" y="83614"/>
                  <a:pt x="89834" y="84534"/>
                  <a:pt x="97300" y="84534"/>
                </a:cubicBezTo>
                <a:cubicBezTo>
                  <a:pt x="108339" y="84534"/>
                  <a:pt x="119455" y="82522"/>
                  <a:pt x="122556" y="74454"/>
                </a:cubicBezTo>
                <a:cubicBezTo>
                  <a:pt x="124653" y="69013"/>
                  <a:pt x="119911" y="63694"/>
                  <a:pt x="114136" y="60836"/>
                </a:cubicBezTo>
                <a:cubicBezTo>
                  <a:pt x="108361" y="58010"/>
                  <a:pt x="101491" y="56551"/>
                  <a:pt x="96051" y="53329"/>
                </a:cubicBezTo>
                <a:cubicBezTo>
                  <a:pt x="84014" y="46064"/>
                  <a:pt x="82433" y="32265"/>
                  <a:pt x="76172" y="21261"/>
                </a:cubicBezTo>
                <a:cubicBezTo>
                  <a:pt x="71400" y="12781"/>
                  <a:pt x="63193" y="5516"/>
                  <a:pt x="52311" y="2082"/>
                </a:cubicBezTo>
                <a:cubicBezTo>
                  <a:pt x="48014" y="710"/>
                  <a:pt x="43298" y="0"/>
                  <a:pt x="385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050" name="Picture 2" descr="C:\Users\Thinkpad\Desktop\未标题-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4508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 id="{D1C366D3-5762-4D36-B666-26996E5102BC}"/>
              </a:ext>
            </a:extLst>
          </p:cNvPr>
          <p:cNvSpPr txBox="1"/>
          <p:nvPr userDrawn="1"/>
        </p:nvSpPr>
        <p:spPr>
          <a:xfrm>
            <a:off x="6679957" y="4947293"/>
            <a:ext cx="3072911" cy="219291"/>
          </a:xfrm>
          <a:prstGeom prst="rect">
            <a:avLst/>
          </a:prstGeom>
          <a:noFill/>
        </p:spPr>
        <p:txBody>
          <a:bodyPr wrap="square" rtlCol="0">
            <a:spAutoFit/>
          </a:bodyPr>
          <a:lstStyle/>
          <a:p>
            <a:pPr>
              <a:buClrTx/>
              <a:buFontTx/>
              <a:buNone/>
            </a:pPr>
            <a:r>
              <a:rPr lang="en-US" sz="825" i="1" kern="1200" dirty="0">
                <a:solidFill>
                  <a:srgbClr val="F79646">
                    <a:lumMod val="75000"/>
                  </a:srgbClr>
                </a:solidFill>
                <a:latin typeface="Times New Roman" panose="02020603050405020304" pitchFamily="18" charset="0"/>
                <a:cs typeface="Times New Roman" panose="02020603050405020304" pitchFamily="18" charset="0"/>
              </a:rPr>
              <a:t>Design by: </a:t>
            </a:r>
            <a:r>
              <a:rPr lang="en-US" sz="825" i="1" kern="1200" dirty="0" err="1">
                <a:solidFill>
                  <a:srgbClr val="F79646">
                    <a:lumMod val="75000"/>
                  </a:srgbClr>
                </a:solidFill>
                <a:latin typeface="Times New Roman" panose="02020603050405020304" pitchFamily="18" charset="0"/>
                <a:cs typeface="Times New Roman" panose="02020603050405020304" pitchFamily="18" charset="0"/>
              </a:rPr>
              <a:t>Hương</a:t>
            </a:r>
            <a:r>
              <a:rPr lang="en-US" sz="825" i="1" kern="1200" dirty="0">
                <a:solidFill>
                  <a:srgbClr val="F79646">
                    <a:lumMod val="75000"/>
                  </a:srgbClr>
                </a:solidFill>
                <a:latin typeface="Times New Roman" panose="02020603050405020304" pitchFamily="18" charset="0"/>
                <a:cs typeface="Times New Roman" panose="02020603050405020304" pitchFamily="18" charset="0"/>
              </a:rPr>
              <a:t> </a:t>
            </a:r>
            <a:r>
              <a:rPr lang="en-US" sz="825" i="1" kern="1200" dirty="0" err="1">
                <a:solidFill>
                  <a:srgbClr val="F79646">
                    <a:lumMod val="75000"/>
                  </a:srgbClr>
                </a:solidFill>
                <a:latin typeface="Times New Roman" panose="02020603050405020304" pitchFamily="18" charset="0"/>
                <a:cs typeface="Times New Roman" panose="02020603050405020304" pitchFamily="18" charset="0"/>
              </a:rPr>
              <a:t>Thảo</a:t>
            </a:r>
            <a:r>
              <a:rPr lang="en-US" sz="825" i="1" kern="1200" dirty="0">
                <a:solidFill>
                  <a:srgbClr val="F79646">
                    <a:lumMod val="75000"/>
                  </a:srgbClr>
                </a:solidFill>
                <a:latin typeface="Times New Roman" panose="02020603050405020304" pitchFamily="18" charset="0"/>
                <a:cs typeface="Times New Roman" panose="02020603050405020304" pitchFamily="18" charset="0"/>
              </a:rPr>
              <a:t> – tranthao121004@gmail.com </a:t>
            </a:r>
          </a:p>
        </p:txBody>
      </p:sp>
    </p:spTree>
    <p:extLst>
      <p:ext uri="{BB962C8B-B14F-4D97-AF65-F5344CB8AC3E}">
        <p14:creationId xmlns:p14="http://schemas.microsoft.com/office/powerpoint/2010/main" val="135363694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solidFill>
                  <a:prstClr val="black">
                    <a:tint val="75000"/>
                  </a:prstClr>
                </a:solidFill>
              </a:rPr>
              <a:pPr/>
              <a:t>27/09/2022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CEE447-4DD9-425C-BEC0-5EA12C7BCF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90849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solidFill>
                  <a:prstClr val="black">
                    <a:tint val="75000"/>
                  </a:prstClr>
                </a:solidFill>
              </a:rPr>
              <a:pPr/>
              <a:t>27/09/2022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CEE447-4DD9-425C-BEC0-5EA12C7BCF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41008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solidFill>
                  <a:prstClr val="black">
                    <a:tint val="75000"/>
                  </a:prstClr>
                </a:solidFill>
              </a:rPr>
              <a:pPr/>
              <a:t>27/09/2022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CEE447-4DD9-425C-BEC0-5EA12C7BCF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497634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solidFill>
                  <a:prstClr val="black">
                    <a:tint val="75000"/>
                  </a:prstClr>
                </a:solidFill>
              </a:rPr>
              <a:pPr/>
              <a:t>27/09/2022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CCEE447-4DD9-425C-BEC0-5EA12C7BCF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12774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solidFill>
                  <a:prstClr val="black">
                    <a:tint val="75000"/>
                  </a:prstClr>
                </a:solidFill>
              </a:rPr>
              <a:pPr/>
              <a:t>27/09/2022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CCEE447-4DD9-425C-BEC0-5EA12C7BCF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92285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solidFill>
                  <a:prstClr val="black">
                    <a:tint val="75000"/>
                  </a:prstClr>
                </a:solidFill>
              </a:rPr>
              <a:pPr/>
              <a:t>27/09/2022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CCEE447-4DD9-425C-BEC0-5EA12C7BCF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55495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solidFill>
                  <a:prstClr val="black">
                    <a:tint val="75000"/>
                  </a:prstClr>
                </a:solidFill>
              </a:rPr>
              <a:pPr/>
              <a:t>27/09/2022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CCEE447-4DD9-425C-BEC0-5EA12C7BCF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489384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solidFill>
                  <a:prstClr val="black">
                    <a:tint val="75000"/>
                  </a:prstClr>
                </a:solidFill>
              </a:rPr>
              <a:pPr/>
              <a:t>27/09/2022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CCEE447-4DD9-425C-BEC0-5EA12C7BCF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52015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solidFill>
                  <a:prstClr val="black">
                    <a:tint val="75000"/>
                  </a:prstClr>
                </a:solidFill>
              </a:rPr>
              <a:pPr/>
              <a:t>27/09/2022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CCEE447-4DD9-425C-BEC0-5EA12C7BCF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57136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1">
  <p:cSld name="CUSTOM_21_1">
    <p:bg>
      <p:bgPr>
        <a:solidFill>
          <a:schemeClr val="accent1"/>
        </a:solidFill>
        <a:effectLst/>
      </p:bgPr>
    </p:bg>
    <p:spTree>
      <p:nvGrpSpPr>
        <p:cNvPr id="1" name="Shape 217"/>
        <p:cNvGrpSpPr/>
        <p:nvPr/>
      </p:nvGrpSpPr>
      <p:grpSpPr>
        <a:xfrm>
          <a:off x="0" y="0"/>
          <a:ext cx="0" cy="0"/>
          <a:chOff x="0" y="0"/>
          <a:chExt cx="0" cy="0"/>
        </a:xfrm>
      </p:grpSpPr>
      <p:grpSp>
        <p:nvGrpSpPr>
          <p:cNvPr id="218" name="Google Shape;218;p33"/>
          <p:cNvGrpSpPr/>
          <p:nvPr/>
        </p:nvGrpSpPr>
        <p:grpSpPr>
          <a:xfrm>
            <a:off x="-1434460" y="-1604967"/>
            <a:ext cx="11726995" cy="11113880"/>
            <a:chOff x="-1434460" y="-1604967"/>
            <a:chExt cx="11726995" cy="11113880"/>
          </a:xfrm>
        </p:grpSpPr>
        <p:sp>
          <p:nvSpPr>
            <p:cNvPr id="219" name="Google Shape;219;p33"/>
            <p:cNvSpPr/>
            <p:nvPr/>
          </p:nvSpPr>
          <p:spPr>
            <a:xfrm rot="-9899867">
              <a:off x="7335495" y="-351955"/>
              <a:ext cx="2761705" cy="1872863"/>
            </a:xfrm>
            <a:custGeom>
              <a:avLst/>
              <a:gdLst/>
              <a:ahLst/>
              <a:cxnLst/>
              <a:rect l="l" t="t" r="r" b="b"/>
              <a:pathLst>
                <a:path w="124653" h="84534" extrusionOk="0">
                  <a:moveTo>
                    <a:pt x="38538" y="0"/>
                  </a:moveTo>
                  <a:cubicBezTo>
                    <a:pt x="31277" y="0"/>
                    <a:pt x="23914" y="1651"/>
                    <a:pt x="17782" y="5121"/>
                  </a:cubicBezTo>
                  <a:cubicBezTo>
                    <a:pt x="5137" y="12295"/>
                    <a:pt x="0" y="25881"/>
                    <a:pt x="2797" y="37401"/>
                  </a:cubicBezTo>
                  <a:cubicBezTo>
                    <a:pt x="5654" y="48891"/>
                    <a:pt x="15168" y="58374"/>
                    <a:pt x="26444" y="65548"/>
                  </a:cubicBezTo>
                  <a:cubicBezTo>
                    <a:pt x="40974" y="74788"/>
                    <a:pt x="58694" y="80806"/>
                    <a:pt x="77509" y="83025"/>
                  </a:cubicBezTo>
                  <a:cubicBezTo>
                    <a:pt x="82402" y="83614"/>
                    <a:pt x="89834" y="84534"/>
                    <a:pt x="97300" y="84534"/>
                  </a:cubicBezTo>
                  <a:cubicBezTo>
                    <a:pt x="108339" y="84534"/>
                    <a:pt x="119455" y="82522"/>
                    <a:pt x="122556" y="74454"/>
                  </a:cubicBezTo>
                  <a:cubicBezTo>
                    <a:pt x="124653" y="69013"/>
                    <a:pt x="119911" y="63694"/>
                    <a:pt x="114136" y="60836"/>
                  </a:cubicBezTo>
                  <a:cubicBezTo>
                    <a:pt x="108361" y="58010"/>
                    <a:pt x="101491" y="56551"/>
                    <a:pt x="96051" y="53329"/>
                  </a:cubicBezTo>
                  <a:cubicBezTo>
                    <a:pt x="84014" y="46064"/>
                    <a:pt x="82433" y="32265"/>
                    <a:pt x="76172" y="21261"/>
                  </a:cubicBezTo>
                  <a:cubicBezTo>
                    <a:pt x="71400" y="12781"/>
                    <a:pt x="63193" y="5516"/>
                    <a:pt x="52311" y="2082"/>
                  </a:cubicBezTo>
                  <a:cubicBezTo>
                    <a:pt x="48014" y="710"/>
                    <a:pt x="43298" y="0"/>
                    <a:pt x="385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3"/>
            <p:cNvSpPr/>
            <p:nvPr/>
          </p:nvSpPr>
          <p:spPr>
            <a:xfrm rot="4500077">
              <a:off x="-1638361" y="-508487"/>
              <a:ext cx="4733536" cy="3210069"/>
            </a:xfrm>
            <a:custGeom>
              <a:avLst/>
              <a:gdLst/>
              <a:ahLst/>
              <a:cxnLst/>
              <a:rect l="l" t="t" r="r" b="b"/>
              <a:pathLst>
                <a:path w="124653" h="84534" extrusionOk="0">
                  <a:moveTo>
                    <a:pt x="38538" y="0"/>
                  </a:moveTo>
                  <a:cubicBezTo>
                    <a:pt x="31277" y="0"/>
                    <a:pt x="23914" y="1651"/>
                    <a:pt x="17782" y="5121"/>
                  </a:cubicBezTo>
                  <a:cubicBezTo>
                    <a:pt x="5137" y="12295"/>
                    <a:pt x="0" y="25881"/>
                    <a:pt x="2797" y="37401"/>
                  </a:cubicBezTo>
                  <a:cubicBezTo>
                    <a:pt x="5654" y="48891"/>
                    <a:pt x="15168" y="58374"/>
                    <a:pt x="26444" y="65548"/>
                  </a:cubicBezTo>
                  <a:cubicBezTo>
                    <a:pt x="40974" y="74788"/>
                    <a:pt x="58694" y="80806"/>
                    <a:pt x="77509" y="83025"/>
                  </a:cubicBezTo>
                  <a:cubicBezTo>
                    <a:pt x="82402" y="83614"/>
                    <a:pt x="89834" y="84534"/>
                    <a:pt x="97300" y="84534"/>
                  </a:cubicBezTo>
                  <a:cubicBezTo>
                    <a:pt x="108339" y="84534"/>
                    <a:pt x="119455" y="82522"/>
                    <a:pt x="122556" y="74454"/>
                  </a:cubicBezTo>
                  <a:cubicBezTo>
                    <a:pt x="124653" y="69013"/>
                    <a:pt x="119911" y="63694"/>
                    <a:pt x="114136" y="60836"/>
                  </a:cubicBezTo>
                  <a:cubicBezTo>
                    <a:pt x="108361" y="58010"/>
                    <a:pt x="101491" y="56551"/>
                    <a:pt x="96051" y="53329"/>
                  </a:cubicBezTo>
                  <a:cubicBezTo>
                    <a:pt x="84014" y="46064"/>
                    <a:pt x="82433" y="32265"/>
                    <a:pt x="76172" y="21261"/>
                  </a:cubicBezTo>
                  <a:cubicBezTo>
                    <a:pt x="71400" y="12781"/>
                    <a:pt x="63193" y="5516"/>
                    <a:pt x="52311" y="2082"/>
                  </a:cubicBezTo>
                  <a:cubicBezTo>
                    <a:pt x="48014" y="710"/>
                    <a:pt x="43298" y="0"/>
                    <a:pt x="385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3"/>
            <p:cNvSpPr/>
            <p:nvPr/>
          </p:nvSpPr>
          <p:spPr>
            <a:xfrm rot="-2700000">
              <a:off x="2916718" y="3408392"/>
              <a:ext cx="6542854" cy="4437066"/>
            </a:xfrm>
            <a:custGeom>
              <a:avLst/>
              <a:gdLst/>
              <a:ahLst/>
              <a:cxnLst/>
              <a:rect l="l" t="t" r="r" b="b"/>
              <a:pathLst>
                <a:path w="124653" h="84534" extrusionOk="0">
                  <a:moveTo>
                    <a:pt x="38538" y="0"/>
                  </a:moveTo>
                  <a:cubicBezTo>
                    <a:pt x="31277" y="0"/>
                    <a:pt x="23914" y="1651"/>
                    <a:pt x="17782" y="5121"/>
                  </a:cubicBezTo>
                  <a:cubicBezTo>
                    <a:pt x="5137" y="12295"/>
                    <a:pt x="0" y="25881"/>
                    <a:pt x="2797" y="37401"/>
                  </a:cubicBezTo>
                  <a:cubicBezTo>
                    <a:pt x="5654" y="48891"/>
                    <a:pt x="15168" y="58374"/>
                    <a:pt x="26444" y="65548"/>
                  </a:cubicBezTo>
                  <a:cubicBezTo>
                    <a:pt x="40974" y="74788"/>
                    <a:pt x="58694" y="80806"/>
                    <a:pt x="77509" y="83025"/>
                  </a:cubicBezTo>
                  <a:cubicBezTo>
                    <a:pt x="82402" y="83614"/>
                    <a:pt x="89834" y="84534"/>
                    <a:pt x="97300" y="84534"/>
                  </a:cubicBezTo>
                  <a:cubicBezTo>
                    <a:pt x="108339" y="84534"/>
                    <a:pt x="119455" y="82522"/>
                    <a:pt x="122556" y="74454"/>
                  </a:cubicBezTo>
                  <a:cubicBezTo>
                    <a:pt x="124653" y="69013"/>
                    <a:pt x="119911" y="63694"/>
                    <a:pt x="114136" y="60836"/>
                  </a:cubicBezTo>
                  <a:cubicBezTo>
                    <a:pt x="108361" y="58010"/>
                    <a:pt x="101491" y="56551"/>
                    <a:pt x="96051" y="53329"/>
                  </a:cubicBezTo>
                  <a:cubicBezTo>
                    <a:pt x="84014" y="46064"/>
                    <a:pt x="82433" y="32265"/>
                    <a:pt x="76172" y="21261"/>
                  </a:cubicBezTo>
                  <a:cubicBezTo>
                    <a:pt x="71400" y="12781"/>
                    <a:pt x="63193" y="5516"/>
                    <a:pt x="52311" y="2082"/>
                  </a:cubicBezTo>
                  <a:cubicBezTo>
                    <a:pt x="48014" y="710"/>
                    <a:pt x="43298" y="0"/>
                    <a:pt x="385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solidFill>
                  <a:prstClr val="black">
                    <a:tint val="75000"/>
                  </a:prstClr>
                </a:solidFill>
              </a:rPr>
              <a:pPr/>
              <a:t>27/09/2022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CEE447-4DD9-425C-BEC0-5EA12C7BCF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11848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solidFill>
                  <a:prstClr val="black">
                    <a:tint val="75000"/>
                  </a:prstClr>
                </a:solidFill>
              </a:rPr>
              <a:pPr/>
              <a:t>27/09/2022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CEE447-4DD9-425C-BEC0-5EA12C7BCF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68209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61879" y="81177"/>
            <a:ext cx="3073209" cy="776120"/>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4562" y="4876507"/>
            <a:ext cx="9144000" cy="265317"/>
          </a:xfrm>
          <a:prstGeom prst="rect">
            <a:avLst/>
          </a:prstGeom>
        </p:spPr>
      </p:pic>
      <p:sp>
        <p:nvSpPr>
          <p:cNvPr id="3" name="标题 2"/>
          <p:cNvSpPr>
            <a:spLocks noGrp="1"/>
          </p:cNvSpPr>
          <p:nvPr>
            <p:ph type="title" hasCustomPrompt="1"/>
          </p:nvPr>
        </p:nvSpPr>
        <p:spPr>
          <a:xfrm>
            <a:off x="1598482" y="98453"/>
            <a:ext cx="7164408" cy="568348"/>
          </a:xfrm>
          <a:prstGeom prst="rect">
            <a:avLst/>
          </a:prstGeom>
        </p:spPr>
        <p:txBody>
          <a:bodyPr/>
          <a:lstStyle>
            <a:lvl1pPr>
              <a:defRPr sz="3199"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39418272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pPr>
                <a:defRPr/>
              </a:pPr>
              <a:t>‹#›</a:t>
            </a:fld>
            <a:endParaRPr lang="en-US"/>
          </a:p>
        </p:txBody>
      </p:sp>
    </p:spTree>
    <p:extLst>
      <p:ext uri="{BB962C8B-B14F-4D97-AF65-F5344CB8AC3E}">
        <p14:creationId xmlns:p14="http://schemas.microsoft.com/office/powerpoint/2010/main" val="9524254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pPr>
                <a:defRPr/>
              </a:pPr>
              <a:t>‹#›</a:t>
            </a:fld>
            <a:endParaRPr lang="en-US"/>
          </a:p>
        </p:txBody>
      </p:sp>
    </p:spTree>
    <p:extLst>
      <p:ext uri="{BB962C8B-B14F-4D97-AF65-F5344CB8AC3E}">
        <p14:creationId xmlns:p14="http://schemas.microsoft.com/office/powerpoint/2010/main" val="21565527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pPr>
                <a:defRPr/>
              </a:pPr>
              <a:t>‹#›</a:t>
            </a:fld>
            <a:endParaRPr lang="en-US"/>
          </a:p>
        </p:txBody>
      </p:sp>
    </p:spTree>
    <p:extLst>
      <p:ext uri="{BB962C8B-B14F-4D97-AF65-F5344CB8AC3E}">
        <p14:creationId xmlns:p14="http://schemas.microsoft.com/office/powerpoint/2010/main" val="1907866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pPr>
                <a:defRPr/>
              </a:pPr>
              <a:t>27/09/2022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pPr>
                <a:defRPr/>
              </a:pPr>
              <a:t>‹#›</a:t>
            </a:fld>
            <a:endParaRPr lang="en-US"/>
          </a:p>
        </p:txBody>
      </p:sp>
    </p:spTree>
    <p:extLst>
      <p:ext uri="{BB962C8B-B14F-4D97-AF65-F5344CB8AC3E}">
        <p14:creationId xmlns:p14="http://schemas.microsoft.com/office/powerpoint/2010/main" val="27408248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pPr>
                <a:defRPr/>
              </a:pPr>
              <a:t>27/09/2022</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pPr>
                <a:defRPr/>
              </a:pPr>
              <a:t>‹#›</a:t>
            </a:fld>
            <a:endParaRPr lang="en-US"/>
          </a:p>
        </p:txBody>
      </p:sp>
    </p:spTree>
    <p:extLst>
      <p:ext uri="{BB962C8B-B14F-4D97-AF65-F5344CB8AC3E}">
        <p14:creationId xmlns:p14="http://schemas.microsoft.com/office/powerpoint/2010/main" val="7033118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pPr>
                <a:defRPr/>
              </a:pPr>
              <a:t>27/09/2022</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pPr>
                <a:defRPr/>
              </a:pPr>
              <a:t>‹#›</a:t>
            </a:fld>
            <a:endParaRPr lang="en-US"/>
          </a:p>
        </p:txBody>
      </p:sp>
    </p:spTree>
    <p:extLst>
      <p:ext uri="{BB962C8B-B14F-4D97-AF65-F5344CB8AC3E}">
        <p14:creationId xmlns:p14="http://schemas.microsoft.com/office/powerpoint/2010/main" val="17383726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pPr>
                <a:defRPr/>
              </a:pPr>
              <a:t>27/09/2022</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pPr>
                <a:defRPr/>
              </a:pPr>
              <a:t>‹#›</a:t>
            </a:fld>
            <a:endParaRPr lang="en-US"/>
          </a:p>
        </p:txBody>
      </p:sp>
    </p:spTree>
    <p:extLst>
      <p:ext uri="{BB962C8B-B14F-4D97-AF65-F5344CB8AC3E}">
        <p14:creationId xmlns:p14="http://schemas.microsoft.com/office/powerpoint/2010/main" val="10260926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4767263"/>
            <a:ext cx="2057400" cy="273844"/>
          </a:xfrm>
          <a:prstGeom prst="rect">
            <a:avLst/>
          </a:prstGeom>
        </p:spPr>
        <p:txBody>
          <a:bodyPr lIns="68580" tIns="34290" rIns="68580" bIns="34290"/>
          <a:lstStyle/>
          <a:p>
            <a:fld id="{559C6F32-809B-4A83-821D-D07C0E8E5FD3}" type="datetimeFigureOut">
              <a:rPr lang="en-US" smtClean="0"/>
              <a:t>27/09/2022</a:t>
            </a:fld>
            <a:endParaRPr lang="en-US"/>
          </a:p>
        </p:txBody>
      </p:sp>
      <p:sp>
        <p:nvSpPr>
          <p:cNvPr id="5" name="Footer Placeholder 4"/>
          <p:cNvSpPr>
            <a:spLocks noGrp="1"/>
          </p:cNvSpPr>
          <p:nvPr>
            <p:ph type="ftr" sz="quarter" idx="11"/>
          </p:nvPr>
        </p:nvSpPr>
        <p:spPr>
          <a:xfrm>
            <a:off x="3028950" y="4767263"/>
            <a:ext cx="3086100" cy="273844"/>
          </a:xfrm>
          <a:prstGeom prst="rect">
            <a:avLst/>
          </a:prstGeom>
        </p:spPr>
        <p:txBody>
          <a:bodyPr lIns="68580" tIns="34290" rIns="68580" bIns="34290"/>
          <a:lstStyle/>
          <a:p>
            <a:endParaRPr lang="en-US"/>
          </a:p>
        </p:txBody>
      </p:sp>
      <p:sp>
        <p:nvSpPr>
          <p:cNvPr id="6" name="Slide Number Placeholder 5"/>
          <p:cNvSpPr>
            <a:spLocks noGrp="1"/>
          </p:cNvSpPr>
          <p:nvPr>
            <p:ph type="sldNum" sz="quarter" idx="12"/>
          </p:nvPr>
        </p:nvSpPr>
        <p:spPr>
          <a:xfrm>
            <a:off x="6457950" y="4767263"/>
            <a:ext cx="2057400" cy="273844"/>
          </a:xfrm>
          <a:prstGeom prst="rect">
            <a:avLst/>
          </a:prstGeom>
        </p:spPr>
        <p:txBody>
          <a:bodyPr lIns="68580" tIns="34290" rIns="68580" bIns="34290"/>
          <a:lstStyle/>
          <a:p>
            <a:fld id="{8D247BC8-A6CA-494E-BB60-552F2E01048C}" type="slidenum">
              <a:rPr lang="en-US" smtClean="0"/>
              <a:t>‹#›</a:t>
            </a:fld>
            <a:endParaRPr lang="en-US"/>
          </a:p>
        </p:txBody>
      </p:sp>
    </p:spTree>
    <p:extLst>
      <p:ext uri="{BB962C8B-B14F-4D97-AF65-F5344CB8AC3E}">
        <p14:creationId xmlns:p14="http://schemas.microsoft.com/office/powerpoint/2010/main" val="310838438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pPr>
                <a:defRPr/>
              </a:pPr>
              <a:t>27/09/2022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pPr>
                <a:defRPr/>
              </a:pPr>
              <a:t>‹#›</a:t>
            </a:fld>
            <a:endParaRPr lang="en-US"/>
          </a:p>
        </p:txBody>
      </p:sp>
    </p:spTree>
    <p:extLst>
      <p:ext uri="{BB962C8B-B14F-4D97-AF65-F5344CB8AC3E}">
        <p14:creationId xmlns:p14="http://schemas.microsoft.com/office/powerpoint/2010/main" val="4283877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pPr>
                <a:defRPr/>
              </a:pPr>
              <a:t>27/09/2022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pPr>
                <a:defRPr/>
              </a:pPr>
              <a:t>‹#›</a:t>
            </a:fld>
            <a:endParaRPr lang="en-US"/>
          </a:p>
        </p:txBody>
      </p:sp>
    </p:spTree>
    <p:extLst>
      <p:ext uri="{BB962C8B-B14F-4D97-AF65-F5344CB8AC3E}">
        <p14:creationId xmlns:p14="http://schemas.microsoft.com/office/powerpoint/2010/main" val="22875757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pPr>
                <a:defRPr/>
              </a:pPr>
              <a:t>‹#›</a:t>
            </a:fld>
            <a:endParaRPr lang="en-US"/>
          </a:p>
        </p:txBody>
      </p:sp>
    </p:spTree>
    <p:extLst>
      <p:ext uri="{BB962C8B-B14F-4D97-AF65-F5344CB8AC3E}">
        <p14:creationId xmlns:p14="http://schemas.microsoft.com/office/powerpoint/2010/main" val="21496857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pPr>
                <a:defRPr/>
              </a:pPr>
              <a:t>‹#›</a:t>
            </a:fld>
            <a:endParaRPr lang="en-US"/>
          </a:p>
        </p:txBody>
      </p:sp>
    </p:spTree>
    <p:extLst>
      <p:ext uri="{BB962C8B-B14F-4D97-AF65-F5344CB8AC3E}">
        <p14:creationId xmlns:p14="http://schemas.microsoft.com/office/powerpoint/2010/main" val="27836456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96"/>
            <a:ext cx="8229600" cy="43886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pPr>
                <a:defRPr/>
              </a:pPr>
              <a:t>‹#›</a:t>
            </a:fld>
            <a:endParaRPr lang="en-US"/>
          </a:p>
        </p:txBody>
      </p:sp>
    </p:spTree>
    <p:extLst>
      <p:ext uri="{BB962C8B-B14F-4D97-AF65-F5344CB8AC3E}">
        <p14:creationId xmlns:p14="http://schemas.microsoft.com/office/powerpoint/2010/main" val="11279309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9144001" cy="51435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 y="3458213"/>
            <a:ext cx="9144011" cy="1685306"/>
          </a:xfrm>
          <a:prstGeom prst="rect">
            <a:avLst/>
          </a:prstGeom>
        </p:spPr>
      </p:pic>
    </p:spTree>
    <p:extLst>
      <p:ext uri="{BB962C8B-B14F-4D97-AF65-F5344CB8AC3E}">
        <p14:creationId xmlns:p14="http://schemas.microsoft.com/office/powerpoint/2010/main" val="17570959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050" name="Picture 2" descr="C:\Users\Thinkpad\Desktop\未标题-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4508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 id="{D1C366D3-5762-4D36-B666-26996E5102BC}"/>
              </a:ext>
            </a:extLst>
          </p:cNvPr>
          <p:cNvSpPr txBox="1"/>
          <p:nvPr userDrawn="1"/>
        </p:nvSpPr>
        <p:spPr>
          <a:xfrm>
            <a:off x="6679957" y="4947293"/>
            <a:ext cx="3072911" cy="219291"/>
          </a:xfrm>
          <a:prstGeom prst="rect">
            <a:avLst/>
          </a:prstGeom>
          <a:noFill/>
        </p:spPr>
        <p:txBody>
          <a:bodyPr wrap="square" rtlCol="0">
            <a:spAutoFit/>
          </a:bodyPr>
          <a:lstStyle/>
          <a:p>
            <a:pPr>
              <a:buClrTx/>
              <a:buFontTx/>
              <a:buNone/>
            </a:pPr>
            <a:r>
              <a:rPr lang="en-US" sz="825" i="1" kern="1200" dirty="0">
                <a:solidFill>
                  <a:srgbClr val="F79646">
                    <a:lumMod val="75000"/>
                  </a:srgbClr>
                </a:solidFill>
                <a:latin typeface="Times New Roman" panose="02020603050405020304" pitchFamily="18" charset="0"/>
                <a:cs typeface="Times New Roman" panose="02020603050405020304" pitchFamily="18" charset="0"/>
              </a:rPr>
              <a:t>Design by: </a:t>
            </a:r>
            <a:r>
              <a:rPr lang="en-US" sz="825" i="1" kern="1200" dirty="0" err="1">
                <a:solidFill>
                  <a:srgbClr val="F79646">
                    <a:lumMod val="75000"/>
                  </a:srgbClr>
                </a:solidFill>
                <a:latin typeface="Times New Roman" panose="02020603050405020304" pitchFamily="18" charset="0"/>
                <a:cs typeface="Times New Roman" panose="02020603050405020304" pitchFamily="18" charset="0"/>
              </a:rPr>
              <a:t>Hương</a:t>
            </a:r>
            <a:r>
              <a:rPr lang="en-US" sz="825" i="1" kern="1200" dirty="0">
                <a:solidFill>
                  <a:srgbClr val="F79646">
                    <a:lumMod val="75000"/>
                  </a:srgbClr>
                </a:solidFill>
                <a:latin typeface="Times New Roman" panose="02020603050405020304" pitchFamily="18" charset="0"/>
                <a:cs typeface="Times New Roman" panose="02020603050405020304" pitchFamily="18" charset="0"/>
              </a:rPr>
              <a:t> </a:t>
            </a:r>
            <a:r>
              <a:rPr lang="en-US" sz="825" i="1" kern="1200" dirty="0" err="1">
                <a:solidFill>
                  <a:srgbClr val="F79646">
                    <a:lumMod val="75000"/>
                  </a:srgbClr>
                </a:solidFill>
                <a:latin typeface="Times New Roman" panose="02020603050405020304" pitchFamily="18" charset="0"/>
                <a:cs typeface="Times New Roman" panose="02020603050405020304" pitchFamily="18" charset="0"/>
              </a:rPr>
              <a:t>Thảo</a:t>
            </a:r>
            <a:r>
              <a:rPr lang="en-US" sz="825" i="1" kern="1200" dirty="0">
                <a:solidFill>
                  <a:srgbClr val="F79646">
                    <a:lumMod val="75000"/>
                  </a:srgbClr>
                </a:solidFill>
                <a:latin typeface="Times New Roman" panose="02020603050405020304" pitchFamily="18" charset="0"/>
                <a:cs typeface="Times New Roman" panose="02020603050405020304" pitchFamily="18" charset="0"/>
              </a:rPr>
              <a:t> – tranthao121004@gmail.com </a:t>
            </a:r>
          </a:p>
        </p:txBody>
      </p:sp>
    </p:spTree>
    <p:extLst>
      <p:ext uri="{BB962C8B-B14F-4D97-AF65-F5344CB8AC3E}">
        <p14:creationId xmlns:p14="http://schemas.microsoft.com/office/powerpoint/2010/main" val="252628067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pPr>
                <a:defRPr/>
              </a:pPr>
              <a:t>‹#›</a:t>
            </a:fld>
            <a:endParaRPr lang="en-US"/>
          </a:p>
        </p:txBody>
      </p:sp>
    </p:spTree>
    <p:extLst>
      <p:ext uri="{BB962C8B-B14F-4D97-AF65-F5344CB8AC3E}">
        <p14:creationId xmlns:p14="http://schemas.microsoft.com/office/powerpoint/2010/main" val="14691035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pPr>
                <a:defRPr/>
              </a:pPr>
              <a:t>‹#›</a:t>
            </a:fld>
            <a:endParaRPr lang="en-US"/>
          </a:p>
        </p:txBody>
      </p:sp>
    </p:spTree>
    <p:extLst>
      <p:ext uri="{BB962C8B-B14F-4D97-AF65-F5344CB8AC3E}">
        <p14:creationId xmlns:p14="http://schemas.microsoft.com/office/powerpoint/2010/main" val="35154230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pPr>
                <a:defRPr/>
              </a:pPr>
              <a:t>‹#›</a:t>
            </a:fld>
            <a:endParaRPr lang="en-US"/>
          </a:p>
        </p:txBody>
      </p:sp>
    </p:spTree>
    <p:extLst>
      <p:ext uri="{BB962C8B-B14F-4D97-AF65-F5344CB8AC3E}">
        <p14:creationId xmlns:p14="http://schemas.microsoft.com/office/powerpoint/2010/main" val="22907637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3">
  <p:cSld name="Title only 3">
    <p:bg>
      <p:bgPr>
        <a:solidFill>
          <a:schemeClr val="lt1"/>
        </a:solidFill>
        <a:effectLst/>
      </p:bgPr>
    </p:bg>
    <p:spTree>
      <p:nvGrpSpPr>
        <p:cNvPr id="1" name="Shape 208"/>
        <p:cNvGrpSpPr/>
        <p:nvPr/>
      </p:nvGrpSpPr>
      <p:grpSpPr>
        <a:xfrm>
          <a:off x="0" y="0"/>
          <a:ext cx="0" cy="0"/>
          <a:chOff x="0" y="0"/>
          <a:chExt cx="0" cy="0"/>
        </a:xfrm>
      </p:grpSpPr>
      <p:sp>
        <p:nvSpPr>
          <p:cNvPr id="209" name="Google Shape;209;p17"/>
          <p:cNvSpPr txBox="1">
            <a:spLocks noGrp="1"/>
          </p:cNvSpPr>
          <p:nvPr>
            <p:ph type="title"/>
          </p:nvPr>
        </p:nvSpPr>
        <p:spPr>
          <a:xfrm>
            <a:off x="1974300" y="683125"/>
            <a:ext cx="5195400" cy="528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2700">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43867120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pPr>
                <a:defRPr/>
              </a:pPr>
              <a:t>27/09/2022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pPr>
                <a:defRPr/>
              </a:pPr>
              <a:t>‹#›</a:t>
            </a:fld>
            <a:endParaRPr lang="en-US"/>
          </a:p>
        </p:txBody>
      </p:sp>
    </p:spTree>
    <p:extLst>
      <p:ext uri="{BB962C8B-B14F-4D97-AF65-F5344CB8AC3E}">
        <p14:creationId xmlns:p14="http://schemas.microsoft.com/office/powerpoint/2010/main" val="29164797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pPr>
                <a:defRPr/>
              </a:pPr>
              <a:t>27/09/2022</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pPr>
                <a:defRPr/>
              </a:pPr>
              <a:t>‹#›</a:t>
            </a:fld>
            <a:endParaRPr lang="en-US"/>
          </a:p>
        </p:txBody>
      </p:sp>
    </p:spTree>
    <p:extLst>
      <p:ext uri="{BB962C8B-B14F-4D97-AF65-F5344CB8AC3E}">
        <p14:creationId xmlns:p14="http://schemas.microsoft.com/office/powerpoint/2010/main" val="36176370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pPr>
                <a:defRPr/>
              </a:pPr>
              <a:t>27/09/2022</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pPr>
                <a:defRPr/>
              </a:pPr>
              <a:t>‹#›</a:t>
            </a:fld>
            <a:endParaRPr lang="en-US"/>
          </a:p>
        </p:txBody>
      </p:sp>
    </p:spTree>
    <p:extLst>
      <p:ext uri="{BB962C8B-B14F-4D97-AF65-F5344CB8AC3E}">
        <p14:creationId xmlns:p14="http://schemas.microsoft.com/office/powerpoint/2010/main" val="10848180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pPr>
                <a:defRPr/>
              </a:pPr>
              <a:t>27/09/2022</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pPr>
                <a:defRPr/>
              </a:pPr>
              <a:t>‹#›</a:t>
            </a:fld>
            <a:endParaRPr lang="en-US"/>
          </a:p>
        </p:txBody>
      </p:sp>
    </p:spTree>
    <p:extLst>
      <p:ext uri="{BB962C8B-B14F-4D97-AF65-F5344CB8AC3E}">
        <p14:creationId xmlns:p14="http://schemas.microsoft.com/office/powerpoint/2010/main" val="9645747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pPr>
                <a:defRPr/>
              </a:pPr>
              <a:t>27/09/2022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pPr>
                <a:defRPr/>
              </a:pPr>
              <a:t>‹#›</a:t>
            </a:fld>
            <a:endParaRPr lang="en-US"/>
          </a:p>
        </p:txBody>
      </p:sp>
    </p:spTree>
    <p:extLst>
      <p:ext uri="{BB962C8B-B14F-4D97-AF65-F5344CB8AC3E}">
        <p14:creationId xmlns:p14="http://schemas.microsoft.com/office/powerpoint/2010/main" val="2376409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pPr>
                <a:defRPr/>
              </a:pPr>
              <a:t>27/09/2022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pPr>
                <a:defRPr/>
              </a:pPr>
              <a:t>‹#›</a:t>
            </a:fld>
            <a:endParaRPr lang="en-US"/>
          </a:p>
        </p:txBody>
      </p:sp>
    </p:spTree>
    <p:extLst>
      <p:ext uri="{BB962C8B-B14F-4D97-AF65-F5344CB8AC3E}">
        <p14:creationId xmlns:p14="http://schemas.microsoft.com/office/powerpoint/2010/main" val="21219581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pPr>
                <a:defRPr/>
              </a:pPr>
              <a:t>‹#›</a:t>
            </a:fld>
            <a:endParaRPr lang="en-US"/>
          </a:p>
        </p:txBody>
      </p:sp>
    </p:spTree>
    <p:extLst>
      <p:ext uri="{BB962C8B-B14F-4D97-AF65-F5344CB8AC3E}">
        <p14:creationId xmlns:p14="http://schemas.microsoft.com/office/powerpoint/2010/main" val="7931381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pPr>
                <a:defRPr/>
              </a:pPr>
              <a:t>27/09/2022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pPr>
                <a:defRPr/>
              </a:pPr>
              <a:t>‹#›</a:t>
            </a:fld>
            <a:endParaRPr lang="en-US"/>
          </a:p>
        </p:txBody>
      </p:sp>
    </p:spTree>
    <p:extLst>
      <p:ext uri="{BB962C8B-B14F-4D97-AF65-F5344CB8AC3E}">
        <p14:creationId xmlns:p14="http://schemas.microsoft.com/office/powerpoint/2010/main" val="42106923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96"/>
            <a:ext cx="8229600" cy="43886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pPr>
                <a:defRPr/>
              </a:pPr>
              <a:t>‹#›</a:t>
            </a:fld>
            <a:endParaRPr lang="en-US"/>
          </a:p>
        </p:txBody>
      </p:sp>
    </p:spTree>
    <p:extLst>
      <p:ext uri="{BB962C8B-B14F-4D97-AF65-F5344CB8AC3E}">
        <p14:creationId xmlns:p14="http://schemas.microsoft.com/office/powerpoint/2010/main" val="1538319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9144001" cy="51435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 y="3458213"/>
            <a:ext cx="9144011" cy="1685306"/>
          </a:xfrm>
          <a:prstGeom prst="rect">
            <a:avLst/>
          </a:prstGeom>
        </p:spPr>
      </p:pic>
    </p:spTree>
    <p:extLst>
      <p:ext uri="{BB962C8B-B14F-4D97-AF65-F5344CB8AC3E}">
        <p14:creationId xmlns:p14="http://schemas.microsoft.com/office/powerpoint/2010/main" val="42486320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slideLayout" Target="../slideLayouts/slideLayout127.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5" Type="http://schemas.openxmlformats.org/officeDocument/2006/relationships/theme" Target="../theme/theme10.xml"/><Relationship Id="rId10" Type="http://schemas.openxmlformats.org/officeDocument/2006/relationships/slideLayout" Target="../slideLayouts/slideLayout124.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slideLayout" Target="../slideLayouts/slideLayout12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6.xml"/><Relationship Id="rId13" Type="http://schemas.openxmlformats.org/officeDocument/2006/relationships/slideLayout" Target="../slideLayouts/slideLayout141.xml"/><Relationship Id="rId3" Type="http://schemas.openxmlformats.org/officeDocument/2006/relationships/slideLayout" Target="../slideLayouts/slideLayout131.xml"/><Relationship Id="rId7" Type="http://schemas.openxmlformats.org/officeDocument/2006/relationships/slideLayout" Target="../slideLayouts/slideLayout135.xml"/><Relationship Id="rId12" Type="http://schemas.openxmlformats.org/officeDocument/2006/relationships/slideLayout" Target="../slideLayouts/slideLayout140.xml"/><Relationship Id="rId2" Type="http://schemas.openxmlformats.org/officeDocument/2006/relationships/slideLayout" Target="../slideLayouts/slideLayout130.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5" Type="http://schemas.openxmlformats.org/officeDocument/2006/relationships/slideLayout" Target="../slideLayouts/slideLayout133.xml"/><Relationship Id="rId15" Type="http://schemas.openxmlformats.org/officeDocument/2006/relationships/theme" Target="../theme/theme11.xml"/><Relationship Id="rId10" Type="http://schemas.openxmlformats.org/officeDocument/2006/relationships/slideLayout" Target="../slideLayouts/slideLayout138.xml"/><Relationship Id="rId4" Type="http://schemas.openxmlformats.org/officeDocument/2006/relationships/slideLayout" Target="../slideLayouts/slideLayout132.xml"/><Relationship Id="rId9" Type="http://schemas.openxmlformats.org/officeDocument/2006/relationships/slideLayout" Target="../slideLayouts/slideLayout137.xml"/><Relationship Id="rId14" Type="http://schemas.openxmlformats.org/officeDocument/2006/relationships/slideLayout" Target="../slideLayouts/slideLayout142.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50.xml"/><Relationship Id="rId3" Type="http://schemas.openxmlformats.org/officeDocument/2006/relationships/slideLayout" Target="../slideLayouts/slideLayout145.xml"/><Relationship Id="rId7" Type="http://schemas.openxmlformats.org/officeDocument/2006/relationships/slideLayout" Target="../slideLayouts/slideLayout149.xml"/><Relationship Id="rId2" Type="http://schemas.openxmlformats.org/officeDocument/2006/relationships/slideLayout" Target="../slideLayouts/slideLayout144.xml"/><Relationship Id="rId1" Type="http://schemas.openxmlformats.org/officeDocument/2006/relationships/slideLayout" Target="../slideLayouts/slideLayout143.xml"/><Relationship Id="rId6" Type="http://schemas.openxmlformats.org/officeDocument/2006/relationships/slideLayout" Target="../slideLayouts/slideLayout148.xml"/><Relationship Id="rId11" Type="http://schemas.openxmlformats.org/officeDocument/2006/relationships/theme" Target="../theme/theme12.xml"/><Relationship Id="rId5" Type="http://schemas.openxmlformats.org/officeDocument/2006/relationships/slideLayout" Target="../slideLayouts/slideLayout147.xml"/><Relationship Id="rId10" Type="http://schemas.openxmlformats.org/officeDocument/2006/relationships/slideLayout" Target="../slideLayouts/slideLayout152.xml"/><Relationship Id="rId4" Type="http://schemas.openxmlformats.org/officeDocument/2006/relationships/slideLayout" Target="../slideLayouts/slideLayout146.xml"/><Relationship Id="rId9" Type="http://schemas.openxmlformats.org/officeDocument/2006/relationships/slideLayout" Target="../slideLayouts/slideLayout15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60.xml"/><Relationship Id="rId13" Type="http://schemas.openxmlformats.org/officeDocument/2006/relationships/theme" Target="../theme/theme13.xml"/><Relationship Id="rId3" Type="http://schemas.openxmlformats.org/officeDocument/2006/relationships/slideLayout" Target="../slideLayouts/slideLayout155.xml"/><Relationship Id="rId7" Type="http://schemas.openxmlformats.org/officeDocument/2006/relationships/slideLayout" Target="../slideLayouts/slideLayout159.xml"/><Relationship Id="rId12" Type="http://schemas.openxmlformats.org/officeDocument/2006/relationships/slideLayout" Target="../slideLayouts/slideLayout164.xml"/><Relationship Id="rId2" Type="http://schemas.openxmlformats.org/officeDocument/2006/relationships/slideLayout" Target="../slideLayouts/slideLayout154.xml"/><Relationship Id="rId1" Type="http://schemas.openxmlformats.org/officeDocument/2006/relationships/slideLayout" Target="../slideLayouts/slideLayout153.xml"/><Relationship Id="rId6" Type="http://schemas.openxmlformats.org/officeDocument/2006/relationships/slideLayout" Target="../slideLayouts/slideLayout158.xml"/><Relationship Id="rId11" Type="http://schemas.openxmlformats.org/officeDocument/2006/relationships/slideLayout" Target="../slideLayouts/slideLayout163.xml"/><Relationship Id="rId5" Type="http://schemas.openxmlformats.org/officeDocument/2006/relationships/slideLayout" Target="../slideLayouts/slideLayout157.xml"/><Relationship Id="rId10" Type="http://schemas.openxmlformats.org/officeDocument/2006/relationships/slideLayout" Target="../slideLayouts/slideLayout162.xml"/><Relationship Id="rId4" Type="http://schemas.openxmlformats.org/officeDocument/2006/relationships/slideLayout" Target="../slideLayouts/slideLayout156.xml"/><Relationship Id="rId9" Type="http://schemas.openxmlformats.org/officeDocument/2006/relationships/slideLayout" Target="../slideLayouts/slideLayout16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72.xml"/><Relationship Id="rId13" Type="http://schemas.openxmlformats.org/officeDocument/2006/relationships/theme" Target="../theme/theme14.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12" Type="http://schemas.openxmlformats.org/officeDocument/2006/relationships/slideLayout" Target="../slideLayouts/slideLayout176.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11" Type="http://schemas.openxmlformats.org/officeDocument/2006/relationships/slideLayout" Target="../slideLayouts/slideLayout175.xml"/><Relationship Id="rId5" Type="http://schemas.openxmlformats.org/officeDocument/2006/relationships/slideLayout" Target="../slideLayouts/slideLayout169.xml"/><Relationship Id="rId10" Type="http://schemas.openxmlformats.org/officeDocument/2006/relationships/slideLayout" Target="../slideLayouts/slideLayout174.xml"/><Relationship Id="rId4" Type="http://schemas.openxmlformats.org/officeDocument/2006/relationships/slideLayout" Target="../slideLayouts/slideLayout168.xml"/><Relationship Id="rId9" Type="http://schemas.openxmlformats.org/officeDocument/2006/relationships/slideLayout" Target="../slideLayouts/slideLayout17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theme" Target="../theme/theme3.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theme" Target="../theme/theme5.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theme" Target="../theme/theme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slideLayout" Target="../slideLayouts/slideLayout99.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2" Type="http://schemas.openxmlformats.org/officeDocument/2006/relationships/slideLayout" Target="../slideLayouts/slideLayout88.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5" Type="http://schemas.openxmlformats.org/officeDocument/2006/relationships/theme" Target="../theme/theme8.xml"/><Relationship Id="rId10" Type="http://schemas.openxmlformats.org/officeDocument/2006/relationships/slideLayout" Target="../slideLayouts/slideLayout96.xml"/><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slideLayout" Target="../slideLayouts/slideLayout10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slideLayout" Target="../slideLayouts/slideLayout113.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slideLayout" Target="../slideLayouts/slideLayout112.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5" Type="http://schemas.openxmlformats.org/officeDocument/2006/relationships/theme" Target="../theme/theme9.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slideLayout" Target="../slideLayouts/slideLayout1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87200" y="541025"/>
            <a:ext cx="7596000" cy="572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dk2"/>
              </a:buClr>
              <a:buSzPts val="3500"/>
              <a:buFont typeface="Lilita One"/>
              <a:buNone/>
              <a:defRPr sz="3500">
                <a:solidFill>
                  <a:schemeClr val="dk2"/>
                </a:solidFill>
                <a:latin typeface="Lilita One"/>
                <a:ea typeface="Lilita One"/>
                <a:cs typeface="Lilita One"/>
                <a:sym typeface="Lilita One"/>
              </a:defRPr>
            </a:lvl1pPr>
            <a:lvl2pPr lvl="1">
              <a:spcBef>
                <a:spcPts val="0"/>
              </a:spcBef>
              <a:spcAft>
                <a:spcPts val="0"/>
              </a:spcAft>
              <a:buClr>
                <a:schemeClr val="accent5"/>
              </a:buClr>
              <a:buSzPts val="4000"/>
              <a:buFont typeface="Ranchers"/>
              <a:buNone/>
              <a:defRPr sz="4000">
                <a:solidFill>
                  <a:schemeClr val="accent5"/>
                </a:solidFill>
                <a:latin typeface="Ranchers"/>
                <a:ea typeface="Ranchers"/>
                <a:cs typeface="Ranchers"/>
                <a:sym typeface="Ranchers"/>
              </a:defRPr>
            </a:lvl2pPr>
            <a:lvl3pPr lvl="2">
              <a:spcBef>
                <a:spcPts val="0"/>
              </a:spcBef>
              <a:spcAft>
                <a:spcPts val="0"/>
              </a:spcAft>
              <a:buClr>
                <a:schemeClr val="accent5"/>
              </a:buClr>
              <a:buSzPts val="4000"/>
              <a:buFont typeface="Ranchers"/>
              <a:buNone/>
              <a:defRPr sz="4000">
                <a:solidFill>
                  <a:schemeClr val="accent5"/>
                </a:solidFill>
                <a:latin typeface="Ranchers"/>
                <a:ea typeface="Ranchers"/>
                <a:cs typeface="Ranchers"/>
                <a:sym typeface="Ranchers"/>
              </a:defRPr>
            </a:lvl3pPr>
            <a:lvl4pPr lvl="3">
              <a:spcBef>
                <a:spcPts val="0"/>
              </a:spcBef>
              <a:spcAft>
                <a:spcPts val="0"/>
              </a:spcAft>
              <a:buClr>
                <a:schemeClr val="accent5"/>
              </a:buClr>
              <a:buSzPts val="4000"/>
              <a:buFont typeface="Ranchers"/>
              <a:buNone/>
              <a:defRPr sz="4000">
                <a:solidFill>
                  <a:schemeClr val="accent5"/>
                </a:solidFill>
                <a:latin typeface="Ranchers"/>
                <a:ea typeface="Ranchers"/>
                <a:cs typeface="Ranchers"/>
                <a:sym typeface="Ranchers"/>
              </a:defRPr>
            </a:lvl4pPr>
            <a:lvl5pPr lvl="4">
              <a:spcBef>
                <a:spcPts val="0"/>
              </a:spcBef>
              <a:spcAft>
                <a:spcPts val="0"/>
              </a:spcAft>
              <a:buClr>
                <a:schemeClr val="accent5"/>
              </a:buClr>
              <a:buSzPts val="4000"/>
              <a:buFont typeface="Ranchers"/>
              <a:buNone/>
              <a:defRPr sz="4000">
                <a:solidFill>
                  <a:schemeClr val="accent5"/>
                </a:solidFill>
                <a:latin typeface="Ranchers"/>
                <a:ea typeface="Ranchers"/>
                <a:cs typeface="Ranchers"/>
                <a:sym typeface="Ranchers"/>
              </a:defRPr>
            </a:lvl5pPr>
            <a:lvl6pPr lvl="5">
              <a:spcBef>
                <a:spcPts val="0"/>
              </a:spcBef>
              <a:spcAft>
                <a:spcPts val="0"/>
              </a:spcAft>
              <a:buClr>
                <a:schemeClr val="accent5"/>
              </a:buClr>
              <a:buSzPts val="4000"/>
              <a:buFont typeface="Ranchers"/>
              <a:buNone/>
              <a:defRPr sz="4000">
                <a:solidFill>
                  <a:schemeClr val="accent5"/>
                </a:solidFill>
                <a:latin typeface="Ranchers"/>
                <a:ea typeface="Ranchers"/>
                <a:cs typeface="Ranchers"/>
                <a:sym typeface="Ranchers"/>
              </a:defRPr>
            </a:lvl6pPr>
            <a:lvl7pPr lvl="6">
              <a:spcBef>
                <a:spcPts val="0"/>
              </a:spcBef>
              <a:spcAft>
                <a:spcPts val="0"/>
              </a:spcAft>
              <a:buClr>
                <a:schemeClr val="accent5"/>
              </a:buClr>
              <a:buSzPts val="4000"/>
              <a:buFont typeface="Ranchers"/>
              <a:buNone/>
              <a:defRPr sz="4000">
                <a:solidFill>
                  <a:schemeClr val="accent5"/>
                </a:solidFill>
                <a:latin typeface="Ranchers"/>
                <a:ea typeface="Ranchers"/>
                <a:cs typeface="Ranchers"/>
                <a:sym typeface="Ranchers"/>
              </a:defRPr>
            </a:lvl7pPr>
            <a:lvl8pPr lvl="7">
              <a:spcBef>
                <a:spcPts val="0"/>
              </a:spcBef>
              <a:spcAft>
                <a:spcPts val="0"/>
              </a:spcAft>
              <a:buClr>
                <a:schemeClr val="accent5"/>
              </a:buClr>
              <a:buSzPts val="4000"/>
              <a:buFont typeface="Ranchers"/>
              <a:buNone/>
              <a:defRPr sz="4000">
                <a:solidFill>
                  <a:schemeClr val="accent5"/>
                </a:solidFill>
                <a:latin typeface="Ranchers"/>
                <a:ea typeface="Ranchers"/>
                <a:cs typeface="Ranchers"/>
                <a:sym typeface="Ranchers"/>
              </a:defRPr>
            </a:lvl8pPr>
            <a:lvl9pPr lvl="8">
              <a:spcBef>
                <a:spcPts val="0"/>
              </a:spcBef>
              <a:spcAft>
                <a:spcPts val="0"/>
              </a:spcAft>
              <a:buClr>
                <a:schemeClr val="accent5"/>
              </a:buClr>
              <a:buSzPts val="4000"/>
              <a:buFont typeface="Ranchers"/>
              <a:buNone/>
              <a:defRPr sz="4000">
                <a:solidFill>
                  <a:schemeClr val="accent5"/>
                </a:solidFill>
                <a:latin typeface="Ranchers"/>
                <a:ea typeface="Ranchers"/>
                <a:cs typeface="Ranchers"/>
                <a:sym typeface="Ranchers"/>
              </a:defRPr>
            </a:lvl9pPr>
          </a:lstStyle>
          <a:p>
            <a:endParaRPr/>
          </a:p>
        </p:txBody>
      </p:sp>
      <p:sp>
        <p:nvSpPr>
          <p:cNvPr id="7" name="Google Shape;7;p1"/>
          <p:cNvSpPr txBox="1">
            <a:spLocks noGrp="1"/>
          </p:cNvSpPr>
          <p:nvPr>
            <p:ph type="body" idx="1"/>
          </p:nvPr>
        </p:nvSpPr>
        <p:spPr>
          <a:xfrm>
            <a:off x="727200" y="1152475"/>
            <a:ext cx="76899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1pPr>
            <a:lvl2pPr marL="914400" lvl="1"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2pPr>
            <a:lvl3pPr marL="1371600" lvl="2"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3pPr>
            <a:lvl4pPr marL="1828800" lvl="3"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4pPr>
            <a:lvl5pPr marL="2286000" lvl="4"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5pPr>
            <a:lvl6pPr marL="2743200" lvl="5"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6pPr>
            <a:lvl7pPr marL="3200400" lvl="6"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7pPr>
            <a:lvl8pPr marL="3657600" lvl="7"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8pPr>
            <a:lvl9pPr marL="4114800" lvl="8" indent="-317500">
              <a:lnSpc>
                <a:spcPct val="115000"/>
              </a:lnSpc>
              <a:spcBef>
                <a:spcPts val="1600"/>
              </a:spcBef>
              <a:spcAft>
                <a:spcPts val="1600"/>
              </a:spcAft>
              <a:buClr>
                <a:schemeClr val="dk1"/>
              </a:buClr>
              <a:buSzPts val="1400"/>
              <a:buFont typeface="Poppins"/>
              <a:buChar char="■"/>
              <a:defRPr>
                <a:solidFill>
                  <a:schemeClr val="dk1"/>
                </a:solidFill>
                <a:latin typeface="Poppins"/>
                <a:ea typeface="Poppins"/>
                <a:cs typeface="Poppins"/>
                <a:sym typeface="Poppins"/>
              </a:defRPr>
            </a:lvl9pPr>
          </a:lstStyle>
          <a:p>
            <a:endParaRPr/>
          </a:p>
        </p:txBody>
      </p:sp>
    </p:spTree>
  </p:cSld>
  <p:clrMap bg1="lt1" tx1="dk1" bg2="dk2" tx2="lt2" accent1="accent1" accent2="accent2" accent3="accent3" accent4="accent4" accent5="accent5" accent6="accent6" hlink="hlink" folHlink="folHlink"/>
  <p:sldLayoutIdLst>
    <p:sldLayoutId id="2147483652" r:id="rId1"/>
    <p:sldLayoutId id="2147483659" r:id="rId2"/>
    <p:sldLayoutId id="2147483663" r:id="rId3"/>
    <p:sldLayoutId id="2147483673" r:id="rId4"/>
    <p:sldLayoutId id="2147483674" r:id="rId5"/>
    <p:sldLayoutId id="2147483678" r:id="rId6"/>
    <p:sldLayoutId id="2147483679" r:id="rId7"/>
    <p:sldLayoutId id="2147483683" r:id="rId8"/>
    <p:sldLayoutId id="2147483684" r:id="rId9"/>
    <p:sldLayoutId id="2147483685" r:id="rId10"/>
    <p:sldLayoutId id="2147483686"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p>
        </p:txBody>
      </p:sp>
      <p:sp>
        <p:nvSpPr>
          <p:cNvPr id="3075" name="Text Placeholder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eaLnBrk="1" fontAlgn="auto" hangingPunct="1">
              <a:spcBef>
                <a:spcPts val="0"/>
              </a:spcBef>
              <a:spcAft>
                <a:spcPts val="0"/>
              </a:spcAft>
              <a:defRPr sz="900">
                <a:solidFill>
                  <a:prstClr val="black">
                    <a:tint val="75000"/>
                  </a:prstClr>
                </a:solidFill>
                <a:latin typeface="Calibri" panose="020F0502020204030204"/>
                <a:cs typeface="+mn-cs"/>
              </a:defRPr>
            </a:lvl1pPr>
          </a:lstStyle>
          <a:p>
            <a:pPr>
              <a:buClrTx/>
              <a:buFontTx/>
              <a:buNone/>
              <a:defRPr/>
            </a:pPr>
            <a:fld id="{D7CF0933-AD9A-483E-B55D-B968C5CAA30A}" type="datetimeFigureOut">
              <a:rPr lang="en-US" kern="1200"/>
              <a:pPr>
                <a:buClrTx/>
                <a:buFontTx/>
                <a:buNone/>
                <a:defRPr/>
              </a:pPr>
              <a:t>27/09/2022</a:t>
            </a:fld>
            <a:endParaRPr lang="en-US" kern="1200"/>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black">
                    <a:tint val="75000"/>
                  </a:prstClr>
                </a:solidFill>
                <a:latin typeface="Calibri" panose="020F0502020204030204"/>
                <a:cs typeface="+mn-cs"/>
              </a:defRPr>
            </a:lvl1pPr>
          </a:lstStyle>
          <a:p>
            <a:pPr>
              <a:buClrTx/>
              <a:buFontTx/>
              <a:buNone/>
              <a:defRPr/>
            </a:pPr>
            <a:endParaRPr lang="en-US" kern="1200"/>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eaLnBrk="1" fontAlgn="auto" hangingPunct="1">
              <a:spcBef>
                <a:spcPts val="0"/>
              </a:spcBef>
              <a:spcAft>
                <a:spcPts val="0"/>
              </a:spcAft>
              <a:defRPr sz="900">
                <a:solidFill>
                  <a:prstClr val="black">
                    <a:tint val="75000"/>
                  </a:prstClr>
                </a:solidFill>
                <a:latin typeface="Calibri" panose="020F0502020204030204"/>
                <a:cs typeface="+mn-cs"/>
              </a:defRPr>
            </a:lvl1pPr>
          </a:lstStyle>
          <a:p>
            <a:pPr>
              <a:buClrTx/>
              <a:buFontTx/>
              <a:buNone/>
              <a:defRPr/>
            </a:pPr>
            <a:fld id="{7E8B42BE-97E8-4C84-9448-6C66074E824B}" type="slidenum">
              <a:rPr lang="en-US" kern="1200"/>
              <a:pPr>
                <a:buClrTx/>
                <a:buFontTx/>
                <a:buNone/>
                <a:defRPr/>
              </a:pPr>
              <a:t>‹#›</a:t>
            </a:fld>
            <a:endParaRPr lang="en-US" kern="1200"/>
          </a:p>
        </p:txBody>
      </p:sp>
    </p:spTree>
    <p:extLst>
      <p:ext uri="{BB962C8B-B14F-4D97-AF65-F5344CB8AC3E}">
        <p14:creationId xmlns:p14="http://schemas.microsoft.com/office/powerpoint/2010/main" val="746412241"/>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 id="2147483812" r:id="rId14"/>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anose="020F0502020204030204" pitchFamily="34" charset="0"/>
        </a:defRPr>
      </a:lvl2pPr>
      <a:lvl3pPr algn="ctr" rtl="0" eaLnBrk="0" fontAlgn="base" hangingPunct="0">
        <a:spcBef>
          <a:spcPct val="0"/>
        </a:spcBef>
        <a:spcAft>
          <a:spcPct val="0"/>
        </a:spcAft>
        <a:defRPr sz="3300">
          <a:solidFill>
            <a:schemeClr val="tx1"/>
          </a:solidFill>
          <a:latin typeface="Calibri" panose="020F0502020204030204" pitchFamily="34" charset="0"/>
        </a:defRPr>
      </a:lvl3pPr>
      <a:lvl4pPr algn="ctr" rtl="0" eaLnBrk="0" fontAlgn="base" hangingPunct="0">
        <a:spcBef>
          <a:spcPct val="0"/>
        </a:spcBef>
        <a:spcAft>
          <a:spcPct val="0"/>
        </a:spcAft>
        <a:defRPr sz="3300">
          <a:solidFill>
            <a:schemeClr val="tx1"/>
          </a:solidFill>
          <a:latin typeface="Calibri" panose="020F0502020204030204" pitchFamily="34" charset="0"/>
        </a:defRPr>
      </a:lvl4pPr>
      <a:lvl5pPr algn="ctr" rtl="0" eaLnBrk="0" fontAlgn="base" hangingPunct="0">
        <a:spcBef>
          <a:spcPct val="0"/>
        </a:spcBef>
        <a:spcAft>
          <a:spcPct val="0"/>
        </a:spcAft>
        <a:defRPr sz="3300">
          <a:solidFill>
            <a:schemeClr val="tx1"/>
          </a:solidFill>
          <a:latin typeface="Calibri" panose="020F0502020204030204" pitchFamily="34" charset="0"/>
        </a:defRPr>
      </a:lvl5pPr>
      <a:lvl6pPr marL="342900" algn="ctr" rtl="0" fontAlgn="base">
        <a:spcBef>
          <a:spcPct val="0"/>
        </a:spcBef>
        <a:spcAft>
          <a:spcPct val="0"/>
        </a:spcAft>
        <a:defRPr sz="3300">
          <a:solidFill>
            <a:schemeClr val="tx1"/>
          </a:solidFill>
          <a:latin typeface="Calibri" panose="020F0502020204030204" pitchFamily="34" charset="0"/>
        </a:defRPr>
      </a:lvl6pPr>
      <a:lvl7pPr marL="685800" algn="ctr" rtl="0" fontAlgn="base">
        <a:spcBef>
          <a:spcPct val="0"/>
        </a:spcBef>
        <a:spcAft>
          <a:spcPct val="0"/>
        </a:spcAft>
        <a:defRPr sz="3300">
          <a:solidFill>
            <a:schemeClr val="tx1"/>
          </a:solidFill>
          <a:latin typeface="Calibri" panose="020F0502020204030204" pitchFamily="34" charset="0"/>
        </a:defRPr>
      </a:lvl7pPr>
      <a:lvl8pPr marL="1028700" algn="ctr" rtl="0" fontAlgn="base">
        <a:spcBef>
          <a:spcPct val="0"/>
        </a:spcBef>
        <a:spcAft>
          <a:spcPct val="0"/>
        </a:spcAft>
        <a:defRPr sz="3300">
          <a:solidFill>
            <a:schemeClr val="tx1"/>
          </a:solidFill>
          <a:latin typeface="Calibri" panose="020F0502020204030204" pitchFamily="34" charset="0"/>
        </a:defRPr>
      </a:lvl8pPr>
      <a:lvl9pPr marL="1371600" algn="ctr" rtl="0" fontAlgn="base">
        <a:spcBef>
          <a:spcPct val="0"/>
        </a:spcBef>
        <a:spcAft>
          <a:spcPct val="0"/>
        </a:spcAft>
        <a:defRPr sz="3300">
          <a:solidFill>
            <a:schemeClr val="tx1"/>
          </a:solidFill>
          <a:latin typeface="Calibri" panose="020F0502020204030204"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p>
        </p:txBody>
      </p:sp>
      <p:sp>
        <p:nvSpPr>
          <p:cNvPr id="3075" name="Text Placeholder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eaLnBrk="1" fontAlgn="auto" hangingPunct="1">
              <a:spcBef>
                <a:spcPts val="0"/>
              </a:spcBef>
              <a:spcAft>
                <a:spcPts val="0"/>
              </a:spcAft>
              <a:defRPr sz="900">
                <a:solidFill>
                  <a:prstClr val="black">
                    <a:tint val="75000"/>
                  </a:prstClr>
                </a:solidFill>
                <a:latin typeface="Calibri" panose="020F0502020204030204"/>
                <a:cs typeface="+mn-cs"/>
              </a:defRPr>
            </a:lvl1pPr>
          </a:lstStyle>
          <a:p>
            <a:pPr>
              <a:buClrTx/>
              <a:buFontTx/>
              <a:buNone/>
              <a:defRPr/>
            </a:pPr>
            <a:fld id="{D7CF0933-AD9A-483E-B55D-B968C5CAA30A}" type="datetimeFigureOut">
              <a:rPr lang="en-US" kern="1200"/>
              <a:pPr>
                <a:buClrTx/>
                <a:buFontTx/>
                <a:buNone/>
                <a:defRPr/>
              </a:pPr>
              <a:t>27/09/2022</a:t>
            </a:fld>
            <a:endParaRPr lang="en-US" kern="1200"/>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black">
                    <a:tint val="75000"/>
                  </a:prstClr>
                </a:solidFill>
                <a:latin typeface="Calibri" panose="020F0502020204030204"/>
                <a:cs typeface="+mn-cs"/>
              </a:defRPr>
            </a:lvl1pPr>
          </a:lstStyle>
          <a:p>
            <a:pPr>
              <a:buClrTx/>
              <a:buFontTx/>
              <a:buNone/>
              <a:defRPr/>
            </a:pPr>
            <a:endParaRPr lang="en-US" kern="1200"/>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eaLnBrk="1" fontAlgn="auto" hangingPunct="1">
              <a:spcBef>
                <a:spcPts val="0"/>
              </a:spcBef>
              <a:spcAft>
                <a:spcPts val="0"/>
              </a:spcAft>
              <a:defRPr sz="900">
                <a:solidFill>
                  <a:prstClr val="black">
                    <a:tint val="75000"/>
                  </a:prstClr>
                </a:solidFill>
                <a:latin typeface="Calibri" panose="020F0502020204030204"/>
                <a:cs typeface="+mn-cs"/>
              </a:defRPr>
            </a:lvl1pPr>
          </a:lstStyle>
          <a:p>
            <a:pPr>
              <a:buClrTx/>
              <a:buFontTx/>
              <a:buNone/>
              <a:defRPr/>
            </a:pPr>
            <a:fld id="{7E8B42BE-97E8-4C84-9448-6C66074E824B}" type="slidenum">
              <a:rPr lang="en-US" kern="1200"/>
              <a:pPr>
                <a:buClrTx/>
                <a:buFontTx/>
                <a:buNone/>
                <a:defRPr/>
              </a:pPr>
              <a:t>‹#›</a:t>
            </a:fld>
            <a:endParaRPr lang="en-US" kern="1200"/>
          </a:p>
        </p:txBody>
      </p:sp>
    </p:spTree>
    <p:extLst>
      <p:ext uri="{BB962C8B-B14F-4D97-AF65-F5344CB8AC3E}">
        <p14:creationId xmlns:p14="http://schemas.microsoft.com/office/powerpoint/2010/main" val="1677429817"/>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anose="020F0502020204030204" pitchFamily="34" charset="0"/>
        </a:defRPr>
      </a:lvl2pPr>
      <a:lvl3pPr algn="ctr" rtl="0" eaLnBrk="0" fontAlgn="base" hangingPunct="0">
        <a:spcBef>
          <a:spcPct val="0"/>
        </a:spcBef>
        <a:spcAft>
          <a:spcPct val="0"/>
        </a:spcAft>
        <a:defRPr sz="3300">
          <a:solidFill>
            <a:schemeClr val="tx1"/>
          </a:solidFill>
          <a:latin typeface="Calibri" panose="020F0502020204030204" pitchFamily="34" charset="0"/>
        </a:defRPr>
      </a:lvl3pPr>
      <a:lvl4pPr algn="ctr" rtl="0" eaLnBrk="0" fontAlgn="base" hangingPunct="0">
        <a:spcBef>
          <a:spcPct val="0"/>
        </a:spcBef>
        <a:spcAft>
          <a:spcPct val="0"/>
        </a:spcAft>
        <a:defRPr sz="3300">
          <a:solidFill>
            <a:schemeClr val="tx1"/>
          </a:solidFill>
          <a:latin typeface="Calibri" panose="020F0502020204030204" pitchFamily="34" charset="0"/>
        </a:defRPr>
      </a:lvl4pPr>
      <a:lvl5pPr algn="ctr" rtl="0" eaLnBrk="0" fontAlgn="base" hangingPunct="0">
        <a:spcBef>
          <a:spcPct val="0"/>
        </a:spcBef>
        <a:spcAft>
          <a:spcPct val="0"/>
        </a:spcAft>
        <a:defRPr sz="3300">
          <a:solidFill>
            <a:schemeClr val="tx1"/>
          </a:solidFill>
          <a:latin typeface="Calibri" panose="020F0502020204030204" pitchFamily="34" charset="0"/>
        </a:defRPr>
      </a:lvl5pPr>
      <a:lvl6pPr marL="342900" algn="ctr" rtl="0" fontAlgn="base">
        <a:spcBef>
          <a:spcPct val="0"/>
        </a:spcBef>
        <a:spcAft>
          <a:spcPct val="0"/>
        </a:spcAft>
        <a:defRPr sz="3300">
          <a:solidFill>
            <a:schemeClr val="tx1"/>
          </a:solidFill>
          <a:latin typeface="Calibri" panose="020F0502020204030204" pitchFamily="34" charset="0"/>
        </a:defRPr>
      </a:lvl6pPr>
      <a:lvl7pPr marL="685800" algn="ctr" rtl="0" fontAlgn="base">
        <a:spcBef>
          <a:spcPct val="0"/>
        </a:spcBef>
        <a:spcAft>
          <a:spcPct val="0"/>
        </a:spcAft>
        <a:defRPr sz="3300">
          <a:solidFill>
            <a:schemeClr val="tx1"/>
          </a:solidFill>
          <a:latin typeface="Calibri" panose="020F0502020204030204" pitchFamily="34" charset="0"/>
        </a:defRPr>
      </a:lvl7pPr>
      <a:lvl8pPr marL="1028700" algn="ctr" rtl="0" fontAlgn="base">
        <a:spcBef>
          <a:spcPct val="0"/>
        </a:spcBef>
        <a:spcAft>
          <a:spcPct val="0"/>
        </a:spcAft>
        <a:defRPr sz="3300">
          <a:solidFill>
            <a:schemeClr val="tx1"/>
          </a:solidFill>
          <a:latin typeface="Calibri" panose="020F0502020204030204" pitchFamily="34" charset="0"/>
        </a:defRPr>
      </a:lvl8pPr>
      <a:lvl9pPr marL="1371600" algn="ctr" rtl="0" fontAlgn="base">
        <a:spcBef>
          <a:spcPct val="0"/>
        </a:spcBef>
        <a:spcAft>
          <a:spcPct val="0"/>
        </a:spcAft>
        <a:defRPr sz="3300">
          <a:solidFill>
            <a:schemeClr val="tx1"/>
          </a:solidFill>
          <a:latin typeface="Calibri" panose="020F0502020204030204"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6" y="539500"/>
            <a:ext cx="7717500" cy="4782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800"/>
              <a:buFont typeface="Kalam"/>
              <a:buNone/>
              <a:defRPr sz="2800" b="1">
                <a:solidFill>
                  <a:schemeClr val="dk1"/>
                </a:solidFill>
                <a:latin typeface="Kalam"/>
                <a:ea typeface="Kalam"/>
                <a:cs typeface="Kalam"/>
                <a:sym typeface="Kala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713275" y="1187600"/>
            <a:ext cx="77175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
        <p:nvSpPr>
          <p:cNvPr id="4" name="Rectangle 3">
            <a:extLst>
              <a:ext uri="{FF2B5EF4-FFF2-40B4-BE49-F238E27FC236}">
                <a16:creationId xmlns:a16="http://schemas.microsoft.com/office/drawing/2014/main" xmlns="" id="{09CD0F8A-4187-416C-8B26-32892C779C1A}"/>
              </a:ext>
            </a:extLst>
          </p:cNvPr>
          <p:cNvSpPr/>
          <p:nvPr userDrawn="1"/>
        </p:nvSpPr>
        <p:spPr>
          <a:xfrm>
            <a:off x="6280136" y="4888300"/>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dirty="0">
                <a:latin typeface="Arial" panose="020B0604020202020204" pitchFamily="34" charset="0"/>
              </a:rPr>
              <a:t>FeistyForwarders_0968120672</a:t>
            </a:r>
          </a:p>
        </p:txBody>
      </p:sp>
    </p:spTree>
    <p:extLst>
      <p:ext uri="{BB962C8B-B14F-4D97-AF65-F5344CB8AC3E}">
        <p14:creationId xmlns:p14="http://schemas.microsoft.com/office/powerpoint/2010/main" val="639078326"/>
      </p:ext>
    </p:extLst>
  </p:cSld>
  <p:clrMap bg1="lt1" tx1="dk1" bg2="dk2" tx2="lt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gradFill>
          <a:gsLst>
            <a:gs pos="3000">
              <a:srgbClr val="FFFDEE"/>
            </a:gs>
            <a:gs pos="93000">
              <a:srgbClr val="FFFDEE"/>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401512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 id="2147483851" r:id="rId12"/>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gradFill>
          <a:gsLst>
            <a:gs pos="3000">
              <a:srgbClr val="FFFDEE"/>
            </a:gs>
            <a:gs pos="93000">
              <a:srgbClr val="FFFDEE"/>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5479357"/>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 id="2147483864" r:id="rId12"/>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6" y="539500"/>
            <a:ext cx="7717500" cy="4782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800"/>
              <a:buFont typeface="Kalam"/>
              <a:buNone/>
              <a:defRPr sz="2800" b="1">
                <a:solidFill>
                  <a:schemeClr val="dk1"/>
                </a:solidFill>
                <a:latin typeface="Kalam"/>
                <a:ea typeface="Kalam"/>
                <a:cs typeface="Kalam"/>
                <a:sym typeface="Kala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713275" y="1187600"/>
            <a:ext cx="77175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
        <p:nvSpPr>
          <p:cNvPr id="4" name="Rectangle 3">
            <a:extLst>
              <a:ext uri="{FF2B5EF4-FFF2-40B4-BE49-F238E27FC236}">
                <a16:creationId xmlns:a16="http://schemas.microsoft.com/office/drawing/2014/main" xmlns="" id="{09CD0F8A-4187-416C-8B26-32892C779C1A}"/>
              </a:ext>
            </a:extLst>
          </p:cNvPr>
          <p:cNvSpPr/>
          <p:nvPr userDrawn="1"/>
        </p:nvSpPr>
        <p:spPr>
          <a:xfrm>
            <a:off x="6280136" y="4888300"/>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dirty="0">
                <a:latin typeface="Arial" panose="020B0604020202020204" pitchFamily="34" charset="0"/>
              </a:rPr>
              <a:t>FeistyForwarders_0968120672</a:t>
            </a:r>
          </a:p>
        </p:txBody>
      </p:sp>
    </p:spTree>
    <p:extLst>
      <p:ext uri="{BB962C8B-B14F-4D97-AF65-F5344CB8AC3E}">
        <p14:creationId xmlns:p14="http://schemas.microsoft.com/office/powerpoint/2010/main" val="348396370"/>
      </p:ext>
    </p:extLst>
  </p:cSld>
  <p:clrMap bg1="lt1" tx1="dk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p>
        </p:txBody>
      </p:sp>
      <p:sp>
        <p:nvSpPr>
          <p:cNvPr id="3075" name="Text Placeholder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eaLnBrk="1" fontAlgn="auto" hangingPunct="1">
              <a:spcBef>
                <a:spcPts val="0"/>
              </a:spcBef>
              <a:spcAft>
                <a:spcPts val="0"/>
              </a:spcAft>
              <a:defRPr sz="900">
                <a:solidFill>
                  <a:prstClr val="black">
                    <a:tint val="75000"/>
                  </a:prstClr>
                </a:solidFill>
                <a:latin typeface="Calibri" panose="020F0502020204030204"/>
                <a:cs typeface="+mn-cs"/>
              </a:defRPr>
            </a:lvl1pPr>
          </a:lstStyle>
          <a:p>
            <a:pPr>
              <a:buClrTx/>
              <a:buFontTx/>
              <a:buNone/>
              <a:defRPr/>
            </a:pPr>
            <a:fld id="{D7CF0933-AD9A-483E-B55D-B968C5CAA30A}" type="datetimeFigureOut">
              <a:rPr lang="en-US" kern="1200"/>
              <a:pPr>
                <a:buClrTx/>
                <a:buFontTx/>
                <a:buNone/>
                <a:defRPr/>
              </a:pPr>
              <a:t>27/09/2022</a:t>
            </a:fld>
            <a:endParaRPr lang="en-US" kern="1200"/>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black">
                    <a:tint val="75000"/>
                  </a:prstClr>
                </a:solidFill>
                <a:latin typeface="Calibri" panose="020F0502020204030204"/>
                <a:cs typeface="+mn-cs"/>
              </a:defRPr>
            </a:lvl1pPr>
          </a:lstStyle>
          <a:p>
            <a:pPr>
              <a:buClrTx/>
              <a:buFontTx/>
              <a:buNone/>
              <a:defRPr/>
            </a:pPr>
            <a:endParaRPr lang="en-US" kern="1200"/>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eaLnBrk="1" fontAlgn="auto" hangingPunct="1">
              <a:spcBef>
                <a:spcPts val="0"/>
              </a:spcBef>
              <a:spcAft>
                <a:spcPts val="0"/>
              </a:spcAft>
              <a:defRPr sz="900">
                <a:solidFill>
                  <a:prstClr val="black">
                    <a:tint val="75000"/>
                  </a:prstClr>
                </a:solidFill>
                <a:latin typeface="Calibri" panose="020F0502020204030204"/>
                <a:cs typeface="+mn-cs"/>
              </a:defRPr>
            </a:lvl1pPr>
          </a:lstStyle>
          <a:p>
            <a:pPr>
              <a:buClrTx/>
              <a:buFontTx/>
              <a:buNone/>
              <a:defRPr/>
            </a:pPr>
            <a:fld id="{7E8B42BE-97E8-4C84-9448-6C66074E824B}" type="slidenum">
              <a:rPr lang="en-US" kern="1200"/>
              <a:pPr>
                <a:buClrTx/>
                <a:buFontTx/>
                <a:buNone/>
                <a:defRPr/>
              </a:pPr>
              <a:t>‹#›</a:t>
            </a:fld>
            <a:endParaRPr lang="en-US" kern="1200"/>
          </a:p>
        </p:txBody>
      </p:sp>
    </p:spTree>
    <p:extLst>
      <p:ext uri="{BB962C8B-B14F-4D97-AF65-F5344CB8AC3E}">
        <p14:creationId xmlns:p14="http://schemas.microsoft.com/office/powerpoint/2010/main" val="295980572"/>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anose="020F0502020204030204" pitchFamily="34" charset="0"/>
        </a:defRPr>
      </a:lvl2pPr>
      <a:lvl3pPr algn="ctr" rtl="0" eaLnBrk="0" fontAlgn="base" hangingPunct="0">
        <a:spcBef>
          <a:spcPct val="0"/>
        </a:spcBef>
        <a:spcAft>
          <a:spcPct val="0"/>
        </a:spcAft>
        <a:defRPr sz="3300">
          <a:solidFill>
            <a:schemeClr val="tx1"/>
          </a:solidFill>
          <a:latin typeface="Calibri" panose="020F0502020204030204" pitchFamily="34" charset="0"/>
        </a:defRPr>
      </a:lvl3pPr>
      <a:lvl4pPr algn="ctr" rtl="0" eaLnBrk="0" fontAlgn="base" hangingPunct="0">
        <a:spcBef>
          <a:spcPct val="0"/>
        </a:spcBef>
        <a:spcAft>
          <a:spcPct val="0"/>
        </a:spcAft>
        <a:defRPr sz="3300">
          <a:solidFill>
            <a:schemeClr val="tx1"/>
          </a:solidFill>
          <a:latin typeface="Calibri" panose="020F0502020204030204" pitchFamily="34" charset="0"/>
        </a:defRPr>
      </a:lvl4pPr>
      <a:lvl5pPr algn="ctr" rtl="0" eaLnBrk="0" fontAlgn="base" hangingPunct="0">
        <a:spcBef>
          <a:spcPct val="0"/>
        </a:spcBef>
        <a:spcAft>
          <a:spcPct val="0"/>
        </a:spcAft>
        <a:defRPr sz="3300">
          <a:solidFill>
            <a:schemeClr val="tx1"/>
          </a:solidFill>
          <a:latin typeface="Calibri" panose="020F0502020204030204" pitchFamily="34" charset="0"/>
        </a:defRPr>
      </a:lvl5pPr>
      <a:lvl6pPr marL="342900" algn="ctr" rtl="0" fontAlgn="base">
        <a:spcBef>
          <a:spcPct val="0"/>
        </a:spcBef>
        <a:spcAft>
          <a:spcPct val="0"/>
        </a:spcAft>
        <a:defRPr sz="3300">
          <a:solidFill>
            <a:schemeClr val="tx1"/>
          </a:solidFill>
          <a:latin typeface="Calibri" panose="020F0502020204030204" pitchFamily="34" charset="0"/>
        </a:defRPr>
      </a:lvl6pPr>
      <a:lvl7pPr marL="685800" algn="ctr" rtl="0" fontAlgn="base">
        <a:spcBef>
          <a:spcPct val="0"/>
        </a:spcBef>
        <a:spcAft>
          <a:spcPct val="0"/>
        </a:spcAft>
        <a:defRPr sz="3300">
          <a:solidFill>
            <a:schemeClr val="tx1"/>
          </a:solidFill>
          <a:latin typeface="Calibri" panose="020F0502020204030204" pitchFamily="34" charset="0"/>
        </a:defRPr>
      </a:lvl7pPr>
      <a:lvl8pPr marL="1028700" algn="ctr" rtl="0" fontAlgn="base">
        <a:spcBef>
          <a:spcPct val="0"/>
        </a:spcBef>
        <a:spcAft>
          <a:spcPct val="0"/>
        </a:spcAft>
        <a:defRPr sz="3300">
          <a:solidFill>
            <a:schemeClr val="tx1"/>
          </a:solidFill>
          <a:latin typeface="Calibri" panose="020F0502020204030204" pitchFamily="34" charset="0"/>
        </a:defRPr>
      </a:lvl8pPr>
      <a:lvl9pPr marL="1371600" algn="ctr" rtl="0" fontAlgn="base">
        <a:spcBef>
          <a:spcPct val="0"/>
        </a:spcBef>
        <a:spcAft>
          <a:spcPct val="0"/>
        </a:spcAft>
        <a:defRPr sz="3300">
          <a:solidFill>
            <a:schemeClr val="tx1"/>
          </a:solidFill>
          <a:latin typeface="Calibri" panose="020F0502020204030204"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cs typeface="+mn-cs"/>
              </a:defRPr>
            </a:lvl1pPr>
          </a:lstStyle>
          <a:p>
            <a:pPr>
              <a:buClrTx/>
              <a:buFontTx/>
              <a:buNone/>
              <a:defRPr/>
            </a:pPr>
            <a:fld id="{C70E6AB3-4911-4764-8D10-49458A74F221}" type="datetimeFigureOut">
              <a:rPr lang="en-US" kern="1200">
                <a:solidFill>
                  <a:prstClr val="black">
                    <a:tint val="75000"/>
                  </a:prstClr>
                </a:solidFill>
              </a:rPr>
              <a:pPr>
                <a:buClrTx/>
                <a:buFontTx/>
                <a:buNone/>
                <a:defRPr/>
              </a:pPr>
              <a:t>27/09/2022</a:t>
            </a:fld>
            <a:endParaRPr lang="en-US" kern="1200">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cs typeface="+mn-cs"/>
              </a:defRPr>
            </a:lvl1pPr>
          </a:lstStyle>
          <a:p>
            <a:pPr>
              <a:buClrTx/>
              <a:buFontTx/>
              <a:buNone/>
              <a:defRPr/>
            </a:pPr>
            <a:endParaRPr lang="en-US" kern="1200">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latin typeface="Calibri" panose="020F0502020204030204" pitchFamily="34" charset="0"/>
              </a:defRPr>
            </a:lvl1pPr>
          </a:lstStyle>
          <a:p>
            <a:pPr fontAlgn="base">
              <a:spcBef>
                <a:spcPct val="0"/>
              </a:spcBef>
              <a:spcAft>
                <a:spcPct val="0"/>
              </a:spcAft>
              <a:buClrTx/>
              <a:buFontTx/>
              <a:buNone/>
              <a:defRPr/>
            </a:pPr>
            <a:fld id="{E46DC61A-6734-42EC-BB4F-08DE222666EA}" type="slidenum">
              <a:rPr lang="en-US" altLang="en-US" kern="1200">
                <a:cs typeface="Arial" panose="020B0604020202020204" pitchFamily="34" charset="0"/>
              </a:rPr>
              <a:pPr fontAlgn="base">
                <a:spcBef>
                  <a:spcPct val="0"/>
                </a:spcBef>
                <a:spcAft>
                  <a:spcPct val="0"/>
                </a:spcAft>
                <a:buClrTx/>
                <a:buFontTx/>
                <a:buNone/>
                <a:defRPr/>
              </a:pPr>
              <a:t>‹#›</a:t>
            </a:fld>
            <a:endParaRPr lang="en-US" altLang="en-US" kern="1200">
              <a:cs typeface="Arial" panose="020B0604020202020204" pitchFamily="34" charset="0"/>
            </a:endParaRPr>
          </a:p>
        </p:txBody>
      </p:sp>
    </p:spTree>
    <p:extLst>
      <p:ext uri="{BB962C8B-B14F-4D97-AF65-F5344CB8AC3E}">
        <p14:creationId xmlns:p14="http://schemas.microsoft.com/office/powerpoint/2010/main" val="3581489820"/>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anose="020F0502020204030204" pitchFamily="34" charset="0"/>
        </a:defRPr>
      </a:lvl2pPr>
      <a:lvl3pPr algn="ctr" rtl="0" eaLnBrk="0" fontAlgn="base" hangingPunct="0">
        <a:spcBef>
          <a:spcPct val="0"/>
        </a:spcBef>
        <a:spcAft>
          <a:spcPct val="0"/>
        </a:spcAft>
        <a:defRPr sz="3300">
          <a:solidFill>
            <a:schemeClr val="tx1"/>
          </a:solidFill>
          <a:latin typeface="Calibri" panose="020F0502020204030204" pitchFamily="34" charset="0"/>
        </a:defRPr>
      </a:lvl3pPr>
      <a:lvl4pPr algn="ctr" rtl="0" eaLnBrk="0" fontAlgn="base" hangingPunct="0">
        <a:spcBef>
          <a:spcPct val="0"/>
        </a:spcBef>
        <a:spcAft>
          <a:spcPct val="0"/>
        </a:spcAft>
        <a:defRPr sz="3300">
          <a:solidFill>
            <a:schemeClr val="tx1"/>
          </a:solidFill>
          <a:latin typeface="Calibri" panose="020F0502020204030204" pitchFamily="34" charset="0"/>
        </a:defRPr>
      </a:lvl4pPr>
      <a:lvl5pPr algn="ctr" rtl="0" eaLnBrk="0" fontAlgn="base" hangingPunct="0">
        <a:spcBef>
          <a:spcPct val="0"/>
        </a:spcBef>
        <a:spcAft>
          <a:spcPct val="0"/>
        </a:spcAft>
        <a:defRPr sz="3300">
          <a:solidFill>
            <a:schemeClr val="tx1"/>
          </a:solidFill>
          <a:latin typeface="Calibri" panose="020F0502020204030204" pitchFamily="34" charset="0"/>
        </a:defRPr>
      </a:lvl5pPr>
      <a:lvl6pPr marL="342900" algn="ctr" rtl="0" fontAlgn="base">
        <a:spcBef>
          <a:spcPct val="0"/>
        </a:spcBef>
        <a:spcAft>
          <a:spcPct val="0"/>
        </a:spcAft>
        <a:defRPr sz="3300">
          <a:solidFill>
            <a:schemeClr val="tx1"/>
          </a:solidFill>
          <a:latin typeface="Calibri" panose="020F0502020204030204" pitchFamily="34" charset="0"/>
        </a:defRPr>
      </a:lvl6pPr>
      <a:lvl7pPr marL="685800" algn="ctr" rtl="0" fontAlgn="base">
        <a:spcBef>
          <a:spcPct val="0"/>
        </a:spcBef>
        <a:spcAft>
          <a:spcPct val="0"/>
        </a:spcAft>
        <a:defRPr sz="3300">
          <a:solidFill>
            <a:schemeClr val="tx1"/>
          </a:solidFill>
          <a:latin typeface="Calibri" panose="020F0502020204030204" pitchFamily="34" charset="0"/>
        </a:defRPr>
      </a:lvl7pPr>
      <a:lvl8pPr marL="1028700" algn="ctr" rtl="0" fontAlgn="base">
        <a:spcBef>
          <a:spcPct val="0"/>
        </a:spcBef>
        <a:spcAft>
          <a:spcPct val="0"/>
        </a:spcAft>
        <a:defRPr sz="3300">
          <a:solidFill>
            <a:schemeClr val="tx1"/>
          </a:solidFill>
          <a:latin typeface="Calibri" panose="020F0502020204030204" pitchFamily="34" charset="0"/>
        </a:defRPr>
      </a:lvl8pPr>
      <a:lvl9pPr marL="1371600" algn="ctr" rtl="0" fontAlgn="base">
        <a:spcBef>
          <a:spcPct val="0"/>
        </a:spcBef>
        <a:spcAft>
          <a:spcPct val="0"/>
        </a:spcAft>
        <a:defRPr sz="3300">
          <a:solidFill>
            <a:schemeClr val="tx1"/>
          </a:solidFill>
          <a:latin typeface="Calibri" panose="020F0502020204030204"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p>
        </p:txBody>
      </p:sp>
      <p:sp>
        <p:nvSpPr>
          <p:cNvPr id="3075" name="Text Placeholder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eaLnBrk="1" fontAlgn="auto" hangingPunct="1">
              <a:spcBef>
                <a:spcPts val="0"/>
              </a:spcBef>
              <a:spcAft>
                <a:spcPts val="0"/>
              </a:spcAft>
              <a:defRPr sz="900">
                <a:solidFill>
                  <a:prstClr val="black">
                    <a:tint val="75000"/>
                  </a:prstClr>
                </a:solidFill>
                <a:latin typeface="Calibri" panose="020F0502020204030204"/>
                <a:cs typeface="+mn-cs"/>
              </a:defRPr>
            </a:lvl1pPr>
          </a:lstStyle>
          <a:p>
            <a:pPr>
              <a:buClrTx/>
              <a:buFontTx/>
              <a:buNone/>
              <a:defRPr/>
            </a:pPr>
            <a:fld id="{D7CF0933-AD9A-483E-B55D-B968C5CAA30A}" type="datetimeFigureOut">
              <a:rPr lang="en-US" kern="1200"/>
              <a:pPr>
                <a:buClrTx/>
                <a:buFontTx/>
                <a:buNone/>
                <a:defRPr/>
              </a:pPr>
              <a:t>27/09/2022</a:t>
            </a:fld>
            <a:endParaRPr lang="en-US" kern="1200"/>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black">
                    <a:tint val="75000"/>
                  </a:prstClr>
                </a:solidFill>
                <a:latin typeface="Calibri" panose="020F0502020204030204"/>
                <a:cs typeface="+mn-cs"/>
              </a:defRPr>
            </a:lvl1pPr>
          </a:lstStyle>
          <a:p>
            <a:pPr>
              <a:buClrTx/>
              <a:buFontTx/>
              <a:buNone/>
              <a:defRPr/>
            </a:pPr>
            <a:endParaRPr lang="en-US" kern="1200"/>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eaLnBrk="1" fontAlgn="auto" hangingPunct="1">
              <a:spcBef>
                <a:spcPts val="0"/>
              </a:spcBef>
              <a:spcAft>
                <a:spcPts val="0"/>
              </a:spcAft>
              <a:defRPr sz="900">
                <a:solidFill>
                  <a:prstClr val="black">
                    <a:tint val="75000"/>
                  </a:prstClr>
                </a:solidFill>
                <a:latin typeface="Calibri" panose="020F0502020204030204"/>
                <a:cs typeface="+mn-cs"/>
              </a:defRPr>
            </a:lvl1pPr>
          </a:lstStyle>
          <a:p>
            <a:pPr>
              <a:buClrTx/>
              <a:buFontTx/>
              <a:buNone/>
              <a:defRPr/>
            </a:pPr>
            <a:fld id="{7E8B42BE-97E8-4C84-9448-6C66074E824B}" type="slidenum">
              <a:rPr lang="en-US" kern="1200"/>
              <a:pPr>
                <a:buClrTx/>
                <a:buFontTx/>
                <a:buNone/>
                <a:defRPr/>
              </a:pPr>
              <a:t>‹#›</a:t>
            </a:fld>
            <a:endParaRPr lang="en-US" kern="1200"/>
          </a:p>
        </p:txBody>
      </p:sp>
    </p:spTree>
    <p:extLst>
      <p:ext uri="{BB962C8B-B14F-4D97-AF65-F5344CB8AC3E}">
        <p14:creationId xmlns:p14="http://schemas.microsoft.com/office/powerpoint/2010/main" val="230700363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anose="020F0502020204030204" pitchFamily="34" charset="0"/>
        </a:defRPr>
      </a:lvl2pPr>
      <a:lvl3pPr algn="ctr" rtl="0" eaLnBrk="0" fontAlgn="base" hangingPunct="0">
        <a:spcBef>
          <a:spcPct val="0"/>
        </a:spcBef>
        <a:spcAft>
          <a:spcPct val="0"/>
        </a:spcAft>
        <a:defRPr sz="3300">
          <a:solidFill>
            <a:schemeClr val="tx1"/>
          </a:solidFill>
          <a:latin typeface="Calibri" panose="020F0502020204030204" pitchFamily="34" charset="0"/>
        </a:defRPr>
      </a:lvl3pPr>
      <a:lvl4pPr algn="ctr" rtl="0" eaLnBrk="0" fontAlgn="base" hangingPunct="0">
        <a:spcBef>
          <a:spcPct val="0"/>
        </a:spcBef>
        <a:spcAft>
          <a:spcPct val="0"/>
        </a:spcAft>
        <a:defRPr sz="3300">
          <a:solidFill>
            <a:schemeClr val="tx1"/>
          </a:solidFill>
          <a:latin typeface="Calibri" panose="020F0502020204030204" pitchFamily="34" charset="0"/>
        </a:defRPr>
      </a:lvl4pPr>
      <a:lvl5pPr algn="ctr" rtl="0" eaLnBrk="0" fontAlgn="base" hangingPunct="0">
        <a:spcBef>
          <a:spcPct val="0"/>
        </a:spcBef>
        <a:spcAft>
          <a:spcPct val="0"/>
        </a:spcAft>
        <a:defRPr sz="3300">
          <a:solidFill>
            <a:schemeClr val="tx1"/>
          </a:solidFill>
          <a:latin typeface="Calibri" panose="020F0502020204030204" pitchFamily="34" charset="0"/>
        </a:defRPr>
      </a:lvl5pPr>
      <a:lvl6pPr marL="342900" algn="ctr" rtl="0" fontAlgn="base">
        <a:spcBef>
          <a:spcPct val="0"/>
        </a:spcBef>
        <a:spcAft>
          <a:spcPct val="0"/>
        </a:spcAft>
        <a:defRPr sz="3300">
          <a:solidFill>
            <a:schemeClr val="tx1"/>
          </a:solidFill>
          <a:latin typeface="Calibri" panose="020F0502020204030204" pitchFamily="34" charset="0"/>
        </a:defRPr>
      </a:lvl6pPr>
      <a:lvl7pPr marL="685800" algn="ctr" rtl="0" fontAlgn="base">
        <a:spcBef>
          <a:spcPct val="0"/>
        </a:spcBef>
        <a:spcAft>
          <a:spcPct val="0"/>
        </a:spcAft>
        <a:defRPr sz="3300">
          <a:solidFill>
            <a:schemeClr val="tx1"/>
          </a:solidFill>
          <a:latin typeface="Calibri" panose="020F0502020204030204" pitchFamily="34" charset="0"/>
        </a:defRPr>
      </a:lvl7pPr>
      <a:lvl8pPr marL="1028700" algn="ctr" rtl="0" fontAlgn="base">
        <a:spcBef>
          <a:spcPct val="0"/>
        </a:spcBef>
        <a:spcAft>
          <a:spcPct val="0"/>
        </a:spcAft>
        <a:defRPr sz="3300">
          <a:solidFill>
            <a:schemeClr val="tx1"/>
          </a:solidFill>
          <a:latin typeface="Calibri" panose="020F0502020204030204" pitchFamily="34" charset="0"/>
        </a:defRPr>
      </a:lvl8pPr>
      <a:lvl9pPr marL="1371600" algn="ctr" rtl="0" fontAlgn="base">
        <a:spcBef>
          <a:spcPct val="0"/>
        </a:spcBef>
        <a:spcAft>
          <a:spcPct val="0"/>
        </a:spcAft>
        <a:defRPr sz="3300">
          <a:solidFill>
            <a:schemeClr val="tx1"/>
          </a:solidFill>
          <a:latin typeface="Calibri" panose="020F0502020204030204"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a:buClrTx/>
              <a:buFontTx/>
              <a:buNone/>
            </a:pPr>
            <a:fld id="{E5983328-5D9C-4CDA-A4B0-8F0932BA2C1A}" type="datetimeFigureOut">
              <a:rPr lang="en-US" kern="1200" smtClean="0">
                <a:solidFill>
                  <a:prstClr val="black">
                    <a:tint val="75000"/>
                  </a:prstClr>
                </a:solidFill>
                <a:latin typeface="Calibri"/>
              </a:rPr>
              <a:pPr>
                <a:buClrTx/>
                <a:buFontTx/>
                <a:buNone/>
              </a:pPr>
              <a:t>27/09/2022</a:t>
            </a:fld>
            <a:endParaRPr lang="en-US" kern="1200">
              <a:solidFill>
                <a:prstClr val="black">
                  <a:tint val="75000"/>
                </a:prstClr>
              </a:solidFill>
              <a:latin typeface="Calibri"/>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a:buClrTx/>
              <a:buFontTx/>
              <a:buNone/>
            </a:pPr>
            <a:endParaRPr lang="en-US" kern="1200">
              <a:solidFill>
                <a:prstClr val="black">
                  <a:tint val="75000"/>
                </a:prstClr>
              </a:solidFill>
              <a:latin typeface="Calibri"/>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a:buClrTx/>
              <a:buFontTx/>
              <a:buNone/>
            </a:pPr>
            <a:fld id="{4CCEE447-4DD9-425C-BEC0-5EA12C7BCFCC}" type="slidenum">
              <a:rPr lang="en-US" kern="1200" smtClean="0">
                <a:solidFill>
                  <a:prstClr val="black">
                    <a:tint val="75000"/>
                  </a:prstClr>
                </a:solidFill>
                <a:latin typeface="Calibri"/>
              </a:rPr>
              <a:pPr>
                <a:buClrTx/>
                <a:buFontTx/>
                <a:buNone/>
              </a:pPr>
              <a:t>‹#›</a:t>
            </a:fld>
            <a:endParaRPr lang="en-US" kern="1200">
              <a:solidFill>
                <a:prstClr val="black">
                  <a:tint val="75000"/>
                </a:prstClr>
              </a:solidFill>
              <a:latin typeface="Calibri"/>
            </a:endParaRPr>
          </a:p>
        </p:txBody>
      </p:sp>
    </p:spTree>
    <p:extLst>
      <p:ext uri="{BB962C8B-B14F-4D97-AF65-F5344CB8AC3E}">
        <p14:creationId xmlns:p14="http://schemas.microsoft.com/office/powerpoint/2010/main" val="2378743207"/>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p>
        </p:txBody>
      </p:sp>
      <p:sp>
        <p:nvSpPr>
          <p:cNvPr id="3075" name="Text Placeholder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eaLnBrk="1" fontAlgn="auto" hangingPunct="1">
              <a:spcBef>
                <a:spcPts val="0"/>
              </a:spcBef>
              <a:spcAft>
                <a:spcPts val="0"/>
              </a:spcAft>
              <a:defRPr sz="900">
                <a:solidFill>
                  <a:prstClr val="black">
                    <a:tint val="75000"/>
                  </a:prstClr>
                </a:solidFill>
                <a:latin typeface="Calibri" panose="020F0502020204030204"/>
                <a:cs typeface="+mn-cs"/>
              </a:defRPr>
            </a:lvl1pPr>
          </a:lstStyle>
          <a:p>
            <a:pPr>
              <a:buClrTx/>
              <a:buFontTx/>
              <a:buNone/>
              <a:defRPr/>
            </a:pPr>
            <a:fld id="{D7CF0933-AD9A-483E-B55D-B968C5CAA30A}" type="datetimeFigureOut">
              <a:rPr lang="en-US" kern="1200"/>
              <a:pPr>
                <a:buClrTx/>
                <a:buFontTx/>
                <a:buNone/>
                <a:defRPr/>
              </a:pPr>
              <a:t>27/09/2022</a:t>
            </a:fld>
            <a:endParaRPr lang="en-US" kern="1200"/>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black">
                    <a:tint val="75000"/>
                  </a:prstClr>
                </a:solidFill>
                <a:latin typeface="Calibri" panose="020F0502020204030204"/>
                <a:cs typeface="+mn-cs"/>
              </a:defRPr>
            </a:lvl1pPr>
          </a:lstStyle>
          <a:p>
            <a:pPr>
              <a:buClrTx/>
              <a:buFontTx/>
              <a:buNone/>
              <a:defRPr/>
            </a:pPr>
            <a:endParaRPr lang="en-US" kern="1200"/>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eaLnBrk="1" fontAlgn="auto" hangingPunct="1">
              <a:spcBef>
                <a:spcPts val="0"/>
              </a:spcBef>
              <a:spcAft>
                <a:spcPts val="0"/>
              </a:spcAft>
              <a:defRPr sz="900">
                <a:solidFill>
                  <a:prstClr val="black">
                    <a:tint val="75000"/>
                  </a:prstClr>
                </a:solidFill>
                <a:latin typeface="Calibri" panose="020F0502020204030204"/>
                <a:cs typeface="+mn-cs"/>
              </a:defRPr>
            </a:lvl1pPr>
          </a:lstStyle>
          <a:p>
            <a:pPr>
              <a:buClrTx/>
              <a:buFontTx/>
              <a:buNone/>
              <a:defRPr/>
            </a:pPr>
            <a:fld id="{7E8B42BE-97E8-4C84-9448-6C66074E824B}" type="slidenum">
              <a:rPr lang="en-US" kern="1200"/>
              <a:pPr>
                <a:buClrTx/>
                <a:buFontTx/>
                <a:buNone/>
                <a:defRPr/>
              </a:pPr>
              <a:t>‹#›</a:t>
            </a:fld>
            <a:endParaRPr lang="en-US" kern="1200"/>
          </a:p>
        </p:txBody>
      </p:sp>
    </p:spTree>
    <p:extLst>
      <p:ext uri="{BB962C8B-B14F-4D97-AF65-F5344CB8AC3E}">
        <p14:creationId xmlns:p14="http://schemas.microsoft.com/office/powerpoint/2010/main" val="508514408"/>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anose="020F0502020204030204" pitchFamily="34" charset="0"/>
        </a:defRPr>
      </a:lvl2pPr>
      <a:lvl3pPr algn="ctr" rtl="0" eaLnBrk="0" fontAlgn="base" hangingPunct="0">
        <a:spcBef>
          <a:spcPct val="0"/>
        </a:spcBef>
        <a:spcAft>
          <a:spcPct val="0"/>
        </a:spcAft>
        <a:defRPr sz="3300">
          <a:solidFill>
            <a:schemeClr val="tx1"/>
          </a:solidFill>
          <a:latin typeface="Calibri" panose="020F0502020204030204" pitchFamily="34" charset="0"/>
        </a:defRPr>
      </a:lvl3pPr>
      <a:lvl4pPr algn="ctr" rtl="0" eaLnBrk="0" fontAlgn="base" hangingPunct="0">
        <a:spcBef>
          <a:spcPct val="0"/>
        </a:spcBef>
        <a:spcAft>
          <a:spcPct val="0"/>
        </a:spcAft>
        <a:defRPr sz="3300">
          <a:solidFill>
            <a:schemeClr val="tx1"/>
          </a:solidFill>
          <a:latin typeface="Calibri" panose="020F0502020204030204" pitchFamily="34" charset="0"/>
        </a:defRPr>
      </a:lvl4pPr>
      <a:lvl5pPr algn="ctr" rtl="0" eaLnBrk="0" fontAlgn="base" hangingPunct="0">
        <a:spcBef>
          <a:spcPct val="0"/>
        </a:spcBef>
        <a:spcAft>
          <a:spcPct val="0"/>
        </a:spcAft>
        <a:defRPr sz="3300">
          <a:solidFill>
            <a:schemeClr val="tx1"/>
          </a:solidFill>
          <a:latin typeface="Calibri" panose="020F0502020204030204" pitchFamily="34" charset="0"/>
        </a:defRPr>
      </a:lvl5pPr>
      <a:lvl6pPr marL="342900" algn="ctr" rtl="0" fontAlgn="base">
        <a:spcBef>
          <a:spcPct val="0"/>
        </a:spcBef>
        <a:spcAft>
          <a:spcPct val="0"/>
        </a:spcAft>
        <a:defRPr sz="3300">
          <a:solidFill>
            <a:schemeClr val="tx1"/>
          </a:solidFill>
          <a:latin typeface="Calibri" panose="020F0502020204030204" pitchFamily="34" charset="0"/>
        </a:defRPr>
      </a:lvl6pPr>
      <a:lvl7pPr marL="685800" algn="ctr" rtl="0" fontAlgn="base">
        <a:spcBef>
          <a:spcPct val="0"/>
        </a:spcBef>
        <a:spcAft>
          <a:spcPct val="0"/>
        </a:spcAft>
        <a:defRPr sz="3300">
          <a:solidFill>
            <a:schemeClr val="tx1"/>
          </a:solidFill>
          <a:latin typeface="Calibri" panose="020F0502020204030204" pitchFamily="34" charset="0"/>
        </a:defRPr>
      </a:lvl7pPr>
      <a:lvl8pPr marL="1028700" algn="ctr" rtl="0" fontAlgn="base">
        <a:spcBef>
          <a:spcPct val="0"/>
        </a:spcBef>
        <a:spcAft>
          <a:spcPct val="0"/>
        </a:spcAft>
        <a:defRPr sz="3300">
          <a:solidFill>
            <a:schemeClr val="tx1"/>
          </a:solidFill>
          <a:latin typeface="Calibri" panose="020F0502020204030204" pitchFamily="34" charset="0"/>
        </a:defRPr>
      </a:lvl8pPr>
      <a:lvl9pPr marL="1371600" algn="ctr" rtl="0" fontAlgn="base">
        <a:spcBef>
          <a:spcPct val="0"/>
        </a:spcBef>
        <a:spcAft>
          <a:spcPct val="0"/>
        </a:spcAft>
        <a:defRPr sz="3300">
          <a:solidFill>
            <a:schemeClr val="tx1"/>
          </a:solidFill>
          <a:latin typeface="Calibri" panose="020F0502020204030204"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p>
        </p:txBody>
      </p:sp>
      <p:sp>
        <p:nvSpPr>
          <p:cNvPr id="3075" name="Text Placeholder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eaLnBrk="1" fontAlgn="auto" hangingPunct="1">
              <a:spcBef>
                <a:spcPts val="0"/>
              </a:spcBef>
              <a:spcAft>
                <a:spcPts val="0"/>
              </a:spcAft>
              <a:defRPr sz="900">
                <a:solidFill>
                  <a:prstClr val="black">
                    <a:tint val="75000"/>
                  </a:prstClr>
                </a:solidFill>
                <a:latin typeface="Calibri" panose="020F0502020204030204"/>
                <a:cs typeface="+mn-cs"/>
              </a:defRPr>
            </a:lvl1pPr>
          </a:lstStyle>
          <a:p>
            <a:pPr>
              <a:buClrTx/>
              <a:buFontTx/>
              <a:buNone/>
              <a:defRPr/>
            </a:pPr>
            <a:fld id="{D7CF0933-AD9A-483E-B55D-B968C5CAA30A}" type="datetimeFigureOut">
              <a:rPr lang="en-US" kern="1200"/>
              <a:pPr>
                <a:buClrTx/>
                <a:buFontTx/>
                <a:buNone/>
                <a:defRPr/>
              </a:pPr>
              <a:t>27/09/2022</a:t>
            </a:fld>
            <a:endParaRPr lang="en-US" kern="1200"/>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black">
                    <a:tint val="75000"/>
                  </a:prstClr>
                </a:solidFill>
                <a:latin typeface="Calibri" panose="020F0502020204030204"/>
                <a:cs typeface="+mn-cs"/>
              </a:defRPr>
            </a:lvl1pPr>
          </a:lstStyle>
          <a:p>
            <a:pPr>
              <a:buClrTx/>
              <a:buFontTx/>
              <a:buNone/>
              <a:defRPr/>
            </a:pPr>
            <a:endParaRPr lang="en-US" kern="1200"/>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eaLnBrk="1" fontAlgn="auto" hangingPunct="1">
              <a:spcBef>
                <a:spcPts val="0"/>
              </a:spcBef>
              <a:spcAft>
                <a:spcPts val="0"/>
              </a:spcAft>
              <a:defRPr sz="900">
                <a:solidFill>
                  <a:prstClr val="black">
                    <a:tint val="75000"/>
                  </a:prstClr>
                </a:solidFill>
                <a:latin typeface="Calibri" panose="020F0502020204030204"/>
                <a:cs typeface="+mn-cs"/>
              </a:defRPr>
            </a:lvl1pPr>
          </a:lstStyle>
          <a:p>
            <a:pPr>
              <a:buClrTx/>
              <a:buFontTx/>
              <a:buNone/>
              <a:defRPr/>
            </a:pPr>
            <a:fld id="{7E8B42BE-97E8-4C84-9448-6C66074E824B}" type="slidenum">
              <a:rPr lang="en-US" kern="1200"/>
              <a:pPr>
                <a:buClrTx/>
                <a:buFontTx/>
                <a:buNone/>
                <a:defRPr/>
              </a:pPr>
              <a:t>‹#›</a:t>
            </a:fld>
            <a:endParaRPr lang="en-US" kern="1200"/>
          </a:p>
        </p:txBody>
      </p:sp>
    </p:spTree>
    <p:extLst>
      <p:ext uri="{BB962C8B-B14F-4D97-AF65-F5344CB8AC3E}">
        <p14:creationId xmlns:p14="http://schemas.microsoft.com/office/powerpoint/2010/main" val="1608437173"/>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anose="020F0502020204030204" pitchFamily="34" charset="0"/>
        </a:defRPr>
      </a:lvl2pPr>
      <a:lvl3pPr algn="ctr" rtl="0" eaLnBrk="0" fontAlgn="base" hangingPunct="0">
        <a:spcBef>
          <a:spcPct val="0"/>
        </a:spcBef>
        <a:spcAft>
          <a:spcPct val="0"/>
        </a:spcAft>
        <a:defRPr sz="3300">
          <a:solidFill>
            <a:schemeClr val="tx1"/>
          </a:solidFill>
          <a:latin typeface="Calibri" panose="020F0502020204030204" pitchFamily="34" charset="0"/>
        </a:defRPr>
      </a:lvl3pPr>
      <a:lvl4pPr algn="ctr" rtl="0" eaLnBrk="0" fontAlgn="base" hangingPunct="0">
        <a:spcBef>
          <a:spcPct val="0"/>
        </a:spcBef>
        <a:spcAft>
          <a:spcPct val="0"/>
        </a:spcAft>
        <a:defRPr sz="3300">
          <a:solidFill>
            <a:schemeClr val="tx1"/>
          </a:solidFill>
          <a:latin typeface="Calibri" panose="020F0502020204030204" pitchFamily="34" charset="0"/>
        </a:defRPr>
      </a:lvl4pPr>
      <a:lvl5pPr algn="ctr" rtl="0" eaLnBrk="0" fontAlgn="base" hangingPunct="0">
        <a:spcBef>
          <a:spcPct val="0"/>
        </a:spcBef>
        <a:spcAft>
          <a:spcPct val="0"/>
        </a:spcAft>
        <a:defRPr sz="3300">
          <a:solidFill>
            <a:schemeClr val="tx1"/>
          </a:solidFill>
          <a:latin typeface="Calibri" panose="020F0502020204030204" pitchFamily="34" charset="0"/>
        </a:defRPr>
      </a:lvl5pPr>
      <a:lvl6pPr marL="342900" algn="ctr" rtl="0" fontAlgn="base">
        <a:spcBef>
          <a:spcPct val="0"/>
        </a:spcBef>
        <a:spcAft>
          <a:spcPct val="0"/>
        </a:spcAft>
        <a:defRPr sz="3300">
          <a:solidFill>
            <a:schemeClr val="tx1"/>
          </a:solidFill>
          <a:latin typeface="Calibri" panose="020F0502020204030204" pitchFamily="34" charset="0"/>
        </a:defRPr>
      </a:lvl6pPr>
      <a:lvl7pPr marL="685800" algn="ctr" rtl="0" fontAlgn="base">
        <a:spcBef>
          <a:spcPct val="0"/>
        </a:spcBef>
        <a:spcAft>
          <a:spcPct val="0"/>
        </a:spcAft>
        <a:defRPr sz="3300">
          <a:solidFill>
            <a:schemeClr val="tx1"/>
          </a:solidFill>
          <a:latin typeface="Calibri" panose="020F0502020204030204" pitchFamily="34" charset="0"/>
        </a:defRPr>
      </a:lvl7pPr>
      <a:lvl8pPr marL="1028700" algn="ctr" rtl="0" fontAlgn="base">
        <a:spcBef>
          <a:spcPct val="0"/>
        </a:spcBef>
        <a:spcAft>
          <a:spcPct val="0"/>
        </a:spcAft>
        <a:defRPr sz="3300">
          <a:solidFill>
            <a:schemeClr val="tx1"/>
          </a:solidFill>
          <a:latin typeface="Calibri" panose="020F0502020204030204" pitchFamily="34" charset="0"/>
        </a:defRPr>
      </a:lvl8pPr>
      <a:lvl9pPr marL="1371600" algn="ctr" rtl="0" fontAlgn="base">
        <a:spcBef>
          <a:spcPct val="0"/>
        </a:spcBef>
        <a:spcAft>
          <a:spcPct val="0"/>
        </a:spcAft>
        <a:defRPr sz="3300">
          <a:solidFill>
            <a:schemeClr val="tx1"/>
          </a:solidFill>
          <a:latin typeface="Calibri" panose="020F0502020204030204"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p>
        </p:txBody>
      </p:sp>
      <p:sp>
        <p:nvSpPr>
          <p:cNvPr id="3075" name="Text Placeholder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eaLnBrk="1" fontAlgn="auto" hangingPunct="1">
              <a:spcBef>
                <a:spcPts val="0"/>
              </a:spcBef>
              <a:spcAft>
                <a:spcPts val="0"/>
              </a:spcAft>
              <a:defRPr sz="900">
                <a:solidFill>
                  <a:prstClr val="black">
                    <a:tint val="75000"/>
                  </a:prstClr>
                </a:solidFill>
                <a:latin typeface="Calibri" panose="020F0502020204030204"/>
                <a:cs typeface="+mn-cs"/>
              </a:defRPr>
            </a:lvl1pPr>
          </a:lstStyle>
          <a:p>
            <a:pPr>
              <a:buClrTx/>
              <a:buFontTx/>
              <a:buNone/>
              <a:defRPr/>
            </a:pPr>
            <a:fld id="{D7CF0933-AD9A-483E-B55D-B968C5CAA30A}" type="datetimeFigureOut">
              <a:rPr lang="en-US" kern="1200"/>
              <a:pPr>
                <a:buClrTx/>
                <a:buFontTx/>
                <a:buNone/>
                <a:defRPr/>
              </a:pPr>
              <a:t>27/09/2022</a:t>
            </a:fld>
            <a:endParaRPr lang="en-US" kern="1200"/>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black">
                    <a:tint val="75000"/>
                  </a:prstClr>
                </a:solidFill>
                <a:latin typeface="Calibri" panose="020F0502020204030204"/>
                <a:cs typeface="+mn-cs"/>
              </a:defRPr>
            </a:lvl1pPr>
          </a:lstStyle>
          <a:p>
            <a:pPr>
              <a:buClrTx/>
              <a:buFontTx/>
              <a:buNone/>
              <a:defRPr/>
            </a:pPr>
            <a:endParaRPr lang="en-US" kern="1200"/>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eaLnBrk="1" fontAlgn="auto" hangingPunct="1">
              <a:spcBef>
                <a:spcPts val="0"/>
              </a:spcBef>
              <a:spcAft>
                <a:spcPts val="0"/>
              </a:spcAft>
              <a:defRPr sz="900">
                <a:solidFill>
                  <a:prstClr val="black">
                    <a:tint val="75000"/>
                  </a:prstClr>
                </a:solidFill>
                <a:latin typeface="Calibri" panose="020F0502020204030204"/>
                <a:cs typeface="+mn-cs"/>
              </a:defRPr>
            </a:lvl1pPr>
          </a:lstStyle>
          <a:p>
            <a:pPr>
              <a:buClrTx/>
              <a:buFontTx/>
              <a:buNone/>
              <a:defRPr/>
            </a:pPr>
            <a:fld id="{7E8B42BE-97E8-4C84-9448-6C66074E824B}" type="slidenum">
              <a:rPr lang="en-US" kern="1200"/>
              <a:pPr>
                <a:buClrTx/>
                <a:buFontTx/>
                <a:buNone/>
                <a:defRPr/>
              </a:pPr>
              <a:t>‹#›</a:t>
            </a:fld>
            <a:endParaRPr lang="en-US" kern="1200"/>
          </a:p>
        </p:txBody>
      </p:sp>
    </p:spTree>
    <p:extLst>
      <p:ext uri="{BB962C8B-B14F-4D97-AF65-F5344CB8AC3E}">
        <p14:creationId xmlns:p14="http://schemas.microsoft.com/office/powerpoint/2010/main" val="1089672914"/>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 id="2147483796" r:id="rId13"/>
    <p:sldLayoutId id="2147483797" r:id="rId14"/>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anose="020F0502020204030204" pitchFamily="34" charset="0"/>
        </a:defRPr>
      </a:lvl2pPr>
      <a:lvl3pPr algn="ctr" rtl="0" eaLnBrk="0" fontAlgn="base" hangingPunct="0">
        <a:spcBef>
          <a:spcPct val="0"/>
        </a:spcBef>
        <a:spcAft>
          <a:spcPct val="0"/>
        </a:spcAft>
        <a:defRPr sz="3300">
          <a:solidFill>
            <a:schemeClr val="tx1"/>
          </a:solidFill>
          <a:latin typeface="Calibri" panose="020F0502020204030204" pitchFamily="34" charset="0"/>
        </a:defRPr>
      </a:lvl3pPr>
      <a:lvl4pPr algn="ctr" rtl="0" eaLnBrk="0" fontAlgn="base" hangingPunct="0">
        <a:spcBef>
          <a:spcPct val="0"/>
        </a:spcBef>
        <a:spcAft>
          <a:spcPct val="0"/>
        </a:spcAft>
        <a:defRPr sz="3300">
          <a:solidFill>
            <a:schemeClr val="tx1"/>
          </a:solidFill>
          <a:latin typeface="Calibri" panose="020F0502020204030204" pitchFamily="34" charset="0"/>
        </a:defRPr>
      </a:lvl4pPr>
      <a:lvl5pPr algn="ctr" rtl="0" eaLnBrk="0" fontAlgn="base" hangingPunct="0">
        <a:spcBef>
          <a:spcPct val="0"/>
        </a:spcBef>
        <a:spcAft>
          <a:spcPct val="0"/>
        </a:spcAft>
        <a:defRPr sz="3300">
          <a:solidFill>
            <a:schemeClr val="tx1"/>
          </a:solidFill>
          <a:latin typeface="Calibri" panose="020F0502020204030204" pitchFamily="34" charset="0"/>
        </a:defRPr>
      </a:lvl5pPr>
      <a:lvl6pPr marL="342900" algn="ctr" rtl="0" fontAlgn="base">
        <a:spcBef>
          <a:spcPct val="0"/>
        </a:spcBef>
        <a:spcAft>
          <a:spcPct val="0"/>
        </a:spcAft>
        <a:defRPr sz="3300">
          <a:solidFill>
            <a:schemeClr val="tx1"/>
          </a:solidFill>
          <a:latin typeface="Calibri" panose="020F0502020204030204" pitchFamily="34" charset="0"/>
        </a:defRPr>
      </a:lvl6pPr>
      <a:lvl7pPr marL="685800" algn="ctr" rtl="0" fontAlgn="base">
        <a:spcBef>
          <a:spcPct val="0"/>
        </a:spcBef>
        <a:spcAft>
          <a:spcPct val="0"/>
        </a:spcAft>
        <a:defRPr sz="3300">
          <a:solidFill>
            <a:schemeClr val="tx1"/>
          </a:solidFill>
          <a:latin typeface="Calibri" panose="020F0502020204030204" pitchFamily="34" charset="0"/>
        </a:defRPr>
      </a:lvl7pPr>
      <a:lvl8pPr marL="1028700" algn="ctr" rtl="0" fontAlgn="base">
        <a:spcBef>
          <a:spcPct val="0"/>
        </a:spcBef>
        <a:spcAft>
          <a:spcPct val="0"/>
        </a:spcAft>
        <a:defRPr sz="3300">
          <a:solidFill>
            <a:schemeClr val="tx1"/>
          </a:solidFill>
          <a:latin typeface="Calibri" panose="020F0502020204030204" pitchFamily="34" charset="0"/>
        </a:defRPr>
      </a:lvl8pPr>
      <a:lvl9pPr marL="1371600" algn="ctr" rtl="0" fontAlgn="base">
        <a:spcBef>
          <a:spcPct val="0"/>
        </a:spcBef>
        <a:spcAft>
          <a:spcPct val="0"/>
        </a:spcAft>
        <a:defRPr sz="3300">
          <a:solidFill>
            <a:schemeClr val="tx1"/>
          </a:solidFill>
          <a:latin typeface="Calibri" panose="020F0502020204030204"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3.xml"/><Relationship Id="rId7" Type="http://schemas.openxmlformats.org/officeDocument/2006/relationships/image" Target="../media/image1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38.png"/><Relationship Id="rId7"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87.xml"/><Relationship Id="rId6" Type="http://schemas.microsoft.com/office/2007/relationships/hdphoto" Target="../media/hdphoto11.wdp"/><Relationship Id="rId5" Type="http://schemas.openxmlformats.org/officeDocument/2006/relationships/image" Target="../media/image39.png"/><Relationship Id="rId10" Type="http://schemas.microsoft.com/office/2007/relationships/hdphoto" Target="../media/hdphoto13.wdp"/><Relationship Id="rId4" Type="http://schemas.microsoft.com/office/2007/relationships/hdphoto" Target="../media/hdphoto10.wdp"/><Relationship Id="rId9" Type="http://schemas.openxmlformats.org/officeDocument/2006/relationships/image" Target="../media/image4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1.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115.xml"/><Relationship Id="rId4" Type="http://schemas.microsoft.com/office/2007/relationships/hdphoto" Target="../media/hdphoto10.wdp"/></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129.xml"/><Relationship Id="rId4" Type="http://schemas.microsoft.com/office/2007/relationships/hdphoto" Target="../media/hdphoto14.wdp"/></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6.png"/><Relationship Id="rId1" Type="http://schemas.openxmlformats.org/officeDocument/2006/relationships/slideLayout" Target="../slideLayouts/slideLayout13.xml"/><Relationship Id="rId6" Type="http://schemas.openxmlformats.org/officeDocument/2006/relationships/image" Target="../media/image18.png"/><Relationship Id="rId5" Type="http://schemas.microsoft.com/office/2007/relationships/hdphoto" Target="../media/hdphoto2.wdp"/><Relationship Id="rId4" Type="http://schemas.openxmlformats.org/officeDocument/2006/relationships/image" Target="../media/image17.png"/><Relationship Id="rId9" Type="http://schemas.microsoft.com/office/2007/relationships/hdphoto" Target="../media/hdphoto4.wdp"/></Relationships>
</file>

<file path=ppt/slides/_rels/slide20.xml.rels><?xml version="1.0" encoding="UTF-8" standalone="yes"?>
<Relationships xmlns="http://schemas.openxmlformats.org/package/2006/relationships"><Relationship Id="rId3" Type="http://schemas.microsoft.com/office/2007/relationships/hdphoto" Target="../media/hdphoto15.wdp"/><Relationship Id="rId7" Type="http://schemas.microsoft.com/office/2007/relationships/hdphoto" Target="../media/hdphoto14.wdp"/><Relationship Id="rId2" Type="http://schemas.openxmlformats.org/officeDocument/2006/relationships/image" Target="../media/image43.png"/><Relationship Id="rId1" Type="http://schemas.openxmlformats.org/officeDocument/2006/relationships/slideLayout" Target="../slideLayouts/slideLayout144.xml"/><Relationship Id="rId6" Type="http://schemas.openxmlformats.org/officeDocument/2006/relationships/image" Target="../media/image42.png"/><Relationship Id="rId5" Type="http://schemas.microsoft.com/office/2007/relationships/hdphoto" Target="../media/hdphoto10.wdp"/><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4.png"/><Relationship Id="rId1" Type="http://schemas.openxmlformats.org/officeDocument/2006/relationships/slideLayout" Target="../slideLayouts/slideLayout164.xm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34.png"/><Relationship Id="rId1" Type="http://schemas.openxmlformats.org/officeDocument/2006/relationships/slideLayout" Target="../slideLayouts/slideLayout176.xml"/><Relationship Id="rId4" Type="http://schemas.openxmlformats.org/officeDocument/2006/relationships/image" Target="../media/image48.jpe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microsoft.com/office/2007/relationships/hdphoto" Target="../media/hdphoto17.wdp"/><Relationship Id="rId5" Type="http://schemas.openxmlformats.org/officeDocument/2006/relationships/image" Target="../media/image50.png"/><Relationship Id="rId4" Type="http://schemas.microsoft.com/office/2007/relationships/hdphoto" Target="../media/hdphoto16.wdp"/></Relationships>
</file>

<file path=ppt/slides/_rels/slide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0.png"/><Relationship Id="rId1" Type="http://schemas.openxmlformats.org/officeDocument/2006/relationships/slideLayout" Target="../slideLayouts/slideLayout8.xml"/><Relationship Id="rId5" Type="http://schemas.microsoft.com/office/2007/relationships/hdphoto" Target="../media/hdphoto6.wdp"/><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24.png"/><Relationship Id="rId7" Type="http://schemas.openxmlformats.org/officeDocument/2006/relationships/image" Target="../media/image26.png"/><Relationship Id="rId2" Type="http://schemas.openxmlformats.org/officeDocument/2006/relationships/image" Target="../media/image23.jpeg"/><Relationship Id="rId1" Type="http://schemas.openxmlformats.org/officeDocument/2006/relationships/slideLayout" Target="../slideLayouts/slideLayout47.xml"/><Relationship Id="rId6" Type="http://schemas.microsoft.com/office/2007/relationships/hdphoto" Target="../media/hdphoto8.wdp"/><Relationship Id="rId5" Type="http://schemas.openxmlformats.org/officeDocument/2006/relationships/image" Target="../media/image25.png"/><Relationship Id="rId4" Type="http://schemas.microsoft.com/office/2007/relationships/hdphoto" Target="../media/hdphoto7.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1.xml"/><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8.xml"/><Relationship Id="rId1" Type="http://schemas.openxmlformats.org/officeDocument/2006/relationships/tags" Target="../tags/tag3.xml"/><Relationship Id="rId5" Type="http://schemas.openxmlformats.org/officeDocument/2006/relationships/image" Target="../media/image33.pn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7" name="图片 1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337" y="314325"/>
            <a:ext cx="2632472" cy="1810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A_图片 2"/>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2599135" y="607375"/>
            <a:ext cx="5359004" cy="4311608"/>
          </a:xfrm>
          <a:prstGeom prst="rect">
            <a:avLst/>
          </a:prstGeom>
        </p:spPr>
      </p:pic>
      <p:pic>
        <p:nvPicPr>
          <p:cNvPr id="19" name="PA_图片 3"/>
          <p:cNvPicPr>
            <a:picLocks noChangeAspect="1"/>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1243564" y="1880536"/>
            <a:ext cx="3491338" cy="3491338"/>
          </a:xfrm>
          <a:prstGeom prst="rect">
            <a:avLst/>
          </a:prstGeom>
        </p:spPr>
      </p:pic>
      <p:pic>
        <p:nvPicPr>
          <p:cNvPr id="21" name="图片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27579" y="50323"/>
            <a:ext cx="1222507" cy="1114104"/>
          </a:xfrm>
          <a:prstGeom prst="rect">
            <a:avLst/>
          </a:prstGeom>
        </p:spPr>
      </p:pic>
      <p:sp>
        <p:nvSpPr>
          <p:cNvPr id="24" name="矩形 39"/>
          <p:cNvSpPr>
            <a:spLocks noChangeArrowheads="1"/>
          </p:cNvSpPr>
          <p:nvPr/>
        </p:nvSpPr>
        <p:spPr bwMode="auto">
          <a:xfrm>
            <a:off x="3708500" y="1892225"/>
            <a:ext cx="3762060" cy="1131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defTabSz="913924">
              <a:lnSpc>
                <a:spcPct val="150000"/>
              </a:lnSpc>
              <a:spcBef>
                <a:spcPts val="750"/>
              </a:spcBef>
              <a:buClrTx/>
              <a:defRPr/>
            </a:pPr>
            <a:r>
              <a:rPr lang="en-US" altLang="zh-CN" sz="4500" b="1" kern="1200" dirty="0" err="1">
                <a:solidFill>
                  <a:srgbClr val="FF0000"/>
                </a:solidFill>
                <a:latin typeface="Arial" panose="020B0604020202020204" pitchFamily="34" charset="0"/>
                <a:ea typeface="汉仪小麦体简" panose="00020600040101010101" pitchFamily="18" charset="-122"/>
                <a:cs typeface="宋体" panose="02010600030101010101" pitchFamily="2" charset="-122"/>
              </a:rPr>
              <a:t>Khởi</a:t>
            </a:r>
            <a:r>
              <a:rPr lang="en-US" altLang="zh-CN" sz="4500" b="1" kern="1200" dirty="0">
                <a:solidFill>
                  <a:srgbClr val="FF0000"/>
                </a:solidFill>
                <a:latin typeface="Arial" panose="020B0604020202020204" pitchFamily="34" charset="0"/>
                <a:ea typeface="汉仪小麦体简" panose="00020600040101010101" pitchFamily="18" charset="-122"/>
                <a:cs typeface="宋体" panose="02010600030101010101" pitchFamily="2" charset="-122"/>
              </a:rPr>
              <a:t> </a:t>
            </a:r>
            <a:r>
              <a:rPr lang="en-US" altLang="zh-CN" sz="4500" b="1" kern="1200" dirty="0" err="1">
                <a:solidFill>
                  <a:srgbClr val="FF0000"/>
                </a:solidFill>
                <a:latin typeface="Arial" panose="020B0604020202020204" pitchFamily="34" charset="0"/>
                <a:ea typeface="汉仪小麦体简" panose="00020600040101010101" pitchFamily="18" charset="-122"/>
                <a:cs typeface="宋体" panose="02010600030101010101" pitchFamily="2" charset="-122"/>
              </a:rPr>
              <a:t>động</a:t>
            </a:r>
            <a:endParaRPr lang="zh-CN" altLang="en-US" sz="4500" b="1" kern="1200" dirty="0">
              <a:solidFill>
                <a:srgbClr val="FF0000"/>
              </a:solidFill>
              <a:latin typeface="Arial" panose="020B0604020202020204" pitchFamily="34" charset="0"/>
              <a:ea typeface="汉仪小麦体简" panose="00020600040101010101" pitchFamily="18" charset="-122"/>
              <a:cs typeface="宋体" panose="02010600030101010101" pitchFamily="2" charset="-122"/>
            </a:endParaRPr>
          </a:p>
        </p:txBody>
      </p:sp>
    </p:spTree>
    <p:extLst>
      <p:ext uri="{BB962C8B-B14F-4D97-AF65-F5344CB8AC3E}">
        <p14:creationId xmlns:p14="http://schemas.microsoft.com/office/powerpoint/2010/main" val="14811372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0417"/>
                                        </p:tgtEl>
                                        <p:attrNameLst>
                                          <p:attrName>style.visibility</p:attrName>
                                        </p:attrNameLst>
                                      </p:cBhvr>
                                      <p:to>
                                        <p:strVal val="visible"/>
                                      </p:to>
                                    </p:set>
                                    <p:animEffect transition="in" filter="wipe(down)">
                                      <p:cBhvr>
                                        <p:cTn id="7" dur="500"/>
                                        <p:tgtEl>
                                          <p:spTgt spid="60417"/>
                                        </p:tgtEl>
                                      </p:cBhvr>
                                    </p:animEffect>
                                  </p:childTnLst>
                                </p:cTn>
                              </p:par>
                            </p:childTnLst>
                          </p:cTn>
                        </p:par>
                        <p:par>
                          <p:cTn id="8" fill="hold">
                            <p:stCondLst>
                              <p:cond delay="500"/>
                            </p:stCondLst>
                            <p:childTnLst>
                              <p:par>
                                <p:cTn id="9" presetID="2" presetClass="entr" presetSubtype="2"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1000" fill="hold"/>
                                        <p:tgtEl>
                                          <p:spTgt spid="19"/>
                                        </p:tgtEl>
                                        <p:attrNameLst>
                                          <p:attrName>ppt_x</p:attrName>
                                        </p:attrNameLst>
                                      </p:cBhvr>
                                      <p:tavLst>
                                        <p:tav tm="0">
                                          <p:val>
                                            <p:strVal val="1+#ppt_w/2"/>
                                          </p:val>
                                        </p:tav>
                                        <p:tav tm="100000">
                                          <p:val>
                                            <p:strVal val="#ppt_x"/>
                                          </p:val>
                                        </p:tav>
                                      </p:tavLst>
                                    </p:anim>
                                    <p:anim calcmode="lin" valueType="num">
                                      <p:cBhvr additive="base">
                                        <p:cTn id="12" dur="1000" fill="hold"/>
                                        <p:tgtEl>
                                          <p:spTgt spid="19"/>
                                        </p:tgtEl>
                                        <p:attrNameLst>
                                          <p:attrName>ppt_y</p:attrName>
                                        </p:attrNameLst>
                                      </p:cBhvr>
                                      <p:tavLst>
                                        <p:tav tm="0">
                                          <p:val>
                                            <p:strVal val="#ppt_y"/>
                                          </p:val>
                                        </p:tav>
                                        <p:tav tm="100000">
                                          <p:val>
                                            <p:strVal val="#ppt_y"/>
                                          </p:val>
                                        </p:tav>
                                      </p:tavLst>
                                    </p:anim>
                                  </p:childTnLst>
                                </p:cTn>
                              </p:par>
                              <p:par>
                                <p:cTn id="13" presetID="47" presetClass="entr" presetSubtype="0" fill="hold" nodeType="withEffect">
                                  <p:stCondLst>
                                    <p:cond delay="110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1000"/>
                                        <p:tgtEl>
                                          <p:spTgt spid="18"/>
                                        </p:tgtEl>
                                      </p:cBhvr>
                                    </p:animEffect>
                                    <p:anim calcmode="lin" valueType="num">
                                      <p:cBhvr>
                                        <p:cTn id="16" dur="1000" fill="hold"/>
                                        <p:tgtEl>
                                          <p:spTgt spid="18"/>
                                        </p:tgtEl>
                                        <p:attrNameLst>
                                          <p:attrName>ppt_x</p:attrName>
                                        </p:attrNameLst>
                                      </p:cBhvr>
                                      <p:tavLst>
                                        <p:tav tm="0">
                                          <p:val>
                                            <p:strVal val="#ppt_x"/>
                                          </p:val>
                                        </p:tav>
                                        <p:tav tm="100000">
                                          <p:val>
                                            <p:strVal val="#ppt_x"/>
                                          </p:val>
                                        </p:tav>
                                      </p:tavLst>
                                    </p:anim>
                                    <p:anim calcmode="lin" valueType="num">
                                      <p:cBhvr>
                                        <p:cTn id="1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4" name="Rounded Rectangle 3"/>
          <p:cNvSpPr/>
          <p:nvPr/>
        </p:nvSpPr>
        <p:spPr>
          <a:xfrm>
            <a:off x="2044261" y="127936"/>
            <a:ext cx="5110655" cy="533400"/>
          </a:xfrm>
          <a:prstGeom prst="roundRect">
            <a:avLst/>
          </a:prstGeom>
          <a:solidFill>
            <a:schemeClr val="accent1">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057D3A"/>
                </a:solidFill>
                <a:latin typeface="Arial-Rounded"/>
              </a:rPr>
              <a:t>CẦU THỦ DỰ BỊ</a:t>
            </a:r>
            <a:endParaRPr lang="en-US" sz="2400" b="1" dirty="0">
              <a:solidFill>
                <a:srgbClr val="057D3A"/>
              </a:solidFill>
              <a:latin typeface="Arial-Rounded"/>
            </a:endParaRPr>
          </a:p>
        </p:txBody>
      </p:sp>
      <p:sp>
        <p:nvSpPr>
          <p:cNvPr id="5" name="TextBox 4"/>
          <p:cNvSpPr txBox="1"/>
          <p:nvPr/>
        </p:nvSpPr>
        <p:spPr>
          <a:xfrm>
            <a:off x="762000" y="685145"/>
            <a:ext cx="8382000" cy="4401205"/>
          </a:xfrm>
          <a:prstGeom prst="rect">
            <a:avLst/>
          </a:prstGeom>
          <a:noFill/>
        </p:spPr>
        <p:txBody>
          <a:bodyPr wrap="square" rtlCol="0">
            <a:spAutoFit/>
          </a:bodyPr>
          <a:lstStyle/>
          <a:p>
            <a:pPr indent="287338"/>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Nhìn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các</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bạn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con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rất</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muốn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chơi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cùng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Nhưng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thấy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con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có</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vẻ</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chậm</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chạp</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và</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không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tốt</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nên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chưa</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muốn</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nhận</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à,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làm</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cầu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thủ</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dự</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bị</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nhé</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Khỉ</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nói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con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hơi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buồn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nhưng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cũng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đồng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ý.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Trong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khi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chờ</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sân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nhặt</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các</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bạn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cố</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gắng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chạy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thật</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nhanh</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để</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các</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bạn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không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phải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chờ</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lâu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Hằng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ngày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đến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sân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từ</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sớm</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để</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luyện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tập</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ra</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xa</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chạy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nhặt</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rồi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gôn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lại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Cứ</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thế</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ngày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càng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giỏi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hơn</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Một</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hôm</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đến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sân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thấy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đang</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luyện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tập</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các</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bạn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ngạc</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nhiên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nhìn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rồi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nói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giỏi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quá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Này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tớ</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nhé</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tớ</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pPr marL="457200" indent="-457200">
              <a:buFontTx/>
              <a:buChar char="-"/>
            </a:pP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Tớ</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nên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đây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hỏi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khỉ</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pPr marL="457200" indent="-457200">
              <a:buFontTx/>
              <a:buChar char="-"/>
            </a:pP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Hiệp</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đầu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đỏ</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hiệp</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sau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xanh</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Khỉ</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nói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vui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vẻ</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gật</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đầu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nghĩ</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Hóa</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ra</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làm</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cầu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thủ</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dự</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bị</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cũng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hay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nhỉ</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endPar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Oval 5"/>
          <p:cNvSpPr/>
          <p:nvPr/>
        </p:nvSpPr>
        <p:spPr>
          <a:xfrm>
            <a:off x="811881" y="741181"/>
            <a:ext cx="290356" cy="319412"/>
          </a:xfrm>
          <a:prstGeom prst="ellipse">
            <a:avLst/>
          </a:prstGeom>
          <a:solidFill>
            <a:srgbClr val="CC3A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0ECBF"/>
                </a:solidFill>
                <a:latin typeface="Arial-Rounded" panose="020B0500000000000000" pitchFamily="34" charset="0"/>
                <a:ea typeface="Arial-Rounded" panose="020B0500000000000000" pitchFamily="34" charset="0"/>
                <a:cs typeface="Arial-Rounded" panose="020B0500000000000000" pitchFamily="34" charset="0"/>
              </a:rPr>
              <a:t>1</a:t>
            </a:r>
          </a:p>
        </p:txBody>
      </p:sp>
      <p:sp>
        <p:nvSpPr>
          <p:cNvPr id="7" name="Oval 6"/>
          <p:cNvSpPr/>
          <p:nvPr/>
        </p:nvSpPr>
        <p:spPr>
          <a:xfrm>
            <a:off x="750849" y="1396441"/>
            <a:ext cx="290356" cy="319412"/>
          </a:xfrm>
          <a:prstGeom prst="ellipse">
            <a:avLst/>
          </a:prstGeom>
          <a:solidFill>
            <a:srgbClr val="CC3A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0ECBF"/>
                </a:solidFill>
                <a:latin typeface="Arial-Rounded" panose="020B0500000000000000" pitchFamily="34" charset="0"/>
                <a:ea typeface="Arial-Rounded" panose="020B0500000000000000" pitchFamily="34" charset="0"/>
                <a:cs typeface="Arial-Rounded" panose="020B0500000000000000" pitchFamily="34" charset="0"/>
              </a:rPr>
              <a:t>2</a:t>
            </a:r>
          </a:p>
        </p:txBody>
      </p:sp>
      <p:sp>
        <p:nvSpPr>
          <p:cNvPr id="8" name="Oval 7"/>
          <p:cNvSpPr/>
          <p:nvPr/>
        </p:nvSpPr>
        <p:spPr>
          <a:xfrm>
            <a:off x="762000" y="2570024"/>
            <a:ext cx="290356" cy="319412"/>
          </a:xfrm>
          <a:prstGeom prst="ellipse">
            <a:avLst/>
          </a:prstGeom>
          <a:solidFill>
            <a:srgbClr val="CC3A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0ECBF"/>
                </a:solidFill>
                <a:latin typeface="Arial-Rounded" panose="020B0500000000000000" pitchFamily="34" charset="0"/>
                <a:ea typeface="Arial-Rounded" panose="020B0500000000000000" pitchFamily="34" charset="0"/>
                <a:cs typeface="Arial-Rounded" panose="020B0500000000000000" pitchFamily="34" charset="0"/>
              </a:rPr>
              <a:t>3</a:t>
            </a:r>
          </a:p>
        </p:txBody>
      </p:sp>
      <p:sp>
        <p:nvSpPr>
          <p:cNvPr id="9" name="Oval 8"/>
          <p:cNvSpPr/>
          <p:nvPr/>
        </p:nvSpPr>
        <p:spPr>
          <a:xfrm>
            <a:off x="750849" y="3509259"/>
            <a:ext cx="290356" cy="319412"/>
          </a:xfrm>
          <a:prstGeom prst="ellipse">
            <a:avLst/>
          </a:prstGeom>
          <a:solidFill>
            <a:srgbClr val="CC3A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0ECBF"/>
                </a:solidFill>
                <a:latin typeface="Arial-Rounded" panose="020B0500000000000000" pitchFamily="34" charset="0"/>
                <a:ea typeface="Arial-Rounded" panose="020B0500000000000000" pitchFamily="34" charset="0"/>
                <a:cs typeface="Arial-Rounded" panose="020B0500000000000000" pitchFamily="34" charset="0"/>
              </a:rPr>
              <a:t>4</a:t>
            </a:r>
          </a:p>
        </p:txBody>
      </p:sp>
    </p:spTree>
    <p:extLst>
      <p:ext uri="{BB962C8B-B14F-4D97-AF65-F5344CB8AC3E}">
        <p14:creationId xmlns:p14="http://schemas.microsoft.com/office/powerpoint/2010/main" val="1085763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05ACC1CF-F35B-4AF6-8B21-4C12D26D8DA8}"/>
              </a:ext>
            </a:extLst>
          </p:cNvPr>
          <p:cNvSpPr txBox="1"/>
          <p:nvPr/>
        </p:nvSpPr>
        <p:spPr>
          <a:xfrm>
            <a:off x="609600" y="2842558"/>
            <a:ext cx="7662101" cy="1938992"/>
          </a:xfrm>
          <a:prstGeom prst="rect">
            <a:avLst/>
          </a:prstGeom>
          <a:noFill/>
        </p:spPr>
        <p:txBody>
          <a:bodyPr wrap="square" rtlCol="0">
            <a:spAutoFit/>
          </a:bodyPr>
          <a:lstStyle/>
          <a:p>
            <a:pPr>
              <a:buClrTx/>
              <a:buFontTx/>
              <a:buNone/>
              <a:defRPr/>
            </a:pPr>
            <a:r>
              <a:rPr lang="en-US" sz="3000" kern="1200" dirty="0" err="1">
                <a:solidFill>
                  <a:prstClr val="black"/>
                </a:solidFill>
                <a:latin typeface="Times New Roman" panose="02020603050405020304" pitchFamily="18" charset="0"/>
                <a:cs typeface="Times New Roman" panose="02020603050405020304" pitchFamily="18" charset="0"/>
              </a:rPr>
              <a:t>Một</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hôm</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đến</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sân</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bóng</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thấy</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gấu</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đang</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luyện</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tập</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các</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bạn</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ngạc</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nhiên</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nhìn</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gấu</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rồi</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nói</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Cậu</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giỏi</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quá</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Này</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vào</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đội</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tớ</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nhé</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Vào</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đội</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tớ</a:t>
            </a:r>
            <a:r>
              <a:rPr lang="en-US" sz="3000" kern="1200" dirty="0">
                <a:solidFill>
                  <a:prstClr val="black"/>
                </a:solidFill>
                <a:latin typeface="Times New Roman" panose="02020603050405020304" pitchFamily="18" charset="0"/>
                <a:cs typeface="Times New Roman" panose="02020603050405020304" pitchFamily="18" charset="0"/>
              </a:rPr>
              <a:t> </a:t>
            </a:r>
            <a:r>
              <a:rPr lang="en-US" sz="3000" kern="1200" dirty="0" err="1">
                <a:solidFill>
                  <a:prstClr val="black"/>
                </a:solidFill>
                <a:latin typeface="Times New Roman" panose="02020603050405020304" pitchFamily="18" charset="0"/>
                <a:cs typeface="Times New Roman" panose="02020603050405020304" pitchFamily="18" charset="0"/>
              </a:rPr>
              <a:t>đi</a:t>
            </a:r>
            <a:r>
              <a:rPr lang="en-US" sz="3000" kern="1200" dirty="0">
                <a:solidFill>
                  <a:prstClr val="black"/>
                </a:solidFill>
                <a:latin typeface="Times New Roman" panose="02020603050405020304" pitchFamily="18" charset="0"/>
                <a:cs typeface="Times New Roman" panose="02020603050405020304" pitchFamily="18" charset="0"/>
              </a:rPr>
              <a:t>!”.</a:t>
            </a:r>
          </a:p>
        </p:txBody>
      </p:sp>
      <p:cxnSp>
        <p:nvCxnSpPr>
          <p:cNvPr id="17" name="Straight Connector 16">
            <a:extLst>
              <a:ext uri="{FF2B5EF4-FFF2-40B4-BE49-F238E27FC236}">
                <a16:creationId xmlns:a16="http://schemas.microsoft.com/office/drawing/2014/main" xmlns="" id="{29A47791-5B17-40BD-BAC5-41083ACBA43A}"/>
              </a:ext>
            </a:extLst>
          </p:cNvPr>
          <p:cNvCxnSpPr>
            <a:cxnSpLocks/>
          </p:cNvCxnSpPr>
          <p:nvPr/>
        </p:nvCxnSpPr>
        <p:spPr>
          <a:xfrm flipH="1">
            <a:off x="2191498" y="2964646"/>
            <a:ext cx="112734" cy="32709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7BD3B5EC-2C3D-43DF-8867-4C6631B1E92D}"/>
              </a:ext>
            </a:extLst>
          </p:cNvPr>
          <p:cNvCxnSpPr>
            <a:cxnSpLocks/>
          </p:cNvCxnSpPr>
          <p:nvPr/>
        </p:nvCxnSpPr>
        <p:spPr>
          <a:xfrm flipH="1">
            <a:off x="1298377" y="3406134"/>
            <a:ext cx="112734" cy="32709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49AE4173-697F-442A-979D-EF6543B27FFF}"/>
              </a:ext>
            </a:extLst>
          </p:cNvPr>
          <p:cNvCxnSpPr>
            <a:cxnSpLocks/>
          </p:cNvCxnSpPr>
          <p:nvPr/>
        </p:nvCxnSpPr>
        <p:spPr>
          <a:xfrm flipH="1">
            <a:off x="1445584" y="4316395"/>
            <a:ext cx="112734" cy="32709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355B06D2-7EAA-413E-8D92-D2014CDB5DD3}"/>
              </a:ext>
            </a:extLst>
          </p:cNvPr>
          <p:cNvCxnSpPr>
            <a:cxnSpLocks/>
          </p:cNvCxnSpPr>
          <p:nvPr/>
        </p:nvCxnSpPr>
        <p:spPr>
          <a:xfrm flipH="1">
            <a:off x="6921509" y="3406134"/>
            <a:ext cx="112734" cy="32709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22" name="18">
            <a:extLst>
              <a:ext uri="{FF2B5EF4-FFF2-40B4-BE49-F238E27FC236}">
                <a16:creationId xmlns:a16="http://schemas.microsoft.com/office/drawing/2014/main" xmlns="" id="{2BC1B98E-1573-4424-90DE-F7A561744BB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26"/>
          <a:stretch/>
        </p:blipFill>
        <p:spPr>
          <a:xfrm>
            <a:off x="0" y="0"/>
            <a:ext cx="1606463" cy="1456151"/>
          </a:xfrm>
          <a:prstGeom prst="rect">
            <a:avLst/>
          </a:prstGeom>
        </p:spPr>
      </p:pic>
      <p:sp>
        <p:nvSpPr>
          <p:cNvPr id="9" name="Rectangle: Rounded Corners 8">
            <a:extLst>
              <a:ext uri="{FF2B5EF4-FFF2-40B4-BE49-F238E27FC236}">
                <a16:creationId xmlns:a16="http://schemas.microsoft.com/office/drawing/2014/main" xmlns="" id="{21065EC9-B276-4E9A-A357-CBFB0E6BB85B}"/>
              </a:ext>
            </a:extLst>
          </p:cNvPr>
          <p:cNvSpPr/>
          <p:nvPr/>
        </p:nvSpPr>
        <p:spPr>
          <a:xfrm>
            <a:off x="2624784" y="163807"/>
            <a:ext cx="3835106" cy="825043"/>
          </a:xfrm>
          <a:prstGeom prst="roundRect">
            <a:avLst/>
          </a:prstGeom>
          <a:solidFill>
            <a:schemeClr val="accent6">
              <a:lumMod val="75000"/>
            </a:schemeClr>
          </a:solidFill>
          <a:ln w="25400" cap="flat" cmpd="sng" algn="ctr">
            <a:noFill/>
            <a:prstDash val="solid"/>
          </a:ln>
          <a:effectLst/>
        </p:spPr>
        <p:txBody>
          <a:bodyPr rtlCol="0" anchor="ctr"/>
          <a:lstStyle/>
          <a:p>
            <a:pPr algn="ctr">
              <a:buClrTx/>
              <a:buFontTx/>
              <a:buNone/>
              <a:defRPr/>
            </a:pPr>
            <a:r>
              <a:rPr lang="en-US" sz="3300" b="1" dirty="0" err="1">
                <a:solidFill>
                  <a:srgbClr val="F2F2E9"/>
                </a:solidFill>
                <a:latin typeface="Times New Roman" panose="02020603050405020304" pitchFamily="18" charset="0"/>
                <a:cs typeface="Times New Roman" panose="02020603050405020304" pitchFamily="18" charset="0"/>
              </a:rPr>
              <a:t>Luyện</a:t>
            </a:r>
            <a:r>
              <a:rPr lang="en-US" sz="3300" b="1" dirty="0">
                <a:solidFill>
                  <a:srgbClr val="F2F2E9"/>
                </a:solidFill>
                <a:latin typeface="Times New Roman" panose="02020603050405020304" pitchFamily="18" charset="0"/>
                <a:cs typeface="Times New Roman" panose="02020603050405020304" pitchFamily="18" charset="0"/>
              </a:rPr>
              <a:t> </a:t>
            </a:r>
            <a:r>
              <a:rPr lang="en-US" sz="3300" b="1" dirty="0" err="1">
                <a:solidFill>
                  <a:srgbClr val="F2F2E9"/>
                </a:solidFill>
                <a:latin typeface="Times New Roman" panose="02020603050405020304" pitchFamily="18" charset="0"/>
                <a:cs typeface="Times New Roman" panose="02020603050405020304" pitchFamily="18" charset="0"/>
              </a:rPr>
              <a:t>đọc</a:t>
            </a:r>
            <a:r>
              <a:rPr lang="en-US" sz="3300" b="1" dirty="0">
                <a:solidFill>
                  <a:srgbClr val="F2F2E9"/>
                </a:solidFill>
                <a:latin typeface="Times New Roman" panose="02020603050405020304" pitchFamily="18" charset="0"/>
                <a:cs typeface="Times New Roman" panose="02020603050405020304" pitchFamily="18" charset="0"/>
              </a:rPr>
              <a:t> </a:t>
            </a:r>
            <a:r>
              <a:rPr lang="en-US" sz="3300" b="1" dirty="0" err="1">
                <a:solidFill>
                  <a:srgbClr val="F2F2E9"/>
                </a:solidFill>
                <a:latin typeface="Times New Roman" panose="02020603050405020304" pitchFamily="18" charset="0"/>
                <a:cs typeface="Times New Roman" panose="02020603050405020304" pitchFamily="18" charset="0"/>
              </a:rPr>
              <a:t>câu</a:t>
            </a:r>
            <a:r>
              <a:rPr lang="en-US" sz="3300" b="1" dirty="0">
                <a:solidFill>
                  <a:srgbClr val="F2F2E9"/>
                </a:solidFill>
                <a:latin typeface="Times New Roman" panose="02020603050405020304" pitchFamily="18" charset="0"/>
                <a:cs typeface="Times New Roman" panose="02020603050405020304" pitchFamily="18" charset="0"/>
              </a:rPr>
              <a:t> </a:t>
            </a:r>
            <a:r>
              <a:rPr lang="en-US" sz="3300" b="1" dirty="0" err="1">
                <a:solidFill>
                  <a:srgbClr val="F2F2E9"/>
                </a:solidFill>
                <a:latin typeface="Times New Roman" panose="02020603050405020304" pitchFamily="18" charset="0"/>
                <a:cs typeface="Times New Roman" panose="02020603050405020304" pitchFamily="18" charset="0"/>
              </a:rPr>
              <a:t>dài</a:t>
            </a:r>
            <a:endParaRPr lang="en-US" sz="3300" b="1" dirty="0">
              <a:solidFill>
                <a:srgbClr val="F2F2E9"/>
              </a:solidFill>
              <a:latin typeface="Times New Roman" panose="02020603050405020304" pitchFamily="18" charset="0"/>
              <a:cs typeface="Times New Roman" panose="02020603050405020304" pitchFamily="18" charset="0"/>
            </a:endParaRPr>
          </a:p>
        </p:txBody>
      </p:sp>
      <p:cxnSp>
        <p:nvCxnSpPr>
          <p:cNvPr id="10" name="Straight Connector 9">
            <a:extLst>
              <a:ext uri="{FF2B5EF4-FFF2-40B4-BE49-F238E27FC236}">
                <a16:creationId xmlns:a16="http://schemas.microsoft.com/office/drawing/2014/main" xmlns="" id="{49AE4173-697F-442A-979D-EF6543B27FFF}"/>
              </a:ext>
            </a:extLst>
          </p:cNvPr>
          <p:cNvCxnSpPr>
            <a:cxnSpLocks/>
          </p:cNvCxnSpPr>
          <p:nvPr/>
        </p:nvCxnSpPr>
        <p:spPr>
          <a:xfrm flipH="1">
            <a:off x="1387894" y="4316395"/>
            <a:ext cx="112734" cy="32709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355B06D2-7EAA-413E-8D92-D2014CDB5DD3}"/>
              </a:ext>
            </a:extLst>
          </p:cNvPr>
          <p:cNvCxnSpPr>
            <a:cxnSpLocks/>
          </p:cNvCxnSpPr>
          <p:nvPr/>
        </p:nvCxnSpPr>
        <p:spPr>
          <a:xfrm flipH="1">
            <a:off x="6977876" y="3406134"/>
            <a:ext cx="112734" cy="32709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355B06D2-7EAA-413E-8D92-D2014CDB5DD3}"/>
              </a:ext>
            </a:extLst>
          </p:cNvPr>
          <p:cNvCxnSpPr>
            <a:cxnSpLocks/>
          </p:cNvCxnSpPr>
          <p:nvPr/>
        </p:nvCxnSpPr>
        <p:spPr>
          <a:xfrm flipH="1">
            <a:off x="2139244" y="3861085"/>
            <a:ext cx="112734" cy="32709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355B06D2-7EAA-413E-8D92-D2014CDB5DD3}"/>
              </a:ext>
            </a:extLst>
          </p:cNvPr>
          <p:cNvCxnSpPr>
            <a:cxnSpLocks/>
          </p:cNvCxnSpPr>
          <p:nvPr/>
        </p:nvCxnSpPr>
        <p:spPr>
          <a:xfrm flipH="1">
            <a:off x="5771193" y="3880680"/>
            <a:ext cx="90302" cy="3135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xmlns="" id="{552A16D4-D6FD-4A3E-A854-6A81CD0E4348}"/>
              </a:ext>
            </a:extLst>
          </p:cNvPr>
          <p:cNvSpPr/>
          <p:nvPr/>
        </p:nvSpPr>
        <p:spPr>
          <a:xfrm>
            <a:off x="643699" y="1489558"/>
            <a:ext cx="7738301" cy="1015663"/>
          </a:xfrm>
          <a:prstGeom prst="rect">
            <a:avLst/>
          </a:prstGeom>
        </p:spPr>
        <p:txBody>
          <a:bodyPr wrap="square">
            <a:spAutoFit/>
          </a:bodyPr>
          <a:lstStyle/>
          <a:p>
            <a:r>
              <a:rPr lang="vi-VN" sz="3000" dirty="0" smtClean="0">
                <a:latin typeface="+mj-lt"/>
              </a:rPr>
              <a:t>Nhưng </a:t>
            </a:r>
            <a:r>
              <a:rPr lang="vi-VN" sz="3000" dirty="0">
                <a:latin typeface="+mj-lt"/>
              </a:rPr>
              <a:t>thấy gấu con có vẻ chậm chạp và đá bóng </a:t>
            </a:r>
            <a:r>
              <a:rPr lang="en-US" sz="3000" dirty="0" smtClean="0">
                <a:latin typeface="+mj-lt"/>
              </a:rPr>
              <a:t>  </a:t>
            </a:r>
            <a:r>
              <a:rPr lang="vi-VN" sz="3000" dirty="0" smtClean="0">
                <a:latin typeface="+mj-lt"/>
              </a:rPr>
              <a:t>không </a:t>
            </a:r>
            <a:r>
              <a:rPr lang="vi-VN" sz="3000" dirty="0">
                <a:latin typeface="+mj-lt"/>
              </a:rPr>
              <a:t>tốt nên chưa đội nào muốn nhận cậu.</a:t>
            </a:r>
          </a:p>
        </p:txBody>
      </p:sp>
      <p:cxnSp>
        <p:nvCxnSpPr>
          <p:cNvPr id="18" name="Straight Connector 17">
            <a:extLst>
              <a:ext uri="{FF2B5EF4-FFF2-40B4-BE49-F238E27FC236}">
                <a16:creationId xmlns:a16="http://schemas.microsoft.com/office/drawing/2014/main" xmlns="" id="{29A47791-5B17-40BD-BAC5-41083ACBA43A}"/>
              </a:ext>
            </a:extLst>
          </p:cNvPr>
          <p:cNvCxnSpPr>
            <a:cxnSpLocks/>
          </p:cNvCxnSpPr>
          <p:nvPr/>
        </p:nvCxnSpPr>
        <p:spPr>
          <a:xfrm flipH="1">
            <a:off x="4419600" y="3047943"/>
            <a:ext cx="53583" cy="28580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29A47791-5B17-40BD-BAC5-41083ACBA43A}"/>
              </a:ext>
            </a:extLst>
          </p:cNvPr>
          <p:cNvCxnSpPr>
            <a:cxnSpLocks/>
          </p:cNvCxnSpPr>
          <p:nvPr/>
        </p:nvCxnSpPr>
        <p:spPr>
          <a:xfrm flipH="1">
            <a:off x="6499617" y="1644684"/>
            <a:ext cx="53583" cy="28580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xmlns="" id="{29A47791-5B17-40BD-BAC5-41083ACBA43A}"/>
              </a:ext>
            </a:extLst>
          </p:cNvPr>
          <p:cNvCxnSpPr>
            <a:cxnSpLocks/>
          </p:cNvCxnSpPr>
          <p:nvPr/>
        </p:nvCxnSpPr>
        <p:spPr>
          <a:xfrm flipH="1">
            <a:off x="2208117" y="2112277"/>
            <a:ext cx="53583" cy="28580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29A47791-5B17-40BD-BAC5-41083ACBA43A}"/>
              </a:ext>
            </a:extLst>
          </p:cNvPr>
          <p:cNvCxnSpPr>
            <a:cxnSpLocks/>
          </p:cNvCxnSpPr>
          <p:nvPr/>
        </p:nvCxnSpPr>
        <p:spPr>
          <a:xfrm flipH="1">
            <a:off x="5818963" y="3463810"/>
            <a:ext cx="53583" cy="28580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355B06D2-7EAA-413E-8D92-D2014CDB5DD3}"/>
              </a:ext>
            </a:extLst>
          </p:cNvPr>
          <p:cNvCxnSpPr>
            <a:cxnSpLocks/>
          </p:cNvCxnSpPr>
          <p:nvPr/>
        </p:nvCxnSpPr>
        <p:spPr>
          <a:xfrm flipH="1">
            <a:off x="7411233" y="2112277"/>
            <a:ext cx="112734" cy="32709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355B06D2-7EAA-413E-8D92-D2014CDB5DD3}"/>
              </a:ext>
            </a:extLst>
          </p:cNvPr>
          <p:cNvCxnSpPr>
            <a:cxnSpLocks/>
          </p:cNvCxnSpPr>
          <p:nvPr/>
        </p:nvCxnSpPr>
        <p:spPr>
          <a:xfrm flipH="1">
            <a:off x="7467600" y="2112277"/>
            <a:ext cx="112734" cy="32709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59753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0"/>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4" name="Rounded Rectangle 3"/>
          <p:cNvSpPr/>
          <p:nvPr/>
        </p:nvSpPr>
        <p:spPr>
          <a:xfrm>
            <a:off x="2044261" y="127936"/>
            <a:ext cx="5110655" cy="533400"/>
          </a:xfrm>
          <a:prstGeom prst="roundRect">
            <a:avLst/>
          </a:prstGeom>
          <a:solidFill>
            <a:schemeClr val="accent1">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057D3A"/>
                </a:solidFill>
                <a:latin typeface="Arial-Rounded"/>
              </a:rPr>
              <a:t>CẦU THỦ DỰ BỊ</a:t>
            </a:r>
            <a:endParaRPr lang="en-US" sz="2400" b="1" dirty="0">
              <a:solidFill>
                <a:srgbClr val="057D3A"/>
              </a:solidFill>
              <a:latin typeface="Arial-Rounded"/>
            </a:endParaRPr>
          </a:p>
        </p:txBody>
      </p:sp>
      <p:sp>
        <p:nvSpPr>
          <p:cNvPr id="5" name="TextBox 4"/>
          <p:cNvSpPr txBox="1"/>
          <p:nvPr/>
        </p:nvSpPr>
        <p:spPr>
          <a:xfrm>
            <a:off x="762000" y="685145"/>
            <a:ext cx="8382000" cy="4401205"/>
          </a:xfrm>
          <a:prstGeom prst="rect">
            <a:avLst/>
          </a:prstGeom>
          <a:noFill/>
        </p:spPr>
        <p:txBody>
          <a:bodyPr wrap="square" rtlCol="0">
            <a:spAutoFit/>
          </a:bodyPr>
          <a:lstStyle/>
          <a:p>
            <a:pPr indent="287338"/>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Nhìn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các</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bạn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con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rất</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muốn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chơi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cùng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Nhưng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thấy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con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có</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vẻ</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chậm</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chạp</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và</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không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tốt</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nên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chưa</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muốn</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nhận</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à,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làm</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cầu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thủ</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dự</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bị</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nhé</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Khỉ</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nói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con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hơi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buồn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nhưng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cũng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đồng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ý.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Trong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khi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chờ</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sân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nhặt</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các</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bạn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cố</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gắng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chạy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thật</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nhanh</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để</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các</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bạn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không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phải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chờ</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lâu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Hằng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ngày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đến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sân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từ</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sớm</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để</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luyện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tập</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ra</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xa</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chạy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nhặt</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rồi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gôn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lại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Cứ</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thế</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ngày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càng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giỏi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hơn</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Một</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hôm</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đến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sân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thấy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đang</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luyện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tập</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các</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bạn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ngạc</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nhiên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nhìn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rồi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nói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giỏi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quá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Này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tớ</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nhé</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tớ</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pPr marL="457200" indent="-457200">
              <a:buFontTx/>
              <a:buChar char="-"/>
            </a:pP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Tớ</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nên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đây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hỏi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khỉ</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pPr marL="457200" indent="-457200">
              <a:buFontTx/>
              <a:buChar char="-"/>
            </a:pP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Hiệp</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đầu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đỏ</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hiệp</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sau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xanh</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Khỉ</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nói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vui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vẻ</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gật</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đầu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nghĩ</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Hóa</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ra</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làm</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cầu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thủ</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dự</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bị</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cũng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hay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nhỉ</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endPar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Oval 5"/>
          <p:cNvSpPr/>
          <p:nvPr/>
        </p:nvSpPr>
        <p:spPr>
          <a:xfrm>
            <a:off x="811881" y="741181"/>
            <a:ext cx="290356" cy="319412"/>
          </a:xfrm>
          <a:prstGeom prst="ellipse">
            <a:avLst/>
          </a:prstGeom>
          <a:solidFill>
            <a:srgbClr val="CC3A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0ECBF"/>
                </a:solidFill>
                <a:latin typeface="Arial-Rounded" panose="020B0500000000000000" pitchFamily="34" charset="0"/>
                <a:ea typeface="Arial-Rounded" panose="020B0500000000000000" pitchFamily="34" charset="0"/>
                <a:cs typeface="Arial-Rounded" panose="020B0500000000000000" pitchFamily="34" charset="0"/>
              </a:rPr>
              <a:t>1</a:t>
            </a:r>
          </a:p>
        </p:txBody>
      </p:sp>
      <p:sp>
        <p:nvSpPr>
          <p:cNvPr id="7" name="Oval 6"/>
          <p:cNvSpPr/>
          <p:nvPr/>
        </p:nvSpPr>
        <p:spPr>
          <a:xfrm>
            <a:off x="750849" y="1396441"/>
            <a:ext cx="290356" cy="319412"/>
          </a:xfrm>
          <a:prstGeom prst="ellipse">
            <a:avLst/>
          </a:prstGeom>
          <a:solidFill>
            <a:srgbClr val="CC3A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0ECBF"/>
                </a:solidFill>
                <a:latin typeface="Arial-Rounded" panose="020B0500000000000000" pitchFamily="34" charset="0"/>
                <a:ea typeface="Arial-Rounded" panose="020B0500000000000000" pitchFamily="34" charset="0"/>
                <a:cs typeface="Arial-Rounded" panose="020B0500000000000000" pitchFamily="34" charset="0"/>
              </a:rPr>
              <a:t>2</a:t>
            </a:r>
          </a:p>
        </p:txBody>
      </p:sp>
      <p:sp>
        <p:nvSpPr>
          <p:cNvPr id="8" name="Oval 7"/>
          <p:cNvSpPr/>
          <p:nvPr/>
        </p:nvSpPr>
        <p:spPr>
          <a:xfrm>
            <a:off x="762000" y="2570024"/>
            <a:ext cx="290356" cy="319412"/>
          </a:xfrm>
          <a:prstGeom prst="ellipse">
            <a:avLst/>
          </a:prstGeom>
          <a:solidFill>
            <a:srgbClr val="CC3A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0ECBF"/>
                </a:solidFill>
                <a:latin typeface="Arial-Rounded" panose="020B0500000000000000" pitchFamily="34" charset="0"/>
                <a:ea typeface="Arial-Rounded" panose="020B0500000000000000" pitchFamily="34" charset="0"/>
                <a:cs typeface="Arial-Rounded" panose="020B0500000000000000" pitchFamily="34" charset="0"/>
              </a:rPr>
              <a:t>3</a:t>
            </a:r>
          </a:p>
        </p:txBody>
      </p:sp>
      <p:sp>
        <p:nvSpPr>
          <p:cNvPr id="9" name="Oval 8"/>
          <p:cNvSpPr/>
          <p:nvPr/>
        </p:nvSpPr>
        <p:spPr>
          <a:xfrm>
            <a:off x="750849" y="3509259"/>
            <a:ext cx="290356" cy="319412"/>
          </a:xfrm>
          <a:prstGeom prst="ellipse">
            <a:avLst/>
          </a:prstGeom>
          <a:solidFill>
            <a:srgbClr val="CC3A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0ECBF"/>
                </a:solidFill>
                <a:latin typeface="Arial-Rounded" panose="020B0500000000000000" pitchFamily="34" charset="0"/>
                <a:ea typeface="Arial-Rounded" panose="020B0500000000000000" pitchFamily="34" charset="0"/>
                <a:cs typeface="Arial-Rounded" panose="020B0500000000000000" pitchFamily="34" charset="0"/>
              </a:rPr>
              <a:t>4</a:t>
            </a:r>
          </a:p>
        </p:txBody>
      </p:sp>
    </p:spTree>
    <p:extLst>
      <p:ext uri="{BB962C8B-B14F-4D97-AF65-F5344CB8AC3E}">
        <p14:creationId xmlns:p14="http://schemas.microsoft.com/office/powerpoint/2010/main" val="15688355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4" name="Rounded Rectangle 3"/>
          <p:cNvSpPr/>
          <p:nvPr/>
        </p:nvSpPr>
        <p:spPr>
          <a:xfrm>
            <a:off x="2044261" y="127936"/>
            <a:ext cx="5110655" cy="533400"/>
          </a:xfrm>
          <a:prstGeom prst="roundRect">
            <a:avLst/>
          </a:prstGeom>
          <a:solidFill>
            <a:schemeClr val="accent1">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057D3A"/>
                </a:solidFill>
                <a:latin typeface="Arial-Rounded"/>
              </a:rPr>
              <a:t>CẦU THỦ DỰ BỊ</a:t>
            </a:r>
            <a:endParaRPr lang="en-US" sz="2400" b="1" dirty="0">
              <a:solidFill>
                <a:srgbClr val="057D3A"/>
              </a:solidFill>
              <a:latin typeface="Arial-Rounded"/>
            </a:endParaRPr>
          </a:p>
        </p:txBody>
      </p:sp>
      <p:sp>
        <p:nvSpPr>
          <p:cNvPr id="5" name="TextBox 4"/>
          <p:cNvSpPr txBox="1"/>
          <p:nvPr/>
        </p:nvSpPr>
        <p:spPr>
          <a:xfrm>
            <a:off x="762000" y="685145"/>
            <a:ext cx="8382000" cy="4401205"/>
          </a:xfrm>
          <a:prstGeom prst="rect">
            <a:avLst/>
          </a:prstGeom>
          <a:noFill/>
        </p:spPr>
        <p:txBody>
          <a:bodyPr wrap="square" rtlCol="0">
            <a:spAutoFit/>
          </a:bodyPr>
          <a:lstStyle/>
          <a:p>
            <a:pPr indent="287338"/>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Nhìn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các</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bạn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con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rất</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muốn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chơi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cùng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Nhưng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thấy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con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có</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vẻ</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chậm</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chạp</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và</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không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tốt</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nên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chưa</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muốn</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nhận</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à,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làm</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cầu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thủ</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dự</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bị</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nhé</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Khỉ</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nói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con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hơi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buồn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nhưng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cũng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đồng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ý.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Trong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khi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chờ</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sân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nhặt</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các</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bạn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cố</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gắng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chạy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thật</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nhanh</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để</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các</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bạn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không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phải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chờ</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lâu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Hằng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ngày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đến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sân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từ</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sớm</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để</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luyện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tập</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ra</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xa</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chạy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nhặt</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rồi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gôn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lại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Cứ</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thế</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ngày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càng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giỏi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hơn</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Một</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hôm</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đến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sân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thấy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đang</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luyện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tập</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các</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bạn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ngạc</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nhiên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nhìn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rồi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nói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giỏi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quá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Này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tớ</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nhé</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tớ</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pPr marL="457200" indent="-457200">
              <a:buFontTx/>
              <a:buChar char="-"/>
            </a:pP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Tớ</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nên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đây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hỏi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khỉ</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pPr marL="457200" indent="-457200">
              <a:buFontTx/>
              <a:buChar char="-"/>
            </a:pP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Hiệp</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đầu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đỏ</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hiệp</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sau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xanh</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Khỉ</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nói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vui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vẻ</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gật</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đầu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nghĩ</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Hóa</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ra</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làm</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cầu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thủ</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dự</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bị</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cũng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hay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nhỉ</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endPar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3406752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y2mate.com - Tôi yêu bóng đá_480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04825" y="285750"/>
            <a:ext cx="8134350" cy="4572000"/>
          </a:xfrm>
          <a:prstGeom prst="rect">
            <a:avLst/>
          </a:prstGeom>
        </p:spPr>
      </p:pic>
    </p:spTree>
    <p:extLst>
      <p:ext uri="{BB962C8B-B14F-4D97-AF65-F5344CB8AC3E}">
        <p14:creationId xmlns:p14="http://schemas.microsoft.com/office/powerpoint/2010/main" val="214662005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3"/>
                                        </p:tgtEl>
                                      </p:cBhvr>
                                    </p:cmd>
                                  </p:childTnLst>
                                </p:cTn>
                              </p:par>
                            </p:childTnLst>
                          </p:cTn>
                        </p:par>
                      </p:childTnLst>
                    </p:cTn>
                  </p:par>
                </p:childTnLst>
              </p:cTn>
              <p:nextCondLst>
                <p:cond evt="onClick" delay="0">
                  <p:tgtEl>
                    <p:spTgt spid="13"/>
                  </p:tgtEl>
                </p:cond>
              </p:nextCondLst>
            </p:seq>
            <p:video>
              <p:cMediaNode vol="80000">
                <p:cTn id="7" fill="hold" display="0">
                  <p:stCondLst>
                    <p:cond delay="indefinite"/>
                  </p:stCondLst>
                </p:cTn>
                <p:tgtEl>
                  <p:spTgt spid="1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grpSp>
        <p:nvGrpSpPr>
          <p:cNvPr id="12" name="组合 1"/>
          <p:cNvGrpSpPr/>
          <p:nvPr/>
        </p:nvGrpSpPr>
        <p:grpSpPr>
          <a:xfrm rot="398685">
            <a:off x="728662" y="2025972"/>
            <a:ext cx="7686674" cy="2016071"/>
            <a:chOff x="323847" y="1180998"/>
            <a:chExt cx="6795776" cy="2688094"/>
          </a:xfrm>
        </p:grpSpPr>
        <p:sp>
          <p:nvSpPr>
            <p:cNvPr id="14" name="椭圆 5"/>
            <p:cNvSpPr/>
            <p:nvPr/>
          </p:nvSpPr>
          <p:spPr>
            <a:xfrm rot="21300580">
              <a:off x="323847" y="1180998"/>
              <a:ext cx="6795776" cy="2688094"/>
            </a:xfrm>
            <a:custGeom>
              <a:avLst/>
              <a:gdLst>
                <a:gd name="connsiteX0" fmla="*/ 0 w 9315450"/>
                <a:gd name="connsiteY0" fmla="*/ 2676525 h 5353050"/>
                <a:gd name="connsiteX1" fmla="*/ 4657725 w 9315450"/>
                <a:gd name="connsiteY1" fmla="*/ 0 h 5353050"/>
                <a:gd name="connsiteX2" fmla="*/ 9315450 w 9315450"/>
                <a:gd name="connsiteY2" fmla="*/ 2676525 h 5353050"/>
                <a:gd name="connsiteX3" fmla="*/ 4657725 w 9315450"/>
                <a:gd name="connsiteY3" fmla="*/ 5353050 h 5353050"/>
                <a:gd name="connsiteX4" fmla="*/ 0 w 9315450"/>
                <a:gd name="connsiteY4" fmla="*/ 2676525 h 5353050"/>
                <a:gd name="connsiteX0" fmla="*/ 132543 w 9447993"/>
                <a:gd name="connsiteY0" fmla="*/ 2676525 h 5512764"/>
                <a:gd name="connsiteX1" fmla="*/ 4790268 w 9447993"/>
                <a:gd name="connsiteY1" fmla="*/ 0 h 5512764"/>
                <a:gd name="connsiteX2" fmla="*/ 9447993 w 9447993"/>
                <a:gd name="connsiteY2" fmla="*/ 2676525 h 5512764"/>
                <a:gd name="connsiteX3" fmla="*/ 4790268 w 9447993"/>
                <a:gd name="connsiteY3" fmla="*/ 5353050 h 5512764"/>
                <a:gd name="connsiteX4" fmla="*/ 1580343 w 9447993"/>
                <a:gd name="connsiteY4" fmla="*/ 4933950 h 5512764"/>
                <a:gd name="connsiteX5" fmla="*/ 132543 w 9447993"/>
                <a:gd name="connsiteY5" fmla="*/ 2676525 h 5512764"/>
                <a:gd name="connsiteX0" fmla="*/ 1243 w 9316693"/>
                <a:gd name="connsiteY0" fmla="*/ 2790057 h 5626296"/>
                <a:gd name="connsiteX1" fmla="*/ 1658594 w 9316693"/>
                <a:gd name="connsiteY1" fmla="*/ 723132 h 5626296"/>
                <a:gd name="connsiteX2" fmla="*/ 4658968 w 9316693"/>
                <a:gd name="connsiteY2" fmla="*/ 113532 h 5626296"/>
                <a:gd name="connsiteX3" fmla="*/ 9316693 w 9316693"/>
                <a:gd name="connsiteY3" fmla="*/ 2790057 h 5626296"/>
                <a:gd name="connsiteX4" fmla="*/ 4658968 w 9316693"/>
                <a:gd name="connsiteY4" fmla="*/ 5466582 h 5626296"/>
                <a:gd name="connsiteX5" fmla="*/ 1449043 w 9316693"/>
                <a:gd name="connsiteY5" fmla="*/ 5047482 h 5626296"/>
                <a:gd name="connsiteX6" fmla="*/ 1243 w 9316693"/>
                <a:gd name="connsiteY6" fmla="*/ 2790057 h 5626296"/>
                <a:gd name="connsiteX0" fmla="*/ 1243 w 9386532"/>
                <a:gd name="connsiteY0" fmla="*/ 2676697 h 5512936"/>
                <a:gd name="connsiteX1" fmla="*/ 1658594 w 9386532"/>
                <a:gd name="connsiteY1" fmla="*/ 609772 h 5512936"/>
                <a:gd name="connsiteX2" fmla="*/ 4658968 w 9386532"/>
                <a:gd name="connsiteY2" fmla="*/ 172 h 5512936"/>
                <a:gd name="connsiteX3" fmla="*/ 7468844 w 9386532"/>
                <a:gd name="connsiteY3" fmla="*/ 647872 h 5512936"/>
                <a:gd name="connsiteX4" fmla="*/ 9316693 w 9386532"/>
                <a:gd name="connsiteY4" fmla="*/ 2676697 h 5512936"/>
                <a:gd name="connsiteX5" fmla="*/ 4658968 w 9386532"/>
                <a:gd name="connsiteY5" fmla="*/ 5353222 h 5512936"/>
                <a:gd name="connsiteX6" fmla="*/ 1449043 w 9386532"/>
                <a:gd name="connsiteY6" fmla="*/ 4934122 h 5512936"/>
                <a:gd name="connsiteX7" fmla="*/ 1243 w 9386532"/>
                <a:gd name="connsiteY7" fmla="*/ 2676697 h 5512936"/>
                <a:gd name="connsiteX0" fmla="*/ 1243 w 9316755"/>
                <a:gd name="connsiteY0" fmla="*/ 2676697 h 5389313"/>
                <a:gd name="connsiteX1" fmla="*/ 1658594 w 9316755"/>
                <a:gd name="connsiteY1" fmla="*/ 609772 h 5389313"/>
                <a:gd name="connsiteX2" fmla="*/ 4658968 w 9316755"/>
                <a:gd name="connsiteY2" fmla="*/ 172 h 5389313"/>
                <a:gd name="connsiteX3" fmla="*/ 7468844 w 9316755"/>
                <a:gd name="connsiteY3" fmla="*/ 647872 h 5389313"/>
                <a:gd name="connsiteX4" fmla="*/ 9316693 w 9316755"/>
                <a:gd name="connsiteY4" fmla="*/ 2676697 h 5389313"/>
                <a:gd name="connsiteX5" fmla="*/ 7564093 w 9316755"/>
                <a:gd name="connsiteY5" fmla="*/ 4381672 h 5389313"/>
                <a:gd name="connsiteX6" fmla="*/ 4658968 w 9316755"/>
                <a:gd name="connsiteY6" fmla="*/ 5353222 h 5389313"/>
                <a:gd name="connsiteX7" fmla="*/ 1449043 w 9316755"/>
                <a:gd name="connsiteY7" fmla="*/ 4934122 h 5389313"/>
                <a:gd name="connsiteX8" fmla="*/ 1243 w 9316755"/>
                <a:gd name="connsiteY8" fmla="*/ 2676697 h 5389313"/>
                <a:gd name="connsiteX0" fmla="*/ 1243 w 9316755"/>
                <a:gd name="connsiteY0" fmla="*/ 2676697 h 5389313"/>
                <a:gd name="connsiteX1" fmla="*/ 1658594 w 9316755"/>
                <a:gd name="connsiteY1" fmla="*/ 609772 h 5389313"/>
                <a:gd name="connsiteX2" fmla="*/ 4658968 w 9316755"/>
                <a:gd name="connsiteY2" fmla="*/ 172 h 5389313"/>
                <a:gd name="connsiteX3" fmla="*/ 7468844 w 9316755"/>
                <a:gd name="connsiteY3" fmla="*/ 647872 h 5389313"/>
                <a:gd name="connsiteX4" fmla="*/ 9316693 w 9316755"/>
                <a:gd name="connsiteY4" fmla="*/ 2676697 h 5389313"/>
                <a:gd name="connsiteX5" fmla="*/ 7564093 w 9316755"/>
                <a:gd name="connsiteY5" fmla="*/ 4381672 h 5389313"/>
                <a:gd name="connsiteX6" fmla="*/ 4658968 w 9316755"/>
                <a:gd name="connsiteY6" fmla="*/ 5353222 h 5389313"/>
                <a:gd name="connsiteX7" fmla="*/ 1449043 w 9316755"/>
                <a:gd name="connsiteY7" fmla="*/ 4934122 h 5389313"/>
                <a:gd name="connsiteX8" fmla="*/ 1243 w 9316755"/>
                <a:gd name="connsiteY8" fmla="*/ 2676697 h 5389313"/>
                <a:gd name="connsiteX0" fmla="*/ 1730 w 9107692"/>
                <a:gd name="connsiteY0" fmla="*/ 2943397 h 5389313"/>
                <a:gd name="connsiteX1" fmla="*/ 1449531 w 9107692"/>
                <a:gd name="connsiteY1" fmla="*/ 609772 h 5389313"/>
                <a:gd name="connsiteX2" fmla="*/ 4449905 w 9107692"/>
                <a:gd name="connsiteY2" fmla="*/ 172 h 5389313"/>
                <a:gd name="connsiteX3" fmla="*/ 7259781 w 9107692"/>
                <a:gd name="connsiteY3" fmla="*/ 647872 h 5389313"/>
                <a:gd name="connsiteX4" fmla="*/ 9107630 w 9107692"/>
                <a:gd name="connsiteY4" fmla="*/ 2676697 h 5389313"/>
                <a:gd name="connsiteX5" fmla="*/ 7355030 w 9107692"/>
                <a:gd name="connsiteY5" fmla="*/ 4381672 h 5389313"/>
                <a:gd name="connsiteX6" fmla="*/ 4449905 w 9107692"/>
                <a:gd name="connsiteY6" fmla="*/ 5353222 h 5389313"/>
                <a:gd name="connsiteX7" fmla="*/ 1239980 w 9107692"/>
                <a:gd name="connsiteY7" fmla="*/ 4934122 h 5389313"/>
                <a:gd name="connsiteX8" fmla="*/ 1730 w 9107692"/>
                <a:gd name="connsiteY8" fmla="*/ 2943397 h 5389313"/>
                <a:gd name="connsiteX0" fmla="*/ 1730 w 8651571"/>
                <a:gd name="connsiteY0" fmla="*/ 2943397 h 5389313"/>
                <a:gd name="connsiteX1" fmla="*/ 1449531 w 8651571"/>
                <a:gd name="connsiteY1" fmla="*/ 609772 h 5389313"/>
                <a:gd name="connsiteX2" fmla="*/ 4449905 w 8651571"/>
                <a:gd name="connsiteY2" fmla="*/ 172 h 5389313"/>
                <a:gd name="connsiteX3" fmla="*/ 7259781 w 8651571"/>
                <a:gd name="connsiteY3" fmla="*/ 647872 h 5389313"/>
                <a:gd name="connsiteX4" fmla="*/ 8651464 w 8651571"/>
                <a:gd name="connsiteY4" fmla="*/ 2647321 h 5389313"/>
                <a:gd name="connsiteX5" fmla="*/ 7355030 w 8651571"/>
                <a:gd name="connsiteY5" fmla="*/ 4381672 h 5389313"/>
                <a:gd name="connsiteX6" fmla="*/ 4449905 w 8651571"/>
                <a:gd name="connsiteY6" fmla="*/ 5353222 h 5389313"/>
                <a:gd name="connsiteX7" fmla="*/ 1239980 w 8651571"/>
                <a:gd name="connsiteY7" fmla="*/ 4934122 h 5389313"/>
                <a:gd name="connsiteX8" fmla="*/ 1730 w 8651571"/>
                <a:gd name="connsiteY8" fmla="*/ 2943397 h 538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51571" h="5389313">
                  <a:moveTo>
                    <a:pt x="1730" y="2943397"/>
                  </a:moveTo>
                  <a:cubicBezTo>
                    <a:pt x="36655" y="2222672"/>
                    <a:pt x="673244" y="1055860"/>
                    <a:pt x="1449531" y="609772"/>
                  </a:cubicBezTo>
                  <a:cubicBezTo>
                    <a:pt x="2225819" y="163685"/>
                    <a:pt x="3481530" y="-6178"/>
                    <a:pt x="4449905" y="172"/>
                  </a:cubicBezTo>
                  <a:cubicBezTo>
                    <a:pt x="5418280" y="6522"/>
                    <a:pt x="6483494" y="201785"/>
                    <a:pt x="7259781" y="647872"/>
                  </a:cubicBezTo>
                  <a:cubicBezTo>
                    <a:pt x="8036069" y="1093960"/>
                    <a:pt x="8660989" y="2066296"/>
                    <a:pt x="8651464" y="2647321"/>
                  </a:cubicBezTo>
                  <a:cubicBezTo>
                    <a:pt x="8641939" y="3228346"/>
                    <a:pt x="8131318" y="3935585"/>
                    <a:pt x="7355030" y="4381672"/>
                  </a:cubicBezTo>
                  <a:cubicBezTo>
                    <a:pt x="6578743" y="4827760"/>
                    <a:pt x="5469080" y="5261147"/>
                    <a:pt x="4449905" y="5353222"/>
                  </a:cubicBezTo>
                  <a:cubicBezTo>
                    <a:pt x="3430730" y="5445297"/>
                    <a:pt x="2016268" y="5380210"/>
                    <a:pt x="1239980" y="4934122"/>
                  </a:cubicBezTo>
                  <a:cubicBezTo>
                    <a:pt x="463692" y="4488035"/>
                    <a:pt x="-33195" y="3664122"/>
                    <a:pt x="1730" y="2943397"/>
                  </a:cubicBezTo>
                  <a:close/>
                </a:path>
              </a:pathLst>
            </a:custGeom>
            <a:solidFill>
              <a:srgbClr val="05A1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字魂36号-正文宋楷" panose="02000000000000000000" pitchFamily="2" charset="-122"/>
                <a:ea typeface="字魂36号-正文宋楷" panose="02000000000000000000" pitchFamily="2" charset="-122"/>
              </a:endParaRPr>
            </a:p>
          </p:txBody>
        </p:sp>
        <p:sp>
          <p:nvSpPr>
            <p:cNvPr id="15" name="椭圆 5"/>
            <p:cNvSpPr/>
            <p:nvPr/>
          </p:nvSpPr>
          <p:spPr>
            <a:xfrm rot="21300580">
              <a:off x="537516" y="1330640"/>
              <a:ext cx="6436800" cy="2329200"/>
            </a:xfrm>
            <a:custGeom>
              <a:avLst/>
              <a:gdLst>
                <a:gd name="connsiteX0" fmla="*/ 0 w 9315450"/>
                <a:gd name="connsiteY0" fmla="*/ 2676525 h 5353050"/>
                <a:gd name="connsiteX1" fmla="*/ 4657725 w 9315450"/>
                <a:gd name="connsiteY1" fmla="*/ 0 h 5353050"/>
                <a:gd name="connsiteX2" fmla="*/ 9315450 w 9315450"/>
                <a:gd name="connsiteY2" fmla="*/ 2676525 h 5353050"/>
                <a:gd name="connsiteX3" fmla="*/ 4657725 w 9315450"/>
                <a:gd name="connsiteY3" fmla="*/ 5353050 h 5353050"/>
                <a:gd name="connsiteX4" fmla="*/ 0 w 9315450"/>
                <a:gd name="connsiteY4" fmla="*/ 2676525 h 5353050"/>
                <a:gd name="connsiteX0" fmla="*/ 132543 w 9447993"/>
                <a:gd name="connsiteY0" fmla="*/ 2676525 h 5512764"/>
                <a:gd name="connsiteX1" fmla="*/ 4790268 w 9447993"/>
                <a:gd name="connsiteY1" fmla="*/ 0 h 5512764"/>
                <a:gd name="connsiteX2" fmla="*/ 9447993 w 9447993"/>
                <a:gd name="connsiteY2" fmla="*/ 2676525 h 5512764"/>
                <a:gd name="connsiteX3" fmla="*/ 4790268 w 9447993"/>
                <a:gd name="connsiteY3" fmla="*/ 5353050 h 5512764"/>
                <a:gd name="connsiteX4" fmla="*/ 1580343 w 9447993"/>
                <a:gd name="connsiteY4" fmla="*/ 4933950 h 5512764"/>
                <a:gd name="connsiteX5" fmla="*/ 132543 w 9447993"/>
                <a:gd name="connsiteY5" fmla="*/ 2676525 h 5512764"/>
                <a:gd name="connsiteX0" fmla="*/ 1243 w 9316693"/>
                <a:gd name="connsiteY0" fmla="*/ 2790057 h 5626296"/>
                <a:gd name="connsiteX1" fmla="*/ 1658594 w 9316693"/>
                <a:gd name="connsiteY1" fmla="*/ 723132 h 5626296"/>
                <a:gd name="connsiteX2" fmla="*/ 4658968 w 9316693"/>
                <a:gd name="connsiteY2" fmla="*/ 113532 h 5626296"/>
                <a:gd name="connsiteX3" fmla="*/ 9316693 w 9316693"/>
                <a:gd name="connsiteY3" fmla="*/ 2790057 h 5626296"/>
                <a:gd name="connsiteX4" fmla="*/ 4658968 w 9316693"/>
                <a:gd name="connsiteY4" fmla="*/ 5466582 h 5626296"/>
                <a:gd name="connsiteX5" fmla="*/ 1449043 w 9316693"/>
                <a:gd name="connsiteY5" fmla="*/ 5047482 h 5626296"/>
                <a:gd name="connsiteX6" fmla="*/ 1243 w 9316693"/>
                <a:gd name="connsiteY6" fmla="*/ 2790057 h 5626296"/>
                <a:gd name="connsiteX0" fmla="*/ 1243 w 9386532"/>
                <a:gd name="connsiteY0" fmla="*/ 2676697 h 5512936"/>
                <a:gd name="connsiteX1" fmla="*/ 1658594 w 9386532"/>
                <a:gd name="connsiteY1" fmla="*/ 609772 h 5512936"/>
                <a:gd name="connsiteX2" fmla="*/ 4658968 w 9386532"/>
                <a:gd name="connsiteY2" fmla="*/ 172 h 5512936"/>
                <a:gd name="connsiteX3" fmla="*/ 7468844 w 9386532"/>
                <a:gd name="connsiteY3" fmla="*/ 647872 h 5512936"/>
                <a:gd name="connsiteX4" fmla="*/ 9316693 w 9386532"/>
                <a:gd name="connsiteY4" fmla="*/ 2676697 h 5512936"/>
                <a:gd name="connsiteX5" fmla="*/ 4658968 w 9386532"/>
                <a:gd name="connsiteY5" fmla="*/ 5353222 h 5512936"/>
                <a:gd name="connsiteX6" fmla="*/ 1449043 w 9386532"/>
                <a:gd name="connsiteY6" fmla="*/ 4934122 h 5512936"/>
                <a:gd name="connsiteX7" fmla="*/ 1243 w 9386532"/>
                <a:gd name="connsiteY7" fmla="*/ 2676697 h 5512936"/>
                <a:gd name="connsiteX0" fmla="*/ 1243 w 9316755"/>
                <a:gd name="connsiteY0" fmla="*/ 2676697 h 5389313"/>
                <a:gd name="connsiteX1" fmla="*/ 1658594 w 9316755"/>
                <a:gd name="connsiteY1" fmla="*/ 609772 h 5389313"/>
                <a:gd name="connsiteX2" fmla="*/ 4658968 w 9316755"/>
                <a:gd name="connsiteY2" fmla="*/ 172 h 5389313"/>
                <a:gd name="connsiteX3" fmla="*/ 7468844 w 9316755"/>
                <a:gd name="connsiteY3" fmla="*/ 647872 h 5389313"/>
                <a:gd name="connsiteX4" fmla="*/ 9316693 w 9316755"/>
                <a:gd name="connsiteY4" fmla="*/ 2676697 h 5389313"/>
                <a:gd name="connsiteX5" fmla="*/ 7564093 w 9316755"/>
                <a:gd name="connsiteY5" fmla="*/ 4381672 h 5389313"/>
                <a:gd name="connsiteX6" fmla="*/ 4658968 w 9316755"/>
                <a:gd name="connsiteY6" fmla="*/ 5353222 h 5389313"/>
                <a:gd name="connsiteX7" fmla="*/ 1449043 w 9316755"/>
                <a:gd name="connsiteY7" fmla="*/ 4934122 h 5389313"/>
                <a:gd name="connsiteX8" fmla="*/ 1243 w 9316755"/>
                <a:gd name="connsiteY8" fmla="*/ 2676697 h 5389313"/>
                <a:gd name="connsiteX0" fmla="*/ 1243 w 9316755"/>
                <a:gd name="connsiteY0" fmla="*/ 2676697 h 5389313"/>
                <a:gd name="connsiteX1" fmla="*/ 1658594 w 9316755"/>
                <a:gd name="connsiteY1" fmla="*/ 609772 h 5389313"/>
                <a:gd name="connsiteX2" fmla="*/ 4658968 w 9316755"/>
                <a:gd name="connsiteY2" fmla="*/ 172 h 5389313"/>
                <a:gd name="connsiteX3" fmla="*/ 7468844 w 9316755"/>
                <a:gd name="connsiteY3" fmla="*/ 647872 h 5389313"/>
                <a:gd name="connsiteX4" fmla="*/ 9316693 w 9316755"/>
                <a:gd name="connsiteY4" fmla="*/ 2676697 h 5389313"/>
                <a:gd name="connsiteX5" fmla="*/ 7564093 w 9316755"/>
                <a:gd name="connsiteY5" fmla="*/ 4381672 h 5389313"/>
                <a:gd name="connsiteX6" fmla="*/ 4658968 w 9316755"/>
                <a:gd name="connsiteY6" fmla="*/ 5353222 h 5389313"/>
                <a:gd name="connsiteX7" fmla="*/ 1449043 w 9316755"/>
                <a:gd name="connsiteY7" fmla="*/ 4934122 h 5389313"/>
                <a:gd name="connsiteX8" fmla="*/ 1243 w 9316755"/>
                <a:gd name="connsiteY8" fmla="*/ 2676697 h 5389313"/>
                <a:gd name="connsiteX0" fmla="*/ 1730 w 9107692"/>
                <a:gd name="connsiteY0" fmla="*/ 2943397 h 5389313"/>
                <a:gd name="connsiteX1" fmla="*/ 1449531 w 9107692"/>
                <a:gd name="connsiteY1" fmla="*/ 609772 h 5389313"/>
                <a:gd name="connsiteX2" fmla="*/ 4449905 w 9107692"/>
                <a:gd name="connsiteY2" fmla="*/ 172 h 5389313"/>
                <a:gd name="connsiteX3" fmla="*/ 7259781 w 9107692"/>
                <a:gd name="connsiteY3" fmla="*/ 647872 h 5389313"/>
                <a:gd name="connsiteX4" fmla="*/ 9107630 w 9107692"/>
                <a:gd name="connsiteY4" fmla="*/ 2676697 h 5389313"/>
                <a:gd name="connsiteX5" fmla="*/ 7355030 w 9107692"/>
                <a:gd name="connsiteY5" fmla="*/ 4381672 h 5389313"/>
                <a:gd name="connsiteX6" fmla="*/ 4449905 w 9107692"/>
                <a:gd name="connsiteY6" fmla="*/ 5353222 h 5389313"/>
                <a:gd name="connsiteX7" fmla="*/ 1239980 w 9107692"/>
                <a:gd name="connsiteY7" fmla="*/ 4934122 h 5389313"/>
                <a:gd name="connsiteX8" fmla="*/ 1730 w 9107692"/>
                <a:gd name="connsiteY8" fmla="*/ 2943397 h 5389313"/>
                <a:gd name="connsiteX0" fmla="*/ 1730 w 8651571"/>
                <a:gd name="connsiteY0" fmla="*/ 2943397 h 5389313"/>
                <a:gd name="connsiteX1" fmla="*/ 1449531 w 8651571"/>
                <a:gd name="connsiteY1" fmla="*/ 609772 h 5389313"/>
                <a:gd name="connsiteX2" fmla="*/ 4449905 w 8651571"/>
                <a:gd name="connsiteY2" fmla="*/ 172 h 5389313"/>
                <a:gd name="connsiteX3" fmla="*/ 7259781 w 8651571"/>
                <a:gd name="connsiteY3" fmla="*/ 647872 h 5389313"/>
                <a:gd name="connsiteX4" fmla="*/ 8651464 w 8651571"/>
                <a:gd name="connsiteY4" fmla="*/ 2647321 h 5389313"/>
                <a:gd name="connsiteX5" fmla="*/ 7355030 w 8651571"/>
                <a:gd name="connsiteY5" fmla="*/ 4381672 h 5389313"/>
                <a:gd name="connsiteX6" fmla="*/ 4449905 w 8651571"/>
                <a:gd name="connsiteY6" fmla="*/ 5353222 h 5389313"/>
                <a:gd name="connsiteX7" fmla="*/ 1239980 w 8651571"/>
                <a:gd name="connsiteY7" fmla="*/ 4934122 h 5389313"/>
                <a:gd name="connsiteX8" fmla="*/ 1730 w 8651571"/>
                <a:gd name="connsiteY8" fmla="*/ 2943397 h 538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51571" h="5389313">
                  <a:moveTo>
                    <a:pt x="1730" y="2943397"/>
                  </a:moveTo>
                  <a:cubicBezTo>
                    <a:pt x="36655" y="2222672"/>
                    <a:pt x="673244" y="1055860"/>
                    <a:pt x="1449531" y="609772"/>
                  </a:cubicBezTo>
                  <a:cubicBezTo>
                    <a:pt x="2225819" y="163685"/>
                    <a:pt x="3481530" y="-6178"/>
                    <a:pt x="4449905" y="172"/>
                  </a:cubicBezTo>
                  <a:cubicBezTo>
                    <a:pt x="5418280" y="6522"/>
                    <a:pt x="6483494" y="201785"/>
                    <a:pt x="7259781" y="647872"/>
                  </a:cubicBezTo>
                  <a:cubicBezTo>
                    <a:pt x="8036069" y="1093960"/>
                    <a:pt x="8660989" y="2066296"/>
                    <a:pt x="8651464" y="2647321"/>
                  </a:cubicBezTo>
                  <a:cubicBezTo>
                    <a:pt x="8641939" y="3228346"/>
                    <a:pt x="8131318" y="3935585"/>
                    <a:pt x="7355030" y="4381672"/>
                  </a:cubicBezTo>
                  <a:cubicBezTo>
                    <a:pt x="6578743" y="4827760"/>
                    <a:pt x="5469080" y="5261147"/>
                    <a:pt x="4449905" y="5353222"/>
                  </a:cubicBezTo>
                  <a:cubicBezTo>
                    <a:pt x="3430730" y="5445297"/>
                    <a:pt x="2016268" y="5380210"/>
                    <a:pt x="1239980" y="4934122"/>
                  </a:cubicBezTo>
                  <a:cubicBezTo>
                    <a:pt x="463692" y="4488035"/>
                    <a:pt x="-33195" y="3664122"/>
                    <a:pt x="1730" y="2943397"/>
                  </a:cubicBezTo>
                  <a:close/>
                </a:path>
              </a:pathLst>
            </a:custGeom>
            <a:noFill/>
            <a:ln w="381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字魂36号-正文宋楷" panose="02000000000000000000" pitchFamily="2" charset="-122"/>
                <a:ea typeface="字魂36号-正文宋楷" panose="02000000000000000000" pitchFamily="2" charset="-122"/>
              </a:endParaRPr>
            </a:p>
          </p:txBody>
        </p:sp>
      </p:grpSp>
      <p:pic>
        <p:nvPicPr>
          <p:cNvPr id="16" name="图片 7"/>
          <p:cNvPicPr>
            <a:picLocks noChangeAspect="1"/>
          </p:cNvPicPr>
          <p:nvPr/>
        </p:nvPicPr>
        <p:blipFill rotWithShape="1">
          <a:blip r:embed="rId2" cstate="print">
            <a:extLst>
              <a:ext uri="{28A0092B-C50C-407E-A947-70E740481C1C}">
                <a14:useLocalDpi xmlns:a14="http://schemas.microsoft.com/office/drawing/2010/main" val="0"/>
              </a:ext>
            </a:extLst>
          </a:blip>
          <a:srcRect l="49800"/>
          <a:stretch/>
        </p:blipFill>
        <p:spPr>
          <a:xfrm>
            <a:off x="6115947" y="508721"/>
            <a:ext cx="1495984" cy="1890000"/>
          </a:xfrm>
          <a:prstGeom prst="rect">
            <a:avLst/>
          </a:prstGeom>
        </p:spPr>
      </p:pic>
      <p:pic>
        <p:nvPicPr>
          <p:cNvPr id="17" name="图片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890361" y="508721"/>
            <a:ext cx="1363279" cy="1890000"/>
          </a:xfrm>
          <a:prstGeom prst="rect">
            <a:avLst/>
          </a:prstGeom>
        </p:spPr>
      </p:pic>
      <p:pic>
        <p:nvPicPr>
          <p:cNvPr id="18" name="图片 16"/>
          <p:cNvPicPr>
            <a:picLocks noChangeAspect="1"/>
          </p:cNvPicPr>
          <p:nvPr/>
        </p:nvPicPr>
        <p:blipFill rotWithShape="1">
          <a:blip r:embed="rId2" cstate="print">
            <a:extLst>
              <a:ext uri="{28A0092B-C50C-407E-A947-70E740481C1C}">
                <a14:useLocalDpi xmlns:a14="http://schemas.microsoft.com/office/drawing/2010/main" val="0"/>
              </a:ext>
            </a:extLst>
          </a:blip>
          <a:srcRect r="50761"/>
          <a:stretch/>
        </p:blipFill>
        <p:spPr>
          <a:xfrm>
            <a:off x="1413241" y="508721"/>
            <a:ext cx="1467317" cy="1890000"/>
          </a:xfrm>
          <a:prstGeom prst="rect">
            <a:avLst/>
          </a:prstGeom>
        </p:spPr>
      </p:pic>
      <p:sp>
        <p:nvSpPr>
          <p:cNvPr id="7" name="Rectangle 11">
            <a:extLst>
              <a:ext uri="{FF2B5EF4-FFF2-40B4-BE49-F238E27FC236}">
                <a16:creationId xmlns:a16="http://schemas.microsoft.com/office/drawing/2014/main" xmlns="" id="{3AD24F28-1415-40B3-A995-3C246C286D7F}"/>
              </a:ext>
            </a:extLst>
          </p:cNvPr>
          <p:cNvSpPr>
            <a:spLocks noChangeArrowheads="1"/>
          </p:cNvSpPr>
          <p:nvPr/>
        </p:nvSpPr>
        <p:spPr bwMode="gray">
          <a:xfrm>
            <a:off x="1752600" y="2687758"/>
            <a:ext cx="5722417" cy="700192"/>
          </a:xfrm>
          <a:prstGeom prst="rect">
            <a:avLst/>
          </a:prstGeom>
          <a:noFill/>
          <a:ln>
            <a:noFill/>
          </a:ln>
        </p:spPr>
        <p:txBody>
          <a:bodyPr wrap="square" lIns="68580" tIns="34290" rIns="68580" bIns="34290">
            <a:spAutoFit/>
          </a:bodyPr>
          <a:lstStyle/>
          <a:p>
            <a:pPr algn="ctr" defTabSz="914378">
              <a:defRPr/>
            </a:pPr>
            <a:r>
              <a:rPr lang="en-US" altLang="zh-CN" sz="4100" b="1" spc="600" dirty="0" err="1" smtClean="0">
                <a:solidFill>
                  <a:schemeClr val="bg1"/>
                </a:solidFill>
                <a:latin typeface="Arial" panose="020B0604020202020204" pitchFamily="34" charset="0"/>
                <a:ea typeface="Arial-Rounded" panose="020B0500000000000000" pitchFamily="34" charset="0"/>
                <a:cs typeface="Arial" panose="020B0604020202020204" pitchFamily="34" charset="0"/>
              </a:rPr>
              <a:t>Trả</a:t>
            </a:r>
            <a:r>
              <a:rPr lang="en-US" altLang="zh-CN" sz="4100" b="1" spc="600" dirty="0" smtClean="0">
                <a:solidFill>
                  <a:schemeClr val="bg1"/>
                </a:solidFill>
                <a:latin typeface="Arial" panose="020B0604020202020204" pitchFamily="34" charset="0"/>
                <a:ea typeface="Arial-Rounded" panose="020B0500000000000000" pitchFamily="34" charset="0"/>
                <a:cs typeface="Arial" panose="020B0604020202020204" pitchFamily="34" charset="0"/>
              </a:rPr>
              <a:t> </a:t>
            </a:r>
            <a:r>
              <a:rPr lang="en-US" altLang="zh-CN" sz="4100" b="1" spc="600" dirty="0" err="1" smtClean="0">
                <a:solidFill>
                  <a:schemeClr val="bg1"/>
                </a:solidFill>
                <a:latin typeface="Arial" panose="020B0604020202020204" pitchFamily="34" charset="0"/>
                <a:ea typeface="Arial-Rounded" panose="020B0500000000000000" pitchFamily="34" charset="0"/>
                <a:cs typeface="Arial" panose="020B0604020202020204" pitchFamily="34" charset="0"/>
              </a:rPr>
              <a:t>lời</a:t>
            </a:r>
            <a:r>
              <a:rPr lang="en-US" altLang="zh-CN" sz="4100" b="1" spc="600" dirty="0" smtClean="0">
                <a:solidFill>
                  <a:schemeClr val="bg1"/>
                </a:solidFill>
                <a:latin typeface="Arial" panose="020B0604020202020204" pitchFamily="34" charset="0"/>
                <a:ea typeface="Arial-Rounded" panose="020B0500000000000000" pitchFamily="34" charset="0"/>
                <a:cs typeface="Arial" panose="020B0604020202020204" pitchFamily="34" charset="0"/>
              </a:rPr>
              <a:t> </a:t>
            </a:r>
            <a:r>
              <a:rPr lang="en-US" altLang="zh-CN" sz="4100" b="1" spc="600" dirty="0" err="1" smtClean="0">
                <a:solidFill>
                  <a:schemeClr val="bg1"/>
                </a:solidFill>
                <a:latin typeface="Arial" panose="020B0604020202020204" pitchFamily="34" charset="0"/>
                <a:ea typeface="Arial-Rounded" panose="020B0500000000000000" pitchFamily="34" charset="0"/>
                <a:cs typeface="Arial" panose="020B0604020202020204" pitchFamily="34" charset="0"/>
              </a:rPr>
              <a:t>câu</a:t>
            </a:r>
            <a:r>
              <a:rPr lang="en-US" altLang="zh-CN" sz="4100" b="1" spc="600" dirty="0" smtClean="0">
                <a:solidFill>
                  <a:schemeClr val="bg1"/>
                </a:solidFill>
                <a:latin typeface="Arial" panose="020B0604020202020204" pitchFamily="34" charset="0"/>
                <a:ea typeface="Arial-Rounded" panose="020B0500000000000000" pitchFamily="34" charset="0"/>
                <a:cs typeface="Arial" panose="020B0604020202020204" pitchFamily="34" charset="0"/>
              </a:rPr>
              <a:t> </a:t>
            </a:r>
            <a:r>
              <a:rPr lang="en-US" altLang="zh-CN" sz="4100" b="1" spc="600" dirty="0" err="1" smtClean="0">
                <a:solidFill>
                  <a:schemeClr val="bg1"/>
                </a:solidFill>
                <a:latin typeface="Arial" panose="020B0604020202020204" pitchFamily="34" charset="0"/>
                <a:ea typeface="Arial-Rounded" panose="020B0500000000000000" pitchFamily="34" charset="0"/>
                <a:cs typeface="Arial" panose="020B0604020202020204" pitchFamily="34" charset="0"/>
              </a:rPr>
              <a:t>hỏi</a:t>
            </a:r>
            <a:endParaRPr lang="zh-CN" altLang="en-US" sz="4100" b="1" spc="600" dirty="0">
              <a:solidFill>
                <a:schemeClr val="bg1"/>
              </a:solidFill>
              <a:latin typeface="Arial" panose="020B0604020202020204" pitchFamily="34" charset="0"/>
              <a:ea typeface="Arial-Rounded" panose="020B0500000000000000" pitchFamily="34" charset="0"/>
              <a:cs typeface="Arial" panose="020B0604020202020204" pitchFamily="34" charset="0"/>
            </a:endParaRPr>
          </a:p>
        </p:txBody>
      </p:sp>
    </p:spTree>
    <p:extLst>
      <p:ext uri="{BB962C8B-B14F-4D97-AF65-F5344CB8AC3E}">
        <p14:creationId xmlns:p14="http://schemas.microsoft.com/office/powerpoint/2010/main" val="36023013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750" fill="hold"/>
                                        <p:tgtEl>
                                          <p:spTgt spid="7"/>
                                        </p:tgtEl>
                                        <p:attrNameLst>
                                          <p:attrName>ppt_w</p:attrName>
                                        </p:attrNameLst>
                                      </p:cBhvr>
                                      <p:tavLst>
                                        <p:tav tm="0">
                                          <p:val>
                                            <p:fltVal val="0"/>
                                          </p:val>
                                        </p:tav>
                                        <p:tav tm="100000">
                                          <p:val>
                                            <p:strVal val="#ppt_w"/>
                                          </p:val>
                                        </p:tav>
                                      </p:tavLst>
                                    </p:anim>
                                    <p:anim calcmode="lin" valueType="num">
                                      <p:cBhvr>
                                        <p:cTn id="8" dur="750" fill="hold"/>
                                        <p:tgtEl>
                                          <p:spTgt spid="7"/>
                                        </p:tgtEl>
                                        <p:attrNameLst>
                                          <p:attrName>ppt_h</p:attrName>
                                        </p:attrNameLst>
                                      </p:cBhvr>
                                      <p:tavLst>
                                        <p:tav tm="0">
                                          <p:val>
                                            <p:fltVal val="0"/>
                                          </p:val>
                                        </p:tav>
                                        <p:tav tm="100000">
                                          <p:val>
                                            <p:strVal val="#ppt_h"/>
                                          </p:val>
                                        </p:tav>
                                      </p:tavLst>
                                    </p:anim>
                                    <p:animEffect transition="in" filter="fade">
                                      <p:cBhvr>
                                        <p:cTn id="9" dur="750"/>
                                        <p:tgtEl>
                                          <p:spTgt spid="7"/>
                                        </p:tgtEl>
                                      </p:cBhvr>
                                    </p:animEffect>
                                  </p:childTnLst>
                                </p:cTn>
                              </p:par>
                            </p:childTnLst>
                          </p:cTn>
                        </p:par>
                        <p:par>
                          <p:cTn id="10" fill="hold">
                            <p:stCondLst>
                              <p:cond delay="750"/>
                            </p:stCondLst>
                            <p:childTnLst>
                              <p:par>
                                <p:cTn id="11" presetID="42" presetClass="entr" presetSubtype="0" fill="hold"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anim calcmode="lin" valueType="num">
                                      <p:cBhvr>
                                        <p:cTn id="14" dur="1000" fill="hold"/>
                                        <p:tgtEl>
                                          <p:spTgt spid="18"/>
                                        </p:tgtEl>
                                        <p:attrNameLst>
                                          <p:attrName>ppt_x</p:attrName>
                                        </p:attrNameLst>
                                      </p:cBhvr>
                                      <p:tavLst>
                                        <p:tav tm="0">
                                          <p:val>
                                            <p:strVal val="#ppt_x"/>
                                          </p:val>
                                        </p:tav>
                                        <p:tav tm="100000">
                                          <p:val>
                                            <p:strVal val="#ppt_x"/>
                                          </p:val>
                                        </p:tav>
                                      </p:tavLst>
                                    </p:anim>
                                    <p:anim calcmode="lin" valueType="num">
                                      <p:cBhvr>
                                        <p:cTn id="15" dur="1000" fill="hold"/>
                                        <p:tgtEl>
                                          <p:spTgt spid="18"/>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1000"/>
                                        <p:tgtEl>
                                          <p:spTgt spid="17"/>
                                        </p:tgtEl>
                                      </p:cBhvr>
                                    </p:animEffect>
                                    <p:anim calcmode="lin" valueType="num">
                                      <p:cBhvr>
                                        <p:cTn id="19" dur="1000" fill="hold"/>
                                        <p:tgtEl>
                                          <p:spTgt spid="17"/>
                                        </p:tgtEl>
                                        <p:attrNameLst>
                                          <p:attrName>ppt_x</p:attrName>
                                        </p:attrNameLst>
                                      </p:cBhvr>
                                      <p:tavLst>
                                        <p:tav tm="0">
                                          <p:val>
                                            <p:strVal val="#ppt_x"/>
                                          </p:val>
                                        </p:tav>
                                        <p:tav tm="100000">
                                          <p:val>
                                            <p:strVal val="#ppt_x"/>
                                          </p:val>
                                        </p:tav>
                                      </p:tavLst>
                                    </p:anim>
                                    <p:anim calcmode="lin" valueType="num">
                                      <p:cBhvr>
                                        <p:cTn id="20" dur="1000" fill="hold"/>
                                        <p:tgtEl>
                                          <p:spTgt spid="17"/>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1000"/>
                                        <p:tgtEl>
                                          <p:spTgt spid="16"/>
                                        </p:tgtEl>
                                      </p:cBhvr>
                                    </p:animEffect>
                                    <p:anim calcmode="lin" valueType="num">
                                      <p:cBhvr>
                                        <p:cTn id="24" dur="1000" fill="hold"/>
                                        <p:tgtEl>
                                          <p:spTgt spid="16"/>
                                        </p:tgtEl>
                                        <p:attrNameLst>
                                          <p:attrName>ppt_x</p:attrName>
                                        </p:attrNameLst>
                                      </p:cBhvr>
                                      <p:tavLst>
                                        <p:tav tm="0">
                                          <p:val>
                                            <p:strVal val="#ppt_x"/>
                                          </p:val>
                                        </p:tav>
                                        <p:tav tm="100000">
                                          <p:val>
                                            <p:strVal val="#ppt_x"/>
                                          </p:val>
                                        </p:tav>
                                      </p:tavLst>
                                    </p:anim>
                                    <p:anim calcmode="lin" valueType="num">
                                      <p:cBhvr>
                                        <p:cTn id="2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xmlns="" id="{FC1ABDAC-5CA8-48FA-8D85-2ABE5F069B97}"/>
              </a:ext>
            </a:extLst>
          </p:cNvPr>
          <p:cNvSpPr txBox="1"/>
          <p:nvPr/>
        </p:nvSpPr>
        <p:spPr>
          <a:xfrm>
            <a:off x="622005" y="1457414"/>
            <a:ext cx="6529919" cy="646331"/>
          </a:xfrm>
          <a:prstGeom prst="rect">
            <a:avLst/>
          </a:prstGeom>
          <a:noFill/>
        </p:spPr>
        <p:txBody>
          <a:bodyPr wrap="square" rtlCol="0">
            <a:spAutoFit/>
          </a:bodyPr>
          <a:lstStyle/>
          <a:p>
            <a:pPr algn="just">
              <a:lnSpc>
                <a:spcPct val="150000"/>
              </a:lnSpc>
              <a:buClrTx/>
              <a:buFontTx/>
              <a:buNone/>
            </a:pPr>
            <a:r>
              <a:rPr lang="vi-VN" sz="2400" b="1" kern="1200" dirty="0" smtClean="0">
                <a:solidFill>
                  <a:prstClr val="white"/>
                </a:solidFill>
                <a:latin typeface="Times New Roman" panose="02020603050405020304" pitchFamily="18" charset="0"/>
                <a:ea typeface="Arial-Rounded" panose="020B0500000000000000" pitchFamily="34" charset="0"/>
                <a:cs typeface="Times New Roman" panose="02020603050405020304" pitchFamily="18" charset="0"/>
              </a:rPr>
              <a:t>1</a:t>
            </a:r>
            <a:r>
              <a:rPr lang="en-US" sz="2100" b="1" kern="12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1</a:t>
            </a:r>
            <a:r>
              <a:rPr lang="en-US" sz="2100" b="1" kern="1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100" b="1" kern="1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Câu chuyện kể về ai?</a:t>
            </a:r>
          </a:p>
        </p:txBody>
      </p:sp>
      <p:pic>
        <p:nvPicPr>
          <p:cNvPr id="15" name="Picture 14">
            <a:extLst>
              <a:ext uri="{FF2B5EF4-FFF2-40B4-BE49-F238E27FC236}">
                <a16:creationId xmlns:a16="http://schemas.microsoft.com/office/drawing/2014/main" xmlns="" id="{A731EECE-6B05-4AC1-A151-48E12F67F16D}"/>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2243883" y="4063228"/>
            <a:ext cx="1009115" cy="985463"/>
          </a:xfrm>
          <a:prstGeom prst="ellipse">
            <a:avLst/>
          </a:prstGeom>
          <a:ln w="19050">
            <a:solidFill>
              <a:srgbClr val="0070C0"/>
            </a:solidFill>
          </a:ln>
        </p:spPr>
      </p:pic>
      <p:pic>
        <p:nvPicPr>
          <p:cNvPr id="16" name="Picture 15">
            <a:extLst>
              <a:ext uri="{FF2B5EF4-FFF2-40B4-BE49-F238E27FC236}">
                <a16:creationId xmlns:a16="http://schemas.microsoft.com/office/drawing/2014/main" xmlns="" id="{59869600-F6F0-4D96-8211-31ACFBCDD90A}"/>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tretch>
            <a:fillRect/>
          </a:stretch>
        </p:blipFill>
        <p:spPr>
          <a:xfrm>
            <a:off x="3647626" y="4018510"/>
            <a:ext cx="1392206" cy="987631"/>
          </a:xfrm>
          <a:prstGeom prst="ellipse">
            <a:avLst/>
          </a:prstGeom>
          <a:ln>
            <a:noFill/>
          </a:ln>
          <a:effectLst>
            <a:softEdge rad="112500"/>
          </a:effectLst>
        </p:spPr>
      </p:pic>
      <p:pic>
        <p:nvPicPr>
          <p:cNvPr id="17" name="Picture 16">
            <a:extLst>
              <a:ext uri="{FF2B5EF4-FFF2-40B4-BE49-F238E27FC236}">
                <a16:creationId xmlns:a16="http://schemas.microsoft.com/office/drawing/2014/main" xmlns="" id="{FEF1A569-02BB-4417-9FDD-99300CAF7A70}"/>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Effect>
                      <a14:saturation sat="200000"/>
                    </a14:imgEffect>
                  </a14:imgLayer>
                </a14:imgProps>
              </a:ext>
            </a:extLst>
          </a:blip>
          <a:stretch>
            <a:fillRect/>
          </a:stretch>
        </p:blipFill>
        <p:spPr>
          <a:xfrm>
            <a:off x="5398906" y="3967813"/>
            <a:ext cx="1304740" cy="1042988"/>
          </a:xfrm>
          <a:prstGeom prst="ellipse">
            <a:avLst/>
          </a:prstGeom>
          <a:ln>
            <a:noFill/>
          </a:ln>
          <a:effectLst>
            <a:softEdge rad="112500"/>
          </a:effectLst>
        </p:spPr>
      </p:pic>
      <p:pic>
        <p:nvPicPr>
          <p:cNvPr id="18" name="Picture 17">
            <a:extLst>
              <a:ext uri="{FF2B5EF4-FFF2-40B4-BE49-F238E27FC236}">
                <a16:creationId xmlns:a16="http://schemas.microsoft.com/office/drawing/2014/main" xmlns="" id="{9C462881-0F16-433D-AF4C-0199BE8E7CAC}"/>
              </a:ext>
            </a:extLst>
          </p:cNvPr>
          <p:cNvPicPr>
            <a:picLocks noChangeAspect="1"/>
          </p:cNvPicPr>
          <p:nvPr/>
        </p:nvPicPr>
        <p:blipFill>
          <a:blip r:embed="rId9">
            <a:extLst>
              <a:ext uri="{BEBA8EAE-BF5A-486C-A8C5-ECC9F3942E4B}">
                <a14:imgProps xmlns:a14="http://schemas.microsoft.com/office/drawing/2010/main">
                  <a14:imgLayer r:embed="rId10">
                    <a14:imgEffect>
                      <a14:sharpenSoften amount="25000"/>
                    </a14:imgEffect>
                    <a14:imgEffect>
                      <a14:saturation sat="200000"/>
                    </a14:imgEffect>
                  </a14:imgLayer>
                </a14:imgProps>
              </a:ext>
            </a:extLst>
          </a:blip>
          <a:stretch>
            <a:fillRect/>
          </a:stretch>
        </p:blipFill>
        <p:spPr>
          <a:xfrm>
            <a:off x="6936196" y="3992155"/>
            <a:ext cx="1304740" cy="1023911"/>
          </a:xfrm>
          <a:prstGeom prst="ellipse">
            <a:avLst/>
          </a:prstGeom>
          <a:ln>
            <a:noFill/>
          </a:ln>
          <a:effectLst>
            <a:softEdge rad="112500"/>
          </a:effectLst>
        </p:spPr>
      </p:pic>
      <p:sp>
        <p:nvSpPr>
          <p:cNvPr id="2" name="Rectangle 1"/>
          <p:cNvSpPr/>
          <p:nvPr/>
        </p:nvSpPr>
        <p:spPr>
          <a:xfrm>
            <a:off x="622005" y="318978"/>
            <a:ext cx="8080331" cy="1061829"/>
          </a:xfrm>
          <a:prstGeom prst="rect">
            <a:avLst/>
          </a:prstGeom>
          <a:ln w="28575">
            <a:solidFill>
              <a:schemeClr val="accent6">
                <a:lumMod val="75000"/>
              </a:schemeClr>
            </a:solidFill>
            <a:prstDash val="dash"/>
          </a:ln>
        </p:spPr>
        <p:txBody>
          <a:bodyPr wrap="square">
            <a:spAutoFit/>
          </a:bodyPr>
          <a:lstStyle/>
          <a:p>
            <a:pPr algn="just">
              <a:buClrTx/>
              <a:buFontTx/>
              <a:buNone/>
              <a:defRPr/>
            </a:pPr>
            <a:r>
              <a:rPr lang="vi-VN" sz="21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Nhìn các bạn đá bóng, gấu con rất muốn chơi cùng. Nhưng thấy gấu con có vẻ chậm chạp và đá bóng không tốt nên chưa đội nào muốn nhận cậu.</a:t>
            </a:r>
          </a:p>
        </p:txBody>
      </p:sp>
      <p:cxnSp>
        <p:nvCxnSpPr>
          <p:cNvPr id="20" name="Straight Connector 19"/>
          <p:cNvCxnSpPr/>
          <p:nvPr/>
        </p:nvCxnSpPr>
        <p:spPr>
          <a:xfrm flipV="1">
            <a:off x="1264348" y="679269"/>
            <a:ext cx="3020270" cy="206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2915070" y="2172231"/>
            <a:ext cx="3494200" cy="1676400"/>
          </a:xfrm>
          <a:prstGeom prst="ellipse">
            <a:avLst/>
          </a:prstGeom>
          <a:solidFill>
            <a:srgbClr val="FFCEBB">
              <a:lumMod val="75000"/>
            </a:srgbClr>
          </a:solidFill>
          <a:ln w="25400" cap="flat" cmpd="sng" algn="ctr">
            <a:solidFill>
              <a:srgbClr val="FFCEBB">
                <a:lumMod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E0ECBF"/>
              </a:solidFill>
              <a:effectLst/>
              <a:uLnTx/>
              <a:uFillTx/>
              <a:latin typeface="Arial"/>
            </a:endParaRPr>
          </a:p>
        </p:txBody>
      </p:sp>
      <p:sp>
        <p:nvSpPr>
          <p:cNvPr id="14" name="Google Shape;59;p17"/>
          <p:cNvSpPr txBox="1">
            <a:spLocks/>
          </p:cNvSpPr>
          <p:nvPr/>
        </p:nvSpPr>
        <p:spPr>
          <a:xfrm>
            <a:off x="2915070" y="2246402"/>
            <a:ext cx="3359299" cy="155156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50000"/>
              </a:lnSpc>
              <a:spcBef>
                <a:spcPts val="0"/>
              </a:spcBef>
              <a:spcAft>
                <a:spcPts val="0"/>
              </a:spcAft>
              <a:buClr>
                <a:schemeClr val="dk2"/>
              </a:buClr>
              <a:buSzPts val="5200"/>
              <a:buFont typeface="Nanum Pen Script"/>
              <a:buNone/>
              <a:defRPr sz="7000" b="1" i="0" u="none" strike="noStrike" cap="none">
                <a:solidFill>
                  <a:schemeClr val="dk2"/>
                </a:solidFill>
                <a:latin typeface="Nanum Pen Script"/>
                <a:ea typeface="Nanum Pen Script"/>
                <a:cs typeface="Nanum Pen Script"/>
                <a:sym typeface="Nanum Pen Script"/>
              </a:defRPr>
            </a:lvl1pPr>
            <a:lvl2pPr marR="0" lvl="1" algn="ctr" rtl="0">
              <a:lnSpc>
                <a:spcPct val="100000"/>
              </a:lnSpc>
              <a:spcBef>
                <a:spcPts val="0"/>
              </a:spcBef>
              <a:spcAft>
                <a:spcPts val="0"/>
              </a:spcAft>
              <a:buClr>
                <a:schemeClr val="dk1"/>
              </a:buClr>
              <a:buSzPts val="5200"/>
              <a:buFont typeface="Nanum Pen Script"/>
              <a:buNone/>
              <a:defRPr sz="5200" b="0" i="0" u="none" strike="noStrike" cap="none">
                <a:solidFill>
                  <a:schemeClr val="dk1"/>
                </a:solidFill>
                <a:latin typeface="Nanum Pen Script"/>
                <a:ea typeface="Nanum Pen Script"/>
                <a:cs typeface="Nanum Pen Script"/>
                <a:sym typeface="Nanum Pen Script"/>
              </a:defRPr>
            </a:lvl2pPr>
            <a:lvl3pPr marR="0" lvl="2" algn="ctr" rtl="0">
              <a:lnSpc>
                <a:spcPct val="100000"/>
              </a:lnSpc>
              <a:spcBef>
                <a:spcPts val="0"/>
              </a:spcBef>
              <a:spcAft>
                <a:spcPts val="0"/>
              </a:spcAft>
              <a:buClr>
                <a:schemeClr val="dk1"/>
              </a:buClr>
              <a:buSzPts val="5200"/>
              <a:buFont typeface="Nanum Pen Script"/>
              <a:buNone/>
              <a:defRPr sz="5200" b="0" i="0" u="none" strike="noStrike" cap="none">
                <a:solidFill>
                  <a:schemeClr val="dk1"/>
                </a:solidFill>
                <a:latin typeface="Nanum Pen Script"/>
                <a:ea typeface="Nanum Pen Script"/>
                <a:cs typeface="Nanum Pen Script"/>
                <a:sym typeface="Nanum Pen Script"/>
              </a:defRPr>
            </a:lvl3pPr>
            <a:lvl4pPr marR="0" lvl="3" algn="ctr" rtl="0">
              <a:lnSpc>
                <a:spcPct val="100000"/>
              </a:lnSpc>
              <a:spcBef>
                <a:spcPts val="0"/>
              </a:spcBef>
              <a:spcAft>
                <a:spcPts val="0"/>
              </a:spcAft>
              <a:buClr>
                <a:schemeClr val="dk1"/>
              </a:buClr>
              <a:buSzPts val="5200"/>
              <a:buFont typeface="Nanum Pen Script"/>
              <a:buNone/>
              <a:defRPr sz="5200" b="0" i="0" u="none" strike="noStrike" cap="none">
                <a:solidFill>
                  <a:schemeClr val="dk1"/>
                </a:solidFill>
                <a:latin typeface="Nanum Pen Script"/>
                <a:ea typeface="Nanum Pen Script"/>
                <a:cs typeface="Nanum Pen Script"/>
                <a:sym typeface="Nanum Pen Script"/>
              </a:defRPr>
            </a:lvl4pPr>
            <a:lvl5pPr marR="0" lvl="4" algn="ctr" rtl="0">
              <a:lnSpc>
                <a:spcPct val="100000"/>
              </a:lnSpc>
              <a:spcBef>
                <a:spcPts val="0"/>
              </a:spcBef>
              <a:spcAft>
                <a:spcPts val="0"/>
              </a:spcAft>
              <a:buClr>
                <a:schemeClr val="dk1"/>
              </a:buClr>
              <a:buSzPts val="5200"/>
              <a:buFont typeface="Nanum Pen Script"/>
              <a:buNone/>
              <a:defRPr sz="5200" b="0" i="0" u="none" strike="noStrike" cap="none">
                <a:solidFill>
                  <a:schemeClr val="dk1"/>
                </a:solidFill>
                <a:latin typeface="Nanum Pen Script"/>
                <a:ea typeface="Nanum Pen Script"/>
                <a:cs typeface="Nanum Pen Script"/>
                <a:sym typeface="Nanum Pen Script"/>
              </a:defRPr>
            </a:lvl5pPr>
            <a:lvl6pPr marR="0" lvl="5" algn="ctr" rtl="0">
              <a:lnSpc>
                <a:spcPct val="100000"/>
              </a:lnSpc>
              <a:spcBef>
                <a:spcPts val="0"/>
              </a:spcBef>
              <a:spcAft>
                <a:spcPts val="0"/>
              </a:spcAft>
              <a:buClr>
                <a:schemeClr val="dk1"/>
              </a:buClr>
              <a:buSzPts val="5200"/>
              <a:buFont typeface="Nanum Pen Script"/>
              <a:buNone/>
              <a:defRPr sz="5200" b="0" i="0" u="none" strike="noStrike" cap="none">
                <a:solidFill>
                  <a:schemeClr val="dk1"/>
                </a:solidFill>
                <a:latin typeface="Nanum Pen Script"/>
                <a:ea typeface="Nanum Pen Script"/>
                <a:cs typeface="Nanum Pen Script"/>
                <a:sym typeface="Nanum Pen Script"/>
              </a:defRPr>
            </a:lvl6pPr>
            <a:lvl7pPr marR="0" lvl="6" algn="ctr" rtl="0">
              <a:lnSpc>
                <a:spcPct val="100000"/>
              </a:lnSpc>
              <a:spcBef>
                <a:spcPts val="0"/>
              </a:spcBef>
              <a:spcAft>
                <a:spcPts val="0"/>
              </a:spcAft>
              <a:buClr>
                <a:schemeClr val="dk1"/>
              </a:buClr>
              <a:buSzPts val="5200"/>
              <a:buFont typeface="Nanum Pen Script"/>
              <a:buNone/>
              <a:defRPr sz="5200" b="0" i="0" u="none" strike="noStrike" cap="none">
                <a:solidFill>
                  <a:schemeClr val="dk1"/>
                </a:solidFill>
                <a:latin typeface="Nanum Pen Script"/>
                <a:ea typeface="Nanum Pen Script"/>
                <a:cs typeface="Nanum Pen Script"/>
                <a:sym typeface="Nanum Pen Script"/>
              </a:defRPr>
            </a:lvl7pPr>
            <a:lvl8pPr marR="0" lvl="7" algn="ctr" rtl="0">
              <a:lnSpc>
                <a:spcPct val="100000"/>
              </a:lnSpc>
              <a:spcBef>
                <a:spcPts val="0"/>
              </a:spcBef>
              <a:spcAft>
                <a:spcPts val="0"/>
              </a:spcAft>
              <a:buClr>
                <a:schemeClr val="dk1"/>
              </a:buClr>
              <a:buSzPts val="5200"/>
              <a:buFont typeface="Nanum Pen Script"/>
              <a:buNone/>
              <a:defRPr sz="5200" b="0" i="0" u="none" strike="noStrike" cap="none">
                <a:solidFill>
                  <a:schemeClr val="dk1"/>
                </a:solidFill>
                <a:latin typeface="Nanum Pen Script"/>
                <a:ea typeface="Nanum Pen Script"/>
                <a:cs typeface="Nanum Pen Script"/>
                <a:sym typeface="Nanum Pen Script"/>
              </a:defRPr>
            </a:lvl8pPr>
            <a:lvl9pPr marR="0" lvl="8" algn="ctr" rtl="0">
              <a:lnSpc>
                <a:spcPct val="100000"/>
              </a:lnSpc>
              <a:spcBef>
                <a:spcPts val="0"/>
              </a:spcBef>
              <a:spcAft>
                <a:spcPts val="0"/>
              </a:spcAft>
              <a:buClr>
                <a:schemeClr val="dk1"/>
              </a:buClr>
              <a:buSzPts val="5200"/>
              <a:buFont typeface="Nanum Pen Script"/>
              <a:buNone/>
              <a:defRPr sz="5200" b="0" i="0" u="none" strike="noStrike" cap="none">
                <a:solidFill>
                  <a:schemeClr val="dk1"/>
                </a:solidFill>
                <a:latin typeface="Nanum Pen Script"/>
                <a:ea typeface="Nanum Pen Script"/>
                <a:cs typeface="Nanum Pen Script"/>
                <a:sym typeface="Nanum Pen Script"/>
              </a:defRPr>
            </a:lvl9pPr>
          </a:lstStyle>
          <a:p>
            <a:pPr>
              <a:lnSpc>
                <a:spcPct val="100000"/>
              </a:lnSpc>
              <a:buClr>
                <a:srgbClr val="005364"/>
              </a:buClr>
            </a:pPr>
            <a:r>
              <a:rPr lang="en-US" sz="2800" dirty="0" err="1" smtClean="0">
                <a:solidFill>
                  <a:srgbClr val="FFFFFF"/>
                </a:solidFill>
                <a:latin typeface="Arial-Rounded"/>
                <a:cs typeface="Calibri" pitchFamily="34" charset="0"/>
              </a:rPr>
              <a:t>Câu</a:t>
            </a:r>
            <a:r>
              <a:rPr lang="en-US" sz="2800" dirty="0" smtClean="0">
                <a:solidFill>
                  <a:srgbClr val="FFFFFF"/>
                </a:solidFill>
                <a:latin typeface="Arial-Rounded"/>
                <a:cs typeface="Calibri" pitchFamily="34" charset="0"/>
              </a:rPr>
              <a:t> </a:t>
            </a:r>
            <a:r>
              <a:rPr lang="en-US" sz="2800" dirty="0" err="1" smtClean="0">
                <a:solidFill>
                  <a:srgbClr val="FFFFFF"/>
                </a:solidFill>
                <a:latin typeface="Arial-Rounded"/>
                <a:cs typeface="Calibri" pitchFamily="34" charset="0"/>
              </a:rPr>
              <a:t>chuyện</a:t>
            </a:r>
            <a:r>
              <a:rPr lang="en-US" sz="2800" dirty="0" smtClean="0">
                <a:solidFill>
                  <a:srgbClr val="FFFFFF"/>
                </a:solidFill>
                <a:latin typeface="Arial-Rounded"/>
                <a:cs typeface="Calibri" pitchFamily="34" charset="0"/>
              </a:rPr>
              <a:t> </a:t>
            </a:r>
            <a:r>
              <a:rPr lang="en-US" sz="2800" dirty="0" err="1" smtClean="0">
                <a:solidFill>
                  <a:srgbClr val="FFFFFF"/>
                </a:solidFill>
                <a:latin typeface="Arial-Rounded"/>
                <a:cs typeface="Calibri" pitchFamily="34" charset="0"/>
              </a:rPr>
              <a:t>kể</a:t>
            </a:r>
            <a:r>
              <a:rPr lang="en-US" sz="2800" dirty="0" smtClean="0">
                <a:solidFill>
                  <a:srgbClr val="FFFFFF"/>
                </a:solidFill>
                <a:latin typeface="Arial-Rounded"/>
                <a:cs typeface="Calibri" pitchFamily="34" charset="0"/>
              </a:rPr>
              <a:t> </a:t>
            </a:r>
            <a:r>
              <a:rPr lang="en-US" sz="2800" dirty="0" err="1" smtClean="0">
                <a:solidFill>
                  <a:srgbClr val="FFFFFF"/>
                </a:solidFill>
                <a:latin typeface="Arial-Rounded"/>
                <a:cs typeface="Calibri" pitchFamily="34" charset="0"/>
              </a:rPr>
              <a:t>về</a:t>
            </a:r>
            <a:r>
              <a:rPr lang="en-US" sz="2800" dirty="0" smtClean="0">
                <a:solidFill>
                  <a:srgbClr val="FFFFFF"/>
                </a:solidFill>
                <a:latin typeface="Arial-Rounded"/>
                <a:cs typeface="Calibri" pitchFamily="34" charset="0"/>
              </a:rPr>
              <a:t> </a:t>
            </a:r>
            <a:r>
              <a:rPr lang="en-US" sz="2800" dirty="0" err="1" smtClean="0">
                <a:solidFill>
                  <a:srgbClr val="FFFFFF"/>
                </a:solidFill>
                <a:latin typeface="Arial-Rounded"/>
                <a:cs typeface="Calibri" pitchFamily="34" charset="0"/>
              </a:rPr>
              <a:t>gấu</a:t>
            </a:r>
            <a:r>
              <a:rPr lang="en-US" sz="2800" dirty="0" smtClean="0">
                <a:solidFill>
                  <a:srgbClr val="FFFFFF"/>
                </a:solidFill>
                <a:latin typeface="Arial-Rounded"/>
                <a:cs typeface="Calibri" pitchFamily="34" charset="0"/>
              </a:rPr>
              <a:t> con </a:t>
            </a:r>
            <a:r>
              <a:rPr lang="en-US" sz="2800" dirty="0" err="1" smtClean="0">
                <a:solidFill>
                  <a:srgbClr val="FFFFFF"/>
                </a:solidFill>
                <a:latin typeface="Arial-Rounded"/>
                <a:cs typeface="Calibri" pitchFamily="34" charset="0"/>
              </a:rPr>
              <a:t>và</a:t>
            </a:r>
            <a:r>
              <a:rPr lang="en-US" sz="2800" dirty="0" smtClean="0">
                <a:solidFill>
                  <a:srgbClr val="FFFFFF"/>
                </a:solidFill>
                <a:latin typeface="Arial-Rounded"/>
                <a:cs typeface="Calibri" pitchFamily="34" charset="0"/>
              </a:rPr>
              <a:t> </a:t>
            </a:r>
            <a:r>
              <a:rPr lang="en-US" sz="2800" dirty="0" err="1" smtClean="0">
                <a:solidFill>
                  <a:srgbClr val="FFFFFF"/>
                </a:solidFill>
                <a:latin typeface="Arial-Rounded"/>
                <a:cs typeface="Calibri" pitchFamily="34" charset="0"/>
              </a:rPr>
              <a:t>các</a:t>
            </a:r>
            <a:r>
              <a:rPr lang="en-US" sz="2800" dirty="0" smtClean="0">
                <a:solidFill>
                  <a:srgbClr val="FFFFFF"/>
                </a:solidFill>
                <a:latin typeface="Arial-Rounded"/>
                <a:cs typeface="Calibri" pitchFamily="34" charset="0"/>
              </a:rPr>
              <a:t> </a:t>
            </a:r>
            <a:r>
              <a:rPr lang="en-US" sz="2800" dirty="0" err="1" smtClean="0">
                <a:solidFill>
                  <a:srgbClr val="FFFFFF"/>
                </a:solidFill>
                <a:latin typeface="Arial-Rounded"/>
                <a:cs typeface="Calibri" pitchFamily="34" charset="0"/>
              </a:rPr>
              <a:t>bạn</a:t>
            </a:r>
            <a:r>
              <a:rPr lang="en-US" sz="2800" dirty="0" smtClean="0">
                <a:solidFill>
                  <a:srgbClr val="FFFFFF"/>
                </a:solidFill>
                <a:latin typeface="Arial-Rounded"/>
                <a:cs typeface="Calibri" pitchFamily="34" charset="0"/>
              </a:rPr>
              <a:t> </a:t>
            </a:r>
            <a:r>
              <a:rPr lang="en-US" sz="2800" dirty="0" err="1" smtClean="0">
                <a:solidFill>
                  <a:srgbClr val="FFFFFF"/>
                </a:solidFill>
                <a:latin typeface="Arial-Rounded"/>
                <a:cs typeface="Calibri" pitchFamily="34" charset="0"/>
              </a:rPr>
              <a:t>của</a:t>
            </a:r>
            <a:r>
              <a:rPr lang="en-US" sz="2800" dirty="0" smtClean="0">
                <a:solidFill>
                  <a:srgbClr val="FFFFFF"/>
                </a:solidFill>
                <a:latin typeface="Arial-Rounded"/>
                <a:cs typeface="Calibri" pitchFamily="34" charset="0"/>
              </a:rPr>
              <a:t> </a:t>
            </a:r>
            <a:r>
              <a:rPr lang="en-US" sz="2800" dirty="0" err="1" smtClean="0">
                <a:solidFill>
                  <a:srgbClr val="FFFFFF"/>
                </a:solidFill>
                <a:latin typeface="Arial-Rounded"/>
                <a:cs typeface="Calibri" pitchFamily="34" charset="0"/>
              </a:rPr>
              <a:t>gấu</a:t>
            </a:r>
            <a:r>
              <a:rPr lang="en-US" sz="2800" dirty="0" smtClean="0">
                <a:solidFill>
                  <a:srgbClr val="FFFFFF"/>
                </a:solidFill>
                <a:latin typeface="Arial-Rounded"/>
                <a:cs typeface="Calibri" pitchFamily="34" charset="0"/>
              </a:rPr>
              <a:t> con.</a:t>
            </a:r>
            <a:endParaRPr lang="en-US" sz="2800" dirty="0">
              <a:solidFill>
                <a:srgbClr val="FFFFFF"/>
              </a:solidFill>
              <a:latin typeface="Arial-Rounded"/>
              <a:cs typeface="Calibri" pitchFamily="34" charset="0"/>
            </a:endParaRPr>
          </a:p>
        </p:txBody>
      </p:sp>
    </p:spTree>
    <p:extLst>
      <p:ext uri="{BB962C8B-B14F-4D97-AF65-F5344CB8AC3E}">
        <p14:creationId xmlns:p14="http://schemas.microsoft.com/office/powerpoint/2010/main" val="3621750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animBg="1"/>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xmlns="" id="{DE22C7F0-A1A0-492F-9C10-E5A6064F3624}"/>
              </a:ext>
            </a:extLst>
          </p:cNvPr>
          <p:cNvSpPr txBox="1"/>
          <p:nvPr/>
        </p:nvSpPr>
        <p:spPr>
          <a:xfrm>
            <a:off x="627018" y="1617298"/>
            <a:ext cx="7150808" cy="577081"/>
          </a:xfrm>
          <a:prstGeom prst="rect">
            <a:avLst/>
          </a:prstGeom>
          <a:noFill/>
        </p:spPr>
        <p:txBody>
          <a:bodyPr wrap="square" rtlCol="0">
            <a:spAutoFit/>
          </a:bodyPr>
          <a:lstStyle/>
          <a:p>
            <a:pPr algn="just">
              <a:lnSpc>
                <a:spcPct val="150000"/>
              </a:lnSpc>
              <a:buClrTx/>
              <a:buFontTx/>
              <a:buNone/>
            </a:pPr>
            <a:r>
              <a:rPr lang="vi-VN" sz="2100" b="1" kern="12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2</a:t>
            </a:r>
            <a:r>
              <a:rPr lang="vi-VN" sz="2100" b="1" kern="1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Vì sao lúc đầu chưa đội nào muốn nhận gấu con?</a:t>
            </a:r>
          </a:p>
        </p:txBody>
      </p:sp>
      <p:sp>
        <p:nvSpPr>
          <p:cNvPr id="14" name="TextBox 13">
            <a:extLst>
              <a:ext uri="{FF2B5EF4-FFF2-40B4-BE49-F238E27FC236}">
                <a16:creationId xmlns:a16="http://schemas.microsoft.com/office/drawing/2014/main" xmlns="" id="{E9E348CB-D170-4DF5-8DA8-261FAEEE6908}"/>
              </a:ext>
            </a:extLst>
          </p:cNvPr>
          <p:cNvSpPr txBox="1"/>
          <p:nvPr/>
        </p:nvSpPr>
        <p:spPr>
          <a:xfrm>
            <a:off x="679269" y="2307471"/>
            <a:ext cx="7743420" cy="2806922"/>
          </a:xfrm>
          <a:prstGeom prst="rect">
            <a:avLst/>
          </a:prstGeom>
          <a:noFill/>
        </p:spPr>
        <p:txBody>
          <a:bodyPr wrap="square" rtlCol="0">
            <a:spAutoFit/>
          </a:bodyPr>
          <a:lstStyle/>
          <a:p>
            <a:pPr algn="just">
              <a:lnSpc>
                <a:spcPct val="120000"/>
              </a:lnSpc>
              <a:buClrTx/>
              <a:buFontTx/>
              <a:buNone/>
            </a:pPr>
            <a:r>
              <a:rPr lang="en-US" sz="2100"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A. </a:t>
            </a:r>
            <a:r>
              <a:rPr lang="vi-VN" sz="2100"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Lúc đầu,</a:t>
            </a:r>
            <a:r>
              <a:rPr lang="en-US" sz="2100"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 </a:t>
            </a:r>
            <a:r>
              <a:rPr lang="vi-VN" sz="2100"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chưa đội nào muốn nhận gấu con vì nhìn gấu con </a:t>
            </a:r>
            <a:r>
              <a:rPr lang="en-US" sz="2100"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rất</a:t>
            </a:r>
            <a:r>
              <a:rPr lang="en-US" sz="2100"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 </a:t>
            </a:r>
            <a:r>
              <a:rPr lang="en-US" sz="2100"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nhanh</a:t>
            </a:r>
            <a:r>
              <a:rPr lang="en-US" sz="2100"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 </a:t>
            </a:r>
            <a:r>
              <a:rPr lang="en-US" sz="2100"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nhẹn</a:t>
            </a:r>
            <a:r>
              <a:rPr lang="en-US" sz="2100"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a:t>
            </a:r>
            <a:endParaRPr lang="vi-VN" sz="2100"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endParaRPr>
          </a:p>
          <a:p>
            <a:pPr algn="just">
              <a:lnSpc>
                <a:spcPct val="120000"/>
              </a:lnSpc>
              <a:buClrTx/>
              <a:buFontTx/>
              <a:buNone/>
            </a:pPr>
            <a:r>
              <a:rPr lang="en-US" sz="2100"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B. </a:t>
            </a:r>
            <a:r>
              <a:rPr lang="vi-VN" sz="2100"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Lúc đầu,</a:t>
            </a:r>
            <a:r>
              <a:rPr lang="en-US" sz="2100"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 </a:t>
            </a:r>
            <a:r>
              <a:rPr lang="vi-VN" sz="2100"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chưa đội nào muốn nhận gấu con vì nhìn gấu con có vẻ chậm chạp và đá bóng không tốt.</a:t>
            </a:r>
            <a:endParaRPr lang="en-US" sz="2100"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endParaRPr>
          </a:p>
          <a:p>
            <a:pPr algn="just">
              <a:lnSpc>
                <a:spcPct val="120000"/>
              </a:lnSpc>
              <a:buClrTx/>
              <a:buFontTx/>
              <a:buNone/>
            </a:pPr>
            <a:r>
              <a:rPr lang="en-US" sz="2100"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C. </a:t>
            </a:r>
            <a:r>
              <a:rPr lang="vi-VN" sz="2100"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Lúc đầu,</a:t>
            </a:r>
            <a:r>
              <a:rPr lang="en-US" sz="2100"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 </a:t>
            </a:r>
            <a:r>
              <a:rPr lang="vi-VN" sz="2100"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chưa đội nào muốn nhận gấu con vì nhìn gấu con đá bóng không tốt.</a:t>
            </a:r>
          </a:p>
          <a:p>
            <a:pPr algn="just">
              <a:lnSpc>
                <a:spcPct val="120000"/>
              </a:lnSpc>
              <a:buClrTx/>
              <a:buFontTx/>
              <a:buNone/>
            </a:pPr>
            <a:endParaRPr lang="vi-VN" sz="2100"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endParaRPr>
          </a:p>
        </p:txBody>
      </p:sp>
      <p:sp>
        <p:nvSpPr>
          <p:cNvPr id="2" name="Rectangle 1"/>
          <p:cNvSpPr/>
          <p:nvPr/>
        </p:nvSpPr>
        <p:spPr>
          <a:xfrm>
            <a:off x="5034739" y="4184660"/>
            <a:ext cx="227948" cy="300082"/>
          </a:xfrm>
          <a:prstGeom prst="rect">
            <a:avLst/>
          </a:prstGeom>
        </p:spPr>
        <p:txBody>
          <a:bodyPr wrap="none">
            <a:spAutoFit/>
          </a:bodyPr>
          <a:lstStyle/>
          <a:p>
            <a:pPr>
              <a:buClrTx/>
              <a:buFontTx/>
              <a:buNone/>
            </a:pPr>
            <a:r>
              <a:rPr lang="vi-VN" sz="1350"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 </a:t>
            </a:r>
            <a:endParaRPr lang="en-US" sz="1350" kern="1200" dirty="0">
              <a:solidFill>
                <a:prstClr val="black"/>
              </a:solidFill>
              <a:latin typeface="Times New Roman" panose="02020603050405020304" pitchFamily="18" charset="0"/>
              <a:cs typeface="Times New Roman" panose="02020603050405020304" pitchFamily="18" charset="0"/>
            </a:endParaRPr>
          </a:p>
        </p:txBody>
      </p:sp>
      <p:sp>
        <p:nvSpPr>
          <p:cNvPr id="3" name="Rectangle 2"/>
          <p:cNvSpPr/>
          <p:nvPr/>
        </p:nvSpPr>
        <p:spPr>
          <a:xfrm>
            <a:off x="431075" y="298730"/>
            <a:ext cx="8510450" cy="738664"/>
          </a:xfrm>
          <a:prstGeom prst="rect">
            <a:avLst/>
          </a:prstGeom>
          <a:ln w="28575">
            <a:solidFill>
              <a:srgbClr val="00B050"/>
            </a:solidFill>
            <a:prstDash val="dash"/>
          </a:ln>
        </p:spPr>
        <p:txBody>
          <a:bodyPr wrap="square">
            <a:spAutoFit/>
          </a:bodyPr>
          <a:lstStyle/>
          <a:p>
            <a:pPr algn="just">
              <a:buClrTx/>
              <a:buFontTx/>
              <a:buNone/>
              <a:defRPr/>
            </a:pPr>
            <a:r>
              <a:rPr lang="vi-VN" sz="21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Nhìn các bạn đá bóng, gấu con rất muốn chơi cùng. Nhưng thấy gấu con có vẻ chậm chạp và đá bóng không tốt nên chưa đội nào muốn nhận cậu.</a:t>
            </a:r>
          </a:p>
        </p:txBody>
      </p:sp>
      <p:sp>
        <p:nvSpPr>
          <p:cNvPr id="19" name="Oval 18"/>
          <p:cNvSpPr/>
          <p:nvPr/>
        </p:nvSpPr>
        <p:spPr>
          <a:xfrm>
            <a:off x="654664" y="3123863"/>
            <a:ext cx="317633" cy="35372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350" kern="1200">
              <a:solidFill>
                <a:prstClr val="white"/>
              </a:solidFill>
              <a:latin typeface="Times New Roman" panose="02020603050405020304" pitchFamily="18" charset="0"/>
              <a:cs typeface="Times New Roman" panose="02020603050405020304" pitchFamily="18" charset="0"/>
            </a:endParaRPr>
          </a:p>
        </p:txBody>
      </p:sp>
      <p:cxnSp>
        <p:nvCxnSpPr>
          <p:cNvPr id="20" name="Straight Connector 19"/>
          <p:cNvCxnSpPr/>
          <p:nvPr/>
        </p:nvCxnSpPr>
        <p:spPr>
          <a:xfrm flipV="1">
            <a:off x="1101062" y="966652"/>
            <a:ext cx="3777915" cy="206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12116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xmlns="" id="{6AD67FCA-9871-4C63-8B6B-5E2AD0F2BE2D}"/>
              </a:ext>
            </a:extLst>
          </p:cNvPr>
          <p:cNvSpPr txBox="1"/>
          <p:nvPr/>
        </p:nvSpPr>
        <p:spPr>
          <a:xfrm>
            <a:off x="501452" y="1875942"/>
            <a:ext cx="6267345" cy="577081"/>
          </a:xfrm>
          <a:prstGeom prst="rect">
            <a:avLst/>
          </a:prstGeom>
          <a:noFill/>
        </p:spPr>
        <p:txBody>
          <a:bodyPr wrap="square" rtlCol="0">
            <a:spAutoFit/>
          </a:bodyPr>
          <a:lstStyle/>
          <a:p>
            <a:pPr algn="just">
              <a:lnSpc>
                <a:spcPct val="150000"/>
              </a:lnSpc>
              <a:buClrTx/>
              <a:buFontTx/>
              <a:buNone/>
            </a:pPr>
            <a:r>
              <a:rPr lang="vi-VN" sz="2100" b="1" kern="1200" dirty="0" smtClean="0">
                <a:solidFill>
                  <a:prstClr val="white"/>
                </a:solidFill>
                <a:latin typeface="Times New Roman" panose="02020603050405020304" pitchFamily="18" charset="0"/>
                <a:ea typeface="Arial-Rounded" panose="020B0500000000000000" pitchFamily="34" charset="0"/>
                <a:cs typeface="Times New Roman" panose="02020603050405020304" pitchFamily="18" charset="0"/>
              </a:rPr>
              <a:t>3</a:t>
            </a:r>
            <a:r>
              <a:rPr lang="en-US" sz="1800" b="1" kern="12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3</a:t>
            </a:r>
            <a:r>
              <a:rPr lang="en-US" sz="1800" b="1" kern="1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a:t>
            </a:r>
            <a:r>
              <a:rPr lang="vi-VN" sz="1800" b="1" kern="1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Là cầu thủ dự bị, gấu con đã làm gì?</a:t>
            </a:r>
          </a:p>
        </p:txBody>
      </p:sp>
      <p:pic>
        <p:nvPicPr>
          <p:cNvPr id="20" name="Picture 19">
            <a:extLst>
              <a:ext uri="{FF2B5EF4-FFF2-40B4-BE49-F238E27FC236}">
                <a16:creationId xmlns:a16="http://schemas.microsoft.com/office/drawing/2014/main" xmlns="" id="{FECB7C89-4B59-4B9E-842B-7FAADDB8D21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3861631" y="3967932"/>
            <a:ext cx="1167570" cy="1140205"/>
          </a:xfrm>
          <a:prstGeom prst="ellipse">
            <a:avLst/>
          </a:prstGeom>
          <a:ln w="19050">
            <a:solidFill>
              <a:srgbClr val="0070C0"/>
            </a:solidFill>
          </a:ln>
        </p:spPr>
      </p:pic>
      <p:sp>
        <p:nvSpPr>
          <p:cNvPr id="21" name="TextBox 20">
            <a:extLst>
              <a:ext uri="{FF2B5EF4-FFF2-40B4-BE49-F238E27FC236}">
                <a16:creationId xmlns:a16="http://schemas.microsoft.com/office/drawing/2014/main" xmlns="" id="{C1960319-F846-4C4D-9BE1-F95ECEDB8841}"/>
              </a:ext>
            </a:extLst>
          </p:cNvPr>
          <p:cNvSpPr txBox="1"/>
          <p:nvPr/>
        </p:nvSpPr>
        <p:spPr>
          <a:xfrm>
            <a:off x="519438" y="2431357"/>
            <a:ext cx="7445831" cy="923330"/>
          </a:xfrm>
          <a:prstGeom prst="rect">
            <a:avLst/>
          </a:prstGeom>
          <a:noFill/>
        </p:spPr>
        <p:txBody>
          <a:bodyPr wrap="square" rtlCol="0">
            <a:spAutoFit/>
          </a:bodyPr>
          <a:lstStyle/>
          <a:p>
            <a:pPr algn="just">
              <a:lnSpc>
                <a:spcPct val="150000"/>
              </a:lnSpc>
              <a:buClrTx/>
              <a:buFontTx/>
              <a:buNone/>
            </a:pPr>
            <a:r>
              <a:rPr lang="vi-VN" sz="1800" b="1" kern="1200"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 Là cầu thủ dự bị, gấu con đã đi nhặt bóng cho các bạn. Gấu con cố gắng chạy nhanh để các bạn không phải chờ lâu.</a:t>
            </a:r>
          </a:p>
        </p:txBody>
      </p:sp>
      <p:sp>
        <p:nvSpPr>
          <p:cNvPr id="23" name="TextBox 22">
            <a:extLst>
              <a:ext uri="{FF2B5EF4-FFF2-40B4-BE49-F238E27FC236}">
                <a16:creationId xmlns:a16="http://schemas.microsoft.com/office/drawing/2014/main" xmlns="" id="{BA1E7C03-9C2F-4F3B-AE0D-0D7F73DD5E50}"/>
              </a:ext>
            </a:extLst>
          </p:cNvPr>
          <p:cNvSpPr txBox="1"/>
          <p:nvPr/>
        </p:nvSpPr>
        <p:spPr>
          <a:xfrm>
            <a:off x="454123" y="3267353"/>
            <a:ext cx="8272625" cy="923330"/>
          </a:xfrm>
          <a:prstGeom prst="rect">
            <a:avLst/>
          </a:prstGeom>
          <a:noFill/>
        </p:spPr>
        <p:txBody>
          <a:bodyPr wrap="square" rtlCol="0">
            <a:spAutoFit/>
          </a:bodyPr>
          <a:lstStyle/>
          <a:p>
            <a:pPr algn="just">
              <a:lnSpc>
                <a:spcPct val="150000"/>
              </a:lnSpc>
              <a:buClrTx/>
              <a:buFontTx/>
              <a:buNone/>
            </a:pPr>
            <a:r>
              <a:rPr lang="vi-VN" sz="1800" b="1" kern="1200"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 Hằng ngày, gấu đến sân bóng từ sớm </a:t>
            </a:r>
            <a:r>
              <a:rPr lang="vi-VN" sz="1800" b="1" kern="1200"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đ</a:t>
            </a:r>
            <a:r>
              <a:rPr lang="en-US" sz="1800" b="1" kern="1200"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ể</a:t>
            </a:r>
            <a:r>
              <a:rPr lang="vi-VN" sz="1800" b="1" kern="1200"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 </a:t>
            </a:r>
            <a:r>
              <a:rPr lang="vi-VN" sz="1800" b="1" kern="1200"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luyện tập, đá bóng ra xa rồi nhặt </a:t>
            </a:r>
            <a:r>
              <a:rPr lang="vi-VN" sz="1800" b="1" kern="1200"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lại</a:t>
            </a:r>
            <a:r>
              <a:rPr lang="en-US" sz="1800" b="1" kern="1200"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 </a:t>
            </a:r>
            <a:r>
              <a:rPr lang="en-US" sz="1800" b="1" kern="1200"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đá</a:t>
            </a:r>
            <a:r>
              <a:rPr lang="en-US" sz="1800" b="1" kern="1200"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 </a:t>
            </a:r>
            <a:r>
              <a:rPr lang="en-US" sz="1800" b="1" kern="1200"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vào</a:t>
            </a:r>
            <a:r>
              <a:rPr lang="en-US" sz="1800" b="1" kern="1200"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 </a:t>
            </a:r>
            <a:r>
              <a:rPr lang="en-US" sz="1800" b="1" kern="1200"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gôn</a:t>
            </a:r>
            <a:r>
              <a:rPr lang="vi-VN" sz="1800" b="1" kern="1200"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 </a:t>
            </a:r>
            <a:r>
              <a:rPr lang="vi-VN" sz="1800" b="1" kern="1200"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đá đi đá lại,...</a:t>
            </a:r>
          </a:p>
        </p:txBody>
      </p:sp>
      <p:sp>
        <p:nvSpPr>
          <p:cNvPr id="11" name="TextBox 10">
            <a:extLst>
              <a:ext uri="{FF2B5EF4-FFF2-40B4-BE49-F238E27FC236}">
                <a16:creationId xmlns:a16="http://schemas.microsoft.com/office/drawing/2014/main" xmlns="" id="{4CEB3728-5244-48E9-B45A-73FFEA05F4BC}"/>
              </a:ext>
            </a:extLst>
          </p:cNvPr>
          <p:cNvSpPr txBox="1"/>
          <p:nvPr/>
        </p:nvSpPr>
        <p:spPr>
          <a:xfrm>
            <a:off x="348619" y="190420"/>
            <a:ext cx="8535880" cy="1477328"/>
          </a:xfrm>
          <a:prstGeom prst="rect">
            <a:avLst/>
          </a:prstGeom>
          <a:noFill/>
        </p:spPr>
        <p:txBody>
          <a:bodyPr wrap="square" rtlCol="0">
            <a:spAutoFit/>
          </a:bodyPr>
          <a:lstStyle/>
          <a:p>
            <a:pPr algn="just">
              <a:buClrTx/>
              <a:buFontTx/>
              <a:buNone/>
              <a:defRPr/>
            </a:pPr>
            <a:r>
              <a:rPr lang="vi-VN" sz="18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Gấu à, cậu làm cầu thủ dự bị nhé! – Khỉ nói.</a:t>
            </a:r>
          </a:p>
          <a:p>
            <a:pPr algn="just">
              <a:buClrTx/>
              <a:buFontTx/>
              <a:buNone/>
              <a:defRPr/>
            </a:pPr>
            <a:r>
              <a:rPr lang="vi-VN" sz="18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Gấu con hơi buồn nhưng cũng đồng ý. Trong khi chờ được vào sân, gấu đi nhặt bóng cho các bạn. Gấu cố gắng chạy thật nhanh để các bạn không phải chờ lâu.</a:t>
            </a:r>
          </a:p>
          <a:p>
            <a:pPr algn="just">
              <a:buClrTx/>
              <a:buFontTx/>
              <a:buNone/>
              <a:defRPr/>
            </a:pPr>
            <a:r>
              <a:rPr lang="vi-VN" sz="1800" kern="1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vi-VN" sz="18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Hằng ngày, gấu đến sân bóng từ sớm để luyện tập. Gấu đá bóng ra xa, chạy đi nhặt rồi đá vào gôn, đá đi đá lại,... Cứ thế, gấu đá bóng ngày càng giỏi hơn.</a:t>
            </a:r>
          </a:p>
        </p:txBody>
      </p:sp>
      <p:sp>
        <p:nvSpPr>
          <p:cNvPr id="12" name="Rectangle: Rounded Corners 11">
            <a:extLst>
              <a:ext uri="{FF2B5EF4-FFF2-40B4-BE49-F238E27FC236}">
                <a16:creationId xmlns:a16="http://schemas.microsoft.com/office/drawing/2014/main" xmlns="" id="{CB38EA8F-79E4-43B2-A02B-1DC14FF3884D}"/>
              </a:ext>
            </a:extLst>
          </p:cNvPr>
          <p:cNvSpPr/>
          <p:nvPr/>
        </p:nvSpPr>
        <p:spPr>
          <a:xfrm>
            <a:off x="233039" y="157496"/>
            <a:ext cx="8662388" cy="1566801"/>
          </a:xfrm>
          <a:prstGeom prst="roundRect">
            <a:avLst/>
          </a:prstGeom>
          <a:noFill/>
          <a:ln w="38100">
            <a:solidFill>
              <a:schemeClr val="accent6">
                <a:lumMod val="75000"/>
              </a:schemeClr>
            </a:solidFill>
            <a:prstDash val="dash"/>
          </a:ln>
        </p:spPr>
        <p:style>
          <a:lnRef idx="2">
            <a:schemeClr val="accent4"/>
          </a:lnRef>
          <a:fillRef idx="1">
            <a:schemeClr val="lt1"/>
          </a:fillRef>
          <a:effectRef idx="0">
            <a:schemeClr val="accent4"/>
          </a:effectRef>
          <a:fontRef idx="minor">
            <a:schemeClr val="dk1"/>
          </a:fontRef>
        </p:style>
        <p:txBody>
          <a:bodyPr rtlCol="0" anchor="ctr"/>
          <a:lstStyle/>
          <a:p>
            <a:pPr algn="ctr">
              <a:buClrTx/>
              <a:buFontTx/>
              <a:buNone/>
            </a:pPr>
            <a:endParaRPr lang="en-US" sz="1350" kern="1200">
              <a:solidFill>
                <a:prstClr val="black"/>
              </a:solidFill>
              <a:latin typeface="Times New Roman" panose="02020603050405020304" pitchFamily="18" charset="0"/>
              <a:cs typeface="Times New Roman" panose="02020603050405020304" pitchFamily="18" charset="0"/>
            </a:endParaRPr>
          </a:p>
        </p:txBody>
      </p:sp>
      <p:cxnSp>
        <p:nvCxnSpPr>
          <p:cNvPr id="13" name="Straight Connector 12"/>
          <p:cNvCxnSpPr/>
          <p:nvPr/>
        </p:nvCxnSpPr>
        <p:spPr>
          <a:xfrm>
            <a:off x="7674429" y="770709"/>
            <a:ext cx="1149531" cy="653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02200" y="1047123"/>
            <a:ext cx="7729429" cy="1000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905000" y="1308411"/>
            <a:ext cx="6918961" cy="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454122" y="1580605"/>
            <a:ext cx="2582993" cy="1475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30028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xmlns="" id="{23DC41D3-87E2-4C0B-A53E-5ADD18DB9AB4}"/>
              </a:ext>
            </a:extLst>
          </p:cNvPr>
          <p:cNvSpPr txBox="1"/>
          <p:nvPr/>
        </p:nvSpPr>
        <p:spPr>
          <a:xfrm>
            <a:off x="455458" y="2148366"/>
            <a:ext cx="8195099" cy="577081"/>
          </a:xfrm>
          <a:prstGeom prst="rect">
            <a:avLst/>
          </a:prstGeom>
          <a:noFill/>
        </p:spPr>
        <p:txBody>
          <a:bodyPr wrap="square" rtlCol="0">
            <a:spAutoFit/>
          </a:bodyPr>
          <a:lstStyle/>
          <a:p>
            <a:pPr algn="just">
              <a:lnSpc>
                <a:spcPct val="150000"/>
              </a:lnSpc>
              <a:buClrTx/>
              <a:buFontTx/>
              <a:buNone/>
            </a:pPr>
            <a:r>
              <a:rPr lang="vi-VN" sz="2100" b="1" kern="12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4</a:t>
            </a:r>
            <a:r>
              <a:rPr lang="vi-VN" sz="2100" b="1" kern="1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Vì sao cuối cùng cả hai đội đều muốn gấu con về đội của mình?</a:t>
            </a:r>
          </a:p>
        </p:txBody>
      </p:sp>
      <p:pic>
        <p:nvPicPr>
          <p:cNvPr id="24" name="Picture 23">
            <a:extLst>
              <a:ext uri="{FF2B5EF4-FFF2-40B4-BE49-F238E27FC236}">
                <a16:creationId xmlns:a16="http://schemas.microsoft.com/office/drawing/2014/main" xmlns="" id="{5E874171-8614-4DD0-9E86-E48775747623}"/>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5776828" y="3760422"/>
            <a:ext cx="2403533" cy="1291638"/>
          </a:xfrm>
          <a:prstGeom prst="rect">
            <a:avLst/>
          </a:prstGeom>
        </p:spPr>
      </p:pic>
      <p:sp>
        <p:nvSpPr>
          <p:cNvPr id="25" name="TextBox 24">
            <a:extLst>
              <a:ext uri="{FF2B5EF4-FFF2-40B4-BE49-F238E27FC236}">
                <a16:creationId xmlns:a16="http://schemas.microsoft.com/office/drawing/2014/main" xmlns="" id="{F299B513-1A78-4464-AB97-A13C552CBD2D}"/>
              </a:ext>
            </a:extLst>
          </p:cNvPr>
          <p:cNvSpPr txBox="1"/>
          <p:nvPr/>
        </p:nvSpPr>
        <p:spPr>
          <a:xfrm>
            <a:off x="455458" y="2724150"/>
            <a:ext cx="6305365" cy="1061829"/>
          </a:xfrm>
          <a:prstGeom prst="rect">
            <a:avLst/>
          </a:prstGeom>
          <a:noFill/>
        </p:spPr>
        <p:txBody>
          <a:bodyPr wrap="square" rtlCol="0">
            <a:spAutoFit/>
          </a:bodyPr>
          <a:lstStyle/>
          <a:p>
            <a:pPr algn="just">
              <a:lnSpc>
                <a:spcPct val="150000"/>
              </a:lnSpc>
              <a:buClrTx/>
              <a:buFontTx/>
              <a:buNone/>
            </a:pPr>
            <a:r>
              <a:rPr lang="vi-VN" sz="2100" b="1" kern="1200"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Vì </a:t>
            </a:r>
            <a:r>
              <a:rPr lang="vi-VN" sz="2100" b="1" kern="1200"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các bạn thấy gấu đá bóng giỏi hơn sau khi đã chăm chỉ luyện tập.</a:t>
            </a:r>
          </a:p>
        </p:txBody>
      </p:sp>
      <p:sp>
        <p:nvSpPr>
          <p:cNvPr id="11" name="Rectangle: Rounded Corners 15">
            <a:extLst>
              <a:ext uri="{FF2B5EF4-FFF2-40B4-BE49-F238E27FC236}">
                <a16:creationId xmlns:a16="http://schemas.microsoft.com/office/drawing/2014/main" xmlns="" id="{CF513FA2-3D5E-490E-BAAC-B458BF3AF5F2}"/>
              </a:ext>
            </a:extLst>
          </p:cNvPr>
          <p:cNvSpPr/>
          <p:nvPr/>
        </p:nvSpPr>
        <p:spPr>
          <a:xfrm>
            <a:off x="292961" y="225052"/>
            <a:ext cx="8662388" cy="1558367"/>
          </a:xfrm>
          <a:prstGeom prst="roundRect">
            <a:avLst/>
          </a:prstGeom>
          <a:noFill/>
          <a:ln w="38100">
            <a:solidFill>
              <a:srgbClr val="C00000"/>
            </a:solidFill>
            <a:prstDash val="dash"/>
          </a:ln>
        </p:spPr>
        <p:style>
          <a:lnRef idx="2">
            <a:schemeClr val="accent4"/>
          </a:lnRef>
          <a:fillRef idx="1">
            <a:schemeClr val="lt1"/>
          </a:fillRef>
          <a:effectRef idx="0">
            <a:schemeClr val="accent4"/>
          </a:effectRef>
          <a:fontRef idx="minor">
            <a:schemeClr val="dk1"/>
          </a:fontRef>
        </p:style>
        <p:txBody>
          <a:bodyPr rtlCol="0" anchor="ctr"/>
          <a:lstStyle/>
          <a:p>
            <a:pPr algn="ctr">
              <a:buClrTx/>
              <a:buFontTx/>
              <a:buNone/>
            </a:pPr>
            <a:endParaRPr lang="en-US" sz="1350" b="1" kern="1200">
              <a:solidFill>
                <a:prstClr val="black"/>
              </a:solidFill>
              <a:latin typeface="Times New Roman" panose="02020603050405020304" pitchFamily="18" charset="0"/>
              <a:cs typeface="Times New Roman" panose="02020603050405020304" pitchFamily="18" charset="0"/>
            </a:endParaRPr>
          </a:p>
        </p:txBody>
      </p:sp>
      <p:sp>
        <p:nvSpPr>
          <p:cNvPr id="2" name="Rectangle 1"/>
          <p:cNvSpPr/>
          <p:nvPr/>
        </p:nvSpPr>
        <p:spPr>
          <a:xfrm>
            <a:off x="542108" y="239216"/>
            <a:ext cx="8314509" cy="1477328"/>
          </a:xfrm>
          <a:prstGeom prst="rect">
            <a:avLst/>
          </a:prstGeom>
        </p:spPr>
        <p:txBody>
          <a:bodyPr wrap="square">
            <a:spAutoFit/>
          </a:bodyPr>
          <a:lstStyle/>
          <a:p>
            <a:pPr algn="just">
              <a:buClrTx/>
              <a:buFontTx/>
              <a:buNone/>
            </a:pPr>
            <a:r>
              <a:rPr lang="vi-VN" sz="18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Một hôm, đến sân bóng thấy gấu đang luyện tập, các bạn ngạc nhiên nhìn gấu rồi nói: “Cậu giỏi quá!”, “Này, vào đội tớ nhé!”, “Vào đội tớ đi!”</a:t>
            </a:r>
          </a:p>
          <a:p>
            <a:pPr algn="just">
              <a:buClrTx/>
              <a:buFontTx/>
              <a:buNone/>
            </a:pPr>
            <a:r>
              <a:rPr lang="vi-VN" sz="18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 Tớ nên vào đội nào đây? – Gấu hỏi khỉ.</a:t>
            </a:r>
          </a:p>
          <a:p>
            <a:pPr algn="just">
              <a:buClrTx/>
              <a:buFontTx/>
              <a:buNone/>
            </a:pPr>
            <a:r>
              <a:rPr lang="vi-VN" sz="18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 Hiệp đầu cậu đá cho đội đỏ, hiệp sau cậu đá cho đội xanh. – Khỉ nói.</a:t>
            </a:r>
          </a:p>
          <a:p>
            <a:pPr algn="just">
              <a:buClrTx/>
              <a:buFontTx/>
              <a:buNone/>
            </a:pPr>
            <a:r>
              <a:rPr lang="vi-VN" sz="18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Gấu vui vẻ gật đầu. Cậu nghĩ: “Hóa ra làm cầu thủ dự bị cũng hay nhỉ!”</a:t>
            </a:r>
            <a:r>
              <a:rPr lang="en-US" sz="18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a:t>
            </a:r>
            <a:endParaRPr lang="vi-VN" sz="18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endParaRPr>
          </a:p>
        </p:txBody>
      </p:sp>
      <p:cxnSp>
        <p:nvCxnSpPr>
          <p:cNvPr id="13" name="Straight Connector 12"/>
          <p:cNvCxnSpPr/>
          <p:nvPr/>
        </p:nvCxnSpPr>
        <p:spPr>
          <a:xfrm>
            <a:off x="1149524" y="809897"/>
            <a:ext cx="129975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18326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62E19D5F-3BA6-41EA-974A-A337829FB2C7}"/>
              </a:ext>
            </a:extLst>
          </p:cNvPr>
          <p:cNvSpPr txBox="1"/>
          <p:nvPr/>
        </p:nvSpPr>
        <p:spPr>
          <a:xfrm>
            <a:off x="381000" y="285750"/>
            <a:ext cx="8153400" cy="646331"/>
          </a:xfrm>
          <a:prstGeom prst="rect">
            <a:avLst/>
          </a:prstGeom>
          <a:noFill/>
        </p:spPr>
        <p:txBody>
          <a:bodyPr wrap="square" rtlCol="0">
            <a:spAutoFit/>
          </a:bodyPr>
          <a:lstStyle/>
          <a:p>
            <a:pPr algn="ctr">
              <a:lnSpc>
                <a:spcPct val="150000"/>
              </a:lnSpc>
            </a:pPr>
            <a:r>
              <a:rPr lang="en-US" sz="2400" b="1" dirty="0" err="1" smtClean="0">
                <a:solidFill>
                  <a:srgbClr val="17479D"/>
                </a:solidFill>
                <a:latin typeface="Times New Roman" panose="02020603050405020304" pitchFamily="18" charset="0"/>
                <a:cs typeface="Times New Roman" panose="02020603050405020304" pitchFamily="18" charset="0"/>
              </a:rPr>
              <a:t>Nói</a:t>
            </a:r>
            <a:r>
              <a:rPr lang="en-US" sz="2400" b="1" dirty="0" smtClean="0">
                <a:solidFill>
                  <a:srgbClr val="17479D"/>
                </a:solidFill>
                <a:latin typeface="Times New Roman" panose="02020603050405020304" pitchFamily="18" charset="0"/>
                <a:cs typeface="Times New Roman" panose="02020603050405020304" pitchFamily="18" charset="0"/>
              </a:rPr>
              <a:t> </a:t>
            </a:r>
            <a:r>
              <a:rPr lang="en-US" sz="2400" b="1" dirty="0" err="1" smtClean="0">
                <a:solidFill>
                  <a:srgbClr val="17479D"/>
                </a:solidFill>
                <a:latin typeface="Times New Roman" panose="02020603050405020304" pitchFamily="18" charset="0"/>
                <a:cs typeface="Times New Roman" panose="02020603050405020304" pitchFamily="18" charset="0"/>
              </a:rPr>
              <a:t>tên</a:t>
            </a:r>
            <a:r>
              <a:rPr lang="en-US" sz="2400" b="1" dirty="0" smtClean="0">
                <a:solidFill>
                  <a:srgbClr val="17479D"/>
                </a:solidFill>
                <a:latin typeface="Times New Roman" panose="02020603050405020304" pitchFamily="18" charset="0"/>
                <a:cs typeface="Times New Roman" panose="02020603050405020304" pitchFamily="18" charset="0"/>
              </a:rPr>
              <a:t> </a:t>
            </a:r>
            <a:r>
              <a:rPr lang="en-US" sz="2400" b="1" dirty="0" err="1" smtClean="0">
                <a:solidFill>
                  <a:srgbClr val="17479D"/>
                </a:solidFill>
                <a:latin typeface="Times New Roman" panose="02020603050405020304" pitchFamily="18" charset="0"/>
                <a:cs typeface="Times New Roman" panose="02020603050405020304" pitchFamily="18" charset="0"/>
              </a:rPr>
              <a:t>các</a:t>
            </a:r>
            <a:r>
              <a:rPr lang="vi-VN" sz="2400" b="1" dirty="0" smtClean="0">
                <a:solidFill>
                  <a:srgbClr val="17479D"/>
                </a:solidFill>
                <a:latin typeface="Times New Roman" panose="02020603050405020304" pitchFamily="18" charset="0"/>
                <a:cs typeface="Times New Roman" panose="02020603050405020304" pitchFamily="18" charset="0"/>
              </a:rPr>
              <a:t> </a:t>
            </a:r>
            <a:r>
              <a:rPr lang="vi-VN" sz="2400" b="1" dirty="0">
                <a:solidFill>
                  <a:srgbClr val="17479D"/>
                </a:solidFill>
                <a:latin typeface="Times New Roman" panose="02020603050405020304" pitchFamily="18" charset="0"/>
                <a:cs typeface="Times New Roman" panose="02020603050405020304" pitchFamily="18" charset="0"/>
              </a:rPr>
              <a:t>môn thể thao </a:t>
            </a:r>
            <a:r>
              <a:rPr lang="en-US" sz="2400" b="1" dirty="0" err="1" smtClean="0">
                <a:solidFill>
                  <a:srgbClr val="17479D"/>
                </a:solidFill>
                <a:latin typeface="Times New Roman" panose="02020603050405020304" pitchFamily="18" charset="0"/>
                <a:cs typeface="Times New Roman" panose="02020603050405020304" pitchFamily="18" charset="0"/>
              </a:rPr>
              <a:t>phù</a:t>
            </a:r>
            <a:r>
              <a:rPr lang="en-US" sz="2400" b="1" dirty="0" smtClean="0">
                <a:solidFill>
                  <a:srgbClr val="17479D"/>
                </a:solidFill>
                <a:latin typeface="Times New Roman" panose="02020603050405020304" pitchFamily="18" charset="0"/>
                <a:cs typeface="Times New Roman" panose="02020603050405020304" pitchFamily="18" charset="0"/>
              </a:rPr>
              <a:t> </a:t>
            </a:r>
            <a:r>
              <a:rPr lang="en-US" sz="2400" b="1" dirty="0" err="1" smtClean="0">
                <a:solidFill>
                  <a:srgbClr val="17479D"/>
                </a:solidFill>
                <a:latin typeface="Times New Roman" panose="02020603050405020304" pitchFamily="18" charset="0"/>
                <a:cs typeface="Times New Roman" panose="02020603050405020304" pitchFamily="18" charset="0"/>
              </a:rPr>
              <a:t>hợp</a:t>
            </a:r>
            <a:r>
              <a:rPr lang="en-US" sz="2400" b="1" dirty="0" smtClean="0">
                <a:solidFill>
                  <a:srgbClr val="17479D"/>
                </a:solidFill>
                <a:latin typeface="Times New Roman" panose="02020603050405020304" pitchFamily="18" charset="0"/>
                <a:cs typeface="Times New Roman" panose="02020603050405020304" pitchFamily="18" charset="0"/>
              </a:rPr>
              <a:t> </a:t>
            </a:r>
            <a:r>
              <a:rPr lang="en-US" sz="2400" b="1" dirty="0" err="1" smtClean="0">
                <a:solidFill>
                  <a:srgbClr val="17479D"/>
                </a:solidFill>
                <a:latin typeface="Times New Roman" panose="02020603050405020304" pitchFamily="18" charset="0"/>
                <a:cs typeface="Times New Roman" panose="02020603050405020304" pitchFamily="18" charset="0"/>
              </a:rPr>
              <a:t>với</a:t>
            </a:r>
            <a:r>
              <a:rPr lang="en-US" sz="2400" b="1" dirty="0" smtClean="0">
                <a:solidFill>
                  <a:srgbClr val="17479D"/>
                </a:solidFill>
                <a:latin typeface="Times New Roman" panose="02020603050405020304" pitchFamily="18" charset="0"/>
                <a:cs typeface="Times New Roman" panose="02020603050405020304" pitchFamily="18" charset="0"/>
              </a:rPr>
              <a:t> </a:t>
            </a:r>
            <a:r>
              <a:rPr lang="en-US" sz="2400" b="1" dirty="0" err="1" smtClean="0">
                <a:solidFill>
                  <a:srgbClr val="17479D"/>
                </a:solidFill>
                <a:latin typeface="Times New Roman" panose="02020603050405020304" pitchFamily="18" charset="0"/>
                <a:cs typeface="Times New Roman" panose="02020603050405020304" pitchFamily="18" charset="0"/>
              </a:rPr>
              <a:t>các</a:t>
            </a:r>
            <a:r>
              <a:rPr lang="en-US" sz="2400" b="1" dirty="0" smtClean="0">
                <a:solidFill>
                  <a:srgbClr val="17479D"/>
                </a:solidFill>
                <a:latin typeface="Times New Roman" panose="02020603050405020304" pitchFamily="18" charset="0"/>
                <a:cs typeface="Times New Roman" panose="02020603050405020304" pitchFamily="18" charset="0"/>
              </a:rPr>
              <a:t> </a:t>
            </a:r>
            <a:r>
              <a:rPr lang="en-US" sz="2400" b="1" dirty="0" err="1" smtClean="0">
                <a:solidFill>
                  <a:srgbClr val="17479D"/>
                </a:solidFill>
                <a:latin typeface="Times New Roman" panose="02020603050405020304" pitchFamily="18" charset="0"/>
                <a:cs typeface="Times New Roman" panose="02020603050405020304" pitchFamily="18" charset="0"/>
              </a:rPr>
              <a:t>bức</a:t>
            </a:r>
            <a:r>
              <a:rPr lang="en-US" sz="2400" b="1" dirty="0" smtClean="0">
                <a:solidFill>
                  <a:srgbClr val="17479D"/>
                </a:solidFill>
                <a:latin typeface="Times New Roman" panose="02020603050405020304" pitchFamily="18" charset="0"/>
                <a:cs typeface="Times New Roman" panose="02020603050405020304" pitchFamily="18" charset="0"/>
              </a:rPr>
              <a:t> </a:t>
            </a:r>
            <a:r>
              <a:rPr lang="en-US" sz="2400" b="1" dirty="0" err="1" smtClean="0">
                <a:solidFill>
                  <a:srgbClr val="17479D"/>
                </a:solidFill>
                <a:latin typeface="Times New Roman" panose="02020603050405020304" pitchFamily="18" charset="0"/>
                <a:cs typeface="Times New Roman" panose="02020603050405020304" pitchFamily="18" charset="0"/>
              </a:rPr>
              <a:t>tranh</a:t>
            </a:r>
            <a:r>
              <a:rPr lang="en-US" sz="2400" b="1" dirty="0" smtClean="0">
                <a:solidFill>
                  <a:srgbClr val="17479D"/>
                </a:solidFill>
                <a:latin typeface="Times New Roman" panose="02020603050405020304" pitchFamily="18" charset="0"/>
                <a:cs typeface="Times New Roman" panose="02020603050405020304" pitchFamily="18" charset="0"/>
              </a:rPr>
              <a:t> </a:t>
            </a:r>
            <a:r>
              <a:rPr lang="en-US" sz="2400" b="1" dirty="0" err="1" smtClean="0">
                <a:solidFill>
                  <a:srgbClr val="17479D"/>
                </a:solidFill>
                <a:latin typeface="Times New Roman" panose="02020603050405020304" pitchFamily="18" charset="0"/>
                <a:cs typeface="Times New Roman" panose="02020603050405020304" pitchFamily="18" charset="0"/>
              </a:rPr>
              <a:t>sau</a:t>
            </a:r>
            <a:r>
              <a:rPr lang="en-US" sz="2400" b="1" dirty="0">
                <a:solidFill>
                  <a:srgbClr val="17479D"/>
                </a:solidFill>
                <a:latin typeface="Times New Roman" panose="02020603050405020304" pitchFamily="18" charset="0"/>
                <a:cs typeface="Times New Roman" panose="02020603050405020304" pitchFamily="18" charset="0"/>
              </a:rPr>
              <a:t>:</a:t>
            </a:r>
            <a:endParaRPr lang="vi-VN" sz="2400" dirty="0">
              <a:solidFill>
                <a:srgbClr val="17479D"/>
              </a:solidFill>
              <a:latin typeface="Times New Roman" panose="02020603050405020304" pitchFamily="18" charset="0"/>
              <a:cs typeface="Times New Roman" panose="02020603050405020304" pitchFamily="18" charset="0"/>
            </a:endParaRPr>
          </a:p>
        </p:txBody>
      </p:sp>
      <p:pic>
        <p:nvPicPr>
          <p:cNvPr id="1026" name="Picture 2" descr="Màn so tài nảy lửa của các cầu thủ nhí tại giải Blue Sky Championship 2019">
            <a:extLst>
              <a:ext uri="{FF2B5EF4-FFF2-40B4-BE49-F238E27FC236}">
                <a16:creationId xmlns:a16="http://schemas.microsoft.com/office/drawing/2014/main" xmlns="" id="{84C68EA6-E823-47D1-9C90-37A5D08FBCA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022438" y="947216"/>
            <a:ext cx="2326342" cy="1557356"/>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8" name="Picture 4" descr="Học viên bóng rổ nhí Yourlife: Nơi ươm mầm cho những tài năng bóng rổ">
            <a:extLst>
              <a:ext uri="{FF2B5EF4-FFF2-40B4-BE49-F238E27FC236}">
                <a16:creationId xmlns:a16="http://schemas.microsoft.com/office/drawing/2014/main" xmlns="" id="{49A90EC7-E41A-4427-AC73-4368A5B9A9D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804859" y="950259"/>
            <a:ext cx="2326342" cy="1557356"/>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0" name="Picture 6" descr="Giải Bóng chuyền chào mừng ngày truyền thống Học sinh, sinh viên - Báo Tây  Ninh Online">
            <a:extLst>
              <a:ext uri="{FF2B5EF4-FFF2-40B4-BE49-F238E27FC236}">
                <a16:creationId xmlns:a16="http://schemas.microsoft.com/office/drawing/2014/main" xmlns="" id="{4F68E6FA-4591-4C13-84EC-D654389E8BD4}"/>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sharpenSoften amount="25000"/>
                    </a14:imgEffect>
                    <a14:imgEffect>
                      <a14:saturation sat="200000"/>
                    </a14:imgEffect>
                  </a14:imgLayer>
                </a14:imgProps>
              </a:ext>
              <a:ext uri="{28A0092B-C50C-407E-A947-70E740481C1C}">
                <a14:useLocalDpi xmlns:a14="http://schemas.microsoft.com/office/drawing/2010/main" val="0"/>
              </a:ext>
            </a:extLst>
          </a:blip>
          <a:srcRect l="-462" t="9610" r="462" b="8486"/>
          <a:stretch/>
        </p:blipFill>
        <p:spPr bwMode="auto">
          <a:xfrm>
            <a:off x="2022438" y="2886895"/>
            <a:ext cx="2326342" cy="1557357"/>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2" name="Picture 8" descr="Nắm vững các cách dạy trẻ chơi cầu lông đúng kỹ thuật">
            <a:extLst>
              <a:ext uri="{FF2B5EF4-FFF2-40B4-BE49-F238E27FC236}">
                <a16:creationId xmlns:a16="http://schemas.microsoft.com/office/drawing/2014/main" xmlns="" id="{2306AA26-BF95-4097-A1A3-FA9B43A46A99}"/>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804859" y="2886894"/>
            <a:ext cx="2422926" cy="1557358"/>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4" name="Rounded Rectangle 11">
            <a:extLst>
              <a:ext uri="{FF2B5EF4-FFF2-40B4-BE49-F238E27FC236}">
                <a16:creationId xmlns:a16="http://schemas.microsoft.com/office/drawing/2014/main" xmlns="" id="{E79DCE37-D090-4B12-B81A-B9E8AAE81DB9}"/>
              </a:ext>
            </a:extLst>
          </p:cNvPr>
          <p:cNvSpPr/>
          <p:nvPr/>
        </p:nvSpPr>
        <p:spPr>
          <a:xfrm>
            <a:off x="2493274" y="2407885"/>
            <a:ext cx="1389031" cy="345439"/>
          </a:xfrm>
          <a:prstGeom prst="round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dirty="0">
                <a:solidFill>
                  <a:srgbClr val="FF0000"/>
                </a:solidFill>
                <a:latin typeface="Times New Roman" panose="02020603050405020304" pitchFamily="18" charset="0"/>
                <a:cs typeface="Times New Roman" panose="02020603050405020304" pitchFamily="18" charset="0"/>
              </a:rPr>
              <a:t>Bóng đá</a:t>
            </a:r>
            <a:endParaRPr lang="en-US" sz="1600" dirty="0">
              <a:solidFill>
                <a:srgbClr val="FF0000"/>
              </a:solidFill>
              <a:latin typeface="Times New Roman" panose="02020603050405020304" pitchFamily="18" charset="0"/>
              <a:cs typeface="Times New Roman" panose="02020603050405020304" pitchFamily="18" charset="0"/>
            </a:endParaRPr>
          </a:p>
        </p:txBody>
      </p:sp>
      <p:sp>
        <p:nvSpPr>
          <p:cNvPr id="15" name="Rounded Rectangle 11">
            <a:extLst>
              <a:ext uri="{FF2B5EF4-FFF2-40B4-BE49-F238E27FC236}">
                <a16:creationId xmlns:a16="http://schemas.microsoft.com/office/drawing/2014/main" xmlns="" id="{98A3E8AF-E626-44C0-91D7-795FDDFAB4D4}"/>
              </a:ext>
            </a:extLst>
          </p:cNvPr>
          <p:cNvSpPr/>
          <p:nvPr/>
        </p:nvSpPr>
        <p:spPr>
          <a:xfrm>
            <a:off x="5273515" y="2400973"/>
            <a:ext cx="1389031" cy="345439"/>
          </a:xfrm>
          <a:prstGeom prst="round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dirty="0">
                <a:solidFill>
                  <a:srgbClr val="FF0000"/>
                </a:solidFill>
                <a:latin typeface="Times New Roman" panose="02020603050405020304" pitchFamily="18" charset="0"/>
                <a:cs typeface="Times New Roman" panose="02020603050405020304" pitchFamily="18" charset="0"/>
              </a:rPr>
              <a:t>Bóng rổ</a:t>
            </a:r>
            <a:endParaRPr lang="en-US" sz="1600" dirty="0">
              <a:solidFill>
                <a:srgbClr val="FF0000"/>
              </a:solidFill>
              <a:latin typeface="Times New Roman" panose="02020603050405020304" pitchFamily="18" charset="0"/>
              <a:cs typeface="Times New Roman" panose="02020603050405020304" pitchFamily="18" charset="0"/>
            </a:endParaRPr>
          </a:p>
        </p:txBody>
      </p:sp>
      <p:sp>
        <p:nvSpPr>
          <p:cNvPr id="16" name="Rounded Rectangle 11">
            <a:extLst>
              <a:ext uri="{FF2B5EF4-FFF2-40B4-BE49-F238E27FC236}">
                <a16:creationId xmlns:a16="http://schemas.microsoft.com/office/drawing/2014/main" xmlns="" id="{85473C05-B680-4A91-9350-4C975F8FBE2D}"/>
              </a:ext>
            </a:extLst>
          </p:cNvPr>
          <p:cNvSpPr/>
          <p:nvPr/>
        </p:nvSpPr>
        <p:spPr>
          <a:xfrm>
            <a:off x="2391237" y="4316000"/>
            <a:ext cx="1581025" cy="345439"/>
          </a:xfrm>
          <a:prstGeom prst="round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a:solidFill>
                  <a:srgbClr val="FF0000"/>
                </a:solidFill>
                <a:latin typeface="Times New Roman" panose="02020603050405020304" pitchFamily="18" charset="0"/>
                <a:cs typeface="Times New Roman" panose="02020603050405020304" pitchFamily="18" charset="0"/>
              </a:rPr>
              <a:t>Bóng chuyền</a:t>
            </a:r>
            <a:endParaRPr lang="en-US" sz="1600" dirty="0">
              <a:solidFill>
                <a:srgbClr val="FF0000"/>
              </a:solidFill>
              <a:latin typeface="Times New Roman" panose="02020603050405020304" pitchFamily="18" charset="0"/>
              <a:cs typeface="Times New Roman" panose="02020603050405020304" pitchFamily="18" charset="0"/>
            </a:endParaRPr>
          </a:p>
        </p:txBody>
      </p:sp>
      <p:sp>
        <p:nvSpPr>
          <p:cNvPr id="17" name="Rounded Rectangle 11">
            <a:extLst>
              <a:ext uri="{FF2B5EF4-FFF2-40B4-BE49-F238E27FC236}">
                <a16:creationId xmlns:a16="http://schemas.microsoft.com/office/drawing/2014/main" xmlns="" id="{D45CBE69-0306-4D14-B446-2D9091E07E3E}"/>
              </a:ext>
            </a:extLst>
          </p:cNvPr>
          <p:cNvSpPr/>
          <p:nvPr/>
        </p:nvSpPr>
        <p:spPr>
          <a:xfrm>
            <a:off x="5350850" y="4316000"/>
            <a:ext cx="1330947" cy="309789"/>
          </a:xfrm>
          <a:prstGeom prst="round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a:solidFill>
                  <a:srgbClr val="FF0000"/>
                </a:solidFill>
                <a:latin typeface="Times New Roman" panose="02020603050405020304" pitchFamily="18" charset="0"/>
                <a:cs typeface="Times New Roman" panose="02020603050405020304" pitchFamily="18" charset="0"/>
              </a:rPr>
              <a:t>Cầu lông</a:t>
            </a:r>
            <a:endParaRPr lang="en-US" sz="16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2994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xmlns="" id="{C059F2B1-9C81-419B-87CD-125D3A4D7818}"/>
              </a:ext>
            </a:extLst>
          </p:cNvPr>
          <p:cNvPicPr>
            <a:picLocks noChangeAspect="1" noChangeArrowheads="1"/>
          </p:cNvPicPr>
          <p:nvPr/>
        </p:nvPicPr>
        <p:blipFill rotWithShape="1">
          <a:blip r:embed="rId2" cstate="print">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9278" t="9847" r="5150" b="16402"/>
          <a:stretch/>
        </p:blipFill>
        <p:spPr bwMode="auto">
          <a:xfrm>
            <a:off x="548248" y="563123"/>
            <a:ext cx="590366" cy="50882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 id="{3956DDF3-A529-44E2-A534-9E09EEAA245A}"/>
              </a:ext>
            </a:extLst>
          </p:cNvPr>
          <p:cNvSpPr txBox="1"/>
          <p:nvPr/>
        </p:nvSpPr>
        <p:spPr>
          <a:xfrm>
            <a:off x="1066800" y="507098"/>
            <a:ext cx="6271186" cy="523220"/>
          </a:xfrm>
          <a:prstGeom prst="rect">
            <a:avLst/>
          </a:prstGeom>
          <a:noFill/>
        </p:spPr>
        <p:txBody>
          <a:bodyPr wrap="square" rtlCol="0">
            <a:spAutoFit/>
          </a:bodyPr>
          <a:lstStyle/>
          <a:p>
            <a:pPr algn="just"/>
            <a:r>
              <a:rPr lang="vi-VN" sz="2800" dirty="0">
                <a:latin typeface="+mj-lt"/>
              </a:rPr>
              <a:t>Gấu con có đức tính gì đáng học tập?</a:t>
            </a:r>
          </a:p>
        </p:txBody>
      </p:sp>
      <p:pic>
        <p:nvPicPr>
          <p:cNvPr id="4" name="Picture 3">
            <a:extLst>
              <a:ext uri="{FF2B5EF4-FFF2-40B4-BE49-F238E27FC236}">
                <a16:creationId xmlns:a16="http://schemas.microsoft.com/office/drawing/2014/main" xmlns="" id="{B1A71B2B-F284-462D-B94F-AAE7D9CECA95}"/>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533400" y="1083981"/>
            <a:ext cx="753503" cy="735842"/>
          </a:xfrm>
          <a:prstGeom prst="ellipse">
            <a:avLst/>
          </a:prstGeom>
          <a:ln w="19050">
            <a:solidFill>
              <a:srgbClr val="0070C0"/>
            </a:solidFill>
          </a:ln>
        </p:spPr>
      </p:pic>
      <p:sp>
        <p:nvSpPr>
          <p:cNvPr id="5" name="TextBox 4">
            <a:extLst>
              <a:ext uri="{FF2B5EF4-FFF2-40B4-BE49-F238E27FC236}">
                <a16:creationId xmlns:a16="http://schemas.microsoft.com/office/drawing/2014/main" xmlns="" id="{D807B192-D31D-4DB6-867E-F31B7E190981}"/>
              </a:ext>
            </a:extLst>
          </p:cNvPr>
          <p:cNvSpPr txBox="1"/>
          <p:nvPr/>
        </p:nvSpPr>
        <p:spPr>
          <a:xfrm>
            <a:off x="1286903" y="910857"/>
            <a:ext cx="7399897" cy="1384995"/>
          </a:xfrm>
          <a:prstGeom prst="rect">
            <a:avLst/>
          </a:prstGeom>
          <a:noFill/>
        </p:spPr>
        <p:txBody>
          <a:bodyPr wrap="square" rtlCol="0">
            <a:spAutoFit/>
          </a:bodyPr>
          <a:lstStyle/>
          <a:p>
            <a:pPr algn="just"/>
            <a:r>
              <a:rPr lang="vi-VN" sz="2800" dirty="0" smtClean="0">
                <a:solidFill>
                  <a:srgbClr val="FC7D77">
                    <a:lumMod val="75000"/>
                  </a:srgbClr>
                </a:solidFill>
                <a:latin typeface="+mj-lt"/>
                <a:sym typeface="Wingdings" panose="05000000000000000000" pitchFamily="2" charset="2"/>
              </a:rPr>
              <a:t>Gấu </a:t>
            </a:r>
            <a:r>
              <a:rPr lang="vi-VN" sz="2800" dirty="0">
                <a:solidFill>
                  <a:srgbClr val="FC7D77">
                    <a:lumMod val="75000"/>
                  </a:srgbClr>
                </a:solidFill>
                <a:latin typeface="+mj-lt"/>
                <a:sym typeface="Wingdings" panose="05000000000000000000" pitchFamily="2" charset="2"/>
              </a:rPr>
              <a:t>con có đức tính kiên trì và chăm chỉ. Nhờ đó, gấu con đã bóng giỏi hơn và được các bạn khâm </a:t>
            </a:r>
            <a:r>
              <a:rPr lang="vi-VN" sz="2800" dirty="0" smtClean="0">
                <a:solidFill>
                  <a:srgbClr val="FC7D77">
                    <a:lumMod val="75000"/>
                  </a:srgbClr>
                </a:solidFill>
                <a:latin typeface="+mj-lt"/>
                <a:sym typeface="Wingdings" panose="05000000000000000000" pitchFamily="2" charset="2"/>
              </a:rPr>
              <a:t>phục.</a:t>
            </a:r>
            <a:endParaRPr lang="vi-VN" sz="2800" dirty="0">
              <a:solidFill>
                <a:srgbClr val="FC7D77">
                  <a:lumMod val="75000"/>
                </a:srgbClr>
              </a:solidFill>
              <a:latin typeface="+mj-lt"/>
              <a:sym typeface="Wingdings" panose="05000000000000000000" pitchFamily="2" charset="2"/>
            </a:endParaRPr>
          </a:p>
        </p:txBody>
      </p:sp>
      <p:pic>
        <p:nvPicPr>
          <p:cNvPr id="6" name="Picture 5">
            <a:extLst>
              <a:ext uri="{FF2B5EF4-FFF2-40B4-BE49-F238E27FC236}">
                <a16:creationId xmlns:a16="http://schemas.microsoft.com/office/drawing/2014/main" xmlns="" id="{D16D60CE-DA05-4452-B1A3-577C7BECF4FF}"/>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Effect>
                      <a14:saturation sat="200000"/>
                    </a14:imgEffect>
                  </a14:imgLayer>
                </a14:imgProps>
              </a:ext>
            </a:extLst>
          </a:blip>
          <a:stretch>
            <a:fillRect/>
          </a:stretch>
        </p:blipFill>
        <p:spPr>
          <a:xfrm>
            <a:off x="3087635" y="3168717"/>
            <a:ext cx="3084565" cy="1657618"/>
          </a:xfrm>
          <a:prstGeom prst="rect">
            <a:avLst/>
          </a:prstGeom>
        </p:spPr>
      </p:pic>
      <p:grpSp>
        <p:nvGrpSpPr>
          <p:cNvPr id="7" name="Group 6">
            <a:extLst>
              <a:ext uri="{FF2B5EF4-FFF2-40B4-BE49-F238E27FC236}">
                <a16:creationId xmlns:a16="http://schemas.microsoft.com/office/drawing/2014/main" xmlns="" id="{A1E5FAF0-9771-4A96-8CE8-A5832C2D10F6}"/>
              </a:ext>
            </a:extLst>
          </p:cNvPr>
          <p:cNvGrpSpPr/>
          <p:nvPr/>
        </p:nvGrpSpPr>
        <p:grpSpPr>
          <a:xfrm>
            <a:off x="2082321" y="2295852"/>
            <a:ext cx="4979359" cy="942648"/>
            <a:chOff x="743710" y="1771977"/>
            <a:chExt cx="5370580" cy="942648"/>
          </a:xfrm>
        </p:grpSpPr>
        <p:sp>
          <p:nvSpPr>
            <p:cNvPr id="8" name="Scroll: Horizontal 7">
              <a:extLst>
                <a:ext uri="{FF2B5EF4-FFF2-40B4-BE49-F238E27FC236}">
                  <a16:creationId xmlns:a16="http://schemas.microsoft.com/office/drawing/2014/main" xmlns="" id="{EAB8C72E-8B35-4A2B-8065-31A9AC8F901E}"/>
                </a:ext>
              </a:extLst>
            </p:cNvPr>
            <p:cNvSpPr/>
            <p:nvPr/>
          </p:nvSpPr>
          <p:spPr>
            <a:xfrm>
              <a:off x="743710" y="1771977"/>
              <a:ext cx="5370580" cy="942648"/>
            </a:xfrm>
            <a:prstGeom prst="horizontalScroll">
              <a:avLst/>
            </a:prstGeom>
            <a:solidFill>
              <a:srgbClr val="FAFDD7"/>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BAE5E4"/>
                </a:solidFill>
              </a:endParaRPr>
            </a:p>
          </p:txBody>
        </p:sp>
        <p:sp>
          <p:nvSpPr>
            <p:cNvPr id="9" name="TextBox 8">
              <a:extLst>
                <a:ext uri="{FF2B5EF4-FFF2-40B4-BE49-F238E27FC236}">
                  <a16:creationId xmlns:a16="http://schemas.microsoft.com/office/drawing/2014/main" xmlns="" id="{720531E2-16FC-4B2F-A135-7FABFAA342DB}"/>
                </a:ext>
              </a:extLst>
            </p:cNvPr>
            <p:cNvSpPr txBox="1"/>
            <p:nvPr/>
          </p:nvSpPr>
          <p:spPr>
            <a:xfrm>
              <a:off x="968981" y="1873389"/>
              <a:ext cx="5060977" cy="707886"/>
            </a:xfrm>
            <a:prstGeom prst="rect">
              <a:avLst/>
            </a:prstGeom>
            <a:noFill/>
          </p:spPr>
          <p:txBody>
            <a:bodyPr wrap="square" rtlCol="0">
              <a:spAutoFit/>
            </a:bodyPr>
            <a:lstStyle/>
            <a:p>
              <a:pPr algn="ctr"/>
              <a:r>
                <a:rPr lang="vi-VN" sz="2000" b="1" i="1" dirty="0">
                  <a:solidFill>
                    <a:srgbClr val="002060"/>
                  </a:solidFill>
                  <a:latin typeface="+mj-lt"/>
                </a:rPr>
                <a:t>Hãy luôn kiên trì và chăm chỉ. </a:t>
              </a:r>
            </a:p>
            <a:p>
              <a:pPr algn="ctr"/>
              <a:r>
                <a:rPr lang="en-US" sz="2000" b="1" i="1" dirty="0" err="1" smtClean="0">
                  <a:solidFill>
                    <a:srgbClr val="002060"/>
                  </a:solidFill>
                  <a:latin typeface="Times New Roman" panose="02020603050405020304" pitchFamily="18" charset="0"/>
                  <a:cs typeface="Times New Roman" panose="02020603050405020304" pitchFamily="18" charset="0"/>
                </a:rPr>
                <a:t>Chắc</a:t>
              </a:r>
              <a:r>
                <a:rPr lang="en-US" sz="2000" b="1" i="1" dirty="0" smtClean="0">
                  <a:solidFill>
                    <a:srgbClr val="002060"/>
                  </a:solidFill>
                  <a:latin typeface="Times New Roman" panose="02020603050405020304" pitchFamily="18" charset="0"/>
                  <a:cs typeface="Times New Roman" panose="02020603050405020304" pitchFamily="18" charset="0"/>
                </a:rPr>
                <a:t> </a:t>
              </a:r>
              <a:r>
                <a:rPr lang="en-US" sz="2000" b="1" i="1" dirty="0" err="1" smtClean="0">
                  <a:solidFill>
                    <a:srgbClr val="002060"/>
                  </a:solidFill>
                  <a:latin typeface="Times New Roman" panose="02020603050405020304" pitchFamily="18" charset="0"/>
                  <a:cs typeface="Times New Roman" panose="02020603050405020304" pitchFamily="18" charset="0"/>
                </a:rPr>
                <a:t>chắn</a:t>
              </a:r>
              <a:r>
                <a:rPr lang="en-US" sz="2000" b="1" i="1" dirty="0" smtClean="0">
                  <a:solidFill>
                    <a:srgbClr val="002060"/>
                  </a:solidFill>
                  <a:latin typeface="Times New Roman" panose="02020603050405020304" pitchFamily="18" charset="0"/>
                  <a:cs typeface="Times New Roman" panose="02020603050405020304" pitchFamily="18" charset="0"/>
                </a:rPr>
                <a:t> </a:t>
              </a:r>
              <a:r>
                <a:rPr lang="vi-VN" sz="2000" b="1" i="1" dirty="0" smtClean="0">
                  <a:solidFill>
                    <a:srgbClr val="002060"/>
                  </a:solidFill>
                  <a:latin typeface="+mj-lt"/>
                </a:rPr>
                <a:t>chúng </a:t>
              </a:r>
              <a:r>
                <a:rPr lang="vi-VN" sz="2000" b="1" i="1" dirty="0">
                  <a:solidFill>
                    <a:srgbClr val="002060"/>
                  </a:solidFill>
                  <a:latin typeface="+mj-lt"/>
                </a:rPr>
                <a:t>ta sẽ thành công.</a:t>
              </a:r>
            </a:p>
          </p:txBody>
        </p:sp>
      </p:grpSp>
    </p:spTree>
    <p:extLst>
      <p:ext uri="{BB962C8B-B14F-4D97-AF65-F5344CB8AC3E}">
        <p14:creationId xmlns:p14="http://schemas.microsoft.com/office/powerpoint/2010/main" val="1207983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randombar(horizontal)">
                                      <p:cBhvr>
                                        <p:cTn id="26" dur="500"/>
                                        <p:tgtEl>
                                          <p:spTgt spid="6"/>
                                        </p:tgtEl>
                                      </p:cBhvr>
                                    </p:animEffect>
                                  </p:childTnLst>
                                </p:cTn>
                              </p:par>
                            </p:childTnLst>
                          </p:cTn>
                        </p:par>
                        <p:par>
                          <p:cTn id="27" fill="hold">
                            <p:stCondLst>
                              <p:cond delay="500"/>
                            </p:stCondLst>
                            <p:childTnLst>
                              <p:par>
                                <p:cTn id="28" presetID="53" presetClass="entr" presetSubtype="16" fill="hold" nodeType="after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fltVal val="0"/>
                                          </p:val>
                                        </p:tav>
                                        <p:tav tm="100000">
                                          <p:val>
                                            <p:strVal val="#ppt_h"/>
                                          </p:val>
                                        </p:tav>
                                      </p:tavLst>
                                    </p:anim>
                                    <p:animEffect transition="in" filter="fade">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21" name="Google Shape;1573;p64"/>
          <p:cNvSpPr/>
          <p:nvPr/>
        </p:nvSpPr>
        <p:spPr>
          <a:xfrm>
            <a:off x="3908600" y="4324350"/>
            <a:ext cx="1738626" cy="575730"/>
          </a:xfrm>
          <a:custGeom>
            <a:avLst/>
            <a:gdLst/>
            <a:ahLst/>
            <a:cxnLst/>
            <a:rect l="l" t="t" r="r" b="b"/>
            <a:pathLst>
              <a:path w="30592" h="9417" extrusionOk="0">
                <a:moveTo>
                  <a:pt x="25842" y="5922"/>
                </a:moveTo>
                <a:cubicBezTo>
                  <a:pt x="24000" y="4039"/>
                  <a:pt x="23917" y="1"/>
                  <a:pt x="23917" y="1"/>
                </a:cubicBezTo>
                <a:lnTo>
                  <a:pt x="15610" y="1"/>
                </a:lnTo>
                <a:lnTo>
                  <a:pt x="14982" y="1"/>
                </a:lnTo>
                <a:lnTo>
                  <a:pt x="6676" y="1"/>
                </a:lnTo>
                <a:cubicBezTo>
                  <a:pt x="6676" y="1"/>
                  <a:pt x="6592" y="4039"/>
                  <a:pt x="4751" y="5922"/>
                </a:cubicBezTo>
                <a:cubicBezTo>
                  <a:pt x="2909" y="7805"/>
                  <a:pt x="1" y="9417"/>
                  <a:pt x="5023" y="9417"/>
                </a:cubicBezTo>
                <a:lnTo>
                  <a:pt x="14982" y="9417"/>
                </a:lnTo>
                <a:lnTo>
                  <a:pt x="15610" y="9417"/>
                </a:lnTo>
                <a:lnTo>
                  <a:pt x="25570" y="9417"/>
                </a:lnTo>
                <a:cubicBezTo>
                  <a:pt x="30591" y="9417"/>
                  <a:pt x="27704" y="7805"/>
                  <a:pt x="25842" y="5922"/>
                </a:cubicBezTo>
                <a:close/>
              </a:path>
            </a:pathLst>
          </a:custGeom>
          <a:solidFill>
            <a:schemeClr val="accent2"/>
          </a:solidFill>
          <a:ln w="76200" cap="flat" cmpd="sng">
            <a:solidFill>
              <a:schemeClr val="lt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75;p64"/>
          <p:cNvSpPr/>
          <p:nvPr/>
        </p:nvSpPr>
        <p:spPr>
          <a:xfrm>
            <a:off x="2398809" y="3257550"/>
            <a:ext cx="4800600" cy="447770"/>
          </a:xfrm>
          <a:custGeom>
            <a:avLst/>
            <a:gdLst/>
            <a:ahLst/>
            <a:cxnLst/>
            <a:rect l="l" t="t" r="r" b="b"/>
            <a:pathLst>
              <a:path w="84469" h="7324" extrusionOk="0">
                <a:moveTo>
                  <a:pt x="0" y="4855"/>
                </a:moveTo>
                <a:cubicBezTo>
                  <a:pt x="0" y="6236"/>
                  <a:pt x="1298" y="7324"/>
                  <a:pt x="2679" y="7324"/>
                </a:cubicBezTo>
                <a:lnTo>
                  <a:pt x="41659" y="7324"/>
                </a:lnTo>
                <a:lnTo>
                  <a:pt x="42998" y="7324"/>
                </a:lnTo>
                <a:lnTo>
                  <a:pt x="81979" y="7324"/>
                </a:lnTo>
                <a:cubicBezTo>
                  <a:pt x="83360" y="7324"/>
                  <a:pt x="84469" y="6236"/>
                  <a:pt x="84469" y="4855"/>
                </a:cubicBezTo>
                <a:lnTo>
                  <a:pt x="84469" y="1"/>
                </a:lnTo>
                <a:lnTo>
                  <a:pt x="0" y="1"/>
                </a:lnTo>
                <a:close/>
              </a:path>
            </a:pathLst>
          </a:custGeom>
          <a:solidFill>
            <a:schemeClr val="accent2"/>
          </a:solidFill>
          <a:ln w="76200" cap="flat" cmpd="sng">
            <a:solidFill>
              <a:schemeClr val="lt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576;p64"/>
          <p:cNvSpPr/>
          <p:nvPr/>
        </p:nvSpPr>
        <p:spPr>
          <a:xfrm>
            <a:off x="2398810" y="721809"/>
            <a:ext cx="4800600" cy="3086826"/>
          </a:xfrm>
          <a:custGeom>
            <a:avLst/>
            <a:gdLst/>
            <a:ahLst/>
            <a:cxnLst/>
            <a:rect l="l" t="t" r="r" b="b"/>
            <a:pathLst>
              <a:path w="84469" h="50490" extrusionOk="0">
                <a:moveTo>
                  <a:pt x="80807" y="3140"/>
                </a:moveTo>
                <a:lnTo>
                  <a:pt x="80807" y="46828"/>
                </a:lnTo>
                <a:lnTo>
                  <a:pt x="3662" y="46828"/>
                </a:lnTo>
                <a:lnTo>
                  <a:pt x="3662" y="3140"/>
                </a:lnTo>
                <a:close/>
                <a:moveTo>
                  <a:pt x="2679" y="1"/>
                </a:moveTo>
                <a:cubicBezTo>
                  <a:pt x="1298" y="1"/>
                  <a:pt x="0" y="984"/>
                  <a:pt x="0" y="2386"/>
                </a:cubicBezTo>
                <a:lnTo>
                  <a:pt x="0" y="50490"/>
                </a:lnTo>
                <a:lnTo>
                  <a:pt x="84469" y="50490"/>
                </a:lnTo>
                <a:lnTo>
                  <a:pt x="84469" y="2386"/>
                </a:lnTo>
                <a:cubicBezTo>
                  <a:pt x="84469" y="984"/>
                  <a:pt x="83360" y="1"/>
                  <a:pt x="81979" y="1"/>
                </a:cubicBezTo>
                <a:close/>
              </a:path>
            </a:pathLst>
          </a:custGeom>
          <a:solidFill>
            <a:schemeClr val="accent2"/>
          </a:solidFill>
          <a:ln w="76200" cap="flat" cmpd="sng">
            <a:solidFill>
              <a:schemeClr val="lt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577;p64"/>
          <p:cNvSpPr/>
          <p:nvPr/>
        </p:nvSpPr>
        <p:spPr>
          <a:xfrm>
            <a:off x="2377789" y="3805183"/>
            <a:ext cx="4800600" cy="447770"/>
          </a:xfrm>
          <a:custGeom>
            <a:avLst/>
            <a:gdLst/>
            <a:ahLst/>
            <a:cxnLst/>
            <a:rect l="l" t="t" r="r" b="b"/>
            <a:pathLst>
              <a:path w="84469" h="7324" extrusionOk="0">
                <a:moveTo>
                  <a:pt x="0" y="4562"/>
                </a:moveTo>
                <a:cubicBezTo>
                  <a:pt x="0" y="5964"/>
                  <a:pt x="1298" y="7324"/>
                  <a:pt x="2679" y="7324"/>
                </a:cubicBezTo>
                <a:lnTo>
                  <a:pt x="41659" y="7324"/>
                </a:lnTo>
                <a:lnTo>
                  <a:pt x="42998" y="7324"/>
                </a:lnTo>
                <a:lnTo>
                  <a:pt x="81979" y="7324"/>
                </a:lnTo>
                <a:cubicBezTo>
                  <a:pt x="83360" y="7324"/>
                  <a:pt x="84469" y="5964"/>
                  <a:pt x="84469" y="4562"/>
                </a:cubicBezTo>
                <a:lnTo>
                  <a:pt x="84469" y="1"/>
                </a:lnTo>
                <a:lnTo>
                  <a:pt x="0" y="1"/>
                </a:lnTo>
                <a:close/>
              </a:path>
            </a:pathLst>
          </a:custGeom>
          <a:solidFill>
            <a:schemeClr val="accent2"/>
          </a:solidFill>
          <a:ln w="76200" cap="flat" cmpd="sng">
            <a:solidFill>
              <a:schemeClr val="lt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 name="Google Shape;1578;p64"/>
          <p:cNvPicPr preferRelativeResize="0"/>
          <p:nvPr/>
        </p:nvPicPr>
        <p:blipFill rotWithShape="1">
          <a:blip r:embed="rId3">
            <a:alphaModFix/>
          </a:blip>
          <a:srcRect l="50004" r="2237" b="12201"/>
          <a:stretch/>
        </p:blipFill>
        <p:spPr>
          <a:xfrm>
            <a:off x="4876800" y="952572"/>
            <a:ext cx="2072028" cy="2609778"/>
          </a:xfrm>
          <a:prstGeom prst="rect">
            <a:avLst/>
          </a:prstGeom>
          <a:noFill/>
          <a:ln w="38100" cap="flat" cmpd="sng">
            <a:solidFill>
              <a:schemeClr val="lt2"/>
            </a:solidFill>
            <a:prstDash val="solid"/>
            <a:round/>
            <a:headEnd type="none" w="sm" len="sm"/>
            <a:tailEnd type="none" w="sm" len="sm"/>
          </a:ln>
        </p:spPr>
      </p:pic>
      <p:sp>
        <p:nvSpPr>
          <p:cNvPr id="3" name="Rectangle 2"/>
          <p:cNvSpPr/>
          <p:nvPr/>
        </p:nvSpPr>
        <p:spPr>
          <a:xfrm>
            <a:off x="2658168" y="952573"/>
            <a:ext cx="2218631" cy="26097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895599" y="1352550"/>
            <a:ext cx="1981200" cy="1938992"/>
          </a:xfrm>
          <a:prstGeom prst="rect">
            <a:avLst/>
          </a:prstGeom>
          <a:noFill/>
        </p:spPr>
        <p:txBody>
          <a:bodyPr wrap="square" rtlCol="0">
            <a:spAutoFit/>
          </a:bodyPr>
          <a:lstStyle/>
          <a:p>
            <a:pPr algn="ctr"/>
            <a:r>
              <a:rPr lang="en-US" sz="4000" dirty="0" smtClean="0">
                <a:solidFill>
                  <a:schemeClr val="accent2">
                    <a:lumMod val="50000"/>
                  </a:schemeClr>
                </a:solidFill>
                <a:latin typeface="Arial" panose="020B0604020202020204" pitchFamily="34" charset="0"/>
                <a:cs typeface="Arial" panose="020B0604020202020204" pitchFamily="34" charset="0"/>
              </a:rPr>
              <a:t>LUYỆN ĐỌC LẠI</a:t>
            </a:r>
            <a:endParaRPr lang="en-US" sz="4000" dirty="0">
              <a:solidFill>
                <a:schemeClr val="accent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7895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00"/>
                                        <p:tgtEl>
                                          <p:spTgt spid="2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down)">
                                      <p:cBhvr>
                                        <p:cTn id="10" dur="500"/>
                                        <p:tgtEl>
                                          <p:spTgt spid="2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wipe(down)">
                                      <p:cBhvr>
                                        <p:cTn id="13" dur="500"/>
                                        <p:tgtEl>
                                          <p:spTgt spid="23"/>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down)">
                                      <p:cBhvr>
                                        <p:cTn id="16" dur="500"/>
                                        <p:tgtEl>
                                          <p:spTgt spid="24"/>
                                        </p:tgtEl>
                                      </p:cBhvr>
                                    </p:animEffect>
                                  </p:childTnLst>
                                </p:cTn>
                              </p:par>
                              <p:par>
                                <p:cTn id="17" presetID="22" presetClass="entr" presetSubtype="4"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down)">
                                      <p:cBhvr>
                                        <p:cTn id="19" dur="500"/>
                                        <p:tgtEl>
                                          <p:spTgt spid="25"/>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3" grpId="0" animBg="1"/>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grpSp>
        <p:nvGrpSpPr>
          <p:cNvPr id="881" name="Google Shape;881;p35"/>
          <p:cNvGrpSpPr/>
          <p:nvPr/>
        </p:nvGrpSpPr>
        <p:grpSpPr>
          <a:xfrm>
            <a:off x="8686800" y="1502060"/>
            <a:ext cx="261975" cy="340700"/>
            <a:chOff x="4716975" y="1463450"/>
            <a:chExt cx="261975" cy="340700"/>
          </a:xfrm>
        </p:grpSpPr>
        <p:sp>
          <p:nvSpPr>
            <p:cNvPr id="882" name="Google Shape;882;p35"/>
            <p:cNvSpPr/>
            <p:nvPr/>
          </p:nvSpPr>
          <p:spPr>
            <a:xfrm>
              <a:off x="4754325" y="1583975"/>
              <a:ext cx="224625" cy="77675"/>
            </a:xfrm>
            <a:custGeom>
              <a:avLst/>
              <a:gdLst/>
              <a:ahLst/>
              <a:cxnLst/>
              <a:rect l="l" t="t" r="r" b="b"/>
              <a:pathLst>
                <a:path w="8985" h="3107" extrusionOk="0">
                  <a:moveTo>
                    <a:pt x="7492" y="0"/>
                  </a:moveTo>
                  <a:cubicBezTo>
                    <a:pt x="7427" y="0"/>
                    <a:pt x="7360" y="6"/>
                    <a:pt x="7289" y="17"/>
                  </a:cubicBezTo>
                  <a:lnTo>
                    <a:pt x="1338" y="867"/>
                  </a:lnTo>
                  <a:cubicBezTo>
                    <a:pt x="1" y="1085"/>
                    <a:pt x="231" y="3107"/>
                    <a:pt x="1495" y="3107"/>
                  </a:cubicBezTo>
                  <a:cubicBezTo>
                    <a:pt x="1560" y="3107"/>
                    <a:pt x="1628" y="3102"/>
                    <a:pt x="1698" y="3090"/>
                  </a:cubicBezTo>
                  <a:lnTo>
                    <a:pt x="7616" y="2240"/>
                  </a:lnTo>
                  <a:cubicBezTo>
                    <a:pt x="8985" y="2023"/>
                    <a:pt x="8756" y="0"/>
                    <a:pt x="7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5"/>
            <p:cNvSpPr/>
            <p:nvPr/>
          </p:nvSpPr>
          <p:spPr>
            <a:xfrm>
              <a:off x="4716975" y="1463450"/>
              <a:ext cx="130400" cy="128250"/>
            </a:xfrm>
            <a:custGeom>
              <a:avLst/>
              <a:gdLst/>
              <a:ahLst/>
              <a:cxnLst/>
              <a:rect l="l" t="t" r="r" b="b"/>
              <a:pathLst>
                <a:path w="5216" h="5130" extrusionOk="0">
                  <a:moveTo>
                    <a:pt x="3637" y="1"/>
                  </a:moveTo>
                  <a:cubicBezTo>
                    <a:pt x="3336" y="1"/>
                    <a:pt x="3032" y="134"/>
                    <a:pt x="2799" y="456"/>
                  </a:cubicBezTo>
                  <a:lnTo>
                    <a:pt x="641" y="3334"/>
                  </a:lnTo>
                  <a:cubicBezTo>
                    <a:pt x="0" y="4189"/>
                    <a:pt x="791" y="5130"/>
                    <a:pt x="1597" y="5130"/>
                  </a:cubicBezTo>
                  <a:cubicBezTo>
                    <a:pt x="1901" y="5130"/>
                    <a:pt x="2207" y="4996"/>
                    <a:pt x="2440" y="4674"/>
                  </a:cubicBezTo>
                  <a:lnTo>
                    <a:pt x="4598" y="1797"/>
                  </a:lnTo>
                  <a:cubicBezTo>
                    <a:pt x="5215" y="942"/>
                    <a:pt x="4436" y="1"/>
                    <a:pt x="36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5"/>
            <p:cNvSpPr/>
            <p:nvPr/>
          </p:nvSpPr>
          <p:spPr>
            <a:xfrm>
              <a:off x="4759650" y="1706775"/>
              <a:ext cx="135700" cy="97375"/>
            </a:xfrm>
            <a:custGeom>
              <a:avLst/>
              <a:gdLst/>
              <a:ahLst/>
              <a:cxnLst/>
              <a:rect l="l" t="t" r="r" b="b"/>
              <a:pathLst>
                <a:path w="5428" h="3895" extrusionOk="0">
                  <a:moveTo>
                    <a:pt x="1607" y="1"/>
                  </a:moveTo>
                  <a:cubicBezTo>
                    <a:pt x="687" y="1"/>
                    <a:pt x="0" y="1320"/>
                    <a:pt x="929" y="2037"/>
                  </a:cubicBezTo>
                  <a:cubicBezTo>
                    <a:pt x="1648" y="2560"/>
                    <a:pt x="2400" y="3116"/>
                    <a:pt x="3152" y="3672"/>
                  </a:cubicBezTo>
                  <a:cubicBezTo>
                    <a:pt x="3362" y="3828"/>
                    <a:pt x="3579" y="3894"/>
                    <a:pt x="3785" y="3894"/>
                  </a:cubicBezTo>
                  <a:cubicBezTo>
                    <a:pt x="4705" y="3894"/>
                    <a:pt x="5428" y="2568"/>
                    <a:pt x="4493" y="1873"/>
                  </a:cubicBezTo>
                  <a:lnTo>
                    <a:pt x="2270" y="238"/>
                  </a:lnTo>
                  <a:cubicBezTo>
                    <a:pt x="2048" y="72"/>
                    <a:pt x="1821" y="1"/>
                    <a:pt x="16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5" name="Google Shape;885;p35"/>
          <p:cNvGrpSpPr/>
          <p:nvPr/>
        </p:nvGrpSpPr>
        <p:grpSpPr>
          <a:xfrm flipH="1">
            <a:off x="3374212" y="1350744"/>
            <a:ext cx="261975" cy="340700"/>
            <a:chOff x="4716975" y="1463450"/>
            <a:chExt cx="261975" cy="340700"/>
          </a:xfrm>
        </p:grpSpPr>
        <p:sp>
          <p:nvSpPr>
            <p:cNvPr id="886" name="Google Shape;886;p35"/>
            <p:cNvSpPr/>
            <p:nvPr/>
          </p:nvSpPr>
          <p:spPr>
            <a:xfrm>
              <a:off x="4754325" y="1583975"/>
              <a:ext cx="224625" cy="77675"/>
            </a:xfrm>
            <a:custGeom>
              <a:avLst/>
              <a:gdLst/>
              <a:ahLst/>
              <a:cxnLst/>
              <a:rect l="l" t="t" r="r" b="b"/>
              <a:pathLst>
                <a:path w="8985" h="3107" extrusionOk="0">
                  <a:moveTo>
                    <a:pt x="7492" y="0"/>
                  </a:moveTo>
                  <a:cubicBezTo>
                    <a:pt x="7427" y="0"/>
                    <a:pt x="7360" y="6"/>
                    <a:pt x="7289" y="17"/>
                  </a:cubicBezTo>
                  <a:lnTo>
                    <a:pt x="1338" y="867"/>
                  </a:lnTo>
                  <a:cubicBezTo>
                    <a:pt x="1" y="1085"/>
                    <a:pt x="231" y="3107"/>
                    <a:pt x="1495" y="3107"/>
                  </a:cubicBezTo>
                  <a:cubicBezTo>
                    <a:pt x="1560" y="3107"/>
                    <a:pt x="1628" y="3102"/>
                    <a:pt x="1698" y="3090"/>
                  </a:cubicBezTo>
                  <a:lnTo>
                    <a:pt x="7616" y="2240"/>
                  </a:lnTo>
                  <a:cubicBezTo>
                    <a:pt x="8985" y="2023"/>
                    <a:pt x="8756" y="0"/>
                    <a:pt x="7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5"/>
            <p:cNvSpPr/>
            <p:nvPr/>
          </p:nvSpPr>
          <p:spPr>
            <a:xfrm>
              <a:off x="4716975" y="1463450"/>
              <a:ext cx="130400" cy="128250"/>
            </a:xfrm>
            <a:custGeom>
              <a:avLst/>
              <a:gdLst/>
              <a:ahLst/>
              <a:cxnLst/>
              <a:rect l="l" t="t" r="r" b="b"/>
              <a:pathLst>
                <a:path w="5216" h="5130" extrusionOk="0">
                  <a:moveTo>
                    <a:pt x="3637" y="1"/>
                  </a:moveTo>
                  <a:cubicBezTo>
                    <a:pt x="3336" y="1"/>
                    <a:pt x="3032" y="134"/>
                    <a:pt x="2799" y="456"/>
                  </a:cubicBezTo>
                  <a:lnTo>
                    <a:pt x="641" y="3334"/>
                  </a:lnTo>
                  <a:cubicBezTo>
                    <a:pt x="0" y="4189"/>
                    <a:pt x="791" y="5130"/>
                    <a:pt x="1597" y="5130"/>
                  </a:cubicBezTo>
                  <a:cubicBezTo>
                    <a:pt x="1901" y="5130"/>
                    <a:pt x="2207" y="4996"/>
                    <a:pt x="2440" y="4674"/>
                  </a:cubicBezTo>
                  <a:lnTo>
                    <a:pt x="4598" y="1797"/>
                  </a:lnTo>
                  <a:cubicBezTo>
                    <a:pt x="5215" y="942"/>
                    <a:pt x="4436" y="1"/>
                    <a:pt x="36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5"/>
            <p:cNvSpPr/>
            <p:nvPr/>
          </p:nvSpPr>
          <p:spPr>
            <a:xfrm>
              <a:off x="4759650" y="1706775"/>
              <a:ext cx="135700" cy="97375"/>
            </a:xfrm>
            <a:custGeom>
              <a:avLst/>
              <a:gdLst/>
              <a:ahLst/>
              <a:cxnLst/>
              <a:rect l="l" t="t" r="r" b="b"/>
              <a:pathLst>
                <a:path w="5428" h="3895" extrusionOk="0">
                  <a:moveTo>
                    <a:pt x="1607" y="1"/>
                  </a:moveTo>
                  <a:cubicBezTo>
                    <a:pt x="687" y="1"/>
                    <a:pt x="0" y="1320"/>
                    <a:pt x="929" y="2037"/>
                  </a:cubicBezTo>
                  <a:cubicBezTo>
                    <a:pt x="1648" y="2560"/>
                    <a:pt x="2400" y="3116"/>
                    <a:pt x="3152" y="3672"/>
                  </a:cubicBezTo>
                  <a:cubicBezTo>
                    <a:pt x="3362" y="3828"/>
                    <a:pt x="3579" y="3894"/>
                    <a:pt x="3785" y="3894"/>
                  </a:cubicBezTo>
                  <a:cubicBezTo>
                    <a:pt x="4705" y="3894"/>
                    <a:pt x="5428" y="2568"/>
                    <a:pt x="4493" y="1873"/>
                  </a:cubicBezTo>
                  <a:lnTo>
                    <a:pt x="2270" y="238"/>
                  </a:lnTo>
                  <a:cubicBezTo>
                    <a:pt x="2048" y="72"/>
                    <a:pt x="1821" y="1"/>
                    <a:pt x="16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roup 1"/>
          <p:cNvGrpSpPr/>
          <p:nvPr/>
        </p:nvGrpSpPr>
        <p:grpSpPr>
          <a:xfrm>
            <a:off x="1752600" y="1047750"/>
            <a:ext cx="6248400" cy="3084985"/>
            <a:chOff x="1752600" y="1047750"/>
            <a:chExt cx="6248400" cy="3084985"/>
          </a:xfrm>
        </p:grpSpPr>
        <p:sp>
          <p:nvSpPr>
            <p:cNvPr id="890" name="Google Shape;890;p35"/>
            <p:cNvSpPr/>
            <p:nvPr/>
          </p:nvSpPr>
          <p:spPr>
            <a:xfrm>
              <a:off x="1752600" y="1047750"/>
              <a:ext cx="6248400" cy="3084985"/>
            </a:xfrm>
            <a:custGeom>
              <a:avLst/>
              <a:gdLst/>
              <a:ahLst/>
              <a:cxnLst/>
              <a:rect l="l" t="t" r="r" b="b"/>
              <a:pathLst>
                <a:path w="107244" h="26046" extrusionOk="0">
                  <a:moveTo>
                    <a:pt x="16384" y="0"/>
                  </a:moveTo>
                  <a:cubicBezTo>
                    <a:pt x="13677" y="0"/>
                    <a:pt x="10974" y="197"/>
                    <a:pt x="8318" y="576"/>
                  </a:cubicBezTo>
                  <a:cubicBezTo>
                    <a:pt x="5923" y="891"/>
                    <a:pt x="3844" y="2214"/>
                    <a:pt x="2710" y="4294"/>
                  </a:cubicBezTo>
                  <a:cubicBezTo>
                    <a:pt x="883" y="7507"/>
                    <a:pt x="1" y="10847"/>
                    <a:pt x="883" y="14627"/>
                  </a:cubicBezTo>
                  <a:cubicBezTo>
                    <a:pt x="1828" y="18723"/>
                    <a:pt x="4159" y="21432"/>
                    <a:pt x="8192" y="22630"/>
                  </a:cubicBezTo>
                  <a:cubicBezTo>
                    <a:pt x="10780" y="23264"/>
                    <a:pt x="13444" y="23596"/>
                    <a:pt x="16095" y="23596"/>
                  </a:cubicBezTo>
                  <a:cubicBezTo>
                    <a:pt x="16865" y="23596"/>
                    <a:pt x="17634" y="23568"/>
                    <a:pt x="18399" y="23512"/>
                  </a:cubicBezTo>
                  <a:cubicBezTo>
                    <a:pt x="25081" y="23213"/>
                    <a:pt x="31762" y="23032"/>
                    <a:pt x="38412" y="23032"/>
                  </a:cubicBezTo>
                  <a:cubicBezTo>
                    <a:pt x="40165" y="23032"/>
                    <a:pt x="41917" y="23044"/>
                    <a:pt x="43666" y="23071"/>
                  </a:cubicBezTo>
                  <a:cubicBezTo>
                    <a:pt x="49148" y="23260"/>
                    <a:pt x="54630" y="23701"/>
                    <a:pt x="60112" y="24520"/>
                  </a:cubicBezTo>
                  <a:cubicBezTo>
                    <a:pt x="61057" y="24583"/>
                    <a:pt x="62065" y="24646"/>
                    <a:pt x="63073" y="24772"/>
                  </a:cubicBezTo>
                  <a:cubicBezTo>
                    <a:pt x="69254" y="25355"/>
                    <a:pt x="75435" y="26046"/>
                    <a:pt x="81716" y="26046"/>
                  </a:cubicBezTo>
                  <a:cubicBezTo>
                    <a:pt x="82222" y="26046"/>
                    <a:pt x="82729" y="26041"/>
                    <a:pt x="83237" y="26032"/>
                  </a:cubicBezTo>
                  <a:cubicBezTo>
                    <a:pt x="87395" y="26032"/>
                    <a:pt x="91554" y="25402"/>
                    <a:pt x="95587" y="24205"/>
                  </a:cubicBezTo>
                  <a:cubicBezTo>
                    <a:pt x="98170" y="23449"/>
                    <a:pt x="100564" y="22188"/>
                    <a:pt x="102644" y="20424"/>
                  </a:cubicBezTo>
                  <a:cubicBezTo>
                    <a:pt x="106298" y="17274"/>
                    <a:pt x="107243" y="11225"/>
                    <a:pt x="104471" y="7444"/>
                  </a:cubicBezTo>
                  <a:cubicBezTo>
                    <a:pt x="101286" y="3051"/>
                    <a:pt x="97335" y="333"/>
                    <a:pt x="91992" y="333"/>
                  </a:cubicBezTo>
                  <a:cubicBezTo>
                    <a:pt x="91205" y="333"/>
                    <a:pt x="90387" y="392"/>
                    <a:pt x="89538" y="513"/>
                  </a:cubicBezTo>
                  <a:cubicBezTo>
                    <a:pt x="83930" y="1269"/>
                    <a:pt x="78259" y="1710"/>
                    <a:pt x="72588" y="1836"/>
                  </a:cubicBezTo>
                  <a:cubicBezTo>
                    <a:pt x="68647" y="1943"/>
                    <a:pt x="64694" y="1982"/>
                    <a:pt x="60735" y="1982"/>
                  </a:cubicBezTo>
                  <a:cubicBezTo>
                    <a:pt x="55326" y="1982"/>
                    <a:pt x="49906" y="1909"/>
                    <a:pt x="44486" y="1836"/>
                  </a:cubicBezTo>
                  <a:cubicBezTo>
                    <a:pt x="36861" y="1710"/>
                    <a:pt x="29300" y="891"/>
                    <a:pt x="21739" y="261"/>
                  </a:cubicBezTo>
                  <a:cubicBezTo>
                    <a:pt x="19960" y="86"/>
                    <a:pt x="18171" y="0"/>
                    <a:pt x="16384" y="0"/>
                  </a:cubicBezTo>
                  <a:close/>
                </a:path>
              </a:pathLst>
            </a:custGeom>
            <a:solidFill>
              <a:schemeClr val="bg1">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9;p17"/>
            <p:cNvSpPr txBox="1">
              <a:spLocks/>
            </p:cNvSpPr>
            <p:nvPr/>
          </p:nvSpPr>
          <p:spPr>
            <a:xfrm>
              <a:off x="1981200" y="1845808"/>
              <a:ext cx="5791199" cy="11430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50000"/>
                </a:lnSpc>
                <a:spcBef>
                  <a:spcPts val="0"/>
                </a:spcBef>
                <a:spcAft>
                  <a:spcPts val="0"/>
                </a:spcAft>
                <a:buClr>
                  <a:schemeClr val="dk2"/>
                </a:buClr>
                <a:buSzPts val="5200"/>
                <a:buFont typeface="Nanum Pen Script"/>
                <a:buNone/>
                <a:defRPr sz="7000" b="1" i="0" u="none" strike="noStrike" cap="none">
                  <a:solidFill>
                    <a:schemeClr val="dk2"/>
                  </a:solidFill>
                  <a:latin typeface="Nanum Pen Script"/>
                  <a:ea typeface="Nanum Pen Script"/>
                  <a:cs typeface="Nanum Pen Script"/>
                  <a:sym typeface="Nanum Pen Script"/>
                </a:defRPr>
              </a:lvl1pPr>
              <a:lvl2pPr marR="0" lvl="1" algn="ctr" rtl="0">
                <a:lnSpc>
                  <a:spcPct val="100000"/>
                </a:lnSpc>
                <a:spcBef>
                  <a:spcPts val="0"/>
                </a:spcBef>
                <a:spcAft>
                  <a:spcPts val="0"/>
                </a:spcAft>
                <a:buClr>
                  <a:schemeClr val="dk1"/>
                </a:buClr>
                <a:buSzPts val="5200"/>
                <a:buFont typeface="Nanum Pen Script"/>
                <a:buNone/>
                <a:defRPr sz="5200" b="0" i="0" u="none" strike="noStrike" cap="none">
                  <a:solidFill>
                    <a:schemeClr val="dk1"/>
                  </a:solidFill>
                  <a:latin typeface="Nanum Pen Script"/>
                  <a:ea typeface="Nanum Pen Script"/>
                  <a:cs typeface="Nanum Pen Script"/>
                  <a:sym typeface="Nanum Pen Script"/>
                </a:defRPr>
              </a:lvl2pPr>
              <a:lvl3pPr marR="0" lvl="2" algn="ctr" rtl="0">
                <a:lnSpc>
                  <a:spcPct val="100000"/>
                </a:lnSpc>
                <a:spcBef>
                  <a:spcPts val="0"/>
                </a:spcBef>
                <a:spcAft>
                  <a:spcPts val="0"/>
                </a:spcAft>
                <a:buClr>
                  <a:schemeClr val="dk1"/>
                </a:buClr>
                <a:buSzPts val="5200"/>
                <a:buFont typeface="Nanum Pen Script"/>
                <a:buNone/>
                <a:defRPr sz="5200" b="0" i="0" u="none" strike="noStrike" cap="none">
                  <a:solidFill>
                    <a:schemeClr val="dk1"/>
                  </a:solidFill>
                  <a:latin typeface="Nanum Pen Script"/>
                  <a:ea typeface="Nanum Pen Script"/>
                  <a:cs typeface="Nanum Pen Script"/>
                  <a:sym typeface="Nanum Pen Script"/>
                </a:defRPr>
              </a:lvl3pPr>
              <a:lvl4pPr marR="0" lvl="3" algn="ctr" rtl="0">
                <a:lnSpc>
                  <a:spcPct val="100000"/>
                </a:lnSpc>
                <a:spcBef>
                  <a:spcPts val="0"/>
                </a:spcBef>
                <a:spcAft>
                  <a:spcPts val="0"/>
                </a:spcAft>
                <a:buClr>
                  <a:schemeClr val="dk1"/>
                </a:buClr>
                <a:buSzPts val="5200"/>
                <a:buFont typeface="Nanum Pen Script"/>
                <a:buNone/>
                <a:defRPr sz="5200" b="0" i="0" u="none" strike="noStrike" cap="none">
                  <a:solidFill>
                    <a:schemeClr val="dk1"/>
                  </a:solidFill>
                  <a:latin typeface="Nanum Pen Script"/>
                  <a:ea typeface="Nanum Pen Script"/>
                  <a:cs typeface="Nanum Pen Script"/>
                  <a:sym typeface="Nanum Pen Script"/>
                </a:defRPr>
              </a:lvl4pPr>
              <a:lvl5pPr marR="0" lvl="4" algn="ctr" rtl="0">
                <a:lnSpc>
                  <a:spcPct val="100000"/>
                </a:lnSpc>
                <a:spcBef>
                  <a:spcPts val="0"/>
                </a:spcBef>
                <a:spcAft>
                  <a:spcPts val="0"/>
                </a:spcAft>
                <a:buClr>
                  <a:schemeClr val="dk1"/>
                </a:buClr>
                <a:buSzPts val="5200"/>
                <a:buFont typeface="Nanum Pen Script"/>
                <a:buNone/>
                <a:defRPr sz="5200" b="0" i="0" u="none" strike="noStrike" cap="none">
                  <a:solidFill>
                    <a:schemeClr val="dk1"/>
                  </a:solidFill>
                  <a:latin typeface="Nanum Pen Script"/>
                  <a:ea typeface="Nanum Pen Script"/>
                  <a:cs typeface="Nanum Pen Script"/>
                  <a:sym typeface="Nanum Pen Script"/>
                </a:defRPr>
              </a:lvl5pPr>
              <a:lvl6pPr marR="0" lvl="5" algn="ctr" rtl="0">
                <a:lnSpc>
                  <a:spcPct val="100000"/>
                </a:lnSpc>
                <a:spcBef>
                  <a:spcPts val="0"/>
                </a:spcBef>
                <a:spcAft>
                  <a:spcPts val="0"/>
                </a:spcAft>
                <a:buClr>
                  <a:schemeClr val="dk1"/>
                </a:buClr>
                <a:buSzPts val="5200"/>
                <a:buFont typeface="Nanum Pen Script"/>
                <a:buNone/>
                <a:defRPr sz="5200" b="0" i="0" u="none" strike="noStrike" cap="none">
                  <a:solidFill>
                    <a:schemeClr val="dk1"/>
                  </a:solidFill>
                  <a:latin typeface="Nanum Pen Script"/>
                  <a:ea typeface="Nanum Pen Script"/>
                  <a:cs typeface="Nanum Pen Script"/>
                  <a:sym typeface="Nanum Pen Script"/>
                </a:defRPr>
              </a:lvl6pPr>
              <a:lvl7pPr marR="0" lvl="6" algn="ctr" rtl="0">
                <a:lnSpc>
                  <a:spcPct val="100000"/>
                </a:lnSpc>
                <a:spcBef>
                  <a:spcPts val="0"/>
                </a:spcBef>
                <a:spcAft>
                  <a:spcPts val="0"/>
                </a:spcAft>
                <a:buClr>
                  <a:schemeClr val="dk1"/>
                </a:buClr>
                <a:buSzPts val="5200"/>
                <a:buFont typeface="Nanum Pen Script"/>
                <a:buNone/>
                <a:defRPr sz="5200" b="0" i="0" u="none" strike="noStrike" cap="none">
                  <a:solidFill>
                    <a:schemeClr val="dk1"/>
                  </a:solidFill>
                  <a:latin typeface="Nanum Pen Script"/>
                  <a:ea typeface="Nanum Pen Script"/>
                  <a:cs typeface="Nanum Pen Script"/>
                  <a:sym typeface="Nanum Pen Script"/>
                </a:defRPr>
              </a:lvl7pPr>
              <a:lvl8pPr marR="0" lvl="7" algn="ctr" rtl="0">
                <a:lnSpc>
                  <a:spcPct val="100000"/>
                </a:lnSpc>
                <a:spcBef>
                  <a:spcPts val="0"/>
                </a:spcBef>
                <a:spcAft>
                  <a:spcPts val="0"/>
                </a:spcAft>
                <a:buClr>
                  <a:schemeClr val="dk1"/>
                </a:buClr>
                <a:buSzPts val="5200"/>
                <a:buFont typeface="Nanum Pen Script"/>
                <a:buNone/>
                <a:defRPr sz="5200" b="0" i="0" u="none" strike="noStrike" cap="none">
                  <a:solidFill>
                    <a:schemeClr val="dk1"/>
                  </a:solidFill>
                  <a:latin typeface="Nanum Pen Script"/>
                  <a:ea typeface="Nanum Pen Script"/>
                  <a:cs typeface="Nanum Pen Script"/>
                  <a:sym typeface="Nanum Pen Script"/>
                </a:defRPr>
              </a:lvl8pPr>
              <a:lvl9pPr marR="0" lvl="8" algn="ctr" rtl="0">
                <a:lnSpc>
                  <a:spcPct val="100000"/>
                </a:lnSpc>
                <a:spcBef>
                  <a:spcPts val="0"/>
                </a:spcBef>
                <a:spcAft>
                  <a:spcPts val="0"/>
                </a:spcAft>
                <a:buClr>
                  <a:schemeClr val="dk1"/>
                </a:buClr>
                <a:buSzPts val="5200"/>
                <a:buFont typeface="Nanum Pen Script"/>
                <a:buNone/>
                <a:defRPr sz="5200" b="0" i="0" u="none" strike="noStrike" cap="none">
                  <a:solidFill>
                    <a:schemeClr val="dk1"/>
                  </a:solidFill>
                  <a:latin typeface="Nanum Pen Script"/>
                  <a:ea typeface="Nanum Pen Script"/>
                  <a:cs typeface="Nanum Pen Script"/>
                  <a:sym typeface="Nanum Pen Script"/>
                </a:defRPr>
              </a:lvl9pPr>
            </a:lstStyle>
            <a:p>
              <a:pPr algn="just">
                <a:lnSpc>
                  <a:spcPct val="100000"/>
                </a:lnSpc>
              </a:pPr>
              <a:r>
                <a:rPr lang="en-US" sz="3200" dirty="0" err="1" smtClean="0">
                  <a:solidFill>
                    <a:schemeClr val="tx2"/>
                  </a:solidFill>
                  <a:latin typeface="Arial" panose="020B0604020202020204" pitchFamily="34" charset="0"/>
                  <a:cs typeface="Arial" panose="020B0604020202020204" pitchFamily="34" charset="0"/>
                </a:rPr>
                <a:t>Luyện</a:t>
              </a:r>
              <a:r>
                <a:rPr lang="en-US" sz="3200" dirty="0" smtClean="0">
                  <a:solidFill>
                    <a:schemeClr val="tx2"/>
                  </a:solidFill>
                  <a:latin typeface="Arial" panose="020B0604020202020204" pitchFamily="34" charset="0"/>
                  <a:cs typeface="Arial" panose="020B0604020202020204" pitchFamily="34" charset="0"/>
                </a:rPr>
                <a:t> </a:t>
              </a:r>
              <a:r>
                <a:rPr lang="en-US" sz="3200" dirty="0" err="1" smtClean="0">
                  <a:solidFill>
                    <a:schemeClr val="tx2"/>
                  </a:solidFill>
                  <a:latin typeface="Arial" panose="020B0604020202020204" pitchFamily="34" charset="0"/>
                  <a:cs typeface="Arial" panose="020B0604020202020204" pitchFamily="34" charset="0"/>
                </a:rPr>
                <a:t>tập</a:t>
              </a:r>
              <a:r>
                <a:rPr lang="en-US" sz="3200" dirty="0" smtClean="0">
                  <a:solidFill>
                    <a:schemeClr val="tx2"/>
                  </a:solidFill>
                  <a:latin typeface="Arial" panose="020B0604020202020204" pitchFamily="34" charset="0"/>
                  <a:cs typeface="Arial" panose="020B0604020202020204" pitchFamily="34" charset="0"/>
                </a:rPr>
                <a:t> </a:t>
              </a:r>
              <a:r>
                <a:rPr lang="en-US" sz="3200" dirty="0" err="1" smtClean="0">
                  <a:solidFill>
                    <a:schemeClr val="tx2"/>
                  </a:solidFill>
                  <a:latin typeface="Arial" panose="020B0604020202020204" pitchFamily="34" charset="0"/>
                  <a:cs typeface="Arial" panose="020B0604020202020204" pitchFamily="34" charset="0"/>
                </a:rPr>
                <a:t>theo</a:t>
              </a:r>
              <a:r>
                <a:rPr lang="en-US" sz="3200" dirty="0" smtClean="0">
                  <a:solidFill>
                    <a:schemeClr val="tx2"/>
                  </a:solidFill>
                  <a:latin typeface="Arial" panose="020B0604020202020204" pitchFamily="34" charset="0"/>
                  <a:cs typeface="Arial" panose="020B0604020202020204" pitchFamily="34" charset="0"/>
                </a:rPr>
                <a:t> </a:t>
              </a:r>
              <a:r>
                <a:rPr lang="en-US" sz="3200" dirty="0" err="1" smtClean="0">
                  <a:solidFill>
                    <a:schemeClr val="tx2"/>
                  </a:solidFill>
                  <a:latin typeface="Arial" panose="020B0604020202020204" pitchFamily="34" charset="0"/>
                  <a:cs typeface="Arial" panose="020B0604020202020204" pitchFamily="34" charset="0"/>
                </a:rPr>
                <a:t>văn</a:t>
              </a:r>
              <a:r>
                <a:rPr lang="en-US" sz="3200" dirty="0" smtClean="0">
                  <a:solidFill>
                    <a:schemeClr val="tx2"/>
                  </a:solidFill>
                  <a:latin typeface="Arial" panose="020B0604020202020204" pitchFamily="34" charset="0"/>
                  <a:cs typeface="Arial" panose="020B0604020202020204" pitchFamily="34" charset="0"/>
                </a:rPr>
                <a:t> </a:t>
              </a:r>
              <a:r>
                <a:rPr lang="en-US" sz="3200" dirty="0" err="1" smtClean="0">
                  <a:solidFill>
                    <a:schemeClr val="tx2"/>
                  </a:solidFill>
                  <a:latin typeface="Arial" panose="020B0604020202020204" pitchFamily="34" charset="0"/>
                  <a:cs typeface="Arial" panose="020B0604020202020204" pitchFamily="34" charset="0"/>
                </a:rPr>
                <a:t>bản</a:t>
              </a:r>
              <a:r>
                <a:rPr lang="en-US" sz="3200" dirty="0" smtClean="0">
                  <a:solidFill>
                    <a:schemeClr val="tx2"/>
                  </a:solidFill>
                  <a:latin typeface="Arial" panose="020B0604020202020204" pitchFamily="34" charset="0"/>
                  <a:cs typeface="Arial" panose="020B0604020202020204" pitchFamily="34" charset="0"/>
                </a:rPr>
                <a:t> </a:t>
              </a:r>
              <a:r>
                <a:rPr lang="en-US" sz="3200" dirty="0" err="1" smtClean="0">
                  <a:solidFill>
                    <a:schemeClr val="tx2"/>
                  </a:solidFill>
                  <a:latin typeface="Arial" panose="020B0604020202020204" pitchFamily="34" charset="0"/>
                  <a:cs typeface="Arial" panose="020B0604020202020204" pitchFamily="34" charset="0"/>
                </a:rPr>
                <a:t>đọc</a:t>
              </a:r>
              <a:endParaRPr lang="en-US" sz="3200" dirty="0">
                <a:solidFill>
                  <a:schemeClr val="tx2"/>
                </a:solidFill>
                <a:latin typeface="Arial" panose="020B0604020202020204" pitchFamily="34" charset="0"/>
                <a:cs typeface="Arial" panose="020B0604020202020204" pitchFamily="34" charset="0"/>
              </a:endParaRPr>
            </a:p>
          </p:txBody>
        </p:sp>
      </p:grpSp>
      <p:grpSp>
        <p:nvGrpSpPr>
          <p:cNvPr id="14" name="Google Shape;1296;p60"/>
          <p:cNvGrpSpPr/>
          <p:nvPr/>
        </p:nvGrpSpPr>
        <p:grpSpPr>
          <a:xfrm>
            <a:off x="6362020" y="203830"/>
            <a:ext cx="2820758" cy="3277859"/>
            <a:chOff x="3423529" y="2146692"/>
            <a:chExt cx="2297566" cy="2523667"/>
          </a:xfrm>
        </p:grpSpPr>
        <p:sp>
          <p:nvSpPr>
            <p:cNvPr id="15" name="Google Shape;1297;p60"/>
            <p:cNvSpPr/>
            <p:nvPr/>
          </p:nvSpPr>
          <p:spPr>
            <a:xfrm>
              <a:off x="3423529" y="2146692"/>
              <a:ext cx="2297566" cy="2523667"/>
            </a:xfrm>
            <a:custGeom>
              <a:avLst/>
              <a:gdLst/>
              <a:ahLst/>
              <a:cxnLst/>
              <a:rect l="l" t="t" r="r" b="b"/>
              <a:pathLst>
                <a:path w="93132" h="102297" extrusionOk="0">
                  <a:moveTo>
                    <a:pt x="26532" y="1"/>
                  </a:moveTo>
                  <a:cubicBezTo>
                    <a:pt x="22326" y="1"/>
                    <a:pt x="18413" y="2198"/>
                    <a:pt x="16028" y="5859"/>
                  </a:cubicBezTo>
                  <a:cubicBezTo>
                    <a:pt x="13643" y="9563"/>
                    <a:pt x="12848" y="14668"/>
                    <a:pt x="13999" y="19209"/>
                  </a:cubicBezTo>
                  <a:cubicBezTo>
                    <a:pt x="14898" y="22766"/>
                    <a:pt x="16907" y="25862"/>
                    <a:pt x="19711" y="28101"/>
                  </a:cubicBezTo>
                  <a:cubicBezTo>
                    <a:pt x="17263" y="26971"/>
                    <a:pt x="14898" y="26406"/>
                    <a:pt x="12639" y="26406"/>
                  </a:cubicBezTo>
                  <a:cubicBezTo>
                    <a:pt x="11990" y="26406"/>
                    <a:pt x="11341" y="26448"/>
                    <a:pt x="10734" y="26553"/>
                  </a:cubicBezTo>
                  <a:cubicBezTo>
                    <a:pt x="5441" y="27327"/>
                    <a:pt x="1277" y="31784"/>
                    <a:pt x="566" y="37391"/>
                  </a:cubicBezTo>
                  <a:cubicBezTo>
                    <a:pt x="1" y="41764"/>
                    <a:pt x="1528" y="46702"/>
                    <a:pt x="4520" y="50301"/>
                  </a:cubicBezTo>
                  <a:cubicBezTo>
                    <a:pt x="7219" y="53502"/>
                    <a:pt x="10944" y="55553"/>
                    <a:pt x="15003" y="56076"/>
                  </a:cubicBezTo>
                  <a:cubicBezTo>
                    <a:pt x="16154" y="56222"/>
                    <a:pt x="17263" y="56264"/>
                    <a:pt x="18581" y="56264"/>
                  </a:cubicBezTo>
                  <a:lnTo>
                    <a:pt x="19815" y="56264"/>
                  </a:lnTo>
                  <a:cubicBezTo>
                    <a:pt x="22284" y="56264"/>
                    <a:pt x="24293" y="56348"/>
                    <a:pt x="26009" y="57645"/>
                  </a:cubicBezTo>
                  <a:cubicBezTo>
                    <a:pt x="26741" y="58189"/>
                    <a:pt x="27452" y="58963"/>
                    <a:pt x="28185" y="59800"/>
                  </a:cubicBezTo>
                  <a:cubicBezTo>
                    <a:pt x="28875" y="60575"/>
                    <a:pt x="29587" y="61349"/>
                    <a:pt x="30403" y="62081"/>
                  </a:cubicBezTo>
                  <a:cubicBezTo>
                    <a:pt x="31281" y="62834"/>
                    <a:pt x="33018" y="64090"/>
                    <a:pt x="35131" y="64257"/>
                  </a:cubicBezTo>
                  <a:lnTo>
                    <a:pt x="35362" y="64571"/>
                  </a:lnTo>
                  <a:cubicBezTo>
                    <a:pt x="36763" y="66475"/>
                    <a:pt x="38186" y="68442"/>
                    <a:pt x="39672" y="70325"/>
                  </a:cubicBezTo>
                  <a:cubicBezTo>
                    <a:pt x="40258" y="71078"/>
                    <a:pt x="40551" y="71915"/>
                    <a:pt x="40655" y="73150"/>
                  </a:cubicBezTo>
                  <a:cubicBezTo>
                    <a:pt x="41095" y="78443"/>
                    <a:pt x="40551" y="83632"/>
                    <a:pt x="39986" y="89135"/>
                  </a:cubicBezTo>
                  <a:lnTo>
                    <a:pt x="39965" y="89240"/>
                  </a:lnTo>
                  <a:cubicBezTo>
                    <a:pt x="39860" y="90202"/>
                    <a:pt x="39337" y="92274"/>
                    <a:pt x="38856" y="94136"/>
                  </a:cubicBezTo>
                  <a:cubicBezTo>
                    <a:pt x="38312" y="96207"/>
                    <a:pt x="37810" y="98174"/>
                    <a:pt x="37684" y="99409"/>
                  </a:cubicBezTo>
                  <a:lnTo>
                    <a:pt x="37349" y="102296"/>
                  </a:lnTo>
                  <a:lnTo>
                    <a:pt x="54360" y="102296"/>
                  </a:lnTo>
                  <a:lnTo>
                    <a:pt x="54800" y="100246"/>
                  </a:lnTo>
                  <a:cubicBezTo>
                    <a:pt x="54946" y="99660"/>
                    <a:pt x="54946" y="99660"/>
                    <a:pt x="54130" y="94324"/>
                  </a:cubicBezTo>
                  <a:cubicBezTo>
                    <a:pt x="53377" y="89365"/>
                    <a:pt x="52247" y="81875"/>
                    <a:pt x="51954" y="78318"/>
                  </a:cubicBezTo>
                  <a:cubicBezTo>
                    <a:pt x="51556" y="73317"/>
                    <a:pt x="51431" y="68337"/>
                    <a:pt x="51347" y="64132"/>
                  </a:cubicBezTo>
                  <a:cubicBezTo>
                    <a:pt x="51326" y="62751"/>
                    <a:pt x="51619" y="61851"/>
                    <a:pt x="52352" y="61160"/>
                  </a:cubicBezTo>
                  <a:cubicBezTo>
                    <a:pt x="53000" y="60533"/>
                    <a:pt x="53565" y="59884"/>
                    <a:pt x="54109" y="59215"/>
                  </a:cubicBezTo>
                  <a:cubicBezTo>
                    <a:pt x="54297" y="59235"/>
                    <a:pt x="54486" y="59235"/>
                    <a:pt x="54674" y="59235"/>
                  </a:cubicBezTo>
                  <a:cubicBezTo>
                    <a:pt x="56076" y="59235"/>
                    <a:pt x="57645" y="58754"/>
                    <a:pt x="59089" y="57896"/>
                  </a:cubicBezTo>
                  <a:cubicBezTo>
                    <a:pt x="60010" y="57331"/>
                    <a:pt x="60847" y="56683"/>
                    <a:pt x="61663" y="56055"/>
                  </a:cubicBezTo>
                  <a:cubicBezTo>
                    <a:pt x="62541" y="55365"/>
                    <a:pt x="63378" y="54716"/>
                    <a:pt x="64194" y="54318"/>
                  </a:cubicBezTo>
                  <a:cubicBezTo>
                    <a:pt x="65073" y="53879"/>
                    <a:pt x="66036" y="53670"/>
                    <a:pt x="67165" y="53670"/>
                  </a:cubicBezTo>
                  <a:cubicBezTo>
                    <a:pt x="68400" y="53670"/>
                    <a:pt x="69739" y="53900"/>
                    <a:pt x="71141" y="54172"/>
                  </a:cubicBezTo>
                  <a:cubicBezTo>
                    <a:pt x="72459" y="54402"/>
                    <a:pt x="73840" y="54653"/>
                    <a:pt x="75284" y="54737"/>
                  </a:cubicBezTo>
                  <a:cubicBezTo>
                    <a:pt x="75556" y="54737"/>
                    <a:pt x="75828" y="54758"/>
                    <a:pt x="76079" y="54758"/>
                  </a:cubicBezTo>
                  <a:cubicBezTo>
                    <a:pt x="79908" y="54758"/>
                    <a:pt x="83653" y="53377"/>
                    <a:pt x="86645" y="50887"/>
                  </a:cubicBezTo>
                  <a:cubicBezTo>
                    <a:pt x="90223" y="47895"/>
                    <a:pt x="92609" y="43292"/>
                    <a:pt x="92839" y="38898"/>
                  </a:cubicBezTo>
                  <a:cubicBezTo>
                    <a:pt x="93132" y="33269"/>
                    <a:pt x="89805" y="28143"/>
                    <a:pt x="84741" y="26427"/>
                  </a:cubicBezTo>
                  <a:cubicBezTo>
                    <a:pt x="83381" y="25967"/>
                    <a:pt x="81896" y="25737"/>
                    <a:pt x="80326" y="25737"/>
                  </a:cubicBezTo>
                  <a:cubicBezTo>
                    <a:pt x="77397" y="25737"/>
                    <a:pt x="74196" y="26532"/>
                    <a:pt x="70806" y="28122"/>
                  </a:cubicBezTo>
                  <a:cubicBezTo>
                    <a:pt x="68609" y="29147"/>
                    <a:pt x="66475" y="30424"/>
                    <a:pt x="64424" y="31909"/>
                  </a:cubicBezTo>
                  <a:cubicBezTo>
                    <a:pt x="65952" y="28603"/>
                    <a:pt x="67040" y="25193"/>
                    <a:pt x="67605" y="21824"/>
                  </a:cubicBezTo>
                  <a:cubicBezTo>
                    <a:pt x="68546" y="16154"/>
                    <a:pt x="67835" y="11362"/>
                    <a:pt x="65513" y="7952"/>
                  </a:cubicBezTo>
                  <a:cubicBezTo>
                    <a:pt x="63316" y="4709"/>
                    <a:pt x="59591" y="2784"/>
                    <a:pt x="55511" y="2784"/>
                  </a:cubicBezTo>
                  <a:cubicBezTo>
                    <a:pt x="54109" y="2784"/>
                    <a:pt x="52707" y="3014"/>
                    <a:pt x="51347" y="3474"/>
                  </a:cubicBezTo>
                  <a:cubicBezTo>
                    <a:pt x="47183" y="4855"/>
                    <a:pt x="43396" y="8349"/>
                    <a:pt x="41450" y="12597"/>
                  </a:cubicBezTo>
                  <a:cubicBezTo>
                    <a:pt x="41074" y="11718"/>
                    <a:pt x="40634" y="10881"/>
                    <a:pt x="40195" y="10065"/>
                  </a:cubicBezTo>
                  <a:cubicBezTo>
                    <a:pt x="37391" y="5043"/>
                    <a:pt x="33834" y="1737"/>
                    <a:pt x="29901" y="524"/>
                  </a:cubicBezTo>
                  <a:cubicBezTo>
                    <a:pt x="28812" y="189"/>
                    <a:pt x="27683" y="1"/>
                    <a:pt x="26532"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 name="Google Shape;1298;p60"/>
            <p:cNvGrpSpPr/>
            <p:nvPr/>
          </p:nvGrpSpPr>
          <p:grpSpPr>
            <a:xfrm>
              <a:off x="3475125" y="2195500"/>
              <a:ext cx="2194925" cy="2426875"/>
              <a:chOff x="3766300" y="3825750"/>
              <a:chExt cx="2194925" cy="2426875"/>
            </a:xfrm>
          </p:grpSpPr>
          <p:sp>
            <p:nvSpPr>
              <p:cNvPr id="17" name="Google Shape;1299;p60"/>
              <p:cNvSpPr/>
              <p:nvPr/>
            </p:nvSpPr>
            <p:spPr>
              <a:xfrm>
                <a:off x="4592275" y="4666075"/>
                <a:ext cx="456675" cy="1586550"/>
              </a:xfrm>
              <a:custGeom>
                <a:avLst/>
                <a:gdLst/>
                <a:ahLst/>
                <a:cxnLst/>
                <a:rect l="l" t="t" r="r" b="b"/>
                <a:pathLst>
                  <a:path w="18267" h="63462" extrusionOk="0">
                    <a:moveTo>
                      <a:pt x="1360" y="0"/>
                    </a:moveTo>
                    <a:cubicBezTo>
                      <a:pt x="461" y="712"/>
                      <a:pt x="837" y="1005"/>
                      <a:pt x="0" y="1695"/>
                    </a:cubicBezTo>
                    <a:cubicBezTo>
                      <a:pt x="3348" y="8244"/>
                      <a:pt x="5357" y="15024"/>
                      <a:pt x="8704" y="21238"/>
                    </a:cubicBezTo>
                    <a:cubicBezTo>
                      <a:pt x="8767" y="21342"/>
                      <a:pt x="8809" y="21447"/>
                      <a:pt x="8872" y="21552"/>
                    </a:cubicBezTo>
                    <a:cubicBezTo>
                      <a:pt x="8767" y="23414"/>
                      <a:pt x="8663" y="25255"/>
                      <a:pt x="8558" y="27096"/>
                    </a:cubicBezTo>
                    <a:cubicBezTo>
                      <a:pt x="8495" y="28017"/>
                      <a:pt x="8851" y="29210"/>
                      <a:pt x="7679" y="29628"/>
                    </a:cubicBezTo>
                    <a:cubicBezTo>
                      <a:pt x="7509" y="29689"/>
                      <a:pt x="7355" y="29716"/>
                      <a:pt x="7215" y="29716"/>
                    </a:cubicBezTo>
                    <a:cubicBezTo>
                      <a:pt x="6394" y="29716"/>
                      <a:pt x="6049" y="28780"/>
                      <a:pt x="5566" y="28226"/>
                    </a:cubicBezTo>
                    <a:cubicBezTo>
                      <a:pt x="4185" y="26720"/>
                      <a:pt x="3264" y="24502"/>
                      <a:pt x="1904" y="22891"/>
                    </a:cubicBezTo>
                    <a:cubicBezTo>
                      <a:pt x="1360" y="23205"/>
                      <a:pt x="502" y="24083"/>
                      <a:pt x="0" y="24376"/>
                    </a:cubicBezTo>
                    <a:cubicBezTo>
                      <a:pt x="2030" y="27138"/>
                      <a:pt x="3955" y="29858"/>
                      <a:pt x="6005" y="32474"/>
                    </a:cubicBezTo>
                    <a:cubicBezTo>
                      <a:pt x="7010" y="33750"/>
                      <a:pt x="7407" y="35131"/>
                      <a:pt x="7554" y="36700"/>
                    </a:cubicBezTo>
                    <a:cubicBezTo>
                      <a:pt x="8014" y="42266"/>
                      <a:pt x="7428" y="47769"/>
                      <a:pt x="6863" y="53272"/>
                    </a:cubicBezTo>
                    <a:cubicBezTo>
                      <a:pt x="6612" y="55532"/>
                      <a:pt x="4792" y="61307"/>
                      <a:pt x="4562" y="63462"/>
                    </a:cubicBezTo>
                    <a:lnTo>
                      <a:pt x="16530" y="63462"/>
                    </a:lnTo>
                    <a:cubicBezTo>
                      <a:pt x="16614" y="63106"/>
                      <a:pt x="14082" y="47978"/>
                      <a:pt x="13642" y="42287"/>
                    </a:cubicBezTo>
                    <a:cubicBezTo>
                      <a:pt x="13245" y="37516"/>
                      <a:pt x="13098" y="32725"/>
                      <a:pt x="13015" y="27933"/>
                    </a:cubicBezTo>
                    <a:cubicBezTo>
                      <a:pt x="12973" y="26155"/>
                      <a:pt x="13370" y="24418"/>
                      <a:pt x="14814" y="23037"/>
                    </a:cubicBezTo>
                    <a:cubicBezTo>
                      <a:pt x="16091" y="21803"/>
                      <a:pt x="17116" y="20296"/>
                      <a:pt x="18267" y="18936"/>
                    </a:cubicBezTo>
                    <a:cubicBezTo>
                      <a:pt x="17743" y="18183"/>
                      <a:pt x="17283" y="17513"/>
                      <a:pt x="16760" y="16781"/>
                    </a:cubicBezTo>
                    <a:cubicBezTo>
                      <a:pt x="16028" y="17576"/>
                      <a:pt x="15379" y="18413"/>
                      <a:pt x="14605" y="19104"/>
                    </a:cubicBezTo>
                    <a:cubicBezTo>
                      <a:pt x="14210" y="19443"/>
                      <a:pt x="13594" y="19765"/>
                      <a:pt x="13108" y="19765"/>
                    </a:cubicBezTo>
                    <a:cubicBezTo>
                      <a:pt x="13055" y="19765"/>
                      <a:pt x="13002" y="19761"/>
                      <a:pt x="12952" y="19752"/>
                    </a:cubicBezTo>
                    <a:cubicBezTo>
                      <a:pt x="12617" y="19690"/>
                      <a:pt x="12282" y="18832"/>
                      <a:pt x="12199" y="18288"/>
                    </a:cubicBezTo>
                    <a:cubicBezTo>
                      <a:pt x="12031" y="16677"/>
                      <a:pt x="11990" y="15044"/>
                      <a:pt x="11885" y="13412"/>
                    </a:cubicBezTo>
                    <a:cubicBezTo>
                      <a:pt x="11759" y="11697"/>
                      <a:pt x="11592" y="9960"/>
                      <a:pt x="11445" y="8223"/>
                    </a:cubicBezTo>
                    <a:lnTo>
                      <a:pt x="9667" y="8223"/>
                    </a:lnTo>
                    <a:cubicBezTo>
                      <a:pt x="9625" y="8600"/>
                      <a:pt x="9583" y="8893"/>
                      <a:pt x="9583" y="9186"/>
                    </a:cubicBezTo>
                    <a:cubicBezTo>
                      <a:pt x="9437" y="11467"/>
                      <a:pt x="9311" y="13726"/>
                      <a:pt x="9186" y="16007"/>
                    </a:cubicBezTo>
                    <a:cubicBezTo>
                      <a:pt x="7533" y="12848"/>
                      <a:pt x="3264" y="3244"/>
                      <a:pt x="13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300;p60"/>
              <p:cNvSpPr/>
              <p:nvPr/>
            </p:nvSpPr>
            <p:spPr>
              <a:xfrm>
                <a:off x="3766300" y="4485525"/>
                <a:ext cx="952575" cy="815825"/>
              </a:xfrm>
              <a:custGeom>
                <a:avLst/>
                <a:gdLst/>
                <a:ahLst/>
                <a:cxnLst/>
                <a:rect l="l" t="t" r="r" b="b"/>
                <a:pathLst>
                  <a:path w="38103" h="32633" extrusionOk="0">
                    <a:moveTo>
                      <a:pt x="9936" y="0"/>
                    </a:moveTo>
                    <a:cubicBezTo>
                      <a:pt x="9432" y="0"/>
                      <a:pt x="8931" y="35"/>
                      <a:pt x="8433" y="108"/>
                    </a:cubicBezTo>
                    <a:cubicBezTo>
                      <a:pt x="4583" y="694"/>
                      <a:pt x="1068" y="3958"/>
                      <a:pt x="482" y="8687"/>
                    </a:cubicBezTo>
                    <a:cubicBezTo>
                      <a:pt x="1" y="12495"/>
                      <a:pt x="1445" y="16722"/>
                      <a:pt x="3851" y="19588"/>
                    </a:cubicBezTo>
                    <a:cubicBezTo>
                      <a:pt x="6257" y="22455"/>
                      <a:pt x="9500" y="24066"/>
                      <a:pt x="12660" y="24463"/>
                    </a:cubicBezTo>
                    <a:cubicBezTo>
                      <a:pt x="13760" y="24608"/>
                      <a:pt x="14878" y="24625"/>
                      <a:pt x="15995" y="24625"/>
                    </a:cubicBezTo>
                    <a:cubicBezTo>
                      <a:pt x="16355" y="24625"/>
                      <a:pt x="16715" y="24624"/>
                      <a:pt x="17074" y="24624"/>
                    </a:cubicBezTo>
                    <a:cubicBezTo>
                      <a:pt x="19802" y="24624"/>
                      <a:pt x="22496" y="24729"/>
                      <a:pt x="24900" y="26535"/>
                    </a:cubicBezTo>
                    <a:cubicBezTo>
                      <a:pt x="26553" y="27769"/>
                      <a:pt x="27850" y="29694"/>
                      <a:pt x="29440" y="31096"/>
                    </a:cubicBezTo>
                    <a:cubicBezTo>
                      <a:pt x="30465" y="31986"/>
                      <a:pt x="31751" y="32633"/>
                      <a:pt x="32911" y="32633"/>
                    </a:cubicBezTo>
                    <a:cubicBezTo>
                      <a:pt x="33551" y="32633"/>
                      <a:pt x="34152" y="32436"/>
                      <a:pt x="34650" y="31975"/>
                    </a:cubicBezTo>
                    <a:cubicBezTo>
                      <a:pt x="38103" y="28690"/>
                      <a:pt x="33583" y="20697"/>
                      <a:pt x="31637" y="17182"/>
                    </a:cubicBezTo>
                    <a:cubicBezTo>
                      <a:pt x="28624" y="11721"/>
                      <a:pt x="24586" y="7055"/>
                      <a:pt x="19962" y="3791"/>
                    </a:cubicBezTo>
                    <a:cubicBezTo>
                      <a:pt x="16828" y="1586"/>
                      <a:pt x="13329" y="0"/>
                      <a:pt x="99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301;p60"/>
              <p:cNvSpPr/>
              <p:nvPr/>
            </p:nvSpPr>
            <p:spPr>
              <a:xfrm>
                <a:off x="4940125" y="4468625"/>
                <a:ext cx="1021100" cy="706925"/>
              </a:xfrm>
              <a:custGeom>
                <a:avLst/>
                <a:gdLst/>
                <a:ahLst/>
                <a:cxnLst/>
                <a:rect l="l" t="t" r="r" b="b"/>
                <a:pathLst>
                  <a:path w="40844" h="28277" extrusionOk="0">
                    <a:moveTo>
                      <a:pt x="30701" y="1"/>
                    </a:moveTo>
                    <a:cubicBezTo>
                      <a:pt x="27947" y="1"/>
                      <a:pt x="25030" y="858"/>
                      <a:pt x="22284" y="2144"/>
                    </a:cubicBezTo>
                    <a:cubicBezTo>
                      <a:pt x="17158" y="4530"/>
                      <a:pt x="12345" y="8401"/>
                      <a:pt x="8412" y="13234"/>
                    </a:cubicBezTo>
                    <a:cubicBezTo>
                      <a:pt x="5859" y="16352"/>
                      <a:pt x="0" y="23424"/>
                      <a:pt x="2825" y="27253"/>
                    </a:cubicBezTo>
                    <a:cubicBezTo>
                      <a:pt x="3365" y="27978"/>
                      <a:pt x="4157" y="28277"/>
                      <a:pt x="5034" y="28277"/>
                    </a:cubicBezTo>
                    <a:cubicBezTo>
                      <a:pt x="6028" y="28277"/>
                      <a:pt x="7131" y="27894"/>
                      <a:pt x="8098" y="27316"/>
                    </a:cubicBezTo>
                    <a:cubicBezTo>
                      <a:pt x="9918" y="26227"/>
                      <a:pt x="11529" y="24575"/>
                      <a:pt x="13392" y="23633"/>
                    </a:cubicBezTo>
                    <a:cubicBezTo>
                      <a:pt x="14770" y="22940"/>
                      <a:pt x="16149" y="22704"/>
                      <a:pt x="17529" y="22704"/>
                    </a:cubicBezTo>
                    <a:cubicBezTo>
                      <a:pt x="20275" y="22704"/>
                      <a:pt x="23028" y="23640"/>
                      <a:pt x="25799" y="23779"/>
                    </a:cubicBezTo>
                    <a:cubicBezTo>
                      <a:pt x="26025" y="23791"/>
                      <a:pt x="26252" y="23797"/>
                      <a:pt x="26480" y="23797"/>
                    </a:cubicBezTo>
                    <a:cubicBezTo>
                      <a:pt x="29469" y="23797"/>
                      <a:pt x="32656" y="22772"/>
                      <a:pt x="35320" y="20536"/>
                    </a:cubicBezTo>
                    <a:cubicBezTo>
                      <a:pt x="38207" y="18130"/>
                      <a:pt x="40383" y="14238"/>
                      <a:pt x="40592" y="10409"/>
                    </a:cubicBezTo>
                    <a:cubicBezTo>
                      <a:pt x="40843" y="5639"/>
                      <a:pt x="37956" y="1810"/>
                      <a:pt x="34273" y="554"/>
                    </a:cubicBezTo>
                    <a:cubicBezTo>
                      <a:pt x="33135" y="173"/>
                      <a:pt x="31934" y="1"/>
                      <a:pt x="307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302;p60"/>
              <p:cNvSpPr/>
              <p:nvPr/>
            </p:nvSpPr>
            <p:spPr>
              <a:xfrm>
                <a:off x="4089575" y="3825750"/>
                <a:ext cx="696250" cy="1014375"/>
              </a:xfrm>
              <a:custGeom>
                <a:avLst/>
                <a:gdLst/>
                <a:ahLst/>
                <a:cxnLst/>
                <a:rect l="l" t="t" r="r" b="b"/>
                <a:pathLst>
                  <a:path w="27850" h="40575" extrusionOk="0">
                    <a:moveTo>
                      <a:pt x="10922" y="1"/>
                    </a:moveTo>
                    <a:cubicBezTo>
                      <a:pt x="7843" y="1"/>
                      <a:pt x="4631" y="1552"/>
                      <a:pt x="2616" y="4655"/>
                    </a:cubicBezTo>
                    <a:cubicBezTo>
                      <a:pt x="524" y="7877"/>
                      <a:pt x="1" y="12313"/>
                      <a:pt x="921" y="15933"/>
                    </a:cubicBezTo>
                    <a:cubicBezTo>
                      <a:pt x="1842" y="19574"/>
                      <a:pt x="4081" y="22419"/>
                      <a:pt x="6759" y="24156"/>
                    </a:cubicBezTo>
                    <a:cubicBezTo>
                      <a:pt x="10253" y="26437"/>
                      <a:pt x="14752" y="27232"/>
                      <a:pt x="16886" y="31333"/>
                    </a:cubicBezTo>
                    <a:cubicBezTo>
                      <a:pt x="17849" y="33174"/>
                      <a:pt x="18162" y="35476"/>
                      <a:pt x="18999" y="37422"/>
                    </a:cubicBezTo>
                    <a:cubicBezTo>
                      <a:pt x="19703" y="39099"/>
                      <a:pt x="21028" y="40574"/>
                      <a:pt x="22546" y="40574"/>
                    </a:cubicBezTo>
                    <a:cubicBezTo>
                      <a:pt x="22789" y="40574"/>
                      <a:pt x="23037" y="40536"/>
                      <a:pt x="23289" y="40455"/>
                    </a:cubicBezTo>
                    <a:cubicBezTo>
                      <a:pt x="27850" y="39012"/>
                      <a:pt x="27243" y="29847"/>
                      <a:pt x="27013" y="25830"/>
                    </a:cubicBezTo>
                    <a:cubicBezTo>
                      <a:pt x="26657" y="19595"/>
                      <a:pt x="25046" y="13652"/>
                      <a:pt x="22284" y="8714"/>
                    </a:cubicBezTo>
                    <a:cubicBezTo>
                      <a:pt x="20150" y="4864"/>
                      <a:pt x="17242" y="1538"/>
                      <a:pt x="13517" y="387"/>
                    </a:cubicBezTo>
                    <a:cubicBezTo>
                      <a:pt x="12685" y="129"/>
                      <a:pt x="11809" y="1"/>
                      <a:pt x="109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303;p60"/>
              <p:cNvSpPr/>
              <p:nvPr/>
            </p:nvSpPr>
            <p:spPr>
              <a:xfrm>
                <a:off x="4754950" y="3895200"/>
                <a:ext cx="587975" cy="1041825"/>
              </a:xfrm>
              <a:custGeom>
                <a:avLst/>
                <a:gdLst/>
                <a:ahLst/>
                <a:cxnLst/>
                <a:rect l="l" t="t" r="r" b="b"/>
                <a:pathLst>
                  <a:path w="23519" h="41673" extrusionOk="0">
                    <a:moveTo>
                      <a:pt x="13292" y="1"/>
                    </a:moveTo>
                    <a:cubicBezTo>
                      <a:pt x="12202" y="1"/>
                      <a:pt x="11073" y="177"/>
                      <a:pt x="9939" y="559"/>
                    </a:cubicBezTo>
                    <a:cubicBezTo>
                      <a:pt x="6299" y="1752"/>
                      <a:pt x="3139" y="4911"/>
                      <a:pt x="1591" y="8322"/>
                    </a:cubicBezTo>
                    <a:cubicBezTo>
                      <a:pt x="42" y="11732"/>
                      <a:pt x="1" y="15331"/>
                      <a:pt x="1005" y="18365"/>
                    </a:cubicBezTo>
                    <a:cubicBezTo>
                      <a:pt x="2323" y="22319"/>
                      <a:pt x="5357" y="25751"/>
                      <a:pt x="4457" y="30291"/>
                    </a:cubicBezTo>
                    <a:cubicBezTo>
                      <a:pt x="4060" y="32321"/>
                      <a:pt x="2888" y="34330"/>
                      <a:pt x="2323" y="36359"/>
                    </a:cubicBezTo>
                    <a:cubicBezTo>
                      <a:pt x="1737" y="38410"/>
                      <a:pt x="1988" y="40732"/>
                      <a:pt x="3767" y="41423"/>
                    </a:cubicBezTo>
                    <a:cubicBezTo>
                      <a:pt x="4212" y="41594"/>
                      <a:pt x="4665" y="41673"/>
                      <a:pt x="5122" y="41673"/>
                    </a:cubicBezTo>
                    <a:cubicBezTo>
                      <a:pt x="9243" y="41673"/>
                      <a:pt x="13707" y="35259"/>
                      <a:pt x="15798" y="32321"/>
                    </a:cubicBezTo>
                    <a:cubicBezTo>
                      <a:pt x="19418" y="27216"/>
                      <a:pt x="21866" y="21566"/>
                      <a:pt x="22807" y="15980"/>
                    </a:cubicBezTo>
                    <a:cubicBezTo>
                      <a:pt x="23519" y="11648"/>
                      <a:pt x="23309" y="7234"/>
                      <a:pt x="21133" y="4011"/>
                    </a:cubicBezTo>
                    <a:cubicBezTo>
                      <a:pt x="19485" y="1594"/>
                      <a:pt x="16565" y="1"/>
                      <a:pt x="13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7444318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18">
            <a:extLst>
              <a:ext uri="{FF2B5EF4-FFF2-40B4-BE49-F238E27FC236}">
                <a16:creationId xmlns:a16="http://schemas.microsoft.com/office/drawing/2014/main" xmlns="" id="{86791810-763F-49D6-BE69-A2FB92F78DB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26"/>
          <a:stretch/>
        </p:blipFill>
        <p:spPr>
          <a:xfrm>
            <a:off x="8221436" y="0"/>
            <a:ext cx="1088705" cy="1364148"/>
          </a:xfrm>
          <a:prstGeom prst="rect">
            <a:avLst/>
          </a:prstGeom>
        </p:spPr>
      </p:pic>
      <p:sp>
        <p:nvSpPr>
          <p:cNvPr id="2" name="Rectangle 1">
            <a:extLst>
              <a:ext uri="{FF2B5EF4-FFF2-40B4-BE49-F238E27FC236}">
                <a16:creationId xmlns:a16="http://schemas.microsoft.com/office/drawing/2014/main" xmlns="" id="{FB4B99EE-334E-405E-B79C-C7BC5BFA3B4E}"/>
              </a:ext>
            </a:extLst>
          </p:cNvPr>
          <p:cNvSpPr/>
          <p:nvPr/>
        </p:nvSpPr>
        <p:spPr>
          <a:xfrm>
            <a:off x="1419447" y="753617"/>
            <a:ext cx="6801989" cy="51833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buClrTx/>
              <a:buFontTx/>
              <a:buNone/>
              <a:defRPr/>
            </a:pPr>
            <a:r>
              <a:rPr lang="en-US" sz="36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1. </a:t>
            </a:r>
            <a:r>
              <a:rPr lang="en-US" sz="36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Câu</a:t>
            </a:r>
            <a:r>
              <a:rPr lang="en-US" sz="36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6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nào</a:t>
            </a:r>
            <a:r>
              <a:rPr lang="en-US" sz="36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6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trong</a:t>
            </a:r>
            <a:r>
              <a:rPr lang="en-US" sz="36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6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bài</a:t>
            </a:r>
            <a:r>
              <a:rPr lang="en-US" sz="36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6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là</a:t>
            </a:r>
            <a:r>
              <a:rPr lang="en-US" sz="36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6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lời</a:t>
            </a:r>
            <a:r>
              <a:rPr lang="en-US" sz="36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6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khen</a:t>
            </a:r>
            <a:r>
              <a:rPr lang="en-US" sz="36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a:t>
            </a:r>
          </a:p>
        </p:txBody>
      </p:sp>
      <p:sp>
        <p:nvSpPr>
          <p:cNvPr id="3" name="Rectangle: Rounded Corners 2">
            <a:extLst>
              <a:ext uri="{FF2B5EF4-FFF2-40B4-BE49-F238E27FC236}">
                <a16:creationId xmlns:a16="http://schemas.microsoft.com/office/drawing/2014/main" xmlns="" id="{216E9AA9-3460-4D49-9B72-A7D5D6BAA087}"/>
              </a:ext>
            </a:extLst>
          </p:cNvPr>
          <p:cNvSpPr/>
          <p:nvPr/>
        </p:nvSpPr>
        <p:spPr>
          <a:xfrm>
            <a:off x="2950536" y="1950358"/>
            <a:ext cx="3130225" cy="53428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buClrTx/>
              <a:buFontTx/>
              <a:buNone/>
            </a:pPr>
            <a:r>
              <a:rPr lang="en-US" sz="3300" b="1" kern="1200"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Cậu</a:t>
            </a:r>
            <a:r>
              <a:rPr lang="en-US" sz="3300" b="1" kern="1200"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300" b="1" kern="1200"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giỏi</a:t>
            </a:r>
            <a:r>
              <a:rPr lang="en-US" sz="3300" b="1" kern="1200"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300" b="1" kern="1200"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quá</a:t>
            </a:r>
            <a:r>
              <a:rPr lang="en-US" sz="3300" b="1" kern="1200"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a:t>
            </a:r>
          </a:p>
        </p:txBody>
      </p:sp>
      <p:sp>
        <p:nvSpPr>
          <p:cNvPr id="13" name="TextBox 12">
            <a:extLst>
              <a:ext uri="{FF2B5EF4-FFF2-40B4-BE49-F238E27FC236}">
                <a16:creationId xmlns:a16="http://schemas.microsoft.com/office/drawing/2014/main" xmlns="" id="{67C8058F-C74C-4C3F-88CB-432DC9CF85C9}"/>
              </a:ext>
            </a:extLst>
          </p:cNvPr>
          <p:cNvSpPr txBox="1"/>
          <p:nvPr/>
        </p:nvSpPr>
        <p:spPr>
          <a:xfrm>
            <a:off x="1151505" y="2853043"/>
            <a:ext cx="2193541" cy="1338828"/>
          </a:xfrm>
          <a:prstGeom prst="rect">
            <a:avLst/>
          </a:prstGeom>
          <a:noFill/>
        </p:spPr>
        <p:txBody>
          <a:bodyPr wrap="square" rtlCol="0">
            <a:spAutoFit/>
          </a:bodyPr>
          <a:lstStyle/>
          <a:p>
            <a:pPr algn="ctr">
              <a:lnSpc>
                <a:spcPct val="150000"/>
              </a:lnSpc>
              <a:buClrTx/>
              <a:buFontTx/>
              <a:buNone/>
            </a:pPr>
            <a:r>
              <a:rPr lang="vi-VN" sz="1800" kern="1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Wingdings" panose="05000000000000000000" pitchFamily="2" charset="2"/>
              </a:rPr>
              <a:t>Chúc mừng cậu đã trở thành cầu thủ chính thức nhé!</a:t>
            </a:r>
          </a:p>
        </p:txBody>
      </p:sp>
      <p:sp>
        <p:nvSpPr>
          <p:cNvPr id="14" name="TextBox 13">
            <a:extLst>
              <a:ext uri="{FF2B5EF4-FFF2-40B4-BE49-F238E27FC236}">
                <a16:creationId xmlns:a16="http://schemas.microsoft.com/office/drawing/2014/main" xmlns="" id="{33A49B78-4515-49E8-B6AC-050FBE3ABC21}"/>
              </a:ext>
            </a:extLst>
          </p:cNvPr>
          <p:cNvSpPr txBox="1"/>
          <p:nvPr/>
        </p:nvSpPr>
        <p:spPr>
          <a:xfrm>
            <a:off x="5835501" y="2484645"/>
            <a:ext cx="1789924" cy="577081"/>
          </a:xfrm>
          <a:prstGeom prst="rect">
            <a:avLst/>
          </a:prstGeom>
          <a:noFill/>
        </p:spPr>
        <p:txBody>
          <a:bodyPr wrap="square" rtlCol="0">
            <a:spAutoFit/>
          </a:bodyPr>
          <a:lstStyle/>
          <a:p>
            <a:pPr algn="just">
              <a:lnSpc>
                <a:spcPct val="150000"/>
              </a:lnSpc>
              <a:buClrTx/>
              <a:buFontTx/>
              <a:buNone/>
            </a:pPr>
            <a:r>
              <a:rPr lang="vi-VN" sz="2100" kern="1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Wingdings" panose="05000000000000000000" pitchFamily="2" charset="2"/>
              </a:rPr>
              <a:t>Cảm ơn cậu!</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3246239"/>
            <a:ext cx="2209800" cy="1916311"/>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68" y="3263804"/>
            <a:ext cx="2529068" cy="1898746"/>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73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3" grpId="0"/>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18">
            <a:extLst>
              <a:ext uri="{FF2B5EF4-FFF2-40B4-BE49-F238E27FC236}">
                <a16:creationId xmlns:a16="http://schemas.microsoft.com/office/drawing/2014/main" xmlns="" id="{86791810-763F-49D6-BE69-A2FB92F78DB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26"/>
          <a:stretch/>
        </p:blipFill>
        <p:spPr>
          <a:xfrm>
            <a:off x="7914458" y="124098"/>
            <a:ext cx="1088705" cy="1364148"/>
          </a:xfrm>
          <a:prstGeom prst="rect">
            <a:avLst/>
          </a:prstGeom>
        </p:spPr>
      </p:pic>
      <p:sp>
        <p:nvSpPr>
          <p:cNvPr id="2" name="Rectangle 1">
            <a:extLst>
              <a:ext uri="{FF2B5EF4-FFF2-40B4-BE49-F238E27FC236}">
                <a16:creationId xmlns:a16="http://schemas.microsoft.com/office/drawing/2014/main" xmlns="" id="{FB4B99EE-334E-405E-B79C-C7BC5BFA3B4E}"/>
              </a:ext>
            </a:extLst>
          </p:cNvPr>
          <p:cNvSpPr/>
          <p:nvPr/>
        </p:nvSpPr>
        <p:spPr>
          <a:xfrm>
            <a:off x="274950" y="450668"/>
            <a:ext cx="7655441" cy="127362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buClrTx/>
              <a:buFontTx/>
              <a:buNone/>
              <a:defRPr/>
            </a:pP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2.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Nếu</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là</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của</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gấu</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con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trong</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câu</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chuyện</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trên</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em</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sẽ</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nói</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lời</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chúc</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mừng</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gấu</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con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như</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thế</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nào</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Đoán</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xem</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gấu</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con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sẽ</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trả</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lời</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em</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ra</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700" b="1" kern="1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sao</a:t>
            </a:r>
            <a:r>
              <a:rPr lang="en-US" sz="2700" b="1" kern="1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p>
        </p:txBody>
      </p:sp>
      <p:grpSp>
        <p:nvGrpSpPr>
          <p:cNvPr id="6" name="Group 5">
            <a:extLst>
              <a:ext uri="{FF2B5EF4-FFF2-40B4-BE49-F238E27FC236}">
                <a16:creationId xmlns:a16="http://schemas.microsoft.com/office/drawing/2014/main" xmlns="" id="{A754D8AF-F816-4D3A-AFF3-A83AA41AE6F1}"/>
              </a:ext>
            </a:extLst>
          </p:cNvPr>
          <p:cNvGrpSpPr/>
          <p:nvPr/>
        </p:nvGrpSpPr>
        <p:grpSpPr>
          <a:xfrm>
            <a:off x="424543" y="1933305"/>
            <a:ext cx="7200881" cy="3085250"/>
            <a:chOff x="407510" y="2388863"/>
            <a:chExt cx="5895283" cy="2339536"/>
          </a:xfrm>
        </p:grpSpPr>
        <p:sp>
          <p:nvSpPr>
            <p:cNvPr id="7" name="Speech Bubble: Oval 13">
              <a:extLst>
                <a:ext uri="{FF2B5EF4-FFF2-40B4-BE49-F238E27FC236}">
                  <a16:creationId xmlns:a16="http://schemas.microsoft.com/office/drawing/2014/main" xmlns="" id="{C5DBD051-9183-4A79-A161-8311F0BDBA40}"/>
                </a:ext>
              </a:extLst>
            </p:cNvPr>
            <p:cNvSpPr/>
            <p:nvPr/>
          </p:nvSpPr>
          <p:spPr>
            <a:xfrm>
              <a:off x="4742934" y="2388863"/>
              <a:ext cx="1559859" cy="647181"/>
            </a:xfrm>
            <a:prstGeom prst="wedgeEllipseCallout">
              <a:avLst>
                <a:gd name="adj1" fmla="val -53775"/>
                <a:gd name="adj2" fmla="val 67755"/>
              </a:avLst>
            </a:prstGeom>
            <a:solidFill>
              <a:schemeClr val="accent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vi-VN" sz="2100" kern="120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Speech Bubble: Oval 14">
              <a:extLst>
                <a:ext uri="{FF2B5EF4-FFF2-40B4-BE49-F238E27FC236}">
                  <a16:creationId xmlns:a16="http://schemas.microsoft.com/office/drawing/2014/main" xmlns="" id="{0313B1B6-F8F6-4C39-8075-6033FD2EBB42}"/>
                </a:ext>
              </a:extLst>
            </p:cNvPr>
            <p:cNvSpPr/>
            <p:nvPr/>
          </p:nvSpPr>
          <p:spPr>
            <a:xfrm>
              <a:off x="407510" y="2778669"/>
              <a:ext cx="2374960" cy="1428340"/>
            </a:xfrm>
            <a:prstGeom prst="wedgeEllipseCallout">
              <a:avLst>
                <a:gd name="adj1" fmla="val 62043"/>
                <a:gd name="adj2" fmla="val -11818"/>
              </a:avLst>
            </a:prstGeom>
            <a:solidFill>
              <a:schemeClr val="accent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vi-VN" sz="2100" kern="120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9" name="Group 8">
              <a:extLst>
                <a:ext uri="{FF2B5EF4-FFF2-40B4-BE49-F238E27FC236}">
                  <a16:creationId xmlns:a16="http://schemas.microsoft.com/office/drawing/2014/main" xmlns="" id="{627D6811-9A3A-4DDF-9B45-595CB235D496}"/>
                </a:ext>
              </a:extLst>
            </p:cNvPr>
            <p:cNvGrpSpPr/>
            <p:nvPr/>
          </p:nvGrpSpPr>
          <p:grpSpPr>
            <a:xfrm>
              <a:off x="2787372" y="2754636"/>
              <a:ext cx="2508235" cy="1973763"/>
              <a:chOff x="2393312" y="2582508"/>
              <a:chExt cx="2508235" cy="1973763"/>
            </a:xfrm>
          </p:grpSpPr>
          <p:pic>
            <p:nvPicPr>
              <p:cNvPr id="10" name="Picture 2" descr="Premium Vector | Illustration of cartoon bear playing soccer">
                <a:extLst>
                  <a:ext uri="{FF2B5EF4-FFF2-40B4-BE49-F238E27FC236}">
                    <a16:creationId xmlns:a16="http://schemas.microsoft.com/office/drawing/2014/main" xmlns="" id="{E951F0F9-195B-43EA-B9CE-F4955875D203}"/>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27784" y="2582508"/>
                <a:ext cx="1973763" cy="197376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Kid Holding Ball Stock Illustrations – 1,385 Kid Holding Ball Stock  Illustrations, Vectors &amp; Clipart - Dreamstime">
                <a:extLst>
                  <a:ext uri="{FF2B5EF4-FFF2-40B4-BE49-F238E27FC236}">
                    <a16:creationId xmlns:a16="http://schemas.microsoft.com/office/drawing/2014/main" xmlns="" id="{74291266-8E30-4CB2-A4D0-03CD221D98DC}"/>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r="50012"/>
              <a:stretch/>
            </p:blipFill>
            <p:spPr bwMode="auto">
              <a:xfrm flipH="1">
                <a:off x="2393312" y="2905678"/>
                <a:ext cx="986863" cy="1537230"/>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3" name="TextBox 12">
            <a:extLst>
              <a:ext uri="{FF2B5EF4-FFF2-40B4-BE49-F238E27FC236}">
                <a16:creationId xmlns:a16="http://schemas.microsoft.com/office/drawing/2014/main" xmlns="" id="{67C8058F-C74C-4C3F-88CB-432DC9CF85C9}"/>
              </a:ext>
            </a:extLst>
          </p:cNvPr>
          <p:cNvSpPr txBox="1"/>
          <p:nvPr/>
        </p:nvSpPr>
        <p:spPr>
          <a:xfrm>
            <a:off x="744583" y="2715879"/>
            <a:ext cx="2390501" cy="1338828"/>
          </a:xfrm>
          <a:prstGeom prst="rect">
            <a:avLst/>
          </a:prstGeom>
          <a:noFill/>
        </p:spPr>
        <p:txBody>
          <a:bodyPr wrap="square" rtlCol="0">
            <a:spAutoFit/>
          </a:bodyPr>
          <a:lstStyle/>
          <a:p>
            <a:pPr algn="just">
              <a:lnSpc>
                <a:spcPct val="150000"/>
              </a:lnSpc>
              <a:buClrTx/>
              <a:buFontTx/>
              <a:buNone/>
            </a:pPr>
            <a:r>
              <a:rPr lang="vi-VN" sz="1800" b="1" kern="1200" dirty="0">
                <a:solidFill>
                  <a:prstClr val="white"/>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Chúc mừng cậu đã trở thành cầu thủ chính thức nhé!</a:t>
            </a:r>
          </a:p>
        </p:txBody>
      </p:sp>
      <p:sp>
        <p:nvSpPr>
          <p:cNvPr id="14" name="TextBox 13">
            <a:extLst>
              <a:ext uri="{FF2B5EF4-FFF2-40B4-BE49-F238E27FC236}">
                <a16:creationId xmlns:a16="http://schemas.microsoft.com/office/drawing/2014/main" xmlns="" id="{33A49B78-4515-49E8-B6AC-050FBE3ABC21}"/>
              </a:ext>
            </a:extLst>
          </p:cNvPr>
          <p:cNvSpPr txBox="1"/>
          <p:nvPr/>
        </p:nvSpPr>
        <p:spPr>
          <a:xfrm>
            <a:off x="5828972" y="2040508"/>
            <a:ext cx="1789924" cy="577081"/>
          </a:xfrm>
          <a:prstGeom prst="rect">
            <a:avLst/>
          </a:prstGeom>
          <a:noFill/>
        </p:spPr>
        <p:txBody>
          <a:bodyPr wrap="square" rtlCol="0">
            <a:spAutoFit/>
          </a:bodyPr>
          <a:lstStyle/>
          <a:p>
            <a:pPr algn="just">
              <a:lnSpc>
                <a:spcPct val="150000"/>
              </a:lnSpc>
              <a:buClrTx/>
              <a:buFontTx/>
              <a:buNone/>
            </a:pPr>
            <a:r>
              <a:rPr lang="vi-VN" sz="2100" b="1" kern="1200" dirty="0">
                <a:solidFill>
                  <a:prstClr val="white"/>
                </a:solidFill>
                <a:latin typeface="Times New Roman" panose="02020603050405020304" pitchFamily="18" charset="0"/>
                <a:ea typeface="Arial-Rounded" panose="020B0500000000000000" pitchFamily="34" charset="0"/>
                <a:cs typeface="Times New Roman" panose="02020603050405020304" pitchFamily="18" charset="0"/>
                <a:sym typeface="Wingdings" panose="05000000000000000000" pitchFamily="2" charset="2"/>
              </a:rPr>
              <a:t>Cảm ơn cậu!</a:t>
            </a:r>
          </a:p>
        </p:txBody>
      </p:sp>
    </p:spTree>
    <p:extLst>
      <p:ext uri="{BB962C8B-B14F-4D97-AF65-F5344CB8AC3E}">
        <p14:creationId xmlns:p14="http://schemas.microsoft.com/office/powerpoint/2010/main" val="247493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pic>
        <p:nvPicPr>
          <p:cNvPr id="4098"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99250" l="31667" r="69167">
                        <a14:foregroundMark x1="38167" y1="17750" x2="43833" y2="15000"/>
                        <a14:foregroundMark x1="35000" y1="86750" x2="38833" y2="88000"/>
                        <a14:foregroundMark x1="61667" y1="82000" x2="65167" y2="82750"/>
                        <a14:foregroundMark x1="48167" y1="27250" x2="51667" y2="27250"/>
                        <a14:foregroundMark x1="52167" y1="37500" x2="54833" y2="35750"/>
                        <a14:foregroundMark x1="51333" y1="6000" x2="56833" y2="9000"/>
                      </a14:backgroundRemoval>
                    </a14:imgEffect>
                  </a14:imgLayer>
                </a14:imgProps>
              </a:ext>
              <a:ext uri="{28A0092B-C50C-407E-A947-70E740481C1C}">
                <a14:useLocalDpi xmlns:a14="http://schemas.microsoft.com/office/drawing/2010/main" val="0"/>
              </a:ext>
            </a:extLst>
          </a:blip>
          <a:srcRect l="32567" t="-3377" r="30843" b="-1"/>
          <a:stretch/>
        </p:blipFill>
        <p:spPr bwMode="auto">
          <a:xfrm>
            <a:off x="270864" y="1962150"/>
            <a:ext cx="2019733" cy="2993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Callout 2"/>
          <p:cNvSpPr/>
          <p:nvPr/>
        </p:nvSpPr>
        <p:spPr>
          <a:xfrm>
            <a:off x="2196661" y="361950"/>
            <a:ext cx="4585139" cy="2438400"/>
          </a:xfrm>
          <a:prstGeom prst="wedgeEllipseCallout">
            <a:avLst>
              <a:gd name="adj1" fmla="val -45867"/>
              <a:gd name="adj2" fmla="val 5675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384533" y="1002090"/>
            <a:ext cx="4209393" cy="1569660"/>
          </a:xfrm>
          <a:prstGeom prst="rect">
            <a:avLst/>
          </a:prstGeom>
          <a:noFill/>
        </p:spPr>
        <p:txBody>
          <a:bodyPr wrap="square" rtlCol="0">
            <a:spAutoFit/>
          </a:bodyPr>
          <a:lstStyle/>
          <a:p>
            <a:pPr algn="ctr"/>
            <a:r>
              <a:rPr lang="en-US" sz="3200" b="1" dirty="0" err="1" smtClean="0">
                <a:solidFill>
                  <a:schemeClr val="bg1">
                    <a:lumMod val="25000"/>
                  </a:schemeClr>
                </a:solidFill>
                <a:latin typeface="Arial-Rounded"/>
              </a:rPr>
              <a:t>Tạm</a:t>
            </a:r>
            <a:r>
              <a:rPr lang="en-US" sz="3200" b="1" dirty="0" smtClean="0">
                <a:solidFill>
                  <a:schemeClr val="bg1">
                    <a:lumMod val="25000"/>
                  </a:schemeClr>
                </a:solidFill>
                <a:latin typeface="Arial-Rounded"/>
              </a:rPr>
              <a:t> </a:t>
            </a:r>
            <a:r>
              <a:rPr lang="en-US" sz="3200" b="1" dirty="0" err="1" smtClean="0">
                <a:solidFill>
                  <a:schemeClr val="bg1">
                    <a:lumMod val="25000"/>
                  </a:schemeClr>
                </a:solidFill>
                <a:latin typeface="Arial-Rounded"/>
              </a:rPr>
              <a:t>biệt</a:t>
            </a:r>
            <a:r>
              <a:rPr lang="en-US" sz="3200" b="1" dirty="0" smtClean="0">
                <a:solidFill>
                  <a:schemeClr val="bg1">
                    <a:lumMod val="25000"/>
                  </a:schemeClr>
                </a:solidFill>
                <a:latin typeface="Arial-Rounded"/>
              </a:rPr>
              <a:t> </a:t>
            </a:r>
            <a:r>
              <a:rPr lang="en-US" sz="3200" b="1" dirty="0" err="1" smtClean="0">
                <a:solidFill>
                  <a:schemeClr val="bg1">
                    <a:lumMod val="25000"/>
                  </a:schemeClr>
                </a:solidFill>
                <a:latin typeface="Arial-Rounded"/>
              </a:rPr>
              <a:t>và</a:t>
            </a:r>
            <a:r>
              <a:rPr lang="en-US" sz="3200" b="1" dirty="0" smtClean="0">
                <a:solidFill>
                  <a:schemeClr val="bg1">
                    <a:lumMod val="25000"/>
                  </a:schemeClr>
                </a:solidFill>
                <a:latin typeface="Arial-Rounded"/>
              </a:rPr>
              <a:t> </a:t>
            </a:r>
            <a:r>
              <a:rPr lang="en-US" sz="3200" b="1" dirty="0" err="1" smtClean="0">
                <a:solidFill>
                  <a:schemeClr val="bg1">
                    <a:lumMod val="25000"/>
                  </a:schemeClr>
                </a:solidFill>
                <a:latin typeface="Arial-Rounded"/>
              </a:rPr>
              <a:t>hẹn</a:t>
            </a:r>
            <a:r>
              <a:rPr lang="en-US" sz="3200" b="1" dirty="0" smtClean="0">
                <a:solidFill>
                  <a:schemeClr val="bg1">
                    <a:lumMod val="25000"/>
                  </a:schemeClr>
                </a:solidFill>
                <a:latin typeface="Arial-Rounded"/>
              </a:rPr>
              <a:t> </a:t>
            </a:r>
            <a:r>
              <a:rPr lang="en-US" sz="3200" b="1" dirty="0" err="1" smtClean="0">
                <a:solidFill>
                  <a:schemeClr val="bg1">
                    <a:lumMod val="25000"/>
                  </a:schemeClr>
                </a:solidFill>
                <a:latin typeface="Arial-Rounded"/>
              </a:rPr>
              <a:t>gặp</a:t>
            </a:r>
            <a:r>
              <a:rPr lang="en-US" sz="3200" b="1" dirty="0" smtClean="0">
                <a:solidFill>
                  <a:schemeClr val="bg1">
                    <a:lumMod val="25000"/>
                  </a:schemeClr>
                </a:solidFill>
                <a:latin typeface="Arial-Rounded"/>
              </a:rPr>
              <a:t> </a:t>
            </a:r>
            <a:r>
              <a:rPr lang="en-US" sz="3200" b="1" dirty="0" err="1" smtClean="0">
                <a:solidFill>
                  <a:schemeClr val="bg1">
                    <a:lumMod val="25000"/>
                  </a:schemeClr>
                </a:solidFill>
                <a:latin typeface="Arial-Rounded"/>
              </a:rPr>
              <a:t>lại</a:t>
            </a:r>
            <a:r>
              <a:rPr lang="en-US" sz="3200" b="1" dirty="0" smtClean="0">
                <a:solidFill>
                  <a:schemeClr val="bg1">
                    <a:lumMod val="25000"/>
                  </a:schemeClr>
                </a:solidFill>
                <a:latin typeface="Arial-Rounded"/>
              </a:rPr>
              <a:t> </a:t>
            </a:r>
            <a:r>
              <a:rPr lang="en-US" sz="3200" b="1" dirty="0" err="1" smtClean="0">
                <a:solidFill>
                  <a:schemeClr val="bg1">
                    <a:lumMod val="25000"/>
                  </a:schemeClr>
                </a:solidFill>
                <a:latin typeface="Arial-Rounded"/>
              </a:rPr>
              <a:t>các</a:t>
            </a:r>
            <a:r>
              <a:rPr lang="en-US" sz="3200" b="1" dirty="0" smtClean="0">
                <a:solidFill>
                  <a:schemeClr val="bg1">
                    <a:lumMod val="25000"/>
                  </a:schemeClr>
                </a:solidFill>
                <a:latin typeface="Arial-Rounded"/>
              </a:rPr>
              <a:t> </a:t>
            </a:r>
            <a:r>
              <a:rPr lang="en-US" sz="3200" b="1" dirty="0" err="1" smtClean="0">
                <a:solidFill>
                  <a:schemeClr val="bg1">
                    <a:lumMod val="25000"/>
                  </a:schemeClr>
                </a:solidFill>
                <a:latin typeface="Arial-Rounded"/>
              </a:rPr>
              <a:t>bạn</a:t>
            </a:r>
            <a:r>
              <a:rPr lang="en-US" sz="3200" b="1" dirty="0" smtClean="0">
                <a:solidFill>
                  <a:schemeClr val="bg1">
                    <a:lumMod val="25000"/>
                  </a:schemeClr>
                </a:solidFill>
                <a:latin typeface="Arial-Rounded"/>
              </a:rPr>
              <a:t> </a:t>
            </a:r>
            <a:r>
              <a:rPr lang="en-US" sz="3200" b="1" dirty="0" err="1" smtClean="0">
                <a:solidFill>
                  <a:schemeClr val="bg1">
                    <a:lumMod val="25000"/>
                  </a:schemeClr>
                </a:solidFill>
                <a:latin typeface="Arial-Rounded"/>
              </a:rPr>
              <a:t>trong</a:t>
            </a:r>
            <a:r>
              <a:rPr lang="en-US" sz="3200" b="1" dirty="0" smtClean="0">
                <a:solidFill>
                  <a:schemeClr val="bg1">
                    <a:lumMod val="25000"/>
                  </a:schemeClr>
                </a:solidFill>
                <a:latin typeface="Arial-Rounded"/>
              </a:rPr>
              <a:t> </a:t>
            </a:r>
            <a:r>
              <a:rPr lang="en-US" sz="3200" b="1" dirty="0" err="1" smtClean="0">
                <a:solidFill>
                  <a:schemeClr val="bg1">
                    <a:lumMod val="25000"/>
                  </a:schemeClr>
                </a:solidFill>
                <a:latin typeface="Arial-Rounded"/>
              </a:rPr>
              <a:t>những</a:t>
            </a:r>
            <a:r>
              <a:rPr lang="en-US" sz="3200" b="1" dirty="0" smtClean="0">
                <a:solidFill>
                  <a:schemeClr val="bg1">
                    <a:lumMod val="25000"/>
                  </a:schemeClr>
                </a:solidFill>
                <a:latin typeface="Arial-Rounded"/>
              </a:rPr>
              <a:t> </a:t>
            </a:r>
            <a:r>
              <a:rPr lang="en-US" sz="3200" b="1" dirty="0" err="1" smtClean="0">
                <a:solidFill>
                  <a:schemeClr val="bg1">
                    <a:lumMod val="25000"/>
                  </a:schemeClr>
                </a:solidFill>
                <a:latin typeface="Arial-Rounded"/>
              </a:rPr>
              <a:t>tiết</a:t>
            </a:r>
            <a:r>
              <a:rPr lang="en-US" sz="3200" b="1" dirty="0" smtClean="0">
                <a:solidFill>
                  <a:schemeClr val="bg1">
                    <a:lumMod val="25000"/>
                  </a:schemeClr>
                </a:solidFill>
                <a:latin typeface="Arial-Rounded"/>
              </a:rPr>
              <a:t> </a:t>
            </a:r>
            <a:r>
              <a:rPr lang="en-US" sz="3200" b="1" dirty="0" err="1" smtClean="0">
                <a:solidFill>
                  <a:schemeClr val="bg1">
                    <a:lumMod val="25000"/>
                  </a:schemeClr>
                </a:solidFill>
                <a:latin typeface="Arial-Rounded"/>
              </a:rPr>
              <a:t>học</a:t>
            </a:r>
            <a:r>
              <a:rPr lang="en-US" sz="3200" b="1" dirty="0" smtClean="0">
                <a:solidFill>
                  <a:schemeClr val="bg1">
                    <a:lumMod val="25000"/>
                  </a:schemeClr>
                </a:solidFill>
                <a:latin typeface="Arial-Rounded"/>
              </a:rPr>
              <a:t> </a:t>
            </a:r>
            <a:r>
              <a:rPr lang="en-US" sz="3200" b="1" dirty="0" err="1" smtClean="0">
                <a:solidFill>
                  <a:schemeClr val="bg1">
                    <a:lumMod val="25000"/>
                  </a:schemeClr>
                </a:solidFill>
                <a:latin typeface="Arial-Rounded"/>
              </a:rPr>
              <a:t>sau</a:t>
            </a:r>
            <a:endParaRPr lang="en-US" sz="3200" b="1" dirty="0">
              <a:solidFill>
                <a:schemeClr val="bg1">
                  <a:lumMod val="25000"/>
                </a:schemeClr>
              </a:solidFill>
              <a:latin typeface="Arial-Rounded"/>
            </a:endParaRPr>
          </a:p>
        </p:txBody>
      </p:sp>
      <p:pic>
        <p:nvPicPr>
          <p:cNvPr id="4099" name="Picture 3"/>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7867" l="10000" r="92933"/>
                    </a14:imgEffect>
                  </a14:imgLayer>
                </a14:imgProps>
              </a:ext>
              <a:ext uri="{28A0092B-C50C-407E-A947-70E740481C1C}">
                <a14:useLocalDpi xmlns:a14="http://schemas.microsoft.com/office/drawing/2010/main" val="0"/>
              </a:ext>
            </a:extLst>
          </a:blip>
          <a:srcRect/>
          <a:stretch>
            <a:fillRect/>
          </a:stretch>
        </p:blipFill>
        <p:spPr bwMode="auto">
          <a:xfrm flipH="1">
            <a:off x="6172200" y="1630120"/>
            <a:ext cx="3124200"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300000"/>
                    </a14:imgEffect>
                  </a14:imgLayer>
                </a14:imgProps>
              </a:ext>
            </a:extLst>
          </a:blip>
          <a:srcRect l="33062" t="41059" r="26473" b="20491"/>
          <a:stretch/>
        </p:blipFill>
        <p:spPr>
          <a:xfrm>
            <a:off x="-68676" y="-48475"/>
            <a:ext cx="9296822" cy="51435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TextBox 10"/>
          <p:cNvSpPr txBox="1"/>
          <p:nvPr/>
        </p:nvSpPr>
        <p:spPr>
          <a:xfrm>
            <a:off x="807616" y="47688"/>
            <a:ext cx="7875336" cy="446228"/>
          </a:xfrm>
          <a:prstGeom prst="rect">
            <a:avLst/>
          </a:prstGeom>
          <a:noFill/>
        </p:spPr>
        <p:txBody>
          <a:bodyPr wrap="square" lIns="91391" tIns="45696" rIns="91391" bIns="45696" rtlCol="0">
            <a:spAutoFit/>
          </a:bodyPr>
          <a:lstStyle/>
          <a:p>
            <a:pPr algn="just"/>
            <a:r>
              <a:rPr lang="en-US" sz="2300" b="1" dirty="0">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1. </a:t>
            </a:r>
            <a:r>
              <a:rPr lang="en-US" sz="2300" b="1" dirty="0" err="1">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Các</a:t>
            </a:r>
            <a:r>
              <a:rPr lang="en-US" sz="2300" b="1" dirty="0">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 </a:t>
            </a:r>
            <a:r>
              <a:rPr lang="en-US" sz="2300" b="1" dirty="0" err="1">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bạn</a:t>
            </a:r>
            <a:r>
              <a:rPr lang="en-US" sz="2300" b="1" dirty="0">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 </a:t>
            </a:r>
            <a:r>
              <a:rPr lang="en-US" sz="2300" b="1" dirty="0" err="1">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nhỏ</a:t>
            </a:r>
            <a:r>
              <a:rPr lang="en-US" sz="2300" b="1" dirty="0">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 </a:t>
            </a:r>
            <a:r>
              <a:rPr lang="en-US" sz="2300" b="1" dirty="0" err="1">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đang</a:t>
            </a:r>
            <a:r>
              <a:rPr lang="en-US" sz="2300" b="1" dirty="0">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 </a:t>
            </a:r>
            <a:r>
              <a:rPr lang="en-US" sz="2300" b="1" dirty="0" err="1">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chơi</a:t>
            </a:r>
            <a:r>
              <a:rPr lang="en-US" sz="2300" b="1" dirty="0">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 </a:t>
            </a:r>
            <a:r>
              <a:rPr lang="en-US" sz="2300" b="1" dirty="0" err="1">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môn</a:t>
            </a:r>
            <a:r>
              <a:rPr lang="en-US" sz="2300" b="1" dirty="0">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 </a:t>
            </a:r>
            <a:r>
              <a:rPr lang="en-US" sz="2300" b="1" dirty="0" err="1">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thể</a:t>
            </a:r>
            <a:r>
              <a:rPr lang="en-US" sz="2300" b="1" dirty="0">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 </a:t>
            </a:r>
            <a:r>
              <a:rPr lang="en-US" sz="2300" b="1" dirty="0" err="1">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thao</a:t>
            </a:r>
            <a:r>
              <a:rPr lang="en-US" sz="2300" b="1" dirty="0">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 </a:t>
            </a:r>
            <a:r>
              <a:rPr lang="en-US" sz="2300" b="1" dirty="0" err="1">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gì</a:t>
            </a:r>
            <a:r>
              <a:rPr lang="en-US" sz="2300" b="1" dirty="0">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a:t>
            </a:r>
          </a:p>
        </p:txBody>
      </p:sp>
      <p:pic>
        <p:nvPicPr>
          <p:cNvPr id="16" name="Picture 15"/>
          <p:cNvPicPr>
            <a:picLocks noChangeAspect="1"/>
          </p:cNvPicPr>
          <p:nvPr/>
        </p:nvPicPr>
        <p:blipFill rotWithShape="1">
          <a:blip r:embed="rId4">
            <a:extLst>
              <a:ext uri="{BEBA8EAE-BF5A-486C-A8C5-ECC9F3942E4B}">
                <a14:imgProps xmlns:a14="http://schemas.microsoft.com/office/drawing/2010/main">
                  <a14:imgLayer r:embed="rId5">
                    <a14:imgEffect>
                      <a14:backgroundRemoval t="50253" b="57367" l="20008" r="26232"/>
                    </a14:imgEffect>
                  </a14:imgLayer>
                </a14:imgProps>
              </a:ext>
            </a:extLst>
          </a:blip>
          <a:srcRect l="19230" t="49364" r="72990" b="41744"/>
          <a:stretch/>
        </p:blipFill>
        <p:spPr>
          <a:xfrm>
            <a:off x="-175798" y="-48475"/>
            <a:ext cx="1043609" cy="670891"/>
          </a:xfrm>
          <a:prstGeom prst="rect">
            <a:avLst/>
          </a:prstGeom>
        </p:spPr>
      </p:pic>
      <p:sp>
        <p:nvSpPr>
          <p:cNvPr id="18" name="TextBox 17"/>
          <p:cNvSpPr txBox="1"/>
          <p:nvPr/>
        </p:nvSpPr>
        <p:spPr>
          <a:xfrm>
            <a:off x="842451" y="479002"/>
            <a:ext cx="7474569" cy="446228"/>
          </a:xfrm>
          <a:prstGeom prst="rect">
            <a:avLst/>
          </a:prstGeom>
          <a:noFill/>
        </p:spPr>
        <p:txBody>
          <a:bodyPr wrap="square" lIns="91391" tIns="45696" rIns="91391" bIns="45696" rtlCol="0">
            <a:spAutoFit/>
          </a:bodyPr>
          <a:lstStyle/>
          <a:p>
            <a:pPr algn="just"/>
            <a:r>
              <a:rPr lang="en-US" sz="2300" b="1" dirty="0">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2. </a:t>
            </a:r>
            <a:r>
              <a:rPr lang="en-US" sz="2300" b="1" dirty="0" err="1">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Em</a:t>
            </a:r>
            <a:r>
              <a:rPr lang="en-US" sz="2300" b="1" dirty="0">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 </a:t>
            </a:r>
            <a:r>
              <a:rPr lang="en-US" sz="2300" b="1" dirty="0" err="1">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có</a:t>
            </a:r>
            <a:r>
              <a:rPr lang="en-US" sz="2300" b="1" dirty="0">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 </a:t>
            </a:r>
            <a:r>
              <a:rPr lang="en-US" sz="2300" b="1" dirty="0" err="1">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thích</a:t>
            </a:r>
            <a:r>
              <a:rPr lang="en-US" sz="2300" b="1" dirty="0">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 </a:t>
            </a:r>
            <a:r>
              <a:rPr lang="en-US" sz="2300" b="1" dirty="0" err="1">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môn</a:t>
            </a:r>
            <a:r>
              <a:rPr lang="en-US" sz="2300" b="1" dirty="0">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 </a:t>
            </a:r>
            <a:r>
              <a:rPr lang="en-US" sz="2300" b="1" dirty="0" err="1">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thể</a:t>
            </a:r>
            <a:r>
              <a:rPr lang="en-US" sz="2300" b="1" dirty="0">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 </a:t>
            </a:r>
            <a:r>
              <a:rPr lang="en-US" sz="2300" b="1" dirty="0" err="1">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thao</a:t>
            </a:r>
            <a:r>
              <a:rPr lang="en-US" sz="2300" b="1" dirty="0">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 </a:t>
            </a:r>
            <a:r>
              <a:rPr lang="en-US" sz="2300" b="1" dirty="0" err="1">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này</a:t>
            </a:r>
            <a:r>
              <a:rPr lang="en-US" sz="2300" b="1" dirty="0">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 </a:t>
            </a:r>
            <a:r>
              <a:rPr lang="en-US" sz="2300" b="1" dirty="0" err="1">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không</a:t>
            </a:r>
            <a:r>
              <a:rPr lang="en-US" sz="2300" b="1" dirty="0">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 </a:t>
            </a:r>
            <a:r>
              <a:rPr lang="en-US" sz="2300" b="1" dirty="0" err="1">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Vì</a:t>
            </a:r>
            <a:r>
              <a:rPr lang="en-US" sz="2300" b="1" dirty="0">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 </a:t>
            </a:r>
            <a:r>
              <a:rPr lang="en-US" sz="2300" b="1" dirty="0" err="1">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sao</a:t>
            </a:r>
            <a:r>
              <a:rPr lang="en-US" sz="2300" b="1" dirty="0">
                <a:solidFill>
                  <a:srgbClr val="FF0000"/>
                </a:solidFill>
                <a:effectLst>
                  <a:glow rad="101600">
                    <a:schemeClr val="bg1">
                      <a:alpha val="60000"/>
                    </a:schemeClr>
                  </a:glow>
                </a:effectLst>
                <a:latin typeface="Arial" panose="020B0604020202020204" pitchFamily="34" charset="0"/>
                <a:ea typeface="Arial-Rounded" panose="020B0500000000000000" pitchFamily="34" charset="0"/>
                <a:cs typeface="Arial" panose="020B0604020202020204" pitchFamily="34" charset="0"/>
              </a:rPr>
              <a:t>?</a:t>
            </a:r>
          </a:p>
        </p:txBody>
      </p:sp>
    </p:spTree>
    <p:extLst>
      <p:ext uri="{BB962C8B-B14F-4D97-AF65-F5344CB8AC3E}">
        <p14:creationId xmlns:p14="http://schemas.microsoft.com/office/powerpoint/2010/main" val="112867568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TÀI LIỆU THAM KHẢO\HÌNH NỀN PP\drive-download-20210909T075010Z-001\ô li và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6096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Box 3"/>
          <p:cNvSpPr txBox="1">
            <a:spLocks noChangeArrowheads="1"/>
          </p:cNvSpPr>
          <p:nvPr/>
        </p:nvSpPr>
        <p:spPr bwMode="auto">
          <a:xfrm>
            <a:off x="719707" y="733774"/>
            <a:ext cx="697763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fontAlgn="base" hangingPunct="0">
              <a:spcBef>
                <a:spcPct val="0"/>
              </a:spcBef>
              <a:spcAft>
                <a:spcPct val="0"/>
              </a:spcAft>
              <a:buClrTx/>
              <a:buFontTx/>
              <a:buNone/>
            </a:pPr>
            <a:r>
              <a:rPr lang="en-US" sz="2600" b="1" kern="1200" dirty="0" err="1">
                <a:solidFill>
                  <a:prstClr val="white"/>
                </a:solidFill>
                <a:latin typeface="HP001 4 hàng" panose="020B0603050302020204" pitchFamily="34" charset="0"/>
                <a:cs typeface="Arial" panose="020B0604020202020204" pitchFamily="34" charset="0"/>
              </a:rPr>
              <a:t>Thứ</a:t>
            </a:r>
            <a:r>
              <a:rPr lang="en-US" sz="2600" b="1" kern="1200" dirty="0">
                <a:solidFill>
                  <a:prstClr val="white"/>
                </a:solidFill>
                <a:latin typeface="HP001 4 hàng" panose="020B0603050302020204" pitchFamily="34" charset="0"/>
                <a:cs typeface="Arial" panose="020B0604020202020204" pitchFamily="34" charset="0"/>
              </a:rPr>
              <a:t> </a:t>
            </a:r>
            <a:r>
              <a:rPr lang="en-US" sz="2600" b="1" kern="1200" dirty="0" err="1" smtClean="0">
                <a:solidFill>
                  <a:prstClr val="white"/>
                </a:solidFill>
                <a:latin typeface="HP001 4 hàng" panose="020B0603050302020204" pitchFamily="34" charset="0"/>
                <a:cs typeface="Arial" panose="020B0604020202020204" pitchFamily="34" charset="0"/>
              </a:rPr>
              <a:t>Tư</a:t>
            </a:r>
            <a:r>
              <a:rPr lang="en-US" sz="2600" b="1" kern="1200" dirty="0" smtClean="0">
                <a:solidFill>
                  <a:prstClr val="white"/>
                </a:solidFill>
                <a:latin typeface="HP001 4 hàng" panose="020B0603050302020204" pitchFamily="34" charset="0"/>
                <a:cs typeface="Arial" panose="020B0604020202020204" pitchFamily="34" charset="0"/>
              </a:rPr>
              <a:t> </a:t>
            </a:r>
            <a:r>
              <a:rPr lang="en-US" sz="2600" b="1" kern="1200" dirty="0" err="1">
                <a:solidFill>
                  <a:prstClr val="white"/>
                </a:solidFill>
                <a:latin typeface="HP001 4 hàng" panose="020B0603050302020204" pitchFamily="34" charset="0"/>
                <a:cs typeface="Arial" panose="020B0604020202020204" pitchFamily="34" charset="0"/>
              </a:rPr>
              <a:t>ngày</a:t>
            </a:r>
            <a:r>
              <a:rPr lang="en-US" sz="2600" b="1" kern="1200" dirty="0">
                <a:solidFill>
                  <a:prstClr val="white"/>
                </a:solidFill>
                <a:latin typeface="HP001 4 hàng" panose="020B0603050302020204" pitchFamily="34" charset="0"/>
                <a:cs typeface="Arial" panose="020B0604020202020204" pitchFamily="34" charset="0"/>
              </a:rPr>
              <a:t> </a:t>
            </a:r>
            <a:r>
              <a:rPr lang="en-US" sz="2600" b="1" kern="1200" dirty="0" smtClean="0">
                <a:solidFill>
                  <a:prstClr val="white"/>
                </a:solidFill>
                <a:latin typeface="HP001 4 hàng" panose="020B0603050302020204" pitchFamily="34" charset="0"/>
                <a:cs typeface="Arial" panose="020B0604020202020204" pitchFamily="34" charset="0"/>
              </a:rPr>
              <a:t>28 </a:t>
            </a:r>
            <a:r>
              <a:rPr lang="en-US" sz="2600" b="1" kern="1200" dirty="0" err="1">
                <a:solidFill>
                  <a:prstClr val="white"/>
                </a:solidFill>
                <a:latin typeface="HP001 4 hàng" panose="020B0603050302020204" pitchFamily="34" charset="0"/>
                <a:cs typeface="Arial" panose="020B0604020202020204" pitchFamily="34" charset="0"/>
              </a:rPr>
              <a:t>tháng</a:t>
            </a:r>
            <a:r>
              <a:rPr lang="en-US" sz="2600" b="1" kern="1200" dirty="0">
                <a:solidFill>
                  <a:prstClr val="white"/>
                </a:solidFill>
                <a:latin typeface="HP001 4 hàng" panose="020B0603050302020204" pitchFamily="34" charset="0"/>
                <a:cs typeface="Arial" panose="020B0604020202020204" pitchFamily="34" charset="0"/>
              </a:rPr>
              <a:t> 9 </a:t>
            </a:r>
            <a:r>
              <a:rPr lang="en-US" sz="2600" b="1" kern="1200" dirty="0" err="1">
                <a:solidFill>
                  <a:prstClr val="white"/>
                </a:solidFill>
                <a:latin typeface="HP001 4 hàng" panose="020B0603050302020204" pitchFamily="34" charset="0"/>
                <a:cs typeface="Arial" panose="020B0604020202020204" pitchFamily="34" charset="0"/>
              </a:rPr>
              <a:t>năm</a:t>
            </a:r>
            <a:r>
              <a:rPr lang="en-US" sz="2600" b="1" kern="1200" dirty="0">
                <a:solidFill>
                  <a:prstClr val="white"/>
                </a:solidFill>
                <a:latin typeface="HP001 4 hàng" panose="020B0603050302020204" pitchFamily="34" charset="0"/>
                <a:cs typeface="Arial" panose="020B0604020202020204" pitchFamily="34" charset="0"/>
              </a:rPr>
              <a:t> </a:t>
            </a:r>
            <a:r>
              <a:rPr lang="en-US" sz="2600" b="1" kern="1200" dirty="0" smtClean="0">
                <a:solidFill>
                  <a:prstClr val="white"/>
                </a:solidFill>
                <a:latin typeface="HP001 4 hàng" panose="020B0603050302020204" pitchFamily="34" charset="0"/>
                <a:cs typeface="Arial" panose="020B0604020202020204" pitchFamily="34" charset="0"/>
              </a:rPr>
              <a:t>2022</a:t>
            </a:r>
            <a:endParaRPr lang="en-US" sz="2600" b="1" kern="1200" dirty="0">
              <a:solidFill>
                <a:prstClr val="white"/>
              </a:solidFill>
              <a:latin typeface="HP001 4 hàng" panose="020B0603050302020204" pitchFamily="34" charset="0"/>
              <a:cs typeface="Arial" panose="020B0604020202020204" pitchFamily="34" charset="0"/>
            </a:endParaRPr>
          </a:p>
        </p:txBody>
      </p:sp>
      <p:sp>
        <p:nvSpPr>
          <p:cNvPr id="5124" name="TextBox 4"/>
          <p:cNvSpPr txBox="1">
            <a:spLocks noChangeArrowheads="1"/>
          </p:cNvSpPr>
          <p:nvPr/>
        </p:nvSpPr>
        <p:spPr bwMode="auto">
          <a:xfrm>
            <a:off x="2230910" y="1238613"/>
            <a:ext cx="3852863"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fontAlgn="base" hangingPunct="0">
              <a:spcBef>
                <a:spcPct val="0"/>
              </a:spcBef>
              <a:spcAft>
                <a:spcPct val="0"/>
              </a:spcAft>
              <a:buClrTx/>
              <a:buFontTx/>
              <a:buNone/>
            </a:pPr>
            <a:r>
              <a:rPr lang="en-US" sz="2600" b="1" kern="1200" dirty="0" err="1">
                <a:solidFill>
                  <a:prstClr val="white"/>
                </a:solidFill>
                <a:latin typeface="HP001 4 hàng" panose="020B0603050302020204" pitchFamily="34" charset="0"/>
                <a:cs typeface="Arial" panose="020B0604020202020204" pitchFamily="34" charset="0"/>
              </a:rPr>
              <a:t>Tiếng</a:t>
            </a:r>
            <a:r>
              <a:rPr lang="en-US" sz="2600" b="1" kern="1200" dirty="0">
                <a:solidFill>
                  <a:prstClr val="white"/>
                </a:solidFill>
                <a:latin typeface="HP001 4 hàng" panose="020B0603050302020204" pitchFamily="34" charset="0"/>
                <a:cs typeface="Arial" panose="020B0604020202020204" pitchFamily="34" charset="0"/>
              </a:rPr>
              <a:t> </a:t>
            </a:r>
            <a:r>
              <a:rPr lang="en-US" sz="2600" b="1" kern="1200" dirty="0" err="1">
                <a:solidFill>
                  <a:prstClr val="white"/>
                </a:solidFill>
                <a:latin typeface="HP001 4 hàng" panose="020B0603050302020204" pitchFamily="34" charset="0"/>
                <a:cs typeface="Arial" panose="020B0604020202020204" pitchFamily="34" charset="0"/>
              </a:rPr>
              <a:t>Việt</a:t>
            </a:r>
            <a:endParaRPr lang="en-US" sz="2600" b="1" kern="1200" dirty="0">
              <a:solidFill>
                <a:prstClr val="white"/>
              </a:solidFill>
              <a:latin typeface="HP001 4 hàng" panose="020B0603050302020204" pitchFamily="34" charset="0"/>
              <a:cs typeface="Arial" panose="020B0604020202020204" pitchFamily="34" charset="0"/>
            </a:endParaRPr>
          </a:p>
        </p:txBody>
      </p:sp>
      <p:sp>
        <p:nvSpPr>
          <p:cNvPr id="5125" name="TextBox 5"/>
          <p:cNvSpPr txBox="1">
            <a:spLocks noChangeArrowheads="1"/>
          </p:cNvSpPr>
          <p:nvPr/>
        </p:nvSpPr>
        <p:spPr bwMode="auto">
          <a:xfrm>
            <a:off x="187504" y="1749816"/>
            <a:ext cx="7006829"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0" fontAlgn="base" hangingPunct="0">
              <a:spcBef>
                <a:spcPct val="0"/>
              </a:spcBef>
              <a:spcAft>
                <a:spcPts val="450"/>
              </a:spcAft>
              <a:buClrTx/>
              <a:buNone/>
            </a:pPr>
            <a:r>
              <a:rPr lang="en-US" sz="2600" b="1" kern="1200" dirty="0" err="1">
                <a:solidFill>
                  <a:srgbClr val="FFFF00"/>
                </a:solidFill>
                <a:latin typeface="HP001 4 hàng" panose="020B0603050302020204" pitchFamily="34" charset="0"/>
                <a:cs typeface="Arial" panose="020B0604020202020204" pitchFamily="34" charset="0"/>
              </a:rPr>
              <a:t>Tiết</a:t>
            </a:r>
            <a:r>
              <a:rPr lang="en-US" sz="2600" b="1" kern="1200" dirty="0">
                <a:solidFill>
                  <a:srgbClr val="FFFF00"/>
                </a:solidFill>
                <a:latin typeface="HP001 4 hàng" panose="020B0603050302020204" pitchFamily="34" charset="0"/>
                <a:cs typeface="Arial" panose="020B0604020202020204" pitchFamily="34" charset="0"/>
              </a:rPr>
              <a:t> </a:t>
            </a:r>
            <a:r>
              <a:rPr lang="en-US" sz="2600" b="1" kern="1200" dirty="0" smtClean="0">
                <a:solidFill>
                  <a:srgbClr val="FFFF00"/>
                </a:solidFill>
                <a:latin typeface="HP001 4 hàng" panose="020B0603050302020204" pitchFamily="34" charset="0"/>
                <a:cs typeface="Arial" panose="020B0604020202020204" pitchFamily="34" charset="0"/>
              </a:rPr>
              <a:t>34 + 35 </a:t>
            </a:r>
            <a:r>
              <a:rPr lang="en-US" sz="2600" b="1" kern="1200" dirty="0">
                <a:solidFill>
                  <a:srgbClr val="FFFF00"/>
                </a:solidFill>
                <a:latin typeface="HP001 4 hàng" panose="020B0603050302020204" pitchFamily="34" charset="0"/>
                <a:cs typeface="Arial" panose="020B0604020202020204" pitchFamily="34" charset="0"/>
              </a:rPr>
              <a:t>– </a:t>
            </a:r>
            <a:r>
              <a:rPr lang="en-US" sz="2600" b="1" kern="1200" dirty="0" err="1">
                <a:solidFill>
                  <a:srgbClr val="FFFF00"/>
                </a:solidFill>
                <a:latin typeface="HP001 4 hàng" panose="020B0603050302020204" pitchFamily="34" charset="0"/>
                <a:cs typeface="Arial" panose="020B0604020202020204" pitchFamily="34" charset="0"/>
              </a:rPr>
              <a:t>Bài</a:t>
            </a:r>
            <a:r>
              <a:rPr lang="en-US" sz="2600" b="1" kern="1200" dirty="0">
                <a:solidFill>
                  <a:srgbClr val="FFFF00"/>
                </a:solidFill>
                <a:latin typeface="HP001 4 hàng" panose="020B0603050302020204" pitchFamily="34" charset="0"/>
                <a:cs typeface="Arial" panose="020B0604020202020204" pitchFamily="34" charset="0"/>
              </a:rPr>
              <a:t> </a:t>
            </a:r>
            <a:r>
              <a:rPr lang="en-US" sz="2600" b="1" kern="1200" dirty="0" smtClean="0">
                <a:solidFill>
                  <a:srgbClr val="FFFF00"/>
                </a:solidFill>
                <a:latin typeface="HP001 4 hàng" panose="020B0603050302020204" pitchFamily="34" charset="0"/>
                <a:cs typeface="Arial" panose="020B0604020202020204" pitchFamily="34" charset="0"/>
              </a:rPr>
              <a:t>8: </a:t>
            </a:r>
            <a:r>
              <a:rPr lang="en-US" sz="2600" b="1" kern="1200" dirty="0" err="1" smtClean="0">
                <a:solidFill>
                  <a:srgbClr val="FFFF00"/>
                </a:solidFill>
                <a:latin typeface="HP001 4 hàng" panose="020B0603050302020204" pitchFamily="34" charset="0"/>
                <a:cs typeface="Arial" panose="020B0604020202020204" pitchFamily="34" charset="0"/>
              </a:rPr>
              <a:t>Cầu</a:t>
            </a:r>
            <a:r>
              <a:rPr lang="en-US" sz="2600" b="1" kern="1200" dirty="0" smtClean="0">
                <a:solidFill>
                  <a:srgbClr val="FFFF00"/>
                </a:solidFill>
                <a:latin typeface="HP001 4 hàng" panose="020B0603050302020204" pitchFamily="34" charset="0"/>
                <a:cs typeface="Arial" panose="020B0604020202020204" pitchFamily="34" charset="0"/>
              </a:rPr>
              <a:t> </a:t>
            </a:r>
            <a:r>
              <a:rPr lang="en-US" sz="2600" b="1" kern="1200" dirty="0" err="1" smtClean="0">
                <a:solidFill>
                  <a:srgbClr val="FFFF00"/>
                </a:solidFill>
                <a:latin typeface="HP001 4 hàng" panose="020B0603050302020204" pitchFamily="34" charset="0"/>
                <a:cs typeface="Arial" panose="020B0604020202020204" pitchFamily="34" charset="0"/>
              </a:rPr>
              <a:t>thủ</a:t>
            </a:r>
            <a:r>
              <a:rPr lang="en-US" sz="2600" b="1" kern="1200" dirty="0" smtClean="0">
                <a:solidFill>
                  <a:srgbClr val="FFFF00"/>
                </a:solidFill>
                <a:latin typeface="HP001 4 hàng" panose="020B0603050302020204" pitchFamily="34" charset="0"/>
                <a:cs typeface="Arial" panose="020B0604020202020204" pitchFamily="34" charset="0"/>
              </a:rPr>
              <a:t> </a:t>
            </a:r>
            <a:r>
              <a:rPr lang="en-US" sz="2600" b="1" kern="1200" dirty="0" err="1" smtClean="0">
                <a:solidFill>
                  <a:srgbClr val="FFFF00"/>
                </a:solidFill>
                <a:latin typeface="HP001 4 hàng" panose="020B0603050302020204" pitchFamily="34" charset="0"/>
                <a:cs typeface="Arial" panose="020B0604020202020204" pitchFamily="34" charset="0"/>
              </a:rPr>
              <a:t>dự</a:t>
            </a:r>
            <a:r>
              <a:rPr lang="en-US" sz="2600" b="1" kern="1200" dirty="0" smtClean="0">
                <a:solidFill>
                  <a:srgbClr val="FFFF00"/>
                </a:solidFill>
                <a:latin typeface="HP001 4 hàng" panose="020B0603050302020204" pitchFamily="34" charset="0"/>
                <a:cs typeface="Arial" panose="020B0604020202020204" pitchFamily="34" charset="0"/>
              </a:rPr>
              <a:t> </a:t>
            </a:r>
            <a:r>
              <a:rPr lang="en-US" sz="2600" b="1" kern="1200" dirty="0" err="1" smtClean="0">
                <a:solidFill>
                  <a:srgbClr val="FFFF00"/>
                </a:solidFill>
                <a:latin typeface="HP001 4 hàng" panose="020B0603050302020204" pitchFamily="34" charset="0"/>
                <a:cs typeface="Arial" panose="020B0604020202020204" pitchFamily="34" charset="0"/>
              </a:rPr>
              <a:t>bị</a:t>
            </a:r>
            <a:r>
              <a:rPr lang="en-US" sz="2600" b="1" kern="1200" dirty="0" smtClean="0">
                <a:solidFill>
                  <a:srgbClr val="FFFF00"/>
                </a:solidFill>
                <a:latin typeface="HP001 4 hàng" panose="020B0603050302020204" pitchFamily="34" charset="0"/>
                <a:cs typeface="Arial" panose="020B0604020202020204" pitchFamily="34" charset="0"/>
              </a:rPr>
              <a:t>.</a:t>
            </a:r>
            <a:endParaRPr lang="en-US" sz="2600" b="1" kern="1200" dirty="0">
              <a:solidFill>
                <a:srgbClr val="FFFF00"/>
              </a:solidFill>
              <a:latin typeface="HP001 4 hàng" panose="020B0603050302020204" pitchFamily="34" charset="0"/>
              <a:cs typeface="Arial" panose="020B0604020202020204" pitchFamily="34" charset="0"/>
            </a:endParaRPr>
          </a:p>
        </p:txBody>
      </p:sp>
    </p:spTree>
    <p:extLst>
      <p:ext uri="{BB962C8B-B14F-4D97-AF65-F5344CB8AC3E}">
        <p14:creationId xmlns:p14="http://schemas.microsoft.com/office/powerpoint/2010/main" val="37036897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101">
            <a:extLst>
              <a:ext uri="{FF2B5EF4-FFF2-40B4-BE49-F238E27FC236}">
                <a16:creationId xmlns:a16="http://schemas.microsoft.com/office/drawing/2014/main" xmlns="" id="{8C6AD834-83E3-4445-ABAA-47638B289E54}"/>
              </a:ext>
            </a:extLst>
          </p:cNvPr>
          <p:cNvPicPr>
            <a:picLocks noChangeAspect="1"/>
          </p:cNvPicPr>
          <p:nvPr/>
        </p:nvPicPr>
        <p:blipFill>
          <a:blip r:embed="rId2"/>
          <a:srcRect/>
          <a:stretch>
            <a:fillRect/>
          </a:stretch>
        </p:blipFill>
        <p:spPr>
          <a:xfrm>
            <a:off x="0" y="0"/>
            <a:ext cx="9144002" cy="5143501"/>
          </a:xfrm>
          <a:prstGeom prst="rect">
            <a:avLst/>
          </a:prstGeom>
        </p:spPr>
      </p:pic>
      <p:sp>
        <p:nvSpPr>
          <p:cNvPr id="44" name="文本框 43">
            <a:extLst>
              <a:ext uri="{FF2B5EF4-FFF2-40B4-BE49-F238E27FC236}">
                <a16:creationId xmlns:a16="http://schemas.microsoft.com/office/drawing/2014/main" xmlns="" id="{91547EE9-4FD9-4F42-A504-5CE41655ECA8}"/>
              </a:ext>
            </a:extLst>
          </p:cNvPr>
          <p:cNvSpPr txBox="1"/>
          <p:nvPr/>
        </p:nvSpPr>
        <p:spPr>
          <a:xfrm>
            <a:off x="3565959" y="176605"/>
            <a:ext cx="2012089" cy="507831"/>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buClrTx/>
              <a:buFontTx/>
              <a:buNone/>
              <a:defRPr/>
            </a:pPr>
            <a:r>
              <a:rPr kumimoji="1" lang="en-US" altLang="zh-CN" sz="2700" b="1" kern="1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Giải</a:t>
            </a:r>
            <a:r>
              <a:rPr kumimoji="1" lang="en-US" altLang="zh-CN" sz="2700" b="1" kern="1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kumimoji="1" lang="en-US" altLang="zh-CN" sz="2700" b="1" kern="1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nghĩa</a:t>
            </a:r>
            <a:r>
              <a:rPr kumimoji="1" lang="en-US" altLang="zh-CN" sz="2700" b="1" kern="1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kumimoji="1" lang="en-US" altLang="zh-CN" sz="2700" b="1" kern="1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từ</a:t>
            </a:r>
            <a:endParaRPr kumimoji="1" lang="zh-CN" altLang="en-US" sz="2700" b="1" kern="1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TextBox 1">
            <a:extLst>
              <a:ext uri="{FF2B5EF4-FFF2-40B4-BE49-F238E27FC236}">
                <a16:creationId xmlns:a16="http://schemas.microsoft.com/office/drawing/2014/main" xmlns="" id="{4CEB3728-5244-48E9-B45A-73FFEA05F4BC}"/>
              </a:ext>
            </a:extLst>
          </p:cNvPr>
          <p:cNvSpPr txBox="1"/>
          <p:nvPr/>
        </p:nvSpPr>
        <p:spPr>
          <a:xfrm>
            <a:off x="233039" y="625876"/>
            <a:ext cx="8535880" cy="369332"/>
          </a:xfrm>
          <a:prstGeom prst="rect">
            <a:avLst/>
          </a:prstGeom>
          <a:noFill/>
        </p:spPr>
        <p:txBody>
          <a:bodyPr wrap="square" rtlCol="0">
            <a:spAutoFit/>
          </a:bodyPr>
          <a:lstStyle/>
          <a:p>
            <a:pPr algn="just">
              <a:buClrTx/>
              <a:buFontTx/>
              <a:buNone/>
              <a:defRPr/>
            </a:pPr>
            <a:endParaRPr lang="en-US" sz="1800" kern="1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a:extLst>
              <a:ext uri="{FF2B5EF4-FFF2-40B4-BE49-F238E27FC236}">
                <a16:creationId xmlns:a16="http://schemas.microsoft.com/office/drawing/2014/main" xmlns="" id="{56F05AC1-FF9E-4CEE-86BA-3FAA957A27AF}"/>
              </a:ext>
            </a:extLst>
          </p:cNvPr>
          <p:cNvPicPr>
            <a:picLocks noChangeAspect="1"/>
          </p:cNvPicPr>
          <p:nvPr/>
        </p:nvPicPr>
        <p:blipFill rotWithShape="1">
          <a:blip r:embed="rId3">
            <a:clrChange>
              <a:clrFrom>
                <a:srgbClr val="FFFCFF"/>
              </a:clrFrom>
              <a:clrTo>
                <a:srgbClr val="FFFC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772" t="2351" r="1"/>
          <a:stretch/>
        </p:blipFill>
        <p:spPr>
          <a:xfrm>
            <a:off x="233039" y="168092"/>
            <a:ext cx="436731" cy="393879"/>
          </a:xfrm>
          <a:prstGeom prst="rect">
            <a:avLst/>
          </a:prstGeom>
        </p:spPr>
      </p:pic>
      <p:sp>
        <p:nvSpPr>
          <p:cNvPr id="13" name="TextBox 12">
            <a:extLst>
              <a:ext uri="{FF2B5EF4-FFF2-40B4-BE49-F238E27FC236}">
                <a16:creationId xmlns:a16="http://schemas.microsoft.com/office/drawing/2014/main" xmlns="" id="{8CBD4AF6-379F-4693-80FA-8D36E7C17C45}"/>
              </a:ext>
            </a:extLst>
          </p:cNvPr>
          <p:cNvSpPr txBox="1"/>
          <p:nvPr/>
        </p:nvSpPr>
        <p:spPr>
          <a:xfrm>
            <a:off x="1365628" y="889536"/>
            <a:ext cx="6836591" cy="106182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lnSpc>
                <a:spcPct val="150000"/>
              </a:lnSpc>
              <a:buClrTx/>
              <a:buFontTx/>
              <a:buNone/>
            </a:pPr>
            <a:r>
              <a:rPr lang="en-US" sz="2100" b="1" kern="12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Dự</a:t>
            </a:r>
            <a:r>
              <a:rPr lang="en-US" sz="2100" b="1" kern="12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100" b="1" kern="12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bị</a:t>
            </a:r>
            <a:r>
              <a:rPr lang="vi-VN" sz="2100" b="1" kern="12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chưa phải là thành viên chính thức, nhưng có thể thay thế hoặc bổ sung khi cần.</a:t>
            </a:r>
            <a:endParaRPr lang="en-US" sz="2100" b="1" kern="12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4" name="Picture 2" descr="Cầu thủ dự bị (bóng đá) – Wikipedia tiếng Việt">
            <a:extLst>
              <a:ext uri="{FF2B5EF4-FFF2-40B4-BE49-F238E27FC236}">
                <a16:creationId xmlns:a16="http://schemas.microsoft.com/office/drawing/2014/main" xmlns="" id="{C2919003-2D38-4446-AB72-A978F46FF0E4}"/>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sharpenSoften amount="25000"/>
                    </a14:imgEffect>
                    <a14:imgEffect>
                      <a14:saturation sat="200000"/>
                    </a14:imgEffect>
                  </a14:imgLayer>
                </a14:imgProps>
              </a:ext>
              <a:ext uri="{28A0092B-C50C-407E-A947-70E740481C1C}">
                <a14:useLocalDpi xmlns:a14="http://schemas.microsoft.com/office/drawing/2010/main" val="0"/>
              </a:ext>
            </a:extLst>
          </a:blip>
          <a:srcRect l="5549" r="32863"/>
          <a:stretch/>
        </p:blipFill>
        <p:spPr bwMode="auto">
          <a:xfrm rot="21175003">
            <a:off x="968756" y="2268051"/>
            <a:ext cx="2944642" cy="229321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Comment les footballeurs vivent-ils le statut de remplaçant ?">
            <a:extLst>
              <a:ext uri="{FF2B5EF4-FFF2-40B4-BE49-F238E27FC236}">
                <a16:creationId xmlns:a16="http://schemas.microsoft.com/office/drawing/2014/main" xmlns="" id="{82779101-569B-4C66-9000-0B66F5CC7B73}"/>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rot="564425">
            <a:off x="4732687" y="2354647"/>
            <a:ext cx="3358625" cy="22425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63011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barn(inVertical)">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nodePh="1">
                                  <p:stCondLst>
                                    <p:cond delay="0"/>
                                  </p:stCondLst>
                                  <p:endCondLst>
                                    <p:cond evt="begin" delay="0">
                                      <p:tn val="10"/>
                                    </p:cond>
                                  </p:end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left)">
                                      <p:cBhvr>
                                        <p:cTn id="18" dur="500"/>
                                        <p:tgtEl>
                                          <p:spTgt spid="13"/>
                                        </p:tgtEl>
                                      </p:cBhvr>
                                    </p:animEffect>
                                  </p:childTnLst>
                                </p:cTn>
                              </p:par>
                            </p:childTnLst>
                          </p:cTn>
                        </p:par>
                        <p:par>
                          <p:cTn id="19" fill="hold">
                            <p:stCondLst>
                              <p:cond delay="500"/>
                            </p:stCondLst>
                            <p:childTnLst>
                              <p:par>
                                <p:cTn id="20" presetID="53" presetClass="entr" presetSubtype="16"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animEffect transition="in" filter="fade">
                                      <p:cBhvr>
                                        <p:cTn id="24" dur="500"/>
                                        <p:tgtEl>
                                          <p:spTgt spid="14"/>
                                        </p:tgtEl>
                                      </p:cBhvr>
                                    </p:animEffect>
                                  </p:childTnLst>
                                </p:cTn>
                              </p:par>
                            </p:childTnLst>
                          </p:cTn>
                        </p:par>
                        <p:par>
                          <p:cTn id="25" fill="hold">
                            <p:stCondLst>
                              <p:cond delay="1000"/>
                            </p:stCondLst>
                            <p:childTnLst>
                              <p:par>
                                <p:cTn id="26" presetID="53" presetClass="entr" presetSubtype="16"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fltVal val="0"/>
                                          </p:val>
                                        </p:tav>
                                        <p:tav tm="100000">
                                          <p:val>
                                            <p:strVal val="#ppt_w"/>
                                          </p:val>
                                        </p:tav>
                                      </p:tavLst>
                                    </p:anim>
                                    <p:anim calcmode="lin" valueType="num">
                                      <p:cBhvr>
                                        <p:cTn id="29" dur="500" fill="hold"/>
                                        <p:tgtEl>
                                          <p:spTgt spid="15"/>
                                        </p:tgtEl>
                                        <p:attrNameLst>
                                          <p:attrName>ppt_h</p:attrName>
                                        </p:attrNameLst>
                                      </p:cBhvr>
                                      <p:tavLst>
                                        <p:tav tm="0">
                                          <p:val>
                                            <p:fltVal val="0"/>
                                          </p:val>
                                        </p:tav>
                                        <p:tav tm="100000">
                                          <p:val>
                                            <p:strVal val="#ppt_h"/>
                                          </p:val>
                                        </p:tav>
                                      </p:tavLst>
                                    </p:anim>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2" grpId="0"/>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4" name="Rounded Rectangle 3"/>
          <p:cNvSpPr/>
          <p:nvPr/>
        </p:nvSpPr>
        <p:spPr>
          <a:xfrm>
            <a:off x="2044261" y="127936"/>
            <a:ext cx="5110655" cy="533400"/>
          </a:xfrm>
          <a:prstGeom prst="roundRect">
            <a:avLst/>
          </a:prstGeom>
          <a:solidFill>
            <a:schemeClr val="accent1">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Arial-Rounded"/>
              </a:rPr>
              <a:t>CẦU THỦ DỰ BỊ</a:t>
            </a:r>
            <a:endParaRPr lang="en-US" sz="2400" b="1" dirty="0">
              <a:solidFill>
                <a:schemeClr val="tx1"/>
              </a:solidFill>
              <a:latin typeface="Arial-Rounded"/>
            </a:endParaRPr>
          </a:p>
        </p:txBody>
      </p:sp>
      <p:sp>
        <p:nvSpPr>
          <p:cNvPr id="5" name="TextBox 4"/>
          <p:cNvSpPr txBox="1"/>
          <p:nvPr/>
        </p:nvSpPr>
        <p:spPr>
          <a:xfrm>
            <a:off x="762000" y="685145"/>
            <a:ext cx="8382000" cy="4401205"/>
          </a:xfrm>
          <a:prstGeom prst="rect">
            <a:avLst/>
          </a:prstGeom>
          <a:noFill/>
        </p:spPr>
        <p:txBody>
          <a:bodyPr wrap="square" rtlCol="0">
            <a:spAutoFit/>
          </a:bodyPr>
          <a:lstStyle/>
          <a:p>
            <a:pPr indent="287338"/>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Nhìn</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các</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bạn</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con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rất</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muốn</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chơi</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cùng</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Nhưng</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thấy</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con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có</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vẻ</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chậm</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chạp</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và</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không</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tốt</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nên</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chưa</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nào</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muốn</a:t>
            </a:r>
            <a:r>
              <a:rPr lang="en-US" sz="2000" dirty="0" smtClean="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nhận</a:t>
            </a:r>
            <a:r>
              <a:rPr lang="en-US" sz="2000" dirty="0" smtClean="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à,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làm</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cầu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thủ</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dự</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bị</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nhé</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Khỉ</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nói</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con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hơi</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buồn</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nhưng</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cũng</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đồng</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ý.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Trong</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khi</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chờ</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sân</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đi</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nhặt</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cho</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các</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bạn</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cố</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gắng</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chạy</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thật</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nhanh</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để</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các</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bạn</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không</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phải</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chờ</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lâu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Hằng</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ngày</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đến</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sân</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từ</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sớm</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để</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luyện</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tập</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ra</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xa</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chạy</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đi</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nhặt</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rồi</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gôn</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đi</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lại</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Cứ</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thế</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ngày</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càng</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giỏi</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hơn</a:t>
            </a:r>
            <a:r>
              <a:rPr lang="en-US" sz="2000" dirty="0" smtClean="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smtClean="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Một</a:t>
            </a:r>
            <a:r>
              <a:rPr lang="en-US" sz="2000" dirty="0" smtClean="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hôm</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đến</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sân</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thấy</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đang</a:t>
            </a:r>
            <a:r>
              <a:rPr lang="en-US" sz="2000" dirty="0" smtClean="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luyện</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tập</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các</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bạn</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ngạc</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nhiên</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nhìn</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rồi</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nói</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giỏi</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quá</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Này</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tớ</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nhé</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tớ</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đi</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a:t>
            </a:r>
          </a:p>
          <a:p>
            <a:pPr marL="457200" indent="-457200">
              <a:buFontTx/>
              <a:buChar char="-"/>
            </a:pP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Tớ</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nên</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nào</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đây</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hỏi</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khỉ</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a:t>
            </a:r>
          </a:p>
          <a:p>
            <a:pPr marL="457200" indent="-457200">
              <a:buFontTx/>
              <a:buChar char="-"/>
            </a:pP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Hiệp</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đầu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cho</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đỏ</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hiệp</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sau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cho</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xanh</a:t>
            </a:r>
            <a:r>
              <a:rPr lang="en-US" sz="2000" dirty="0" smtClean="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Khỉ</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nói</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vui</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vẻ</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gật</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đầu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nghĩ</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Hóa</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ra</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làm</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cầu</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thủ</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dự</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bị</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cũng</a:t>
            </a:r>
            <a:r>
              <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 hay </a:t>
            </a:r>
            <a:r>
              <a:rPr lang="en-US" sz="2000" dirty="0" err="1">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nhỉ</a:t>
            </a:r>
            <a:r>
              <a:rPr lang="en-US" sz="2000" dirty="0" smtClean="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rPr>
              <a:t>!”.</a:t>
            </a:r>
            <a:endParaRPr lang="en-US" sz="2000" dirty="0">
              <a:solidFill>
                <a:schemeClr val="tx1">
                  <a:lumMod val="50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319967">
            <a:off x="-42110" y="-314732"/>
            <a:ext cx="9182393" cy="5648021"/>
          </a:xfrm>
          <a:prstGeom prst="rect">
            <a:avLst/>
          </a:prstGeom>
        </p:spPr>
      </p:pic>
      <p:pic>
        <p:nvPicPr>
          <p:cNvPr id="6" name="图片 5" descr="图片包含 玩偶, 玩具, 室内, 天空&#10;&#10;已生成极高可信度的说明"/>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5934" y="118165"/>
            <a:ext cx="2656544" cy="2656544"/>
          </a:xfrm>
          <a:prstGeom prst="rect">
            <a:avLst/>
          </a:prstGeom>
        </p:spPr>
      </p:pic>
      <p:sp>
        <p:nvSpPr>
          <p:cNvPr id="8" name="文本框 7"/>
          <p:cNvSpPr txBox="1"/>
          <p:nvPr/>
        </p:nvSpPr>
        <p:spPr>
          <a:xfrm>
            <a:off x="1600200" y="2576974"/>
            <a:ext cx="6844684" cy="1823576"/>
          </a:xfrm>
          <a:prstGeom prst="rect">
            <a:avLst/>
          </a:prstGeom>
          <a:noFill/>
        </p:spPr>
        <p:txBody>
          <a:bodyPr wrap="square" rtlCol="0">
            <a:spAutoFit/>
          </a:bodyPr>
          <a:lstStyle/>
          <a:p>
            <a:pPr marL="342900" indent="-342900">
              <a:buClrTx/>
              <a:buFont typeface="Arial" panose="020B0604020202020204" pitchFamily="34" charset="0"/>
              <a:buChar char="•"/>
            </a:pPr>
            <a:r>
              <a:rPr lang="en-US" altLang="zh-CN" sz="2250" b="1" kern="12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Giọng</a:t>
            </a:r>
            <a:r>
              <a:rPr lang="en-US" altLang="zh-CN" sz="2250" b="1" kern="12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250" b="1" kern="12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khỉ</a:t>
            </a:r>
            <a:r>
              <a:rPr lang="en-US" altLang="zh-CN" sz="2250" b="1" kern="12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250" b="1" kern="12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nhẹ</a:t>
            </a:r>
            <a:r>
              <a:rPr lang="en-US" altLang="zh-CN" sz="2250" b="1" kern="12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250" b="1" kern="12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nhàng</a:t>
            </a:r>
            <a:r>
              <a:rPr lang="en-US" altLang="zh-CN" sz="2250" b="1" kern="12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a:t>
            </a:r>
          </a:p>
          <a:p>
            <a:pPr marL="342900" indent="-342900">
              <a:buClrTx/>
              <a:buFont typeface="Arial" panose="020B0604020202020204" pitchFamily="34" charset="0"/>
              <a:buChar char="•"/>
            </a:pPr>
            <a:r>
              <a:rPr lang="en-US" altLang="zh-CN" sz="2250" b="1" kern="12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G</a:t>
            </a:r>
            <a:r>
              <a:rPr lang="vi-VN" altLang="zh-CN" sz="2250" b="1" kern="1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iọng gấu lúc đầu buồn nhưng</a:t>
            </a:r>
            <a:r>
              <a:rPr lang="en-US" altLang="zh-CN" sz="2250" b="1" kern="1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250" b="1" kern="1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về</a:t>
            </a:r>
            <a:r>
              <a:rPr lang="en-US" altLang="zh-CN" sz="2250" b="1" kern="1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250" b="1" kern="1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cuối</a:t>
            </a:r>
            <a:r>
              <a:rPr lang="vi-VN" altLang="zh-CN" sz="2250" b="1" kern="1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250" b="1" kern="1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đọc</a:t>
            </a:r>
            <a:r>
              <a:rPr lang="en-US" altLang="zh-CN" sz="2250" b="1" kern="1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250" b="1" kern="1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với</a:t>
            </a:r>
            <a:r>
              <a:rPr lang="en-US" altLang="zh-CN" sz="2250" b="1" kern="1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250" b="1" kern="1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giọng</a:t>
            </a:r>
            <a:r>
              <a:rPr lang="en-US" altLang="zh-CN" sz="2250" b="1" kern="1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vi-VN" altLang="zh-CN" sz="2250" b="1" kern="1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vui vẻ</a:t>
            </a:r>
            <a:r>
              <a:rPr lang="en-US" altLang="zh-CN" sz="2250" b="1" kern="1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a:t>
            </a:r>
            <a:r>
              <a:rPr lang="vi-VN" altLang="zh-CN" sz="2250" b="1" kern="1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hóm hỉnh</a:t>
            </a:r>
            <a:r>
              <a:rPr lang="en-US" altLang="zh-CN" sz="2250" b="1" kern="1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a:t>
            </a:r>
          </a:p>
          <a:p>
            <a:pPr marL="342900" indent="-342900">
              <a:buClrTx/>
              <a:buFont typeface="Arial" panose="020B0604020202020204" pitchFamily="34" charset="0"/>
              <a:buChar char="•"/>
            </a:pPr>
            <a:r>
              <a:rPr lang="vi-VN" altLang="zh-CN" sz="2250" b="1" kern="1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Nhấn giọng ở một số từ thể hiện cảm xúc: </a:t>
            </a:r>
            <a:r>
              <a:rPr lang="vi-VN" altLang="zh-CN" sz="2250" b="1" i="1" kern="1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à, </a:t>
            </a:r>
            <a:r>
              <a:rPr lang="vi-VN" altLang="zh-CN" sz="2250" b="1" i="1" kern="12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nhé</a:t>
            </a:r>
            <a:r>
              <a:rPr lang="en-US" altLang="zh-CN" sz="2250" b="1" i="1" kern="12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250" b="1" i="1" kern="12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quá</a:t>
            </a:r>
            <a:r>
              <a:rPr lang="en-US" altLang="zh-CN" sz="2250" b="1" i="1" kern="12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250" b="1" i="1" kern="12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đi</a:t>
            </a:r>
            <a:r>
              <a:rPr lang="en-US" altLang="zh-CN" sz="2250" b="1" i="1" kern="12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250" b="1" i="1" kern="12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nhỉ</a:t>
            </a:r>
            <a:r>
              <a:rPr lang="vi-VN" altLang="zh-CN" sz="2250" b="1" i="1" kern="12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vi-VN" altLang="zh-CN" sz="2250" b="1" i="1" kern="1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a:t>
            </a:r>
            <a:endParaRPr lang="zh-CN" altLang="en-US" sz="2250" b="1" i="1" kern="1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endParaRPr>
          </a:p>
        </p:txBody>
      </p:sp>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121378">
            <a:off x="-249182" y="-164170"/>
            <a:ext cx="2639697" cy="2060453"/>
          </a:xfrm>
          <a:prstGeom prst="rect">
            <a:avLst/>
          </a:prstGeom>
        </p:spPr>
      </p:pic>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05642">
            <a:off x="6484343" y="1644347"/>
            <a:ext cx="1349657" cy="897029"/>
          </a:xfrm>
          <a:prstGeom prst="rect">
            <a:avLst/>
          </a:prstGeom>
        </p:spPr>
      </p:pic>
      <p:sp>
        <p:nvSpPr>
          <p:cNvPr id="2" name="TextBox 1">
            <a:extLst>
              <a:ext uri="{FF2B5EF4-FFF2-40B4-BE49-F238E27FC236}">
                <a16:creationId xmlns:a16="http://schemas.microsoft.com/office/drawing/2014/main" xmlns="" id="{76026A51-BC21-4DA7-AFD8-7CEC6CC8A5EF}"/>
              </a:ext>
            </a:extLst>
          </p:cNvPr>
          <p:cNvSpPr txBox="1"/>
          <p:nvPr/>
        </p:nvSpPr>
        <p:spPr>
          <a:xfrm>
            <a:off x="3515557" y="2092862"/>
            <a:ext cx="2777635" cy="507831"/>
          </a:xfrm>
          <a:prstGeom prst="rect">
            <a:avLst/>
          </a:prstGeom>
          <a:noFill/>
        </p:spPr>
        <p:txBody>
          <a:bodyPr wrap="square" rtlCol="0">
            <a:spAutoFit/>
          </a:bodyPr>
          <a:lstStyle/>
          <a:p>
            <a:pPr algn="ctr">
              <a:buClrTx/>
              <a:buFontTx/>
              <a:buNone/>
            </a:pPr>
            <a:r>
              <a:rPr lang="en-US" sz="2700" b="1" kern="1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Giọng</a:t>
            </a:r>
            <a:r>
              <a:rPr lang="en-US" sz="2700" b="1" kern="1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kern="1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đọc</a:t>
            </a:r>
            <a:r>
              <a:rPr lang="en-US" sz="2700" b="1" kern="1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p>
        </p:txBody>
      </p:sp>
    </p:spTree>
    <p:extLst>
      <p:ext uri="{BB962C8B-B14F-4D97-AF65-F5344CB8AC3E}">
        <p14:creationId xmlns:p14="http://schemas.microsoft.com/office/powerpoint/2010/main" val="536575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4" name="Rounded Rectangle 3"/>
          <p:cNvSpPr/>
          <p:nvPr/>
        </p:nvSpPr>
        <p:spPr>
          <a:xfrm>
            <a:off x="2044261" y="127936"/>
            <a:ext cx="5110655" cy="533400"/>
          </a:xfrm>
          <a:prstGeom prst="roundRect">
            <a:avLst/>
          </a:prstGeom>
          <a:solidFill>
            <a:schemeClr val="accent1">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057D3A"/>
                </a:solidFill>
                <a:latin typeface="Arial-Rounded"/>
              </a:rPr>
              <a:t>CẦU THỦ DỰ BỊ</a:t>
            </a:r>
            <a:endParaRPr lang="en-US" sz="2400" b="1" dirty="0">
              <a:solidFill>
                <a:srgbClr val="057D3A"/>
              </a:solidFill>
              <a:latin typeface="Arial-Rounded"/>
            </a:endParaRPr>
          </a:p>
        </p:txBody>
      </p:sp>
      <p:sp>
        <p:nvSpPr>
          <p:cNvPr id="5" name="TextBox 4"/>
          <p:cNvSpPr txBox="1"/>
          <p:nvPr/>
        </p:nvSpPr>
        <p:spPr>
          <a:xfrm>
            <a:off x="762000" y="685145"/>
            <a:ext cx="8382000" cy="4401205"/>
          </a:xfrm>
          <a:prstGeom prst="rect">
            <a:avLst/>
          </a:prstGeom>
          <a:noFill/>
        </p:spPr>
        <p:txBody>
          <a:bodyPr wrap="square" rtlCol="0">
            <a:spAutoFit/>
          </a:bodyPr>
          <a:lstStyle/>
          <a:p>
            <a:pPr indent="287338"/>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Nhìn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các</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bạn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con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rất</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muốn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chơi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cùng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Nhưng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thấy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con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có</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vẻ</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chậm</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chạp</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và</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không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tốt</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nên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chưa</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muốn</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nhận</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à,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làm</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cầu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thủ</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dự</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bị</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nhé</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Khỉ</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nói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con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hơi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buồn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nhưng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cũng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đồng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ý.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Trong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khi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chờ</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sân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nhặt</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các</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bạn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cố</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gắng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chạy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thật</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nhanh</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để</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các</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bạn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không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phải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chờ</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lâu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Hằng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ngày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đến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sân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từ</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sớm</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để</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luyện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tập</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ra</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xa</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chạy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nhặt</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rồi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gôn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lại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Cứ</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thế</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ngày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càng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giỏi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hơn</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Một</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hôm</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đến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sân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bóng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thấy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đang</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luyện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tập</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các</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bạn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ngạc</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nhiên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nhìn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rồi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nói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giỏi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quá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Này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tớ</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nhé</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tớ</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pPr marL="457200" indent="-457200">
              <a:buFontTx/>
              <a:buChar char="-"/>
            </a:pP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Tớ</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nên</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nào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đây</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hỏi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khỉ</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pPr marL="457200" indent="-457200">
              <a:buFontTx/>
              <a:buChar char="-"/>
            </a:pP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Hiệp</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đầu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đỏ</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hiệp</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sau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đá</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cho</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đội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xanh</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Khỉ</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nói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p>
          <a:p>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vui</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vẻ</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gật</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đầu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Cậu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nghĩ</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Hóa</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ra</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làm</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cầu</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thủ</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dự</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bị</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cũng</a:t>
            </a:r>
            <a:r>
              <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 hay </a:t>
            </a:r>
            <a:r>
              <a:rPr lang="en-US" sz="2000" dirty="0" err="1">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nhỉ</a:t>
            </a:r>
            <a:r>
              <a:rPr lang="en-US" sz="2000" dirty="0" smtClean="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endParaRPr lang="en-US" sz="2000" dirty="0">
              <a:solidFill>
                <a:srgbClr val="057D3A">
                  <a:lumMod val="50000"/>
                </a:srgbClr>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6" name="Straight Connector 5"/>
          <p:cNvCxnSpPr/>
          <p:nvPr/>
        </p:nvCxnSpPr>
        <p:spPr>
          <a:xfrm>
            <a:off x="5520230" y="2851720"/>
            <a:ext cx="956770" cy="0"/>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7" name="Straight Connector 6"/>
          <p:cNvCxnSpPr/>
          <p:nvPr/>
        </p:nvCxnSpPr>
        <p:spPr>
          <a:xfrm>
            <a:off x="1514506" y="1311454"/>
            <a:ext cx="1101124" cy="0"/>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8" name="Straight Connector 7"/>
          <p:cNvCxnSpPr/>
          <p:nvPr/>
        </p:nvCxnSpPr>
        <p:spPr>
          <a:xfrm>
            <a:off x="7325474" y="3776394"/>
            <a:ext cx="1143000" cy="0"/>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9" name="Straight Connector 8"/>
          <p:cNvCxnSpPr/>
          <p:nvPr/>
        </p:nvCxnSpPr>
        <p:spPr>
          <a:xfrm>
            <a:off x="1305674" y="4690794"/>
            <a:ext cx="457200" cy="0"/>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951065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室内, 物体&#10;&#10;描述已自动生成">
            <a:extLst>
              <a:ext uri="{FF2B5EF4-FFF2-40B4-BE49-F238E27FC236}">
                <a16:creationId xmlns:a16="http://schemas.microsoft.com/office/drawing/2014/main" xmlns="" id="{76DE78DD-ADEF-4012-809E-66E68885B8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841" y="-286186"/>
            <a:ext cx="7573478" cy="5358430"/>
          </a:xfrm>
          <a:prstGeom prst="rect">
            <a:avLst/>
          </a:prstGeom>
        </p:spPr>
      </p:pic>
      <p:pic>
        <p:nvPicPr>
          <p:cNvPr id="5" name="PA_图片 3">
            <a:extLst>
              <a:ext uri="{FF2B5EF4-FFF2-40B4-BE49-F238E27FC236}">
                <a16:creationId xmlns:a16="http://schemas.microsoft.com/office/drawing/2014/main" xmlns="" id="{5B74BE9E-C78D-4DEC-B03F-FC27DD50910A}"/>
              </a:ext>
            </a:extLst>
          </p:cNvPr>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513681" y="2090390"/>
            <a:ext cx="3451281" cy="3451281"/>
          </a:xfrm>
          <a:prstGeom prst="rect">
            <a:avLst/>
          </a:prstGeom>
        </p:spPr>
      </p:pic>
      <p:pic>
        <p:nvPicPr>
          <p:cNvPr id="6"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23559" y="617989"/>
            <a:ext cx="3092539" cy="4525511"/>
          </a:xfrm>
          <a:prstGeom prst="rect">
            <a:avLst/>
          </a:prstGeom>
        </p:spPr>
      </p:pic>
      <p:sp>
        <p:nvSpPr>
          <p:cNvPr id="7" name="Rounded Rectangle 6"/>
          <p:cNvSpPr/>
          <p:nvPr/>
        </p:nvSpPr>
        <p:spPr>
          <a:xfrm>
            <a:off x="2895600" y="875678"/>
            <a:ext cx="3048000" cy="472511"/>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sz="24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Luyện</a:t>
            </a:r>
            <a:r>
              <a:rPr lang="en-US" sz="2400" b="1" dirty="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đọc</a:t>
            </a:r>
            <a:r>
              <a:rPr lang="en-US" sz="2400" b="1" dirty="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từ</a:t>
            </a:r>
            <a:r>
              <a:rPr lang="en-US" sz="2400" b="1" dirty="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khó</a:t>
            </a:r>
            <a:endParaRPr lang="en-US" sz="2400" b="1" dirty="0">
              <a:solidFill>
                <a:srgbClr val="FF0000"/>
              </a:solidFill>
              <a:latin typeface="Arial" panose="020B0604020202020204" pitchFamily="34" charset="0"/>
              <a:ea typeface="Arial-Rounded" panose="020B0500000000000000" pitchFamily="34" charset="0"/>
              <a:cs typeface="Arial" panose="020B0604020202020204" pitchFamily="34" charset="0"/>
            </a:endParaRPr>
          </a:p>
        </p:txBody>
      </p:sp>
      <p:sp>
        <p:nvSpPr>
          <p:cNvPr id="13" name="TextBox 12"/>
          <p:cNvSpPr txBox="1"/>
          <p:nvPr/>
        </p:nvSpPr>
        <p:spPr>
          <a:xfrm>
            <a:off x="3586162" y="2087002"/>
            <a:ext cx="1671638" cy="484748"/>
          </a:xfrm>
          <a:prstGeom prst="rect">
            <a:avLst/>
          </a:prstGeom>
          <a:noFill/>
        </p:spPr>
        <p:txBody>
          <a:bodyPr wrap="square" lIns="68580" tIns="34290" rIns="68580" bIns="34290" rtlCol="0">
            <a:spAutoFit/>
          </a:bodyPr>
          <a:lstStyle/>
          <a:p>
            <a:r>
              <a:rPr lang="en-US" sz="2700" dirty="0" err="1">
                <a:latin typeface="Arial-Rounded" panose="020B0500000000000000" pitchFamily="34" charset="0"/>
                <a:ea typeface="Arial-Rounded" panose="020B0500000000000000" pitchFamily="34" charset="0"/>
                <a:cs typeface="Arial-Rounded" panose="020B0500000000000000" pitchFamily="34" charset="0"/>
              </a:rPr>
              <a:t>l</a:t>
            </a:r>
            <a:r>
              <a:rPr lang="en-US" sz="2700" dirty="0" err="1" smtClean="0">
                <a:latin typeface="Arial-Rounded" panose="020B0500000000000000" pitchFamily="34" charset="0"/>
                <a:ea typeface="Arial-Rounded" panose="020B0500000000000000" pitchFamily="34" charset="0"/>
                <a:cs typeface="Arial-Rounded" panose="020B0500000000000000" pitchFamily="34" charset="0"/>
              </a:rPr>
              <a:t>uyện</a:t>
            </a:r>
            <a:r>
              <a:rPr lang="en-US" sz="27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700" dirty="0" err="1" smtClean="0">
                <a:latin typeface="Arial-Rounded" panose="020B0500000000000000" pitchFamily="34" charset="0"/>
                <a:ea typeface="Arial-Rounded" panose="020B0500000000000000" pitchFamily="34" charset="0"/>
                <a:cs typeface="Arial-Rounded" panose="020B0500000000000000" pitchFamily="34" charset="0"/>
              </a:rPr>
              <a:t>tập</a:t>
            </a:r>
            <a:endParaRPr lang="en-US" sz="27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p:cNvSpPr txBox="1"/>
          <p:nvPr/>
        </p:nvSpPr>
        <p:spPr>
          <a:xfrm>
            <a:off x="3539748" y="2656507"/>
            <a:ext cx="2022852" cy="484748"/>
          </a:xfrm>
          <a:prstGeom prst="rect">
            <a:avLst/>
          </a:prstGeom>
          <a:noFill/>
        </p:spPr>
        <p:txBody>
          <a:bodyPr wrap="square" lIns="68580" tIns="34290" rIns="68580" bIns="34290" rtlCol="0">
            <a:spAutoFit/>
          </a:bodyPr>
          <a:lstStyle/>
          <a:p>
            <a:r>
              <a:rPr lang="en-US" sz="2700" dirty="0" err="1">
                <a:latin typeface="Arial-Rounded" panose="020B0500000000000000" pitchFamily="34" charset="0"/>
                <a:ea typeface="Arial-Rounded" panose="020B0500000000000000" pitchFamily="34" charset="0"/>
                <a:cs typeface="Arial-Rounded" panose="020B0500000000000000" pitchFamily="34" charset="0"/>
              </a:rPr>
              <a:t>n</a:t>
            </a:r>
            <a:r>
              <a:rPr lang="en-US" sz="2700" dirty="0" err="1" smtClean="0">
                <a:latin typeface="Arial-Rounded" panose="020B0500000000000000" pitchFamily="34" charset="0"/>
                <a:ea typeface="Arial-Rounded" panose="020B0500000000000000" pitchFamily="34" charset="0"/>
                <a:cs typeface="Arial-Rounded" panose="020B0500000000000000" pitchFamily="34" charset="0"/>
              </a:rPr>
              <a:t>gạc</a:t>
            </a:r>
            <a:r>
              <a:rPr lang="en-US" sz="27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700" dirty="0" err="1" smtClean="0">
                <a:latin typeface="Arial-Rounded" panose="020B0500000000000000" pitchFamily="34" charset="0"/>
                <a:ea typeface="Arial-Rounded" panose="020B0500000000000000" pitchFamily="34" charset="0"/>
                <a:cs typeface="Arial-Rounded" panose="020B0500000000000000" pitchFamily="34" charset="0"/>
              </a:rPr>
              <a:t>nhiên</a:t>
            </a:r>
            <a:endParaRPr lang="en-US" sz="27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TextBox 14"/>
          <p:cNvSpPr txBox="1"/>
          <p:nvPr/>
        </p:nvSpPr>
        <p:spPr>
          <a:xfrm>
            <a:off x="4015804" y="3236284"/>
            <a:ext cx="1013396" cy="484748"/>
          </a:xfrm>
          <a:prstGeom prst="rect">
            <a:avLst/>
          </a:prstGeom>
          <a:noFill/>
        </p:spPr>
        <p:txBody>
          <a:bodyPr wrap="square" lIns="68580" tIns="34290" rIns="68580" bIns="34290" rtlCol="0">
            <a:spAutoFit/>
          </a:bodyPr>
          <a:lstStyle/>
          <a:p>
            <a:r>
              <a:rPr lang="en-US" sz="2700" dirty="0" err="1">
                <a:latin typeface="Arial-Rounded" panose="020B0500000000000000" pitchFamily="34" charset="0"/>
                <a:ea typeface="Arial-Rounded" panose="020B0500000000000000" pitchFamily="34" charset="0"/>
                <a:cs typeface="Arial-Rounded" panose="020B0500000000000000" pitchFamily="34" charset="0"/>
              </a:rPr>
              <a:t>h</a:t>
            </a:r>
            <a:r>
              <a:rPr lang="en-US" sz="2700" dirty="0" err="1" smtClean="0">
                <a:latin typeface="Arial-Rounded" panose="020B0500000000000000" pitchFamily="34" charset="0"/>
                <a:ea typeface="Arial-Rounded" panose="020B0500000000000000" pitchFamily="34" charset="0"/>
                <a:cs typeface="Arial-Rounded" panose="020B0500000000000000" pitchFamily="34" charset="0"/>
              </a:rPr>
              <a:t>iệp</a:t>
            </a:r>
            <a:endParaRPr lang="en-US" sz="27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p:cNvSpPr txBox="1"/>
          <p:nvPr/>
        </p:nvSpPr>
        <p:spPr>
          <a:xfrm>
            <a:off x="3583781" y="1534407"/>
            <a:ext cx="2281828" cy="484748"/>
          </a:xfrm>
          <a:prstGeom prst="rect">
            <a:avLst/>
          </a:prstGeom>
          <a:noFill/>
        </p:spPr>
        <p:txBody>
          <a:bodyPr wrap="square" lIns="68580" tIns="34290" rIns="68580" bIns="34290" rtlCol="0">
            <a:spAutoFit/>
          </a:bodyPr>
          <a:lstStyle/>
          <a:p>
            <a:r>
              <a:rPr lang="en-US" sz="2700" dirty="0" err="1">
                <a:latin typeface="Arial-Rounded" panose="020B0500000000000000" pitchFamily="34" charset="0"/>
                <a:ea typeface="Arial-Rounded" panose="020B0500000000000000" pitchFamily="34" charset="0"/>
                <a:cs typeface="Arial-Rounded" panose="020B0500000000000000" pitchFamily="34" charset="0"/>
              </a:rPr>
              <a:t>c</a:t>
            </a:r>
            <a:r>
              <a:rPr lang="en-US" sz="2700" dirty="0" err="1" smtClean="0">
                <a:latin typeface="Arial-Rounded" panose="020B0500000000000000" pitchFamily="34" charset="0"/>
                <a:ea typeface="Arial-Rounded" panose="020B0500000000000000" pitchFamily="34" charset="0"/>
                <a:cs typeface="Arial-Rounded" panose="020B0500000000000000" pitchFamily="34" charset="0"/>
              </a:rPr>
              <a:t>hậm</a:t>
            </a:r>
            <a:r>
              <a:rPr lang="en-US" sz="27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700" dirty="0" err="1" smtClean="0">
                <a:latin typeface="Arial-Rounded" panose="020B0500000000000000" pitchFamily="34" charset="0"/>
                <a:ea typeface="Arial-Rounded" panose="020B0500000000000000" pitchFamily="34" charset="0"/>
                <a:cs typeface="Arial-Rounded" panose="020B0500000000000000" pitchFamily="34" charset="0"/>
              </a:rPr>
              <a:t>chạp</a:t>
            </a:r>
            <a:endParaRPr lang="en-US" sz="27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756685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ircle(in)">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circle(in)">
                                      <p:cBhvr>
                                        <p:cTn id="22"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Climate Change by Slidesgo">
  <a:themeElements>
    <a:clrScheme name="Simple Light">
      <a:dk1>
        <a:srgbClr val="057D3A"/>
      </a:dk1>
      <a:lt1>
        <a:srgbClr val="E0ECBF"/>
      </a:lt1>
      <a:dk2>
        <a:srgbClr val="005364"/>
      </a:dk2>
      <a:lt2>
        <a:srgbClr val="FFFFFF"/>
      </a:lt2>
      <a:accent1>
        <a:srgbClr val="9EC96E"/>
      </a:accent1>
      <a:accent2>
        <a:srgbClr val="057D3A"/>
      </a:accent2>
      <a:accent3>
        <a:srgbClr val="00C8CE"/>
      </a:accent3>
      <a:accent4>
        <a:srgbClr val="24749D"/>
      </a:accent4>
      <a:accent5>
        <a:srgbClr val="005364"/>
      </a:accent5>
      <a:accent6>
        <a:srgbClr val="FFCEBB"/>
      </a:accent6>
      <a:hlink>
        <a:srgbClr val="057D3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_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NỀN 5">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_NỀN 5">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388</TotalTime>
  <Words>2065</Words>
  <Application>Microsoft Office PowerPoint</Application>
  <PresentationFormat>On-screen Show (16:9)</PresentationFormat>
  <Paragraphs>123</Paragraphs>
  <Slides>25</Slides>
  <Notes>13</Notes>
  <HiddenSlides>0</HiddenSlides>
  <MMClips>1</MMClips>
  <ScaleCrop>false</ScaleCrop>
  <HeadingPairs>
    <vt:vector size="6" baseType="variant">
      <vt:variant>
        <vt:lpstr>Fonts Used</vt:lpstr>
      </vt:variant>
      <vt:variant>
        <vt:i4>18</vt:i4>
      </vt:variant>
      <vt:variant>
        <vt:lpstr>Theme</vt:lpstr>
      </vt:variant>
      <vt:variant>
        <vt:i4>14</vt:i4>
      </vt:variant>
      <vt:variant>
        <vt:lpstr>Slide Titles</vt:lpstr>
      </vt:variant>
      <vt:variant>
        <vt:i4>25</vt:i4>
      </vt:variant>
    </vt:vector>
  </HeadingPairs>
  <TitlesOfParts>
    <vt:vector size="57" baseType="lpstr">
      <vt:lpstr>Kalam</vt:lpstr>
      <vt:lpstr>Calibri</vt:lpstr>
      <vt:lpstr>Microsoft YaHei</vt:lpstr>
      <vt:lpstr>Arial-Rounded</vt:lpstr>
      <vt:lpstr>Montserrat</vt:lpstr>
      <vt:lpstr>Ranchers</vt:lpstr>
      <vt:lpstr>宋体</vt:lpstr>
      <vt:lpstr>字魂36号-正文宋楷</vt:lpstr>
      <vt:lpstr>Lilita One</vt:lpstr>
      <vt:lpstr>汉仪小麦体简</vt:lpstr>
      <vt:lpstr>HP001 4 hàng</vt:lpstr>
      <vt:lpstr>Poppins</vt:lpstr>
      <vt:lpstr>Arial</vt:lpstr>
      <vt:lpstr>Nanum Pen Script</vt:lpstr>
      <vt:lpstr>Times New Roman</vt:lpstr>
      <vt:lpstr>Wingdings</vt:lpstr>
      <vt:lpstr>Calibri Light</vt:lpstr>
      <vt:lpstr>等线</vt:lpstr>
      <vt:lpstr>Climate Change by Slidesgo</vt:lpstr>
      <vt:lpstr>Doodle Sketchbook by Slidesgo</vt:lpstr>
      <vt:lpstr>3_Office Theme</vt:lpstr>
      <vt:lpstr>1_Office Theme</vt:lpstr>
      <vt:lpstr>4_Office Theme</vt:lpstr>
      <vt:lpstr>6_Office Theme</vt:lpstr>
      <vt:lpstr>5_Office Theme</vt:lpstr>
      <vt:lpstr>7_Office Theme</vt:lpstr>
      <vt:lpstr>8_Office Theme</vt:lpstr>
      <vt:lpstr>9_Office Theme</vt:lpstr>
      <vt:lpstr>10_Office Theme</vt:lpstr>
      <vt:lpstr>1_Doodle Sketchbook by Slidesgo</vt:lpstr>
      <vt:lpstr>NỀN 5</vt:lpstr>
      <vt:lpstr>1_NỀN 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Climate Change</dc:title>
  <dc:creator>Admin</dc:creator>
  <cp:lastModifiedBy>Hoa</cp:lastModifiedBy>
  <cp:revision>32</cp:revision>
  <dcterms:modified xsi:type="dcterms:W3CDTF">2022-09-27T14:51:43Z</dcterms:modified>
</cp:coreProperties>
</file>