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tags/tag8.xml" ContentType="application/vnd.openxmlformats-officedocument.presentationml.tags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91" r:id="rId2"/>
    <p:sldId id="284" r:id="rId3"/>
    <p:sldId id="286" r:id="rId4"/>
    <p:sldId id="290" r:id="rId5"/>
    <p:sldId id="275" r:id="rId6"/>
    <p:sldId id="289" r:id="rId7"/>
    <p:sldId id="272" r:id="rId8"/>
  </p:sldIdLst>
  <p:sldSz cx="9144000" cy="5143500" type="screen16x9"/>
  <p:notesSz cx="6858000" cy="9144000"/>
  <p:custDataLst>
    <p:tags r:id="rId10"/>
  </p:custDataLst>
  <p:defaultTextStyle>
    <a:defPPr>
      <a:defRPr lang="en-US"/>
    </a:defPPr>
    <a:lvl1pPr marL="0" algn="l" defTabSz="9139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955" algn="l" defTabSz="9139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910" algn="l" defTabSz="9139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865" algn="l" defTabSz="9139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7821" algn="l" defTabSz="9139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4776" algn="l" defTabSz="9139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1731" algn="l" defTabSz="9139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8686" algn="l" defTabSz="9139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5641" algn="l" defTabSz="9139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AEC8"/>
    <a:srgbClr val="93CDDD"/>
    <a:srgbClr val="FCEC8E"/>
    <a:srgbClr val="00863D"/>
    <a:srgbClr val="F68426"/>
    <a:srgbClr val="FFC611"/>
    <a:srgbClr val="FFD347"/>
    <a:srgbClr val="FFD243"/>
    <a:srgbClr val="EBF6F9"/>
    <a:srgbClr val="BEE3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655" autoAdjust="0"/>
  </p:normalViewPr>
  <p:slideViewPr>
    <p:cSldViewPr>
      <p:cViewPr varScale="1">
        <p:scale>
          <a:sx n="74" d="100"/>
          <a:sy n="74" d="100"/>
        </p:scale>
        <p:origin x="1182" y="60"/>
      </p:cViewPr>
      <p:guideLst>
        <p:guide orient="horz" pos="1620"/>
        <p:guide pos="2880"/>
      </p:guideLst>
    </p:cSldViewPr>
  </p:slid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1BC2AF-ECAD-4B64-9E5E-57F7F29CBAD2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FEA3F6-B450-4284-BB2C-4DA94784FD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272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03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17" algn="l" defTabSz="91403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034" algn="l" defTabSz="91403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051" algn="l" defTabSz="91403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068" algn="l" defTabSz="91403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086" algn="l" defTabSz="91403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103" algn="l" defTabSz="91403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120" algn="l" defTabSz="91403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137" algn="l" defTabSz="91403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4181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5915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GV </a:t>
            </a:r>
            <a:r>
              <a:rPr lang="en-US" dirty="0" err="1" smtClean="0"/>
              <a:t>kích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chuột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từng</a:t>
            </a:r>
            <a:r>
              <a:rPr lang="en-US" baseline="0" dirty="0" smtClean="0"/>
              <a:t> ô </a:t>
            </a:r>
            <a:r>
              <a:rPr lang="en-US" baseline="0" dirty="0" err="1" smtClean="0"/>
              <a:t>cột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hiện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r>
              <a:rPr lang="en-US" baseline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894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0233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5237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8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8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6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5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913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682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573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95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9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8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82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47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17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86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56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170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206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55" indent="0">
              <a:buNone/>
              <a:defRPr sz="2000" b="1"/>
            </a:lvl2pPr>
            <a:lvl3pPr marL="913910" indent="0">
              <a:buNone/>
              <a:defRPr sz="1800" b="1"/>
            </a:lvl3pPr>
            <a:lvl4pPr marL="1370865" indent="0">
              <a:buNone/>
              <a:defRPr sz="1600" b="1"/>
            </a:lvl4pPr>
            <a:lvl5pPr marL="1827821" indent="0">
              <a:buNone/>
              <a:defRPr sz="1600" b="1"/>
            </a:lvl5pPr>
            <a:lvl6pPr marL="2284776" indent="0">
              <a:buNone/>
              <a:defRPr sz="1600" b="1"/>
            </a:lvl6pPr>
            <a:lvl7pPr marL="2741731" indent="0">
              <a:buNone/>
              <a:defRPr sz="1600" b="1"/>
            </a:lvl7pPr>
            <a:lvl8pPr marL="3198686" indent="0">
              <a:buNone/>
              <a:defRPr sz="1600" b="1"/>
            </a:lvl8pPr>
            <a:lvl9pPr marL="365564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55" indent="0">
              <a:buNone/>
              <a:defRPr sz="2000" b="1"/>
            </a:lvl2pPr>
            <a:lvl3pPr marL="913910" indent="0">
              <a:buNone/>
              <a:defRPr sz="1800" b="1"/>
            </a:lvl3pPr>
            <a:lvl4pPr marL="1370865" indent="0">
              <a:buNone/>
              <a:defRPr sz="1600" b="1"/>
            </a:lvl4pPr>
            <a:lvl5pPr marL="1827821" indent="0">
              <a:buNone/>
              <a:defRPr sz="1600" b="1"/>
            </a:lvl5pPr>
            <a:lvl6pPr marL="2284776" indent="0">
              <a:buNone/>
              <a:defRPr sz="1600" b="1"/>
            </a:lvl6pPr>
            <a:lvl7pPr marL="2741731" indent="0">
              <a:buNone/>
              <a:defRPr sz="1600" b="1"/>
            </a:lvl7pPr>
            <a:lvl8pPr marL="3198686" indent="0">
              <a:buNone/>
              <a:defRPr sz="1600" b="1"/>
            </a:lvl8pPr>
            <a:lvl9pPr marL="365564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699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197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749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6955" indent="0">
              <a:buNone/>
              <a:defRPr sz="1200"/>
            </a:lvl2pPr>
            <a:lvl3pPr marL="913910" indent="0">
              <a:buNone/>
              <a:defRPr sz="1000"/>
            </a:lvl3pPr>
            <a:lvl4pPr marL="1370865" indent="0">
              <a:buNone/>
              <a:defRPr sz="900"/>
            </a:lvl4pPr>
            <a:lvl5pPr marL="1827821" indent="0">
              <a:buNone/>
              <a:defRPr sz="900"/>
            </a:lvl5pPr>
            <a:lvl6pPr marL="2284776" indent="0">
              <a:buNone/>
              <a:defRPr sz="900"/>
            </a:lvl6pPr>
            <a:lvl7pPr marL="2741731" indent="0">
              <a:buNone/>
              <a:defRPr sz="900"/>
            </a:lvl7pPr>
            <a:lvl8pPr marL="3198686" indent="0">
              <a:buNone/>
              <a:defRPr sz="900"/>
            </a:lvl8pPr>
            <a:lvl9pPr marL="365564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878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6955" indent="0">
              <a:buNone/>
              <a:defRPr sz="2800"/>
            </a:lvl2pPr>
            <a:lvl3pPr marL="913910" indent="0">
              <a:buNone/>
              <a:defRPr sz="2400"/>
            </a:lvl3pPr>
            <a:lvl4pPr marL="1370865" indent="0">
              <a:buNone/>
              <a:defRPr sz="2000"/>
            </a:lvl4pPr>
            <a:lvl5pPr marL="1827821" indent="0">
              <a:buNone/>
              <a:defRPr sz="2000"/>
            </a:lvl5pPr>
            <a:lvl6pPr marL="2284776" indent="0">
              <a:buNone/>
              <a:defRPr sz="2000"/>
            </a:lvl6pPr>
            <a:lvl7pPr marL="2741731" indent="0">
              <a:buNone/>
              <a:defRPr sz="2000"/>
            </a:lvl7pPr>
            <a:lvl8pPr marL="3198686" indent="0">
              <a:buNone/>
              <a:defRPr sz="2000"/>
            </a:lvl8pPr>
            <a:lvl9pPr marL="3655641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6955" indent="0">
              <a:buNone/>
              <a:defRPr sz="1200"/>
            </a:lvl2pPr>
            <a:lvl3pPr marL="913910" indent="0">
              <a:buNone/>
              <a:defRPr sz="1000"/>
            </a:lvl3pPr>
            <a:lvl4pPr marL="1370865" indent="0">
              <a:buNone/>
              <a:defRPr sz="900"/>
            </a:lvl4pPr>
            <a:lvl5pPr marL="1827821" indent="0">
              <a:buNone/>
              <a:defRPr sz="900"/>
            </a:lvl5pPr>
            <a:lvl6pPr marL="2284776" indent="0">
              <a:buNone/>
              <a:defRPr sz="900"/>
            </a:lvl6pPr>
            <a:lvl7pPr marL="2741731" indent="0">
              <a:buNone/>
              <a:defRPr sz="900"/>
            </a:lvl7pPr>
            <a:lvl8pPr marL="3198686" indent="0">
              <a:buNone/>
              <a:defRPr sz="900"/>
            </a:lvl8pPr>
            <a:lvl9pPr marL="365564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427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391" tIns="45696" rIns="91391" bIns="4569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391" tIns="45696" rIns="91391" bIns="4569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391" tIns="45696" rIns="91391" bIns="4569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EF851F-4C9B-4ED8-A706-7687066F5A2C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391" tIns="45696" rIns="91391" bIns="4569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391" tIns="45696" rIns="91391" bIns="45696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F2045C-80A1-433A-B3B9-3018D210B4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177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391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716" indent="-342716" algn="l" defTabSz="91391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552" indent="-285597" algn="l" defTabSz="91391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388" indent="-228478" algn="l" defTabSz="91391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343" indent="-228478" algn="l" defTabSz="91391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298" indent="-228478" algn="l" defTabSz="91391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253" indent="-228478" algn="l" defTabSz="9139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208" indent="-228478" algn="l" defTabSz="9139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164" indent="-228478" algn="l" defTabSz="9139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119" indent="-228478" algn="l" defTabSz="9139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9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55" algn="l" defTabSz="9139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10" algn="l" defTabSz="9139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65" algn="l" defTabSz="9139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21" algn="l" defTabSz="9139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776" algn="l" defTabSz="9139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731" algn="l" defTabSz="9139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686" algn="l" defTabSz="9139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641" algn="l" defTabSz="9139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4.xml"/><Relationship Id="rId7" Type="http://schemas.microsoft.com/office/2007/relationships/hdphoto" Target="../media/hdphoto4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9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961" y="0"/>
            <a:ext cx="8474783" cy="514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29819" y="296635"/>
            <a:ext cx="7369935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3000" b="1" dirty="0" err="1" smtClean="0">
                <a:latin typeface="HP001 4 hàng" panose="020B0603050302020204" pitchFamily="34" charset="0"/>
              </a:rPr>
              <a:t>Thứ</a:t>
            </a:r>
            <a:r>
              <a:rPr lang="en-US" sz="3000" b="1" dirty="0" smtClean="0">
                <a:latin typeface="HP001 4 hàng" panose="020B0603050302020204" pitchFamily="34" charset="0"/>
              </a:rPr>
              <a:t> </a:t>
            </a:r>
            <a:r>
              <a:rPr lang="en-US" sz="3000" b="1" dirty="0" err="1" smtClean="0">
                <a:latin typeface="HP001 4 hàng" panose="020B0603050302020204" pitchFamily="34" charset="0"/>
              </a:rPr>
              <a:t>Năm</a:t>
            </a:r>
            <a:r>
              <a:rPr lang="en-US" sz="3000" b="1" dirty="0" smtClean="0">
                <a:latin typeface="HP001 4 hàng" panose="020B0603050302020204" pitchFamily="34" charset="0"/>
              </a:rPr>
              <a:t> </a:t>
            </a:r>
            <a:r>
              <a:rPr lang="en-US" sz="3000" b="1" dirty="0" err="1" smtClean="0">
                <a:latin typeface="HP001 4 hàng" panose="020B0603050302020204" pitchFamily="34" charset="0"/>
              </a:rPr>
              <a:t>ngày</a:t>
            </a:r>
            <a:r>
              <a:rPr lang="en-US" sz="3000" b="1" dirty="0" smtClean="0">
                <a:latin typeface="HP001 4 hàng" panose="020B0603050302020204" pitchFamily="34" charset="0"/>
              </a:rPr>
              <a:t> 9 </a:t>
            </a:r>
            <a:r>
              <a:rPr lang="en-US" sz="3000" b="1" dirty="0" err="1" smtClean="0">
                <a:latin typeface="HP001 4 hàng" panose="020B0603050302020204" pitchFamily="34" charset="0"/>
              </a:rPr>
              <a:t>tháng</a:t>
            </a:r>
            <a:r>
              <a:rPr lang="en-US" sz="3000" b="1" dirty="0" smtClean="0">
                <a:latin typeface="HP001 4 hàng" panose="020B0603050302020204" pitchFamily="34" charset="0"/>
              </a:rPr>
              <a:t> 9 </a:t>
            </a:r>
            <a:r>
              <a:rPr lang="en-US" sz="3000" b="1" dirty="0" err="1" smtClean="0">
                <a:latin typeface="HP001 4 hàng" panose="020B0603050302020204" pitchFamily="34" charset="0"/>
              </a:rPr>
              <a:t>năm</a:t>
            </a:r>
            <a:r>
              <a:rPr lang="en-US" sz="3000" b="1" dirty="0" smtClean="0">
                <a:latin typeface="HP001 4 hàng" panose="020B0603050302020204" pitchFamily="34" charset="0"/>
              </a:rPr>
              <a:t> 2021</a:t>
            </a:r>
            <a:endParaRPr lang="en-US" sz="3000" b="1" dirty="0">
              <a:latin typeface="HP001 4 hàng" panose="020B06030503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37318" y="843518"/>
            <a:ext cx="7369935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3000" b="1" dirty="0" smtClean="0">
                <a:latin typeface="HP001 4 hàng" panose="020B0603050302020204" pitchFamily="34" charset="0"/>
              </a:rPr>
              <a:t>T</a:t>
            </a:r>
            <a:r>
              <a:rPr lang="vi-VN" sz="3000" b="1" dirty="0" smtClean="0">
                <a:latin typeface="HP001 4 hàng" panose="020B0603050302020204" pitchFamily="34" charset="0"/>
              </a:rPr>
              <a:t>iếng Việt</a:t>
            </a:r>
            <a:endParaRPr lang="en-US" sz="3000" b="1" dirty="0">
              <a:latin typeface="HP001 4 hàng" panose="020B06030503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35332" y="1390650"/>
            <a:ext cx="7908668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3000" b="1" dirty="0" err="1" smtClean="0">
                <a:latin typeface="HP001 4 hàng" panose="020B0603050302020204" pitchFamily="34" charset="0"/>
              </a:rPr>
              <a:t>Tiết</a:t>
            </a:r>
            <a:r>
              <a:rPr lang="en-US" sz="3000" b="1" dirty="0" smtClean="0">
                <a:latin typeface="HP001 4 hàng" panose="020B0603050302020204" pitchFamily="34" charset="0"/>
              </a:rPr>
              <a:t> 8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000" b="1" dirty="0" smtClean="0">
                <a:latin typeface="HP001 4 hàng" panose="020B0603050302020204" pitchFamily="34" charset="0"/>
              </a:rPr>
              <a:t>Bài 2:</a:t>
            </a:r>
            <a:r>
              <a:rPr lang="vi-VN" sz="3000" b="1" dirty="0" smtClean="0">
                <a:latin typeface="HP001 4 hàng" panose="020B0603050302020204" pitchFamily="34" charset="0"/>
              </a:rPr>
              <a:t> </a:t>
            </a:r>
            <a:r>
              <a:rPr lang="en-US" sz="3000" b="1" dirty="0" smtClean="0">
                <a:latin typeface="HP001 4 hàng" panose="020B0603050302020204" pitchFamily="34" charset="0"/>
              </a:rPr>
              <a:t> </a:t>
            </a:r>
            <a:endParaRPr lang="en-US" sz="3000" b="1" dirty="0">
              <a:latin typeface="HP001 4 hàng" panose="020B06030503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69877" y="3186333"/>
            <a:ext cx="138548" cy="5770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endParaRPr lang="en-US" sz="3300" b="1" dirty="0">
              <a:latin typeface="HP001 4 hàng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05200" y="1352550"/>
            <a:ext cx="5770041" cy="5770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sz="3300" b="1" dirty="0" smtClean="0">
                <a:latin typeface="HP001 5 hàng" pitchFamily="34" charset="0"/>
              </a:rPr>
              <a:t> </a:t>
            </a:r>
            <a:r>
              <a:rPr lang="en-US" sz="3300" b="1" dirty="0" err="1" smtClean="0">
                <a:latin typeface="HP001 5 hàng" pitchFamily="34" charset="0"/>
              </a:rPr>
              <a:t>Từ</a:t>
            </a:r>
            <a:r>
              <a:rPr lang="en-US" sz="3300" b="1" dirty="0" smtClean="0">
                <a:latin typeface="HP001 5 hàng" pitchFamily="34" charset="0"/>
              </a:rPr>
              <a:t> </a:t>
            </a:r>
            <a:r>
              <a:rPr lang="en-US" sz="3300" b="1" dirty="0" err="1" smtClean="0">
                <a:latin typeface="HP001 5 hàng" pitchFamily="34" charset="0"/>
              </a:rPr>
              <a:t>ngữ</a:t>
            </a:r>
            <a:r>
              <a:rPr lang="en-US" sz="3300" b="1" dirty="0" smtClean="0">
                <a:latin typeface="HP001 5 hàng" pitchFamily="34" charset="0"/>
              </a:rPr>
              <a:t> </a:t>
            </a:r>
            <a:r>
              <a:rPr lang="en-US" sz="3300" b="1" dirty="0" err="1" smtClean="0">
                <a:latin typeface="HP001 5 hàng" pitchFamily="34" charset="0"/>
              </a:rPr>
              <a:t>chỉ</a:t>
            </a:r>
            <a:r>
              <a:rPr lang="en-US" sz="3300" b="1" dirty="0" smtClean="0">
                <a:latin typeface="HP001 5 hàng" pitchFamily="34" charset="0"/>
              </a:rPr>
              <a:t> </a:t>
            </a:r>
            <a:r>
              <a:rPr lang="en-US" sz="3300" b="1" dirty="0" err="1" smtClean="0">
                <a:latin typeface="HP001 5 hàng" pitchFamily="34" charset="0"/>
              </a:rPr>
              <a:t>sự</a:t>
            </a:r>
            <a:r>
              <a:rPr lang="en-US" sz="3300" b="1" dirty="0" smtClean="0">
                <a:latin typeface="HP001 5 hàng" pitchFamily="34" charset="0"/>
              </a:rPr>
              <a:t> </a:t>
            </a:r>
            <a:r>
              <a:rPr lang="en-US" sz="3300" b="1" dirty="0" err="1" smtClean="0">
                <a:latin typeface="HP001 5 hàng" pitchFamily="34" charset="0"/>
              </a:rPr>
              <a:t>vật</a:t>
            </a:r>
            <a:r>
              <a:rPr lang="en-US" sz="3300" b="1" dirty="0" smtClean="0">
                <a:latin typeface="HP001 5 hàng" pitchFamily="34" charset="0"/>
              </a:rPr>
              <a:t>, </a:t>
            </a:r>
            <a:r>
              <a:rPr lang="en-US" sz="3300" b="1" dirty="0" err="1" smtClean="0">
                <a:latin typeface="HP001 5 hàng" pitchFamily="34" charset="0"/>
              </a:rPr>
              <a:t>hoạt</a:t>
            </a:r>
            <a:r>
              <a:rPr lang="en-US" sz="3300" b="1" dirty="0" smtClean="0">
                <a:latin typeface="HP001 5 hàng" pitchFamily="34" charset="0"/>
              </a:rPr>
              <a:t> </a:t>
            </a:r>
            <a:r>
              <a:rPr lang="en-US" sz="3300" b="1" dirty="0" err="1" smtClean="0">
                <a:latin typeface="HP001 5 hàng" pitchFamily="34" charset="0"/>
              </a:rPr>
              <a:t>động</a:t>
            </a:r>
            <a:r>
              <a:rPr lang="en-US" sz="3300" b="1" dirty="0" smtClean="0">
                <a:latin typeface="HP001 5 hàng" pitchFamily="34" charset="0"/>
              </a:rPr>
              <a:t>.</a:t>
            </a:r>
            <a:endParaRPr lang="en-US" sz="3300" b="1" dirty="0">
              <a:latin typeface="HP001 5 hàng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57600" y="1944038"/>
            <a:ext cx="2762616" cy="108491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3300" b="1" dirty="0" err="1" smtClean="0">
                <a:latin typeface="HP001 4 hàng" pitchFamily="34" charset="0"/>
              </a:rPr>
              <a:t>Câu</a:t>
            </a:r>
            <a:r>
              <a:rPr lang="en-US" sz="3300" b="1" dirty="0" smtClean="0">
                <a:latin typeface="HP001 4 hàng" pitchFamily="34" charset="0"/>
              </a:rPr>
              <a:t> </a:t>
            </a:r>
            <a:r>
              <a:rPr lang="en-US" sz="3300" b="1" dirty="0" err="1" smtClean="0">
                <a:latin typeface="HP001 4 hàng" pitchFamily="34" charset="0"/>
              </a:rPr>
              <a:t>giới</a:t>
            </a:r>
            <a:r>
              <a:rPr lang="en-US" sz="3300" b="1" dirty="0" smtClean="0">
                <a:latin typeface="HP001 4 hàng" pitchFamily="34" charset="0"/>
              </a:rPr>
              <a:t> </a:t>
            </a:r>
            <a:r>
              <a:rPr lang="en-US" sz="3300" b="1" dirty="0" err="1" smtClean="0">
                <a:latin typeface="HP001 4 hàng" pitchFamily="34" charset="0"/>
              </a:rPr>
              <a:t>thiệu</a:t>
            </a:r>
            <a:r>
              <a:rPr lang="en-US" sz="3300" b="1" dirty="0" smtClean="0">
                <a:latin typeface="HP001 4 hàng" pitchFamily="34" charset="0"/>
              </a:rPr>
              <a:t>.</a:t>
            </a:r>
          </a:p>
          <a:p>
            <a:r>
              <a:rPr lang="en-US" sz="3300" b="1" dirty="0" smtClean="0">
                <a:latin typeface="HP001 4 hàng" pitchFamily="34" charset="0"/>
              </a:rPr>
              <a:t>- </a:t>
            </a:r>
            <a:endParaRPr lang="en-US" sz="3300" b="1" dirty="0">
              <a:latin typeface="HP001 4 hàng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687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5010150"/>
            <a:ext cx="9144000" cy="1333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1" tIns="45696" rIns="91391" bIns="45696" spcCol="0"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-3744"/>
            <a:ext cx="9144000" cy="20934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1" tIns="45696" rIns="91391" bIns="45696" spcCol="0"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grpSp>
        <p:nvGrpSpPr>
          <p:cNvPr id="12" name="组合 43"/>
          <p:cNvGrpSpPr/>
          <p:nvPr/>
        </p:nvGrpSpPr>
        <p:grpSpPr>
          <a:xfrm>
            <a:off x="2999101" y="950362"/>
            <a:ext cx="313637" cy="206924"/>
            <a:chOff x="1421109" y="2518338"/>
            <a:chExt cx="156021" cy="187275"/>
          </a:xfrm>
        </p:grpSpPr>
        <p:sp>
          <p:nvSpPr>
            <p:cNvPr id="30" name="弧形 47"/>
            <p:cNvSpPr/>
            <p:nvPr/>
          </p:nvSpPr>
          <p:spPr>
            <a:xfrm>
              <a:off x="1421109" y="2549592"/>
              <a:ext cx="156021" cy="156021"/>
            </a:xfrm>
            <a:prstGeom prst="arc">
              <a:avLst>
                <a:gd name="adj1" fmla="val 16200000"/>
                <a:gd name="adj2" fmla="val 20666359"/>
              </a:avLst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just">
                <a:lnSpc>
                  <a:spcPct val="150000"/>
                </a:lnSpc>
              </a:pPr>
              <a:endParaRPr lang="zh-CN" altLang="en-US" sz="2800" b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endParaRPr>
            </a:p>
          </p:txBody>
        </p:sp>
        <p:sp>
          <p:nvSpPr>
            <p:cNvPr id="31" name="Oval 5"/>
            <p:cNvSpPr>
              <a:spLocks noChangeArrowheads="1"/>
            </p:cNvSpPr>
            <p:nvPr/>
          </p:nvSpPr>
          <p:spPr bwMode="auto">
            <a:xfrm flipH="1">
              <a:off x="1422312" y="2518338"/>
              <a:ext cx="45719" cy="4735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just">
                <a:lnSpc>
                  <a:spcPct val="150000"/>
                </a:lnSpc>
              </a:pPr>
              <a:endParaRPr lang="zh-CN" altLang="en-US" sz="2800" b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13" name="文本框 6"/>
          <p:cNvSpPr txBox="1">
            <a:spLocks noChangeArrowheads="1"/>
          </p:cNvSpPr>
          <p:nvPr/>
        </p:nvSpPr>
        <p:spPr bwMode="auto">
          <a:xfrm>
            <a:off x="3494003" y="683815"/>
            <a:ext cx="4659397" cy="953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9pPr>
          </a:lstStyle>
          <a:p>
            <a:pPr algn="just" defTabSz="5143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800" b="1" dirty="0" err="1" smtClean="0">
                <a:solidFill>
                  <a:srgbClr val="92D050"/>
                </a:solidFill>
                <a:latin typeface="iCiel Cadena" panose="02000503000000020004" pitchFamily="2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Tìm</a:t>
            </a:r>
            <a:r>
              <a:rPr lang="en-US" altLang="zh-CN" sz="2800" b="1" dirty="0" smtClean="0">
                <a:solidFill>
                  <a:srgbClr val="92D050"/>
                </a:solidFill>
                <a:latin typeface="iCiel Cadena" panose="02000503000000020004" pitchFamily="2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92D050"/>
                </a:solidFill>
                <a:latin typeface="iCiel Cadena" panose="02000503000000020004" pitchFamily="2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được</a:t>
            </a:r>
            <a:r>
              <a:rPr lang="en-US" altLang="zh-CN" sz="2800" b="1" dirty="0" smtClean="0">
                <a:solidFill>
                  <a:srgbClr val="92D050"/>
                </a:solidFill>
                <a:latin typeface="iCiel Cadena" panose="02000503000000020004" pitchFamily="2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92D050"/>
                </a:solidFill>
                <a:latin typeface="iCiel Cadena" panose="02000503000000020004" pitchFamily="2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từ</a:t>
            </a:r>
            <a:r>
              <a:rPr lang="en-US" altLang="zh-CN" sz="2800" b="1" dirty="0" smtClean="0">
                <a:solidFill>
                  <a:srgbClr val="92D050"/>
                </a:solidFill>
                <a:latin typeface="iCiel Cadena" panose="02000503000000020004" pitchFamily="2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92D050"/>
                </a:solidFill>
                <a:latin typeface="iCiel Cadena" panose="02000503000000020004" pitchFamily="2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chỉ</a:t>
            </a:r>
            <a:r>
              <a:rPr lang="en-US" altLang="zh-CN" sz="2800" b="1" dirty="0" smtClean="0">
                <a:solidFill>
                  <a:srgbClr val="92D050"/>
                </a:solidFill>
                <a:latin typeface="iCiel Cadena" panose="02000503000000020004" pitchFamily="2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92D050"/>
                </a:solidFill>
                <a:latin typeface="iCiel Cadena" panose="02000503000000020004" pitchFamily="2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sự</a:t>
            </a:r>
            <a:r>
              <a:rPr lang="en-US" altLang="zh-CN" sz="2800" b="1" dirty="0" smtClean="0">
                <a:solidFill>
                  <a:srgbClr val="92D050"/>
                </a:solidFill>
                <a:latin typeface="iCiel Cadena" panose="02000503000000020004" pitchFamily="2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92D050"/>
                </a:solidFill>
                <a:latin typeface="iCiel Cadena" panose="02000503000000020004" pitchFamily="2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vật</a:t>
            </a:r>
            <a:r>
              <a:rPr lang="en-US" altLang="zh-CN" sz="2800" b="1" dirty="0" smtClean="0">
                <a:solidFill>
                  <a:srgbClr val="92D050"/>
                </a:solidFill>
                <a:latin typeface="iCiel Cadena" panose="02000503000000020004" pitchFamily="2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, </a:t>
            </a:r>
            <a:r>
              <a:rPr lang="en-US" altLang="zh-CN" sz="2800" b="1" dirty="0" err="1" smtClean="0">
                <a:solidFill>
                  <a:srgbClr val="92D050"/>
                </a:solidFill>
                <a:latin typeface="iCiel Cadena" panose="02000503000000020004" pitchFamily="2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hoạt</a:t>
            </a:r>
            <a:r>
              <a:rPr lang="en-US" altLang="zh-CN" sz="2800" b="1" dirty="0" smtClean="0">
                <a:solidFill>
                  <a:srgbClr val="92D050"/>
                </a:solidFill>
                <a:latin typeface="iCiel Cadena" panose="02000503000000020004" pitchFamily="2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92D050"/>
                </a:solidFill>
                <a:latin typeface="iCiel Cadena" panose="02000503000000020004" pitchFamily="2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động</a:t>
            </a:r>
            <a:r>
              <a:rPr lang="en-US" altLang="zh-CN" sz="2800" b="1" dirty="0" smtClean="0">
                <a:solidFill>
                  <a:srgbClr val="92D050"/>
                </a:solidFill>
                <a:latin typeface="iCiel Cadena" panose="02000503000000020004" pitchFamily="2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.</a:t>
            </a:r>
            <a:endParaRPr lang="zh-CN" altLang="en-US" sz="2800" b="1" dirty="0">
              <a:solidFill>
                <a:srgbClr val="92D050"/>
              </a:solidFill>
              <a:latin typeface="iCiel Cadena" panose="02000503000000020004" pitchFamily="2" charset="0"/>
              <a:ea typeface="字魂59号-创粗黑" panose="00000500000000000000" pitchFamily="2" charset="-122"/>
              <a:cs typeface="Arial" pitchFamily="34" charset="0"/>
              <a:sym typeface="字魂59号-创粗黑" panose="00000500000000000000" pitchFamily="2" charset="-122"/>
            </a:endParaRPr>
          </a:p>
        </p:txBody>
      </p:sp>
      <p:grpSp>
        <p:nvGrpSpPr>
          <p:cNvPr id="14" name="组合 756"/>
          <p:cNvGrpSpPr/>
          <p:nvPr/>
        </p:nvGrpSpPr>
        <p:grpSpPr>
          <a:xfrm>
            <a:off x="2999101" y="1848203"/>
            <a:ext cx="313637" cy="206924"/>
            <a:chOff x="1421109" y="2518338"/>
            <a:chExt cx="156021" cy="187275"/>
          </a:xfrm>
        </p:grpSpPr>
        <p:sp>
          <p:nvSpPr>
            <p:cNvPr id="28" name="弧形 760"/>
            <p:cNvSpPr/>
            <p:nvPr/>
          </p:nvSpPr>
          <p:spPr>
            <a:xfrm>
              <a:off x="1421109" y="2549592"/>
              <a:ext cx="156021" cy="156021"/>
            </a:xfrm>
            <a:prstGeom prst="arc">
              <a:avLst>
                <a:gd name="adj1" fmla="val 16200000"/>
                <a:gd name="adj2" fmla="val 20666359"/>
              </a:avLst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just">
                <a:lnSpc>
                  <a:spcPct val="150000"/>
                </a:lnSpc>
              </a:pPr>
              <a:endParaRPr lang="zh-CN" altLang="en-US" sz="2800" b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endParaRPr>
            </a:p>
          </p:txBody>
        </p:sp>
        <p:sp>
          <p:nvSpPr>
            <p:cNvPr id="29" name="Oval 5"/>
            <p:cNvSpPr>
              <a:spLocks noChangeArrowheads="1"/>
            </p:cNvSpPr>
            <p:nvPr/>
          </p:nvSpPr>
          <p:spPr bwMode="auto">
            <a:xfrm flipH="1">
              <a:off x="1422312" y="2518338"/>
              <a:ext cx="45719" cy="4735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just">
                <a:lnSpc>
                  <a:spcPct val="150000"/>
                </a:lnSpc>
              </a:pPr>
              <a:endParaRPr lang="zh-CN" altLang="en-US" sz="2800" b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20" name="文本框 6"/>
          <p:cNvSpPr txBox="1">
            <a:spLocks noChangeArrowheads="1"/>
          </p:cNvSpPr>
          <p:nvPr/>
        </p:nvSpPr>
        <p:spPr bwMode="auto">
          <a:xfrm>
            <a:off x="3494003" y="2276782"/>
            <a:ext cx="5323474" cy="523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9pPr>
          </a:lstStyle>
          <a:p>
            <a:pPr algn="just" defTabSz="5143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800" b="1" dirty="0" err="1" smtClean="0">
                <a:solidFill>
                  <a:srgbClr val="FFC000"/>
                </a:solidFill>
                <a:latin typeface="iCiel Cadena" panose="02000503000000020004" pitchFamily="2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Tạo</a:t>
            </a:r>
            <a:r>
              <a:rPr lang="en-US" altLang="zh-CN" sz="2800" b="1" dirty="0" smtClean="0">
                <a:solidFill>
                  <a:srgbClr val="FFC000"/>
                </a:solidFill>
                <a:latin typeface="iCiel Cadena" panose="02000503000000020004" pitchFamily="2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FFC000"/>
                </a:solidFill>
                <a:latin typeface="iCiel Cadena" panose="02000503000000020004" pitchFamily="2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được</a:t>
            </a:r>
            <a:r>
              <a:rPr lang="en-US" altLang="zh-CN" sz="2800" b="1" dirty="0" smtClean="0">
                <a:solidFill>
                  <a:srgbClr val="FFC000"/>
                </a:solidFill>
                <a:latin typeface="iCiel Cadena" panose="02000503000000020004" pitchFamily="2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FFC000"/>
                </a:solidFill>
                <a:latin typeface="iCiel Cadena" panose="02000503000000020004" pitchFamily="2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câu</a:t>
            </a:r>
            <a:r>
              <a:rPr lang="en-US" altLang="zh-CN" sz="2800" b="1" dirty="0" smtClean="0">
                <a:solidFill>
                  <a:srgbClr val="FFC000"/>
                </a:solidFill>
                <a:latin typeface="iCiel Cadena" panose="02000503000000020004" pitchFamily="2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FFC000"/>
                </a:solidFill>
                <a:latin typeface="iCiel Cadena" panose="02000503000000020004" pitchFamily="2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giới</a:t>
            </a:r>
            <a:r>
              <a:rPr lang="en-US" altLang="zh-CN" sz="2800" b="1" dirty="0" smtClean="0">
                <a:solidFill>
                  <a:srgbClr val="FFC000"/>
                </a:solidFill>
                <a:latin typeface="iCiel Cadena" panose="02000503000000020004" pitchFamily="2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FFC000"/>
                </a:solidFill>
                <a:latin typeface="iCiel Cadena" panose="02000503000000020004" pitchFamily="2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thiệu</a:t>
            </a:r>
            <a:r>
              <a:rPr lang="en-US" altLang="zh-CN" sz="2800" b="1" dirty="0" smtClean="0">
                <a:solidFill>
                  <a:srgbClr val="FFC000"/>
                </a:solidFill>
                <a:latin typeface="iCiel Cadena" panose="02000503000000020004" pitchFamily="2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.</a:t>
            </a:r>
            <a:endParaRPr lang="zh-CN" altLang="en-US" sz="2800" b="1" dirty="0">
              <a:solidFill>
                <a:srgbClr val="FFC000"/>
              </a:solidFill>
              <a:latin typeface="iCiel Cadena" panose="02000503000000020004" pitchFamily="2" charset="0"/>
              <a:ea typeface="字魂59号-创粗黑" panose="00000500000000000000" pitchFamily="2" charset="-122"/>
              <a:cs typeface="Arial" pitchFamily="34" charset="0"/>
              <a:sym typeface="字魂59号-创粗黑" panose="00000500000000000000" pitchFamily="2" charset="-122"/>
            </a:endParaRPr>
          </a:p>
        </p:txBody>
      </p:sp>
      <p:grpSp>
        <p:nvGrpSpPr>
          <p:cNvPr id="21" name="组合 763"/>
          <p:cNvGrpSpPr/>
          <p:nvPr/>
        </p:nvGrpSpPr>
        <p:grpSpPr>
          <a:xfrm>
            <a:off x="2999101" y="2790937"/>
            <a:ext cx="313637" cy="206924"/>
            <a:chOff x="1421109" y="2518338"/>
            <a:chExt cx="156021" cy="187275"/>
          </a:xfrm>
        </p:grpSpPr>
        <p:sp>
          <p:nvSpPr>
            <p:cNvPr id="26" name="弧形 767"/>
            <p:cNvSpPr/>
            <p:nvPr/>
          </p:nvSpPr>
          <p:spPr>
            <a:xfrm>
              <a:off x="1421109" y="2549592"/>
              <a:ext cx="156021" cy="156021"/>
            </a:xfrm>
            <a:prstGeom prst="arc">
              <a:avLst>
                <a:gd name="adj1" fmla="val 16200000"/>
                <a:gd name="adj2" fmla="val 20666359"/>
              </a:avLst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just">
                <a:lnSpc>
                  <a:spcPct val="150000"/>
                </a:lnSpc>
              </a:pPr>
              <a:endParaRPr lang="zh-CN" altLang="en-US" sz="2800" b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endParaRPr>
            </a:p>
          </p:txBody>
        </p:sp>
        <p:sp>
          <p:nvSpPr>
            <p:cNvPr id="27" name="Oval 5"/>
            <p:cNvSpPr>
              <a:spLocks noChangeArrowheads="1"/>
            </p:cNvSpPr>
            <p:nvPr/>
          </p:nvSpPr>
          <p:spPr bwMode="auto">
            <a:xfrm flipH="1">
              <a:off x="1422312" y="2518338"/>
              <a:ext cx="45719" cy="4735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just">
                <a:lnSpc>
                  <a:spcPct val="150000"/>
                </a:lnSpc>
              </a:pPr>
              <a:endParaRPr lang="zh-CN" altLang="en-US" sz="2800" b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endParaRPr>
            </a:p>
          </p:txBody>
        </p:sp>
      </p:grpSp>
      <p:grpSp>
        <p:nvGrpSpPr>
          <p:cNvPr id="22" name="组合 770"/>
          <p:cNvGrpSpPr/>
          <p:nvPr/>
        </p:nvGrpSpPr>
        <p:grpSpPr>
          <a:xfrm>
            <a:off x="2966903" y="3733670"/>
            <a:ext cx="313637" cy="206924"/>
            <a:chOff x="1421109" y="2518338"/>
            <a:chExt cx="156021" cy="187275"/>
          </a:xfrm>
        </p:grpSpPr>
        <p:sp>
          <p:nvSpPr>
            <p:cNvPr id="24" name="弧形 774"/>
            <p:cNvSpPr/>
            <p:nvPr/>
          </p:nvSpPr>
          <p:spPr>
            <a:xfrm>
              <a:off x="1421109" y="2549592"/>
              <a:ext cx="156021" cy="156021"/>
            </a:xfrm>
            <a:prstGeom prst="arc">
              <a:avLst>
                <a:gd name="adj1" fmla="val 16200000"/>
                <a:gd name="adj2" fmla="val 20666359"/>
              </a:avLst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just">
                <a:lnSpc>
                  <a:spcPct val="150000"/>
                </a:lnSpc>
              </a:pPr>
              <a:endParaRPr lang="zh-CN" altLang="en-US" sz="2800" b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endParaRPr>
            </a:p>
          </p:txBody>
        </p:sp>
        <p:sp>
          <p:nvSpPr>
            <p:cNvPr id="25" name="Oval 5"/>
            <p:cNvSpPr>
              <a:spLocks noChangeArrowheads="1"/>
            </p:cNvSpPr>
            <p:nvPr/>
          </p:nvSpPr>
          <p:spPr bwMode="auto">
            <a:xfrm flipH="1">
              <a:off x="1422312" y="2518338"/>
              <a:ext cx="45719" cy="4735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just">
                <a:lnSpc>
                  <a:spcPct val="150000"/>
                </a:lnSpc>
              </a:pPr>
              <a:endParaRPr lang="zh-CN" altLang="en-US" sz="2800" b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23" name="文本框 6"/>
          <p:cNvSpPr txBox="1">
            <a:spLocks noChangeArrowheads="1"/>
          </p:cNvSpPr>
          <p:nvPr/>
        </p:nvSpPr>
        <p:spPr bwMode="auto">
          <a:xfrm>
            <a:off x="3461805" y="3598994"/>
            <a:ext cx="5355672" cy="523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9pPr>
          </a:lstStyle>
          <a:p>
            <a:pPr algn="just" defTabSz="5143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800" b="1" dirty="0" err="1" smtClean="0">
                <a:solidFill>
                  <a:srgbClr val="F7898C"/>
                </a:solidFill>
                <a:latin typeface="iCiel Cadena" panose="02000503000000020004" pitchFamily="2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Viết</a:t>
            </a:r>
            <a:r>
              <a:rPr lang="en-US" altLang="zh-CN" sz="2800" b="1" dirty="0" smtClean="0">
                <a:solidFill>
                  <a:srgbClr val="F7898C"/>
                </a:solidFill>
                <a:latin typeface="iCiel Cadena" panose="02000503000000020004" pitchFamily="2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F7898C"/>
                </a:solidFill>
                <a:latin typeface="iCiel Cadena" panose="02000503000000020004" pitchFamily="2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được</a:t>
            </a:r>
            <a:r>
              <a:rPr lang="en-US" altLang="zh-CN" sz="2800" b="1" dirty="0" smtClean="0">
                <a:solidFill>
                  <a:srgbClr val="F7898C"/>
                </a:solidFill>
                <a:latin typeface="iCiel Cadena" panose="02000503000000020004" pitchFamily="2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F7898C"/>
                </a:solidFill>
                <a:latin typeface="iCiel Cadena" panose="02000503000000020004" pitchFamily="2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câu</a:t>
            </a:r>
            <a:r>
              <a:rPr lang="en-US" altLang="zh-CN" sz="2800" b="1" dirty="0" smtClean="0">
                <a:solidFill>
                  <a:srgbClr val="F7898C"/>
                </a:solidFill>
                <a:latin typeface="iCiel Cadena" panose="02000503000000020004" pitchFamily="2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F7898C"/>
                </a:solidFill>
                <a:latin typeface="iCiel Cadena" panose="02000503000000020004" pitchFamily="2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giới</a:t>
            </a:r>
            <a:r>
              <a:rPr lang="en-US" altLang="zh-CN" sz="2800" b="1" dirty="0" smtClean="0">
                <a:solidFill>
                  <a:srgbClr val="F7898C"/>
                </a:solidFill>
                <a:latin typeface="iCiel Cadena" panose="02000503000000020004" pitchFamily="2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F7898C"/>
                </a:solidFill>
                <a:latin typeface="iCiel Cadena" panose="02000503000000020004" pitchFamily="2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thiệu</a:t>
            </a:r>
            <a:r>
              <a:rPr lang="en-US" altLang="zh-CN" sz="2800" b="1" dirty="0" smtClean="0">
                <a:solidFill>
                  <a:srgbClr val="F7898C"/>
                </a:solidFill>
                <a:latin typeface="iCiel Cadena" panose="02000503000000020004" pitchFamily="2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.</a:t>
            </a:r>
            <a:endParaRPr lang="zh-CN" altLang="en-US" sz="2800" b="1" dirty="0">
              <a:solidFill>
                <a:srgbClr val="F7898C"/>
              </a:solidFill>
              <a:latin typeface="iCiel Cadena" panose="02000503000000020004" pitchFamily="2" charset="0"/>
              <a:ea typeface="字魂59号-创粗黑" panose="00000500000000000000" pitchFamily="2" charset="-122"/>
              <a:cs typeface="Arial" pitchFamily="34" charset="0"/>
              <a:sym typeface="字魂59号-创粗黑" panose="00000500000000000000" pitchFamily="2" charset="-122"/>
            </a:endParaRP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230" r="89549">
                        <a14:foregroundMark x1="20902" y1="23925" x2="9836" y2="45968"/>
                        <a14:foregroundMark x1="10861" y1="46774" x2="12705" y2="69892"/>
                        <a14:foregroundMark x1="16189" y1="36290" x2="23361" y2="69086"/>
                        <a14:foregroundMark x1="13934" y1="40860" x2="13320" y2="75538"/>
                        <a14:foregroundMark x1="15779" y1="69892" x2="29918" y2="87634"/>
                        <a14:foregroundMark x1="22336" y1="70699" x2="37500" y2="82527"/>
                        <a14:foregroundMark x1="18033" y1="37097" x2="40164" y2="23387"/>
                        <a14:foregroundMark x1="17418" y1="32796" x2="37705" y2="21774"/>
                        <a14:foregroundMark x1="22131" y1="24194" x2="37500" y2="18548"/>
                        <a14:foregroundMark x1="42828" y1="23118" x2="52869" y2="36290"/>
                        <a14:foregroundMark x1="41189" y1="45699" x2="33402" y2="66129"/>
                        <a14:foregroundMark x1="34631" y1="41667" x2="31762" y2="62097"/>
                        <a14:foregroundMark x1="68443" y1="9140" x2="65984" y2="13172"/>
                        <a14:foregroundMark x1="69467" y1="9409" x2="62090" y2="209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679" y="787141"/>
            <a:ext cx="911736" cy="695113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235F6F12-CCEE-452A-A579-1E14567FB943}"/>
              </a:ext>
            </a:extLst>
          </p:cNvPr>
          <p:cNvSpPr txBox="1"/>
          <p:nvPr/>
        </p:nvSpPr>
        <p:spPr>
          <a:xfrm>
            <a:off x="-2415540" y="1848203"/>
            <a:ext cx="75209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dirty="0" err="1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Mục</a:t>
            </a:r>
            <a:r>
              <a:rPr lang="en-US" sz="4400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tiêu</a:t>
            </a:r>
            <a:endParaRPr lang="en-US" sz="4400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iCiel Crocante" panose="02000000000000000000" pitchFamily="2" charset="0"/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230" r="89549">
                        <a14:foregroundMark x1="20902" y1="23925" x2="9836" y2="45968"/>
                        <a14:foregroundMark x1="10861" y1="46774" x2="12705" y2="69892"/>
                        <a14:foregroundMark x1="16189" y1="36290" x2="23361" y2="69086"/>
                        <a14:foregroundMark x1="13934" y1="40860" x2="13320" y2="75538"/>
                        <a14:foregroundMark x1="15779" y1="69892" x2="29918" y2="87634"/>
                        <a14:foregroundMark x1="22336" y1="70699" x2="37500" y2="82527"/>
                        <a14:foregroundMark x1="18033" y1="37097" x2="40164" y2="23387"/>
                        <a14:foregroundMark x1="17418" y1="32796" x2="37705" y2="21774"/>
                        <a14:foregroundMark x1="22131" y1="24194" x2="37500" y2="18548"/>
                        <a14:foregroundMark x1="42828" y1="23118" x2="52869" y2="36290"/>
                        <a14:foregroundMark x1="41189" y1="45699" x2="33402" y2="66129"/>
                        <a14:foregroundMark x1="34631" y1="41667" x2="31762" y2="62097"/>
                        <a14:foregroundMark x1="68443" y1="9140" x2="65984" y2="13172"/>
                        <a14:foregroundMark x1="69467" y1="9409" x2="62090" y2="209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391" y="2139791"/>
            <a:ext cx="911736" cy="695113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230" r="89549">
                        <a14:foregroundMark x1="20902" y1="23925" x2="9836" y2="45968"/>
                        <a14:foregroundMark x1="10861" y1="46774" x2="12705" y2="69892"/>
                        <a14:foregroundMark x1="16189" y1="36290" x2="23361" y2="69086"/>
                        <a14:foregroundMark x1="13934" y1="40860" x2="13320" y2="75538"/>
                        <a14:foregroundMark x1="15779" y1="69892" x2="29918" y2="87634"/>
                        <a14:foregroundMark x1="22336" y1="70699" x2="37500" y2="82527"/>
                        <a14:foregroundMark x1="18033" y1="37097" x2="40164" y2="23387"/>
                        <a14:foregroundMark x1="17418" y1="32796" x2="37705" y2="21774"/>
                        <a14:foregroundMark x1="22131" y1="24194" x2="37500" y2="18548"/>
                        <a14:foregroundMark x1="42828" y1="23118" x2="52869" y2="36290"/>
                        <a14:foregroundMark x1="41189" y1="45699" x2="33402" y2="66129"/>
                        <a14:foregroundMark x1="34631" y1="41667" x2="31762" y2="62097"/>
                        <a14:foregroundMark x1="68443" y1="9140" x2="65984" y2="13172"/>
                        <a14:foregroundMark x1="69467" y1="9409" x2="62090" y2="209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0043" y="3486150"/>
            <a:ext cx="911736" cy="695113"/>
          </a:xfrm>
          <a:prstGeom prst="rect">
            <a:avLst/>
          </a:prstGeom>
        </p:spPr>
      </p:pic>
      <p:pic>
        <p:nvPicPr>
          <p:cNvPr id="36" name="PA_图片 6">
            <a:extLst>
              <a:ext uri="{FF2B5EF4-FFF2-40B4-BE49-F238E27FC236}">
                <a16:creationId xmlns:a16="http://schemas.microsoft.com/office/drawing/2014/main" id="{C378B74D-6369-4A10-A6E5-ABCCDB19158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2548"/>
            <a:ext cx="2057400" cy="149100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27969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5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0" grpId="0"/>
      <p:bldP spid="23" grpId="0"/>
      <p:bldP spid="3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5010150"/>
            <a:ext cx="9144000" cy="1333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1" tIns="45696" rIns="91391" bIns="45696" spcCol="0"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-3744"/>
            <a:ext cx="9144000" cy="20934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1" tIns="45696" rIns="91391" bIns="45696" spcCol="0"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pic>
        <p:nvPicPr>
          <p:cNvPr id="3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6" t="48138" r="82480" b="40081"/>
          <a:stretch/>
        </p:blipFill>
        <p:spPr bwMode="auto">
          <a:xfrm>
            <a:off x="0" y="953224"/>
            <a:ext cx="927367" cy="783196"/>
          </a:xfrm>
          <a:prstGeom prst="flowChartConnector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Oval 36"/>
          <p:cNvSpPr/>
          <p:nvPr/>
        </p:nvSpPr>
        <p:spPr>
          <a:xfrm>
            <a:off x="1066800" y="1123950"/>
            <a:ext cx="609600" cy="6096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 Rounded MT Bold" pitchFamily="34" charset="0"/>
                <a:cs typeface="Times New Roman" pitchFamily="18" charset="0"/>
              </a:rPr>
              <a:t>1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752600" y="1213247"/>
            <a:ext cx="7391400" cy="523172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>
            <a:defPPr>
              <a:defRPr lang="en-US"/>
            </a:defPPr>
            <a:lvl1pPr algn="just">
              <a:defRPr sz="2800" b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</a:lstStyle>
          <a:p>
            <a:r>
              <a:rPr lang="en-US" dirty="0" err="1"/>
              <a:t>Nhìn</a:t>
            </a:r>
            <a:r>
              <a:rPr lang="en-US" dirty="0"/>
              <a:t> </a:t>
            </a:r>
            <a:r>
              <a:rPr lang="en-US" dirty="0" err="1"/>
              <a:t>tranh</a:t>
            </a:r>
            <a:r>
              <a:rPr lang="en-US" dirty="0"/>
              <a:t>, </a:t>
            </a:r>
            <a:r>
              <a:rPr lang="en-US" dirty="0" err="1"/>
              <a:t>tìm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 smtClean="0"/>
              <a:t>ngữ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838200" y="1885950"/>
            <a:ext cx="7391400" cy="2031277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-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,... </a:t>
            </a:r>
          </a:p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-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cặp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,… 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38200" y="3953578"/>
            <a:ext cx="7391400" cy="523172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just"/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,…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 flipV="1">
            <a:off x="3962400" y="1733420"/>
            <a:ext cx="1524000" cy="13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oup 41"/>
          <p:cNvGrpSpPr/>
          <p:nvPr/>
        </p:nvGrpSpPr>
        <p:grpSpPr>
          <a:xfrm>
            <a:off x="304800" y="289208"/>
            <a:ext cx="1931756" cy="529942"/>
            <a:chOff x="9566064" y="964372"/>
            <a:chExt cx="5446164" cy="698253"/>
          </a:xfrm>
        </p:grpSpPr>
        <p:sp>
          <p:nvSpPr>
            <p:cNvPr id="43" name="Rectangle 10"/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3999"/>
                <a:gd name="connsiteY0" fmla="*/ 0 h 724766"/>
                <a:gd name="connsiteX1" fmla="*/ 5334000 w 5333999"/>
                <a:gd name="connsiteY1" fmla="*/ 0 h 724766"/>
                <a:gd name="connsiteX2" fmla="*/ 3970191 w 5333999"/>
                <a:gd name="connsiteY2" fmla="*/ 513468 h 724766"/>
                <a:gd name="connsiteX3" fmla="*/ 5334000 w 5333999"/>
                <a:gd name="connsiteY3" fmla="*/ 724766 h 724766"/>
                <a:gd name="connsiteX4" fmla="*/ 0 w 5333999"/>
                <a:gd name="connsiteY4" fmla="*/ 724766 h 724766"/>
                <a:gd name="connsiteX5" fmla="*/ 0 w 5333999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572681 w 5334002"/>
                <a:gd name="connsiteY2" fmla="*/ 409907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649495"/>
                <a:gd name="connsiteY0" fmla="*/ 0 h 724766"/>
                <a:gd name="connsiteX1" fmla="*/ 5649496 w 5649495"/>
                <a:gd name="connsiteY1" fmla="*/ 27302 h 724766"/>
                <a:gd name="connsiteX2" fmla="*/ 4572681 w 5649495"/>
                <a:gd name="connsiteY2" fmla="*/ 409907 h 724766"/>
                <a:gd name="connsiteX3" fmla="*/ 5334000 w 5649495"/>
                <a:gd name="connsiteY3" fmla="*/ 724766 h 724766"/>
                <a:gd name="connsiteX4" fmla="*/ 0 w 5649495"/>
                <a:gd name="connsiteY4" fmla="*/ 724766 h 724766"/>
                <a:gd name="connsiteX5" fmla="*/ 0 w 5649495"/>
                <a:gd name="connsiteY5" fmla="*/ 0 h 724766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24345 w 5673840"/>
                <a:gd name="connsiteY4" fmla="*/ 697464 h 697464"/>
                <a:gd name="connsiteX5" fmla="*/ -1 w 5673840"/>
                <a:gd name="connsiteY5" fmla="*/ 152873 h 697464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6831 w 5673840"/>
                <a:gd name="connsiteY4" fmla="*/ 568730 h 697464"/>
                <a:gd name="connsiteX5" fmla="*/ -1 w 5673840"/>
                <a:gd name="connsiteY5" fmla="*/ 152873 h 697464"/>
                <a:gd name="connsiteX0" fmla="*/ -1 w 5673840"/>
                <a:gd name="connsiteY0" fmla="*/ 152873 h 661803"/>
                <a:gd name="connsiteX1" fmla="*/ 5673841 w 5673840"/>
                <a:gd name="connsiteY1" fmla="*/ 0 h 661803"/>
                <a:gd name="connsiteX2" fmla="*/ 4597026 w 5673840"/>
                <a:gd name="connsiteY2" fmla="*/ 382605 h 661803"/>
                <a:gd name="connsiteX3" fmla="*/ 5253439 w 5673840"/>
                <a:gd name="connsiteY3" fmla="*/ 661803 h 661803"/>
                <a:gd name="connsiteX4" fmla="*/ 6831 w 5673840"/>
                <a:gd name="connsiteY4" fmla="*/ 568730 h 661803"/>
                <a:gd name="connsiteX5" fmla="*/ -1 w 5673840"/>
                <a:gd name="connsiteY5" fmla="*/ 152873 h 661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/>
              <a:endParaRPr lang="en-US" sz="2400"/>
            </a:p>
          </p:txBody>
        </p:sp>
        <p:sp>
          <p:nvSpPr>
            <p:cNvPr id="44" name="Rectangle 10"/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/>
              <a:endParaRPr lang="en-US" sz="2400"/>
            </a:p>
          </p:txBody>
        </p:sp>
        <p:sp>
          <p:nvSpPr>
            <p:cNvPr id="45" name="Rectangle 10"/>
            <p:cNvSpPr/>
            <p:nvPr/>
          </p:nvSpPr>
          <p:spPr>
            <a:xfrm>
              <a:off x="9616287" y="1021956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/>
              <a:r>
                <a:rPr lang="en-US" sz="2400" dirty="0" err="1" smtClean="0">
                  <a:solidFill>
                    <a:srgbClr val="0070C0"/>
                  </a:solidFill>
                  <a:latin typeface="iCiel Cadena" panose="02000503000000020004" pitchFamily="2" charset="0"/>
                </a:rPr>
                <a:t>Luyện</a:t>
              </a:r>
              <a:r>
                <a:rPr lang="en-US" sz="2400" dirty="0" smtClean="0">
                  <a:solidFill>
                    <a:srgbClr val="0070C0"/>
                  </a:solidFill>
                  <a:latin typeface="iCiel Cadena" panose="02000503000000020004" pitchFamily="2" charset="0"/>
                </a:rPr>
                <a:t> </a:t>
              </a:r>
              <a:r>
                <a:rPr lang="en-US" sz="2400" dirty="0" err="1" smtClean="0">
                  <a:solidFill>
                    <a:srgbClr val="0070C0"/>
                  </a:solidFill>
                  <a:latin typeface="iCiel Cadena" panose="02000503000000020004" pitchFamily="2" charset="0"/>
                </a:rPr>
                <a:t>tập</a:t>
              </a:r>
              <a:endParaRPr lang="en-US" sz="2400" dirty="0">
                <a:solidFill>
                  <a:srgbClr val="0070C0"/>
                </a:solidFill>
                <a:latin typeface="iCiel Cadena" panose="02000503000000020004" pitchFamily="2" charset="0"/>
              </a:endParaRPr>
            </a:p>
          </p:txBody>
        </p:sp>
      </p:grp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527" t="13802" r="28256" b="18490"/>
          <a:stretch/>
        </p:blipFill>
        <p:spPr bwMode="auto">
          <a:xfrm>
            <a:off x="5715000" y="209550"/>
            <a:ext cx="34290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36935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/>
      <p:bldP spid="39" grpId="0"/>
      <p:bldP spid="4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5010150"/>
            <a:ext cx="9144000" cy="1333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1" tIns="45696" rIns="91391" bIns="45696" spcCol="0"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-3744"/>
            <a:ext cx="9144000" cy="20934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1" tIns="45696" rIns="91391" bIns="45696" spcCol="0"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527" t="13802" r="28256" b="18490"/>
          <a:stretch/>
        </p:blipFill>
        <p:spPr bwMode="auto">
          <a:xfrm>
            <a:off x="5715000" y="209550"/>
            <a:ext cx="34290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8393158"/>
              </p:ext>
            </p:extLst>
          </p:nvPr>
        </p:nvGraphicFramePr>
        <p:xfrm>
          <a:off x="304800" y="575310"/>
          <a:ext cx="5715000" cy="4282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04118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Từ</a:t>
                      </a:r>
                      <a:r>
                        <a:rPr lang="en-US" sz="2800" b="1" baseline="0" dirty="0" smtClean="0">
                          <a:solidFill>
                            <a:srgbClr val="00206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206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chỉ</a:t>
                      </a:r>
                      <a:r>
                        <a:rPr lang="en-US" sz="2800" b="1" baseline="0" dirty="0" smtClean="0">
                          <a:solidFill>
                            <a:srgbClr val="00206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206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sự</a:t>
                      </a:r>
                      <a:r>
                        <a:rPr lang="en-US" sz="2800" b="1" baseline="0" dirty="0" smtClean="0">
                          <a:solidFill>
                            <a:srgbClr val="00206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206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vật</a:t>
                      </a:r>
                      <a:endParaRPr lang="en-US" sz="2800" b="1" dirty="0">
                        <a:solidFill>
                          <a:srgbClr val="002060"/>
                        </a:solidFill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Chỉ</a:t>
                      </a:r>
                      <a:r>
                        <a:rPr lang="en-US" sz="2800" b="1" baseline="0" dirty="0" smtClean="0">
                          <a:solidFill>
                            <a:srgbClr val="00206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206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hoạt</a:t>
                      </a:r>
                      <a:r>
                        <a:rPr lang="en-US" sz="2800" b="1" baseline="0" dirty="0" smtClean="0">
                          <a:solidFill>
                            <a:srgbClr val="00206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206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động</a:t>
                      </a:r>
                      <a:endParaRPr lang="en-US" sz="2800" b="1" dirty="0">
                        <a:solidFill>
                          <a:srgbClr val="002060"/>
                        </a:solidFill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497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Chỉ</a:t>
                      </a:r>
                      <a:r>
                        <a:rPr lang="en-US" sz="2800" b="1" baseline="0" dirty="0" smtClean="0">
                          <a:solidFill>
                            <a:srgbClr val="00206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206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người</a:t>
                      </a:r>
                      <a:endParaRPr lang="en-US" sz="2800" b="1" dirty="0">
                        <a:solidFill>
                          <a:srgbClr val="002060"/>
                        </a:solidFill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Chỉ</a:t>
                      </a:r>
                      <a:r>
                        <a:rPr lang="en-US" sz="2800" b="1" baseline="0" dirty="0" smtClean="0">
                          <a:solidFill>
                            <a:srgbClr val="00206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206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vật</a:t>
                      </a:r>
                      <a:endParaRPr lang="en-US" sz="2800" b="1" dirty="0">
                        <a:solidFill>
                          <a:srgbClr val="002060"/>
                        </a:solidFill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3349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endParaRPr lang="en-US" sz="2800" b="1" dirty="0">
                        <a:solidFill>
                          <a:srgbClr val="FF0000"/>
                        </a:solidFill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endParaRPr lang="en-US" sz="2800" b="1" dirty="0">
                        <a:solidFill>
                          <a:srgbClr val="FF0000"/>
                        </a:solidFill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endParaRPr lang="en-US" sz="2800" b="1" dirty="0">
                        <a:solidFill>
                          <a:srgbClr val="FF0000"/>
                        </a:solidFill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09600" y="4105930"/>
            <a:ext cx="10518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sĩ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400" y="3496330"/>
            <a:ext cx="13131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gái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3400" y="2973110"/>
            <a:ext cx="12506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200" y="2429530"/>
            <a:ext cx="14526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09800" y="4105930"/>
            <a:ext cx="14911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sách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38400" y="3562350"/>
            <a:ext cx="6848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mũ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362200" y="2952750"/>
            <a:ext cx="14141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quần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áo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286000" y="2419350"/>
            <a:ext cx="16546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khăn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343400" y="3562350"/>
            <a:ext cx="14927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chải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343400" y="2952750"/>
            <a:ext cx="15921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giảng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343400" y="2419350"/>
            <a:ext cx="11128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165600" y="4095750"/>
            <a:ext cx="19143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bệnh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13898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val 17"/>
          <p:cNvSpPr/>
          <p:nvPr/>
        </p:nvSpPr>
        <p:spPr>
          <a:xfrm>
            <a:off x="228134" y="508505"/>
            <a:ext cx="624449" cy="6096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66799" y="597802"/>
            <a:ext cx="7571445" cy="830948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just"/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Kết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hợp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cột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cột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tạo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giới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thiệu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endParaRPr lang="en-US" sz="24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Bạn Hà"/>
          <p:cNvSpPr/>
          <p:nvPr/>
        </p:nvSpPr>
        <p:spPr>
          <a:xfrm>
            <a:off x="769434" y="2219092"/>
            <a:ext cx="2076450" cy="533399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Hà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1" name="Bố em"/>
          <p:cNvSpPr/>
          <p:nvPr/>
        </p:nvSpPr>
        <p:spPr>
          <a:xfrm>
            <a:off x="788484" y="3028951"/>
            <a:ext cx="2076450" cy="533399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2" name="Trường em"/>
          <p:cNvSpPr/>
          <p:nvPr/>
        </p:nvSpPr>
        <p:spPr>
          <a:xfrm>
            <a:off x="762000" y="3867151"/>
            <a:ext cx="2076450" cy="533399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3684085" y="2219092"/>
            <a:ext cx="4837616" cy="533399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à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sĩ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3684085" y="3867151"/>
            <a:ext cx="4837616" cy="533399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à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2A.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3641038" y="3028950"/>
            <a:ext cx="5274362" cy="594956"/>
            <a:chOff x="3641038" y="3028950"/>
            <a:chExt cx="4880663" cy="594956"/>
          </a:xfrm>
        </p:grpSpPr>
        <p:sp>
          <p:nvSpPr>
            <p:cNvPr id="33" name="Rounded Rectangle 32"/>
            <p:cNvSpPr/>
            <p:nvPr/>
          </p:nvSpPr>
          <p:spPr>
            <a:xfrm>
              <a:off x="3684085" y="3028950"/>
              <a:ext cx="4837616" cy="533399"/>
            </a:xfrm>
            <a:prstGeom prst="round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3641038" y="3100686"/>
              <a:ext cx="484829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err="1" smtClean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là</a:t>
              </a:r>
              <a:r>
                <a:rPr lang="en-US" sz="2800" dirty="0" smtClean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 smtClean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Trường</a:t>
              </a:r>
              <a:r>
                <a:rPr lang="en-US" sz="2800" dirty="0" smtClean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 smtClean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Tiểu</a:t>
              </a:r>
              <a:r>
                <a:rPr lang="en-US" sz="2800" dirty="0" smtClean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 smtClean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học</a:t>
              </a:r>
              <a:r>
                <a:rPr lang="en-US" sz="2800" dirty="0" smtClean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 smtClean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Lê</a:t>
              </a:r>
              <a:r>
                <a:rPr lang="en-US" sz="2800" dirty="0" smtClean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 smtClean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Quý</a:t>
              </a:r>
              <a:r>
                <a:rPr lang="en-US" sz="2800" dirty="0" smtClean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 smtClean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Đôn</a:t>
              </a:r>
              <a:endPara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cxnSp>
        <p:nvCxnSpPr>
          <p:cNvPr id="10" name="Straight Connector 9"/>
          <p:cNvCxnSpPr>
            <a:stCxn id="2" idx="3"/>
            <a:endCxn id="42" idx="1"/>
          </p:cNvCxnSpPr>
          <p:nvPr/>
        </p:nvCxnSpPr>
        <p:spPr>
          <a:xfrm>
            <a:off x="2845884" y="2485792"/>
            <a:ext cx="838201" cy="1648059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21" idx="3"/>
            <a:endCxn id="32" idx="1"/>
          </p:cNvCxnSpPr>
          <p:nvPr/>
        </p:nvCxnSpPr>
        <p:spPr>
          <a:xfrm flipV="1">
            <a:off x="2864934" y="2485792"/>
            <a:ext cx="819151" cy="809859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22" idx="3"/>
            <a:endCxn id="3" idx="1"/>
          </p:cNvCxnSpPr>
          <p:nvPr/>
        </p:nvCxnSpPr>
        <p:spPr>
          <a:xfrm flipV="1">
            <a:off x="2838450" y="3362296"/>
            <a:ext cx="802588" cy="771555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474284" y="1581151"/>
            <a:ext cx="4042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</a:t>
            </a:r>
            <a:endParaRPr lang="en-US" sz="28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851370" y="1581151"/>
            <a:ext cx="3770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</a:p>
        </p:txBody>
      </p:sp>
      <p:sp>
        <p:nvSpPr>
          <p:cNvPr id="16" name="Rectangle 15"/>
          <p:cNvSpPr/>
          <p:nvPr/>
        </p:nvSpPr>
        <p:spPr>
          <a:xfrm>
            <a:off x="0" y="4994844"/>
            <a:ext cx="9144000" cy="1333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1" tIns="45696" rIns="91391" bIns="45696" spcCol="0" rtlCol="0" anchor="ctr"/>
          <a:lstStyle/>
          <a:p>
            <a:pPr algn="ctr"/>
            <a:endParaRPr lang="en-US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-19050"/>
            <a:ext cx="9144000" cy="20934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1" tIns="45696" rIns="91391" bIns="45696" spcCol="0" rtlCol="0" anchor="ctr"/>
          <a:lstStyle/>
          <a:p>
            <a:pPr algn="ctr"/>
            <a:endParaRPr lang="en-US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 flipV="1">
            <a:off x="1219200" y="971550"/>
            <a:ext cx="2209800" cy="531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3886200" y="971550"/>
            <a:ext cx="838200" cy="158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2057400" y="1352550"/>
            <a:ext cx="1981200" cy="158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6705600" y="971550"/>
            <a:ext cx="838200" cy="158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161870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  <p:bldP spid="2" grpId="0" animBg="1"/>
      <p:bldP spid="21" grpId="0" animBg="1"/>
      <p:bldP spid="22" grpId="0" animBg="1"/>
      <p:bldP spid="32" grpId="0" animBg="1"/>
      <p:bldP spid="42" grpId="0" animBg="1"/>
      <p:bldP spid="17" grpId="0"/>
      <p:bldP spid="4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28134" y="361950"/>
            <a:ext cx="624449" cy="6096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66799" y="451247"/>
            <a:ext cx="7571445" cy="461616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just"/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giới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thiệu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mẫu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</a:t>
            </a:r>
            <a:endParaRPr lang="en-US" sz="24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1219200" y="895350"/>
            <a:ext cx="3124200" cy="1751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 hidden="1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41" b="92315" l="1286" r="99857">
                        <a14:foregroundMark x1="43143" y1="40278" x2="51143" y2="46667"/>
                        <a14:foregroundMark x1="51143" y1="46667" x2="51143" y2="46667"/>
                        <a14:foregroundMark x1="35571" y1="24722" x2="35571" y2="24722"/>
                        <a14:foregroundMark x1="35571" y1="24722" x2="61857" y2="23704"/>
                        <a14:foregroundMark x1="40429" y1="33333" x2="43857" y2="32315"/>
                        <a14:foregroundMark x1="44714" y1="32130" x2="53857" y2="31852"/>
                        <a14:foregroundMark x1="30143" y1="49907" x2="30143" y2="49907"/>
                        <a14:foregroundMark x1="30143" y1="49907" x2="40429" y2="48611"/>
                        <a14:foregroundMark x1="40429" y1="77500" x2="40429" y2="77500"/>
                        <a14:foregroundMark x1="39714" y1="77315" x2="39714" y2="88611"/>
                        <a14:foregroundMark x1="39714" y1="88611" x2="39714" y2="88611"/>
                        <a14:foregroundMark x1="61429" y1="78056" x2="61429" y2="78056"/>
                        <a14:foregroundMark x1="61429" y1="78056" x2="64429" y2="87685"/>
                        <a14:foregroundMark x1="64429" y1="87685" x2="64429" y2="87685"/>
                        <a14:foregroundMark x1="31714" y1="91389" x2="31714" y2="91389"/>
                        <a14:foregroundMark x1="31714" y1="91389" x2="42429" y2="86389"/>
                        <a14:foregroundMark x1="43571" y1="85648" x2="44714" y2="85463"/>
                        <a14:foregroundMark x1="44714" y1="84907" x2="44714" y2="84907"/>
                        <a14:foregroundMark x1="45429" y1="84167" x2="45429" y2="84167"/>
                        <a14:foregroundMark x1="45429" y1="84167" x2="45429" y2="84167"/>
                        <a14:foregroundMark x1="66714" y1="82685" x2="66714" y2="82685"/>
                        <a14:foregroundMark x1="67571" y1="83704" x2="77429" y2="87870"/>
                        <a14:foregroundMark x1="57286" y1="86944" x2="57286" y2="86944"/>
                        <a14:foregroundMark x1="57286" y1="86944" x2="60286" y2="83981"/>
                        <a14:foregroundMark x1="36286" y1="91389" x2="47286" y2="87870"/>
                        <a14:foregroundMark x1="55286" y1="89630" x2="80429" y2="89167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085" t="34016" r="9216" b="42811"/>
          <a:stretch/>
        </p:blipFill>
        <p:spPr>
          <a:xfrm rot="10800000">
            <a:off x="3991168" y="2888994"/>
            <a:ext cx="1000350" cy="978156"/>
          </a:xfrm>
          <a:prstGeom prst="ellipse">
            <a:avLst/>
          </a:prstGeom>
          <a:ln>
            <a:noFill/>
          </a:ln>
          <a:effectLst>
            <a:glow rad="127000">
              <a:schemeClr val="accent1">
                <a:alpha val="0"/>
              </a:schemeClr>
            </a:glow>
            <a:outerShdw sx="1000" sy="1000" algn="ctr" rotWithShape="0">
              <a:schemeClr val="bg1">
                <a:alpha val="0"/>
              </a:schemeClr>
            </a:outerShdw>
            <a:reflection stA="0" endPos="65000" dist="50800" dir="5400000" sy="-100000" algn="bl" rotWithShape="0"/>
          </a:effectLst>
        </p:spPr>
      </p:pic>
      <p:sp>
        <p:nvSpPr>
          <p:cNvPr id="14" name="Rectangle 13"/>
          <p:cNvSpPr/>
          <p:nvPr/>
        </p:nvSpPr>
        <p:spPr>
          <a:xfrm>
            <a:off x="0" y="4994844"/>
            <a:ext cx="9144000" cy="1333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1" tIns="45696" rIns="91391" bIns="45696" spcCol="0" rtlCol="0" anchor="ctr"/>
          <a:lstStyle/>
          <a:p>
            <a:pPr algn="ctr"/>
            <a:endParaRPr lang="en-US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-19050"/>
            <a:ext cx="9144000" cy="20934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1" tIns="45696" rIns="91391" bIns="45696" spcCol="0" rtlCol="0" anchor="ctr"/>
          <a:lstStyle/>
          <a:p>
            <a:pPr algn="ctr"/>
            <a:endParaRPr lang="en-US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62000" y="895350"/>
            <a:ext cx="7893892" cy="19514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buFontTx/>
              <a:buChar char="-"/>
            </a:pP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Hà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sinh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lớp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2A.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Bố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bác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sĩ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Trường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Trường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Tiểu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Lê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Quý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Đôn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363" b="97878" l="750" r="90000">
                        <a14:foregroundMark x1="14375" y1="45194" x2="32000" y2="80275"/>
                        <a14:foregroundMark x1="40375" y1="89638" x2="40125" y2="965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3106102"/>
            <a:ext cx="1981200" cy="198367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363" b="97878" l="750" r="90000">
                        <a14:foregroundMark x1="14375" y1="45194" x2="32000" y2="80275"/>
                        <a14:foregroundMark x1="40375" y1="89638" x2="40125" y2="965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3026283"/>
            <a:ext cx="2133600" cy="213626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88076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21" grpId="0"/>
      <p:bldP spid="21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2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782181"/>
            <a:ext cx="6096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cách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giới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thiệu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Xem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trang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16.</a:t>
            </a:r>
            <a:endParaRPr lang="en-US" sz="28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88511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ACB52428-F6D2-493B-B12D-3335FE6EBD71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uFFFD\t\u001B\uFFFD{4F7FB430-D4F2-4E3C-AA25-2EB02AF6CDFE}&quot;,&quot;E:\\Kho dữ liệu\\KHỐI 2\\BGĐT\\TV\\KÌ 1\\T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Bài 2 tiết 4 (LTVC)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B7D830A-A5D0-4A8D-B57D-E6CCFFA65C6A}:29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2BC5089-3FF1-4139-871E-5C26F1D6A4B5}:28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011D939-892C-4F0C-9617-BB763D4361F4}:28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C597EC9-4137-4AE0-94D4-B6E5BBF996B8}:29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D376819-0E03-4E33-AC79-E23F9F41A5FD}:27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|3.4|1.3"/>
  <p:tag name="GENSWF_SLIDE_UID" val="{5292A4A6-2C7C-4A84-944D-602F9AB08E70}:28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554FE08-F64B-4A31-88E8-092C80B0DE28}:27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1520</TotalTime>
  <Words>250</Words>
  <Application>Microsoft Office PowerPoint</Application>
  <PresentationFormat>On-screen Show (16:9)</PresentationFormat>
  <Paragraphs>57</Paragraphs>
  <Slides>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8" baseType="lpstr">
      <vt:lpstr>Arial</vt:lpstr>
      <vt:lpstr>Arial Rounded MT Bold</vt:lpstr>
      <vt:lpstr>Arial-Rounded</vt:lpstr>
      <vt:lpstr>Calibri</vt:lpstr>
      <vt:lpstr>HP001 4 hàng</vt:lpstr>
      <vt:lpstr>HP001 5 hàng</vt:lpstr>
      <vt:lpstr>iCiel Cadena</vt:lpstr>
      <vt:lpstr>iCiel Crocante</vt:lpstr>
      <vt:lpstr>Times New Roman</vt:lpstr>
      <vt:lpstr>字魂59号-创粗黑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2 tiết 4 (LTVC)</dc:title>
  <dc:creator>PC</dc:creator>
  <cp:lastModifiedBy>pc</cp:lastModifiedBy>
  <cp:revision>296</cp:revision>
  <dcterms:created xsi:type="dcterms:W3CDTF">2020-12-08T15:48:47Z</dcterms:created>
  <dcterms:modified xsi:type="dcterms:W3CDTF">2024-06-15T08:00:37Z</dcterms:modified>
</cp:coreProperties>
</file>