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5" r:id="rId3"/>
    <p:sldId id="286" r:id="rId4"/>
    <p:sldId id="269" r:id="rId5"/>
    <p:sldId id="262" r:id="rId6"/>
    <p:sldId id="270" r:id="rId7"/>
    <p:sldId id="272" r:id="rId8"/>
    <p:sldId id="271" r:id="rId9"/>
    <p:sldId id="280" r:id="rId10"/>
    <p:sldId id="281" r:id="rId11"/>
    <p:sldId id="282" r:id="rId12"/>
    <p:sldId id="278" r:id="rId13"/>
    <p:sldId id="279" r:id="rId14"/>
    <p:sldId id="28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75EA"/>
    <a:srgbClr val="FBB3F2"/>
    <a:srgbClr val="51B4FF"/>
    <a:srgbClr val="A275EB"/>
    <a:srgbClr val="F987EB"/>
    <a:srgbClr val="F658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32" autoAdjust="0"/>
    <p:restoredTop sz="94660"/>
  </p:normalViewPr>
  <p:slideViewPr>
    <p:cSldViewPr snapToGrid="0">
      <p:cViewPr varScale="1">
        <p:scale>
          <a:sx n="73" d="100"/>
          <a:sy n="73" d="100"/>
        </p:scale>
        <p:origin x="10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2C435-B866-440F-83D1-75BEC9F62E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91F8F9-CB86-41EA-A052-06AAE001D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2AE43-60E3-4982-B5DD-76C3F281E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BF44-1AA0-4D7B-A2D4-EA0CB27F7EDE}" type="datetimeFigureOut">
              <a:rPr lang="en-US" smtClean="0"/>
              <a:t>12/2/2022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3CEB6-6634-498A-894A-7C38DA0C6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63C50-CDA4-4870-BE5C-414FA6912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446D-755F-478C-ABE8-C296AA98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520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DF460-226C-4C71-94E5-E61F6C582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28FDC-9B83-4261-BB39-71205FED2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47B29B-013C-46D9-B3B7-3C460AD47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BF44-1AA0-4D7B-A2D4-EA0CB27F7EDE}" type="datetimeFigureOut">
              <a:rPr lang="en-US" smtClean="0"/>
              <a:t>12/2/2022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98AEA-9D61-480A-B275-B9A93E60C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8D101-F8B3-44D1-B423-5B6DAF9E4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446D-755F-478C-ABE8-C296AA98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91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29556-B40C-4C62-B6DB-97AA0B472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6215DE-F5D9-4B9D-986B-F12F53F623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53550-B574-4AED-99C2-12BB07B1A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BF44-1AA0-4D7B-A2D4-EA0CB27F7EDE}" type="datetimeFigureOut">
              <a:rPr lang="en-US" smtClean="0"/>
              <a:t>12/2/2022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B5BFC-D2AD-45FB-A087-430B9F8D3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4F6BD9-CFDE-4B23-BCC8-2013088B0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446D-755F-478C-ABE8-C296AA98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70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584CB-F7B5-4B8C-9F28-2959D1ADC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17258-20AA-4898-B13C-7BF38CBE18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D9717A-0960-4195-BF33-E923A7ED24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A21D6-7172-4EC1-BA63-F55585BA8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BF44-1AA0-4D7B-A2D4-EA0CB27F7EDE}" type="datetimeFigureOut">
              <a:rPr lang="en-US" smtClean="0"/>
              <a:t>12/2/2022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3155A9-26C9-4F96-8F1F-1DBEEAC7B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07E9D9-9C05-4DC6-93E6-02ABCD39A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446D-755F-478C-ABE8-C296AA98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889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2CDE6-6C94-4C18-84F1-87F1C881A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9C8C0E-1CA2-4F9E-9876-CB35ECB6B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23BEA3-4F25-4E54-BE18-563B903534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70C6F9-D559-48E6-AD42-2E924D08A8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6CBE0C-06E2-4601-8BC8-1E81B52EBF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542D58-38BB-4B50-9CB3-0C1CC5C0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BF44-1AA0-4D7B-A2D4-EA0CB27F7EDE}" type="datetimeFigureOut">
              <a:rPr lang="en-US" smtClean="0"/>
              <a:t>12/2/2022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855CD6-6F4E-40FE-B474-ED7D4DC1E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2C16FB-1D37-4001-92EC-F9F58438D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446D-755F-478C-ABE8-C296AA98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751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80CF9-A76D-4FD8-8AC6-0CE23C213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848A48-BEE7-4593-BD60-61B4E9ACC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BF44-1AA0-4D7B-A2D4-EA0CB27F7EDE}" type="datetimeFigureOut">
              <a:rPr lang="en-US" smtClean="0"/>
              <a:t>12/2/2022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843418-0E13-4C5E-B346-03D7961B5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F94669-6184-41B5-BD9C-EB43193D1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446D-755F-478C-ABE8-C296AA98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499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893AB0-5727-4D9F-9271-FD4F641F4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BF44-1AA0-4D7B-A2D4-EA0CB27F7EDE}" type="datetimeFigureOut">
              <a:rPr lang="en-US" smtClean="0"/>
              <a:t>12/2/2022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C13791-4A01-43A7-9524-6A76A3687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213BA2-ACF9-4723-AF30-256F60F4B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446D-755F-478C-ABE8-C296AA98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830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A6DE4-B3B4-42F1-8107-28AAA85F4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FA804-E880-4747-AF4A-421A2C605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8127F-2D83-4676-AAAB-D3A01A7563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147567-6CAC-403D-92F8-19E58F42F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BF44-1AA0-4D7B-A2D4-EA0CB27F7EDE}" type="datetimeFigureOut">
              <a:rPr lang="en-US" smtClean="0"/>
              <a:t>12/2/2022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22E401-0422-402D-AC60-C0E3C19D2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6AFCAE-411B-488A-BE9B-6A037C206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446D-755F-478C-ABE8-C296AA98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777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1D3BF-EF74-40A7-8201-3EAC19F62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1039E2-A7B7-422D-B2D2-497EB10EE5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7AF60-3CE3-4D5B-A457-5EC18124A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18315-7BD8-4B3C-959F-8CE798AD5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BF44-1AA0-4D7B-A2D4-EA0CB27F7EDE}" type="datetimeFigureOut">
              <a:rPr lang="en-US" smtClean="0"/>
              <a:t>12/2/2022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3C0516-1CCD-41DE-A082-F3BD5BA6A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E32F23-F6FA-4EC2-B777-7185B7F2F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446D-755F-478C-ABE8-C296AA98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340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758FC-C668-458E-BFD3-BE18D6913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422A99-A9DE-48F4-B5D9-27FF4F66DF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043F9-CEB7-46CE-849D-BAF617F23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BF44-1AA0-4D7B-A2D4-EA0CB27F7EDE}" type="datetimeFigureOut">
              <a:rPr lang="en-US" smtClean="0"/>
              <a:t>12/2/2022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025DA-10B8-4702-AE0A-0FAEAA42C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C8E9E-AF3A-406A-A8A7-12DAEAB00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446D-755F-478C-ABE8-C296AA98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387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72CBAC-E859-4CD7-B5A5-CE1247E4BA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69E80C-FBB4-4ED1-8E5D-A1BB2849D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CD266B-76C9-4811-9B10-766EC61F4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BF44-1AA0-4D7B-A2D4-EA0CB27F7EDE}" type="datetimeFigureOut">
              <a:rPr lang="en-US" smtClean="0"/>
              <a:t>12/2/2022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8CA8C-9152-4739-BB9F-121703F92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01871-7DAC-40C8-BA9C-07DED384C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3446D-755F-478C-ABE8-C296AA98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215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682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026C94-AE19-4585-9656-D1D9D638E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B571A-77F9-453B-8C76-C1839AD660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D7229-4E0A-4561-877A-E71D142739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2BF44-1AA0-4D7B-A2D4-EA0CB27F7EDE}" type="datetimeFigureOut">
              <a:rPr lang="en-US" smtClean="0"/>
              <a:t>12/2/2022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68AA2-A423-4E0B-A1BF-D5E1B6D2E6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CDE79-D4AD-4812-902A-5C6A3EF1B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3446D-755F-478C-ABE8-C296AA98E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3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22E92-A24A-4F70-B5DB-0A5A6660C3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18D98A-8491-412A-9F62-857A0CCD3E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FC4D39-7FE0-4D9F-B6B9-70B366E57C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512"/>
          <a:stretch/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013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Giac mo thay ca ro mang y nghia gi? –"/>
          <p:cNvSpPr>
            <a:spLocks noChangeAspect="1" noChangeArrowheads="1"/>
          </p:cNvSpPr>
          <p:nvPr/>
        </p:nvSpPr>
        <p:spPr bwMode="auto">
          <a:xfrm>
            <a:off x="1298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Giac mo thay ca ro mang y nghia gi? –"/>
          <p:cNvSpPr>
            <a:spLocks noChangeAspect="1" noChangeArrowheads="1"/>
          </p:cNvSpPr>
          <p:nvPr/>
        </p:nvSpPr>
        <p:spPr bwMode="auto">
          <a:xfrm>
            <a:off x="1450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486" y="87767"/>
            <a:ext cx="9949793" cy="6654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5569954"/>
      </p:ext>
    </p:extLst>
  </p:cSld>
  <p:clrMapOvr>
    <a:masterClrMapping/>
  </p:clrMapOvr>
  <p:transition advClick="0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8" y="-2"/>
            <a:ext cx="12074850" cy="671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528816"/>
      </p:ext>
    </p:extLst>
  </p:cSld>
  <p:clrMapOvr>
    <a:masterClrMapping/>
  </p:clrMapOvr>
  <p:transition advClick="0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DFA2F7-9481-4788-BD98-389D981CA3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1"/>
          <a:stretch/>
        </p:blipFill>
        <p:spPr>
          <a:xfrm>
            <a:off x="0" y="0"/>
            <a:ext cx="7908758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EBA884C-FD12-4188-B832-804A7A0715A8}"/>
              </a:ext>
            </a:extLst>
          </p:cNvPr>
          <p:cNvSpPr/>
          <p:nvPr/>
        </p:nvSpPr>
        <p:spPr>
          <a:xfrm>
            <a:off x="4765554" y="1738557"/>
            <a:ext cx="5282609" cy="2105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.VnArial" panose="020B7200000000000000" pitchFamily="34" charset="0"/>
              </a:rPr>
              <a:t>Bài</a:t>
            </a:r>
            <a:r>
              <a:rPr lang="en-US" sz="4000" dirty="0">
                <a:solidFill>
                  <a:schemeClr val="tx1"/>
                </a:solidFill>
                <a:latin typeface=".VnArial" panose="020B7200000000000000" pitchFamily="34" charset="0"/>
              </a:rPr>
              <a:t> 63</a:t>
            </a:r>
          </a:p>
          <a:p>
            <a:pPr algn="ctr"/>
            <a:r>
              <a:rPr lang="en-US" sz="8000" dirty="0">
                <a:solidFill>
                  <a:srgbClr val="C00000"/>
                </a:solidFill>
                <a:latin typeface=".VnArial" panose="020B7200000000000000" pitchFamily="34" charset="0"/>
              </a:rPr>
              <a:t>ÔN TẬP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.VnArial" panose="020B7200000000000000" pitchFamily="34" charset="0"/>
              </a:rPr>
              <a:t>(tr. 115)</a:t>
            </a:r>
          </a:p>
        </p:txBody>
      </p:sp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77621F42-DABA-41FB-9F5C-E94AE16DCE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770" y="4470488"/>
            <a:ext cx="3482230" cy="24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277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078B47-64E6-4439-B84B-337910D9734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1237CE-F08D-4433-A401-E5C4DC9C425E}"/>
              </a:ext>
            </a:extLst>
          </p:cNvPr>
          <p:cNvSpPr/>
          <p:nvPr/>
        </p:nvSpPr>
        <p:spPr>
          <a:xfrm>
            <a:off x="211016" y="2025748"/>
            <a:ext cx="1744394" cy="689317"/>
          </a:xfrm>
          <a:prstGeom prst="rect">
            <a:avLst/>
          </a:prstGeom>
          <a:solidFill>
            <a:srgbClr val="F658E3"/>
          </a:solidFill>
          <a:ln>
            <a:solidFill>
              <a:srgbClr val="F658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20575F-DE91-4560-96A6-5AD3C6E5B8B2}"/>
              </a:ext>
            </a:extLst>
          </p:cNvPr>
          <p:cNvSpPr/>
          <p:nvPr/>
        </p:nvSpPr>
        <p:spPr>
          <a:xfrm>
            <a:off x="211016" y="2867465"/>
            <a:ext cx="1744394" cy="689317"/>
          </a:xfrm>
          <a:prstGeom prst="rect">
            <a:avLst/>
          </a:prstGeom>
          <a:solidFill>
            <a:srgbClr val="F658E3"/>
          </a:solidFill>
          <a:ln>
            <a:solidFill>
              <a:srgbClr val="F658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UTM Avo" panose="02040603050506020204" pitchFamily="18" charset="0"/>
              </a:rPr>
              <a:t>i</a:t>
            </a:r>
            <a:endParaRPr lang="en-US" sz="36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38DD12-AD39-474B-B77B-5C2DDA957165}"/>
              </a:ext>
            </a:extLst>
          </p:cNvPr>
          <p:cNvSpPr/>
          <p:nvPr/>
        </p:nvSpPr>
        <p:spPr>
          <a:xfrm>
            <a:off x="211016" y="3688080"/>
            <a:ext cx="1744394" cy="689317"/>
          </a:xfrm>
          <a:prstGeom prst="rect">
            <a:avLst/>
          </a:prstGeom>
          <a:solidFill>
            <a:srgbClr val="F658E3"/>
          </a:solidFill>
          <a:ln>
            <a:solidFill>
              <a:srgbClr val="F658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UTM Avo" panose="02040603050506020204" pitchFamily="18" charset="0"/>
              </a:rPr>
              <a:t>iê</a:t>
            </a:r>
            <a:endParaRPr lang="en-US" sz="36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96D4B5-37C1-4FA9-BD18-489D4C8AB70B}"/>
              </a:ext>
            </a:extLst>
          </p:cNvPr>
          <p:cNvSpPr/>
          <p:nvPr/>
        </p:nvSpPr>
        <p:spPr>
          <a:xfrm>
            <a:off x="2164080" y="2025748"/>
            <a:ext cx="1744394" cy="689317"/>
          </a:xfrm>
          <a:prstGeom prst="rect">
            <a:avLst/>
          </a:prstGeom>
          <a:solidFill>
            <a:srgbClr val="F987EB"/>
          </a:solidFill>
          <a:ln>
            <a:solidFill>
              <a:srgbClr val="F658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</a:rPr>
              <a:t>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47541F-1FB0-4417-BC5D-D08DCE4ED000}"/>
              </a:ext>
            </a:extLst>
          </p:cNvPr>
          <p:cNvSpPr/>
          <p:nvPr/>
        </p:nvSpPr>
        <p:spPr>
          <a:xfrm>
            <a:off x="2164080" y="2867465"/>
            <a:ext cx="1744394" cy="689317"/>
          </a:xfrm>
          <a:prstGeom prst="rect">
            <a:avLst/>
          </a:prstGeom>
          <a:solidFill>
            <a:srgbClr val="FBB3F2"/>
          </a:solidFill>
          <a:ln>
            <a:solidFill>
              <a:srgbClr val="FBB3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61016F-FB00-4C8F-9893-298EA8A4862E}"/>
              </a:ext>
            </a:extLst>
          </p:cNvPr>
          <p:cNvSpPr/>
          <p:nvPr/>
        </p:nvSpPr>
        <p:spPr>
          <a:xfrm>
            <a:off x="2164080" y="3688080"/>
            <a:ext cx="1744394" cy="689317"/>
          </a:xfrm>
          <a:prstGeom prst="rect">
            <a:avLst/>
          </a:prstGeom>
          <a:solidFill>
            <a:srgbClr val="FBB3F2"/>
          </a:solidFill>
          <a:ln>
            <a:solidFill>
              <a:srgbClr val="FBB3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</a:rPr>
              <a:t>  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</a:rPr>
              <a:t>iên</a:t>
            </a:r>
            <a:endParaRPr lang="en-US" sz="36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7293EB-60AF-4F67-9A98-072A1B001A79}"/>
              </a:ext>
            </a:extLst>
          </p:cNvPr>
          <p:cNvSpPr/>
          <p:nvPr/>
        </p:nvSpPr>
        <p:spPr>
          <a:xfrm>
            <a:off x="4117144" y="2025748"/>
            <a:ext cx="1744394" cy="689317"/>
          </a:xfrm>
          <a:prstGeom prst="rect">
            <a:avLst/>
          </a:prstGeom>
          <a:solidFill>
            <a:srgbClr val="F987EB"/>
          </a:solidFill>
          <a:ln>
            <a:solidFill>
              <a:srgbClr val="F658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</a:rPr>
              <a:t>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599CFE-F1C1-4D2C-B7B8-903610C3AD67}"/>
              </a:ext>
            </a:extLst>
          </p:cNvPr>
          <p:cNvSpPr/>
          <p:nvPr/>
        </p:nvSpPr>
        <p:spPr>
          <a:xfrm>
            <a:off x="4117144" y="2867465"/>
            <a:ext cx="1744394" cy="689317"/>
          </a:xfrm>
          <a:prstGeom prst="rect">
            <a:avLst/>
          </a:prstGeom>
          <a:solidFill>
            <a:srgbClr val="FBB3F2"/>
          </a:solidFill>
          <a:ln>
            <a:solidFill>
              <a:srgbClr val="FBB3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FAFC6A-3352-4266-A213-02657324FCC9}"/>
              </a:ext>
            </a:extLst>
          </p:cNvPr>
          <p:cNvSpPr/>
          <p:nvPr/>
        </p:nvSpPr>
        <p:spPr>
          <a:xfrm>
            <a:off x="4117144" y="3688080"/>
            <a:ext cx="1744394" cy="689317"/>
          </a:xfrm>
          <a:prstGeom prst="rect">
            <a:avLst/>
          </a:prstGeom>
          <a:solidFill>
            <a:srgbClr val="FBB3F2"/>
          </a:solidFill>
          <a:ln>
            <a:solidFill>
              <a:srgbClr val="FBB3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F286FA-5CEC-44E6-80B0-D76DD5CD4C61}"/>
              </a:ext>
            </a:extLst>
          </p:cNvPr>
          <p:cNvSpPr/>
          <p:nvPr/>
        </p:nvSpPr>
        <p:spPr>
          <a:xfrm>
            <a:off x="6358600" y="2025748"/>
            <a:ext cx="1744394" cy="68931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9EEA39-C7B5-45D2-8C67-7AE1AB189E03}"/>
              </a:ext>
            </a:extLst>
          </p:cNvPr>
          <p:cNvSpPr/>
          <p:nvPr/>
        </p:nvSpPr>
        <p:spPr>
          <a:xfrm>
            <a:off x="6358600" y="2867465"/>
            <a:ext cx="1744394" cy="68931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UTM Avo" panose="02040603050506020204" pitchFamily="18" charset="0"/>
              </a:rPr>
              <a:t>yê</a:t>
            </a:r>
            <a:endParaRPr lang="en-US" sz="3200" dirty="0">
              <a:latin typeface="UTM Avo" panose="0204060305050602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218DFA-3A13-4FDC-BA68-73383A9C9612}"/>
              </a:ext>
            </a:extLst>
          </p:cNvPr>
          <p:cNvSpPr/>
          <p:nvPr/>
        </p:nvSpPr>
        <p:spPr>
          <a:xfrm>
            <a:off x="6358600" y="3688080"/>
            <a:ext cx="1744394" cy="68931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UTM Avo" panose="02040603050506020204" pitchFamily="18" charset="0"/>
              </a:rPr>
              <a:t>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758ED7-F3A0-4D5A-93A9-077AA9360961}"/>
              </a:ext>
            </a:extLst>
          </p:cNvPr>
          <p:cNvSpPr/>
          <p:nvPr/>
        </p:nvSpPr>
        <p:spPr>
          <a:xfrm>
            <a:off x="8311664" y="2025748"/>
            <a:ext cx="1744394" cy="68931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F973EF-560B-44F0-B3CC-50756F29FAA6}"/>
              </a:ext>
            </a:extLst>
          </p:cNvPr>
          <p:cNvSpPr/>
          <p:nvPr/>
        </p:nvSpPr>
        <p:spPr>
          <a:xfrm>
            <a:off x="8311664" y="2867465"/>
            <a:ext cx="1744394" cy="6893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UTM Avo" panose="0204060305050602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359AE6E-5924-4446-BF3B-4E8CDEDA03A0}"/>
              </a:ext>
            </a:extLst>
          </p:cNvPr>
          <p:cNvSpPr/>
          <p:nvPr/>
        </p:nvSpPr>
        <p:spPr>
          <a:xfrm>
            <a:off x="8311664" y="3688080"/>
            <a:ext cx="1744394" cy="6893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UTM Avo" panose="0204060305050602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75848C-90F3-400F-A280-8B387FA0FADC}"/>
              </a:ext>
            </a:extLst>
          </p:cNvPr>
          <p:cNvSpPr/>
          <p:nvPr/>
        </p:nvSpPr>
        <p:spPr>
          <a:xfrm>
            <a:off x="10264728" y="2025748"/>
            <a:ext cx="1744394" cy="68931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1C8B3D-CF14-41CF-8ADB-8679F26A1F06}"/>
              </a:ext>
            </a:extLst>
          </p:cNvPr>
          <p:cNvSpPr/>
          <p:nvPr/>
        </p:nvSpPr>
        <p:spPr>
          <a:xfrm>
            <a:off x="10264728" y="2867465"/>
            <a:ext cx="1744394" cy="6893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UTM Avo" panose="0204060305050602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AB4B60-AE20-4DDA-B517-EEB5ADD89094}"/>
              </a:ext>
            </a:extLst>
          </p:cNvPr>
          <p:cNvSpPr/>
          <p:nvPr/>
        </p:nvSpPr>
        <p:spPr>
          <a:xfrm>
            <a:off x="10264728" y="3688080"/>
            <a:ext cx="1744394" cy="6893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atin typeface="UTM Avo" panose="02040603050506020204" pitchFamily="18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B4EB03A-6941-46D3-A4C8-774FDA47F3CC}"/>
              </a:ext>
            </a:extLst>
          </p:cNvPr>
          <p:cNvSpPr/>
          <p:nvPr/>
        </p:nvSpPr>
        <p:spPr>
          <a:xfrm>
            <a:off x="2276620" y="3761934"/>
            <a:ext cx="514643" cy="5146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UTM Avo" panose="02040603050506020204" pitchFamily="18" charset="0"/>
              </a:rPr>
              <a:t>M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CDA3D3B-821F-4FFA-A3D4-73F81636F3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74" b="24651" l="9302" r="84535">
                        <a14:foregroundMark x1="21163" y1="13488" x2="26512" y2="21744"/>
                        <a14:foregroundMark x1="21628" y1="13721" x2="27558" y2="14767"/>
                        <a14:foregroundMark x1="19186" y1="15233" x2="23488" y2="21744"/>
                        <a14:foregroundMark x1="25116" y1="12326" x2="24302" y2="16395"/>
                        <a14:foregroundMark x1="20349" y1="20465" x2="27326" y2="20698"/>
                        <a14:foregroundMark x1="27326" y1="20698" x2="32674" y2="20116"/>
                        <a14:foregroundMark x1="21628" y1="21279" x2="23721" y2="22326"/>
                        <a14:foregroundMark x1="23023" y1="23023" x2="23023" y2="24651"/>
                      </a14:backgroundRemoval>
                    </a14:imgEffect>
                  </a14:imgLayer>
                </a14:imgProps>
              </a:ext>
            </a:extLst>
          </a:blip>
          <a:srcRect r="5966" b="72684"/>
          <a:stretch/>
        </p:blipFill>
        <p:spPr>
          <a:xfrm>
            <a:off x="-663329" y="-487082"/>
            <a:ext cx="5237478" cy="152144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2E7BE62-59E7-4C7B-8540-5E88E6DA42BB}"/>
              </a:ext>
            </a:extLst>
          </p:cNvPr>
          <p:cNvSpPr txBox="1"/>
          <p:nvPr/>
        </p:nvSpPr>
        <p:spPr>
          <a:xfrm>
            <a:off x="1083213" y="273642"/>
            <a:ext cx="6473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A275EB"/>
                </a:solidFill>
                <a:latin typeface="UTM Avo" panose="02040603050506020204" pitchFamily="18" charset="0"/>
              </a:rPr>
              <a:t>Ghép</a:t>
            </a:r>
            <a:r>
              <a:rPr lang="en-US" sz="2800" b="1" dirty="0">
                <a:solidFill>
                  <a:srgbClr val="A275EB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A275EB"/>
                </a:solidFill>
                <a:latin typeface="UTM Avo" panose="02040603050506020204" pitchFamily="18" charset="0"/>
              </a:rPr>
              <a:t>các</a:t>
            </a:r>
            <a:r>
              <a:rPr lang="en-US" sz="2800" b="1" dirty="0">
                <a:solidFill>
                  <a:srgbClr val="A275EB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A275EB"/>
                </a:solidFill>
                <a:latin typeface="UTM Avo" panose="02040603050506020204" pitchFamily="18" charset="0"/>
              </a:rPr>
              <a:t>âm</a:t>
            </a:r>
            <a:r>
              <a:rPr lang="en-US" sz="2800" b="1" dirty="0">
                <a:solidFill>
                  <a:srgbClr val="A275EB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A275EB"/>
                </a:solidFill>
                <a:latin typeface="UTM Avo" panose="02040603050506020204" pitchFamily="18" charset="0"/>
              </a:rPr>
              <a:t>dưới</a:t>
            </a:r>
            <a:r>
              <a:rPr lang="en-US" sz="2800" b="1" dirty="0">
                <a:solidFill>
                  <a:srgbClr val="A275EB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A275EB"/>
                </a:solidFill>
                <a:latin typeface="UTM Avo" panose="02040603050506020204" pitchFamily="18" charset="0"/>
              </a:rPr>
              <a:t>đây</a:t>
            </a:r>
            <a:r>
              <a:rPr lang="en-US" sz="2800" b="1" dirty="0">
                <a:solidFill>
                  <a:srgbClr val="A275EB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A275EB"/>
                </a:solidFill>
                <a:latin typeface="UTM Avo" panose="02040603050506020204" pitchFamily="18" charset="0"/>
              </a:rPr>
              <a:t>thành</a:t>
            </a:r>
            <a:r>
              <a:rPr lang="en-US" sz="2800" b="1" dirty="0">
                <a:solidFill>
                  <a:srgbClr val="A275EB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A275EB"/>
                </a:solidFill>
                <a:latin typeface="UTM Avo" panose="02040603050506020204" pitchFamily="18" charset="0"/>
              </a:rPr>
              <a:t>vần</a:t>
            </a:r>
            <a:endParaRPr lang="en-US" sz="2800" b="1" dirty="0">
              <a:solidFill>
                <a:srgbClr val="A275EB"/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EF75361-755A-4ACE-AF30-DC09C512517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322" t="57641"/>
          <a:stretch/>
        </p:blipFill>
        <p:spPr>
          <a:xfrm>
            <a:off x="10056058" y="5121352"/>
            <a:ext cx="2135942" cy="173664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D3833BD-8DCF-4BA5-BBFE-81C610D0282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322" t="57641"/>
          <a:stretch/>
        </p:blipFill>
        <p:spPr>
          <a:xfrm>
            <a:off x="93977" y="5283141"/>
            <a:ext cx="1936953" cy="157485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5221FC6-9E56-43DD-9F84-9459419A49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322" t="57641"/>
          <a:stretch/>
        </p:blipFill>
        <p:spPr>
          <a:xfrm>
            <a:off x="2030930" y="5121353"/>
            <a:ext cx="2135942" cy="173664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B5AF1A3-7ABA-4DF3-9B9C-EBEC742DF8B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322" t="57641"/>
          <a:stretch/>
        </p:blipFill>
        <p:spPr>
          <a:xfrm>
            <a:off x="4260849" y="5283141"/>
            <a:ext cx="1936953" cy="157485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4FAC19C-BD5A-4296-AB67-4C7F93A094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322" t="57641"/>
          <a:stretch/>
        </p:blipFill>
        <p:spPr>
          <a:xfrm>
            <a:off x="6169666" y="5121353"/>
            <a:ext cx="2135942" cy="173664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B9C3287-4809-4E9A-B702-4E262878EED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322" t="57641"/>
          <a:stretch/>
        </p:blipFill>
        <p:spPr>
          <a:xfrm>
            <a:off x="8305608" y="5283141"/>
            <a:ext cx="1936953" cy="157485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2EE7C06-9FA1-4DF5-9EFD-1AE2F1BCFDAC}"/>
              </a:ext>
            </a:extLst>
          </p:cNvPr>
          <p:cNvSpPr txBox="1"/>
          <p:nvPr/>
        </p:nvSpPr>
        <p:spPr>
          <a:xfrm>
            <a:off x="2803584" y="2867465"/>
            <a:ext cx="607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in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A6C75FD-1C64-4C4B-894F-00D4CAE59178}"/>
              </a:ext>
            </a:extLst>
          </p:cNvPr>
          <p:cNvSpPr txBox="1"/>
          <p:nvPr/>
        </p:nvSpPr>
        <p:spPr>
          <a:xfrm>
            <a:off x="4733063" y="2881377"/>
            <a:ext cx="478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it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6FE7F58-39C9-4C73-936C-9392E1F7F3DA}"/>
              </a:ext>
            </a:extLst>
          </p:cNvPr>
          <p:cNvSpPr txBox="1"/>
          <p:nvPr/>
        </p:nvSpPr>
        <p:spPr>
          <a:xfrm>
            <a:off x="4733063" y="3675938"/>
            <a:ext cx="776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iêt</a:t>
            </a:r>
            <a:endParaRPr lang="en-US" sz="3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B591F00-50E3-4B93-909E-2D93C36CE474}"/>
              </a:ext>
            </a:extLst>
          </p:cNvPr>
          <p:cNvSpPr txBox="1"/>
          <p:nvPr/>
        </p:nvSpPr>
        <p:spPr>
          <a:xfrm>
            <a:off x="8741910" y="2941711"/>
            <a:ext cx="10390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yên</a:t>
            </a:r>
            <a:endParaRPr lang="en-US" sz="3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4FF5377-99DF-4842-839D-9258C323AB04}"/>
              </a:ext>
            </a:extLst>
          </p:cNvPr>
          <p:cNvSpPr txBox="1"/>
          <p:nvPr/>
        </p:nvSpPr>
        <p:spPr>
          <a:xfrm>
            <a:off x="10798001" y="2955623"/>
            <a:ext cx="909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yêt</a:t>
            </a:r>
            <a:endParaRPr lang="en-US" sz="3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32220D2-84F8-44AF-8A3E-5F73B01A0072}"/>
              </a:ext>
            </a:extLst>
          </p:cNvPr>
          <p:cNvSpPr txBox="1"/>
          <p:nvPr/>
        </p:nvSpPr>
        <p:spPr>
          <a:xfrm>
            <a:off x="10798001" y="3750184"/>
            <a:ext cx="6543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ot</a:t>
            </a:r>
            <a:endParaRPr lang="en-US" sz="3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52483D5-E771-4BBE-9AC5-E420CBAC88A5}"/>
              </a:ext>
            </a:extLst>
          </p:cNvPr>
          <p:cNvSpPr txBox="1"/>
          <p:nvPr/>
        </p:nvSpPr>
        <p:spPr>
          <a:xfrm>
            <a:off x="8833829" y="3709182"/>
            <a:ext cx="7841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on</a:t>
            </a:r>
          </a:p>
        </p:txBody>
      </p:sp>
    </p:spTree>
    <p:extLst>
      <p:ext uri="{BB962C8B-B14F-4D97-AF65-F5344CB8AC3E}">
        <p14:creationId xmlns:p14="http://schemas.microsoft.com/office/powerpoint/2010/main" val="132720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5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5C7AEB0-931E-4B31-B53E-9DB2D8C03C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677" b="52760" l="9444" r="85000">
                        <a14:foregroundMark x1="20000" y1="43023" x2="24070" y2="50581"/>
                        <a14:foregroundMark x1="24070" y1="50581" x2="26744" y2="51860"/>
                        <a14:foregroundMark x1="21395" y1="38605" x2="28023" y2="49070"/>
                        <a14:foregroundMark x1="18721" y1="43023" x2="23256" y2="50000"/>
                        <a14:foregroundMark x1="22674" y1="41395" x2="28721" y2="45581"/>
                        <a14:foregroundMark x1="28721" y1="45581" x2="29651" y2="47209"/>
                      </a14:backgroundRemoval>
                    </a14:imgEffect>
                  </a14:imgLayer>
                </a14:imgProps>
              </a:ext>
            </a:extLst>
          </a:blip>
          <a:srcRect t="34667" r="5555" b="45230"/>
          <a:stretch/>
        </p:blipFill>
        <p:spPr>
          <a:xfrm>
            <a:off x="-301283" y="163776"/>
            <a:ext cx="3965507" cy="84406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D64CE65-66E7-4B3D-AA14-06AB5601C5EB}"/>
              </a:ext>
            </a:extLst>
          </p:cNvPr>
          <p:cNvSpPr txBox="1"/>
          <p:nvPr/>
        </p:nvSpPr>
        <p:spPr>
          <a:xfrm>
            <a:off x="1139482" y="101506"/>
            <a:ext cx="20337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solidFill>
                  <a:srgbClr val="51B4FF"/>
                </a:solidFill>
                <a:latin typeface="UTM Avo" panose="02040603050506020204" pitchFamily="18" charset="0"/>
              </a:rPr>
              <a:t>Tập</a:t>
            </a:r>
            <a:r>
              <a:rPr lang="en-US" sz="4400" b="1" dirty="0">
                <a:solidFill>
                  <a:srgbClr val="51B4FF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rgbClr val="51B4FF"/>
                </a:solidFill>
                <a:latin typeface="UTM Avo" panose="02040603050506020204" pitchFamily="18" charset="0"/>
              </a:rPr>
              <a:t>đọc</a:t>
            </a:r>
            <a:endParaRPr lang="en-US" sz="4400" b="1" dirty="0">
              <a:solidFill>
                <a:srgbClr val="51B4FF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EA7A4F-F87B-44D4-A5E4-7125BC1C6DED}"/>
              </a:ext>
            </a:extLst>
          </p:cNvPr>
          <p:cNvSpPr txBox="1"/>
          <p:nvPr/>
        </p:nvSpPr>
        <p:spPr>
          <a:xfrm>
            <a:off x="197939" y="686281"/>
            <a:ext cx="11953978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>
                <a:solidFill>
                  <a:srgbClr val="FF0000"/>
                </a:solidFill>
                <a:latin typeface="UTM Avo" panose="02040603050506020204" pitchFamily="18" charset="0"/>
              </a:rPr>
              <a:t>Mẹ con cá rô (2)</a:t>
            </a:r>
          </a:p>
          <a:p>
            <a:r>
              <a:rPr lang="en-US" sz="4000">
                <a:latin typeface="UTM Avo" panose="02040603050506020204" pitchFamily="18" charset="0"/>
              </a:rPr>
              <a:t>    Rô con vọt lên bờ. Chả ngờ bờ hồ khô cạn, nó</a:t>
            </a:r>
          </a:p>
          <a:p>
            <a:r>
              <a:rPr lang="en-US" sz="4000">
                <a:latin typeface="UTM Avo" panose="02040603050506020204" pitchFamily="18" charset="0"/>
              </a:rPr>
              <a:t>nằm thở hí hóp.</a:t>
            </a:r>
          </a:p>
          <a:p>
            <a:r>
              <a:rPr lang="en-US" sz="4000">
                <a:latin typeface="UTM Avo" panose="02040603050506020204" pitchFamily="18" charset="0"/>
              </a:rPr>
              <a:t>    Chị gió nghe rô than thở, bèn đi tìm thần mưa. Thần</a:t>
            </a:r>
          </a:p>
          <a:p>
            <a:r>
              <a:rPr lang="en-US" sz="4000">
                <a:latin typeface="UTM Avo" panose="02040603050506020204" pitchFamily="18" charset="0"/>
              </a:rPr>
              <a:t>mưa phất cờ. Mưa to đổ về, tràn qua bờ hồ. Rô con</a:t>
            </a:r>
          </a:p>
          <a:p>
            <a:r>
              <a:rPr lang="en-US" sz="4000">
                <a:latin typeface="UTM Avo" panose="02040603050506020204" pitchFamily="18" charset="0"/>
              </a:rPr>
              <a:t>vọt về nhà. Nó xin mẹ tha thứ.</a:t>
            </a:r>
          </a:p>
          <a:p>
            <a:pPr algn="ctr"/>
            <a:r>
              <a:rPr lang="en-US" sz="3600">
                <a:latin typeface="UTM Avo" panose="02040603050506020204" pitchFamily="18" charset="0"/>
              </a:rPr>
              <a:t>  										</a:t>
            </a:r>
            <a:r>
              <a:rPr lang="en-US" sz="2800">
                <a:latin typeface="UTM Avo" panose="02040603050506020204" pitchFamily="18" charset="0"/>
              </a:rPr>
              <a:t>DIỆU ANH kể</a:t>
            </a:r>
            <a:endParaRPr lang="en-US" sz="2800" dirty="0">
              <a:latin typeface="UTM Avo" panose="020406030505060202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475A99A-F67C-4A48-9ABD-5D7D96CB38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556" b="70926" l="28438" r="71510">
                        <a14:foregroundMark x1="29271" y1="56111" x2="41146" y2="70093"/>
                        <a14:foregroundMark x1="40781" y1="56759" x2="35521" y2="65000"/>
                        <a14:foregroundMark x1="35521" y1="65000" x2="30938" y2="69537"/>
                        <a14:foregroundMark x1="30938" y1="69537" x2="30885" y2="69537"/>
                        <a14:foregroundMark x1="28438" y1="62500" x2="30833" y2="67130"/>
                        <a14:foregroundMark x1="30833" y1="67130" x2="36146" y2="70370"/>
                        <a14:foregroundMark x1="36146" y1="70370" x2="37813" y2="70370"/>
                        <a14:foregroundMark x1="33438" y1="63056" x2="34063" y2="67037"/>
                        <a14:foregroundMark x1="46563" y1="59352" x2="50625" y2="70000"/>
                        <a14:foregroundMark x1="55469" y1="63426" x2="54740" y2="68611"/>
                        <a14:foregroundMark x1="54740" y1="68611" x2="51302" y2="70926"/>
                        <a14:foregroundMark x1="51302" y1="70926" x2="48177" y2="70463"/>
                        <a14:foregroundMark x1="48177" y1="70463" x2="45677" y2="66759"/>
                        <a14:foregroundMark x1="45677" y1="66759" x2="45208" y2="64722"/>
                        <a14:foregroundMark x1="45052" y1="60463" x2="47656" y2="58889"/>
                        <a14:foregroundMark x1="47656" y1="58889" x2="51719" y2="58611"/>
                        <a14:foregroundMark x1="51719" y1="58611" x2="54688" y2="58611"/>
                        <a14:foregroundMark x1="29635" y1="59444" x2="32344" y2="57963"/>
                        <a14:foregroundMark x1="32344" y1="57963" x2="38125" y2="57963"/>
                        <a14:foregroundMark x1="38125" y1="57963" x2="39948" y2="58889"/>
                        <a14:foregroundMark x1="30104" y1="56759" x2="35260" y2="55926"/>
                        <a14:foregroundMark x1="35260" y1="55926" x2="40573" y2="57685"/>
                        <a14:foregroundMark x1="40573" y1="57685" x2="40781" y2="62870"/>
                        <a14:foregroundMark x1="40781" y1="62870" x2="40677" y2="63056"/>
                        <a14:foregroundMark x1="45208" y1="63611" x2="45469" y2="58611"/>
                        <a14:foregroundMark x1="45469" y1="58611" x2="48542" y2="57500"/>
                        <a14:foregroundMark x1="48542" y1="57500" x2="51823" y2="57500"/>
                        <a14:foregroundMark x1="51823" y1="57500" x2="54323" y2="58889"/>
                        <a14:foregroundMark x1="54323" y1="58889" x2="54688" y2="63611"/>
                        <a14:foregroundMark x1="55833" y1="63611" x2="55156" y2="58426"/>
                        <a14:foregroundMark x1="55156" y1="58426" x2="51771" y2="56667"/>
                        <a14:foregroundMark x1="51771" y1="56667" x2="45365" y2="57037"/>
                        <a14:foregroundMark x1="45365" y1="57037" x2="44115" y2="62037"/>
                        <a14:foregroundMark x1="44115" y1="62037" x2="44271" y2="63889"/>
                        <a14:foregroundMark x1="45469" y1="58519" x2="51927" y2="61574"/>
                        <a14:foregroundMark x1="51927" y1="61574" x2="53646" y2="61759"/>
                        <a14:foregroundMark x1="59010" y1="57778" x2="71510" y2="69537"/>
                        <a14:foregroundMark x1="30573" y1="55648" x2="39635" y2="55926"/>
                      </a14:backgroundRemoval>
                    </a14:imgEffect>
                  </a14:imgLayer>
                </a14:imgProps>
              </a:ext>
            </a:extLst>
          </a:blip>
          <a:srcRect l="25961" t="53764" r="26385" b="27384"/>
          <a:stretch/>
        </p:blipFill>
        <p:spPr>
          <a:xfrm>
            <a:off x="1493328" y="4751075"/>
            <a:ext cx="8826462" cy="196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0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0C7E38-E9B3-4578-BB7C-B7A70EB83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283" y="573405"/>
            <a:ext cx="6035040" cy="40107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A41460-209C-4404-A3EA-816D73C1863D}"/>
              </a:ext>
            </a:extLst>
          </p:cNvPr>
          <p:cNvSpPr txBox="1"/>
          <p:nvPr/>
        </p:nvSpPr>
        <p:spPr>
          <a:xfrm>
            <a:off x="1275602" y="5683348"/>
            <a:ext cx="19704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khô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cạn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endParaRPr lang="en-US" sz="32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72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1E272C-6324-4EA4-8BDE-037B0D75738A}"/>
              </a:ext>
            </a:extLst>
          </p:cNvPr>
          <p:cNvSpPr txBox="1"/>
          <p:nvPr/>
        </p:nvSpPr>
        <p:spPr>
          <a:xfrm>
            <a:off x="1331873" y="5331656"/>
            <a:ext cx="101521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hí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</a:rPr>
              <a:t>hóp</a:t>
            </a:r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là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thở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vẻ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mệt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nhọc</a:t>
            </a:r>
            <a:r>
              <a:rPr lang="en-US" sz="3200" dirty="0">
                <a:latin typeface="UTM Avo" panose="02040603050506020204" pitchFamily="18" charset="0"/>
              </a:rPr>
              <a:t>, </a:t>
            </a:r>
            <a:r>
              <a:rPr lang="en-US" sz="3200" dirty="0" err="1">
                <a:latin typeface="UTM Avo" panose="02040603050506020204" pitchFamily="18" charset="0"/>
              </a:rPr>
              <a:t>yếu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ớt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như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sắp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hết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hơi</a:t>
            </a:r>
            <a:endParaRPr lang="en-US" sz="3200" dirty="0">
              <a:latin typeface="UTM Avo" panose="02040603050506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9EAAA6-612E-4146-A274-0908954789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556" b="70926" l="28438" r="71510">
                        <a14:foregroundMark x1="29271" y1="56111" x2="41146" y2="70093"/>
                        <a14:foregroundMark x1="40781" y1="56759" x2="35521" y2="65000"/>
                        <a14:foregroundMark x1="35521" y1="65000" x2="30938" y2="69537"/>
                        <a14:foregroundMark x1="30938" y1="69537" x2="30885" y2="69537"/>
                        <a14:foregroundMark x1="28438" y1="62500" x2="30833" y2="67130"/>
                        <a14:foregroundMark x1="30833" y1="67130" x2="36146" y2="70370"/>
                        <a14:foregroundMark x1="36146" y1="70370" x2="37813" y2="70370"/>
                        <a14:foregroundMark x1="33438" y1="63056" x2="34063" y2="67037"/>
                        <a14:foregroundMark x1="46563" y1="59352" x2="50625" y2="70000"/>
                        <a14:foregroundMark x1="55469" y1="63426" x2="54740" y2="68611"/>
                        <a14:foregroundMark x1="54740" y1="68611" x2="51302" y2="70926"/>
                        <a14:foregroundMark x1="51302" y1="70926" x2="48177" y2="70463"/>
                        <a14:foregroundMark x1="48177" y1="70463" x2="45677" y2="66759"/>
                        <a14:foregroundMark x1="45677" y1="66759" x2="45208" y2="64722"/>
                        <a14:foregroundMark x1="45052" y1="60463" x2="47656" y2="58889"/>
                        <a14:foregroundMark x1="47656" y1="58889" x2="51719" y2="58611"/>
                        <a14:foregroundMark x1="51719" y1="58611" x2="54688" y2="58611"/>
                        <a14:foregroundMark x1="29635" y1="59444" x2="32344" y2="57963"/>
                        <a14:foregroundMark x1="32344" y1="57963" x2="38125" y2="57963"/>
                        <a14:foregroundMark x1="38125" y1="57963" x2="39948" y2="58889"/>
                        <a14:foregroundMark x1="30104" y1="56759" x2="35260" y2="55926"/>
                        <a14:foregroundMark x1="35260" y1="55926" x2="40573" y2="57685"/>
                        <a14:foregroundMark x1="40573" y1="57685" x2="40781" y2="62870"/>
                        <a14:foregroundMark x1="40781" y1="62870" x2="40677" y2="63056"/>
                        <a14:foregroundMark x1="45208" y1="63611" x2="45469" y2="58611"/>
                        <a14:foregroundMark x1="45469" y1="58611" x2="48542" y2="57500"/>
                        <a14:foregroundMark x1="48542" y1="57500" x2="51823" y2="57500"/>
                        <a14:foregroundMark x1="51823" y1="57500" x2="54323" y2="58889"/>
                        <a14:foregroundMark x1="54323" y1="58889" x2="54688" y2="63611"/>
                        <a14:foregroundMark x1="55833" y1="63611" x2="55156" y2="58426"/>
                        <a14:foregroundMark x1="55156" y1="58426" x2="51771" y2="56667"/>
                        <a14:foregroundMark x1="51771" y1="56667" x2="45365" y2="57037"/>
                        <a14:foregroundMark x1="45365" y1="57037" x2="44115" y2="62037"/>
                        <a14:foregroundMark x1="44115" y1="62037" x2="44271" y2="63889"/>
                        <a14:foregroundMark x1="45469" y1="58519" x2="51927" y2="61574"/>
                        <a14:foregroundMark x1="51927" y1="61574" x2="53646" y2="61759"/>
                        <a14:foregroundMark x1="59010" y1="57778" x2="71510" y2="69537"/>
                        <a14:foregroundMark x1="30573" y1="55648" x2="39635" y2="55926"/>
                      </a14:backgroundRemoval>
                    </a14:imgEffect>
                  </a14:imgLayer>
                </a14:imgProps>
              </a:ext>
            </a:extLst>
          </a:blip>
          <a:srcRect l="42583" t="53764" r="42607" b="27384"/>
          <a:stretch/>
        </p:blipFill>
        <p:spPr>
          <a:xfrm>
            <a:off x="2419641" y="221279"/>
            <a:ext cx="6864903" cy="491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9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C8428C-2BA7-4A27-8053-465553C675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677" b="52760" l="9444" r="85000">
                        <a14:foregroundMark x1="20000" y1="43023" x2="24070" y2="50581"/>
                        <a14:foregroundMark x1="24070" y1="50581" x2="26744" y2="51860"/>
                        <a14:foregroundMark x1="21395" y1="38605" x2="28023" y2="49070"/>
                        <a14:foregroundMark x1="18721" y1="43023" x2="23256" y2="50000"/>
                        <a14:foregroundMark x1="22674" y1="41395" x2="28721" y2="45581"/>
                        <a14:foregroundMark x1="28721" y1="45581" x2="29651" y2="47209"/>
                      </a14:backgroundRemoval>
                    </a14:imgEffect>
                  </a14:imgLayer>
                </a14:imgProps>
              </a:ext>
            </a:extLst>
          </a:blip>
          <a:srcRect t="34667" r="5555" b="45230"/>
          <a:stretch/>
        </p:blipFill>
        <p:spPr>
          <a:xfrm>
            <a:off x="-301283" y="0"/>
            <a:ext cx="3965507" cy="8440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5EE9C9-D60F-47B4-8E0D-A90A736A1339}"/>
              </a:ext>
            </a:extLst>
          </p:cNvPr>
          <p:cNvSpPr txBox="1"/>
          <p:nvPr/>
        </p:nvSpPr>
        <p:spPr>
          <a:xfrm>
            <a:off x="1139482" y="101506"/>
            <a:ext cx="19175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51B4FF"/>
                </a:solidFill>
                <a:latin typeface="UTM Avo" panose="02040603050506020204" pitchFamily="18" charset="0"/>
              </a:rPr>
              <a:t>Tập</a:t>
            </a:r>
            <a:r>
              <a:rPr lang="en-US" sz="3200" b="1" dirty="0">
                <a:solidFill>
                  <a:srgbClr val="51B4FF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51B4FF"/>
                </a:solidFill>
                <a:latin typeface="UTM Avo" panose="02040603050506020204" pitchFamily="18" charset="0"/>
              </a:rPr>
              <a:t>đọc</a:t>
            </a:r>
            <a:endParaRPr lang="en-US" sz="3200" b="1" dirty="0">
              <a:solidFill>
                <a:srgbClr val="51B4FF"/>
              </a:solidFill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A26B58-358E-4A2D-BE7B-38FA0770DF87}"/>
              </a:ext>
            </a:extLst>
          </p:cNvPr>
          <p:cNvSpPr txBox="1"/>
          <p:nvPr/>
        </p:nvSpPr>
        <p:spPr>
          <a:xfrm>
            <a:off x="-51264" y="686281"/>
            <a:ext cx="1245238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Mẹ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con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cá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rô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(2)</a:t>
            </a:r>
          </a:p>
          <a:p>
            <a:r>
              <a:rPr lang="en-US" sz="4000" dirty="0">
                <a:latin typeface="UTM Avo" panose="02040603050506020204" pitchFamily="18" charset="0"/>
              </a:rPr>
              <a:t>    </a:t>
            </a:r>
            <a:r>
              <a:rPr lang="en-US" sz="4000" dirty="0" err="1">
                <a:latin typeface="UTM Avo" panose="02040603050506020204" pitchFamily="18" charset="0"/>
              </a:rPr>
              <a:t>Rô</a:t>
            </a:r>
            <a:r>
              <a:rPr lang="en-US" sz="4000" dirty="0">
                <a:latin typeface="UTM Avo" panose="02040603050506020204" pitchFamily="18" charset="0"/>
              </a:rPr>
              <a:t> con </a:t>
            </a:r>
            <a:r>
              <a:rPr lang="en-US" sz="4000" dirty="0" err="1">
                <a:latin typeface="UTM Avo" panose="02040603050506020204" pitchFamily="18" charset="0"/>
              </a:rPr>
              <a:t>vọt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lên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bờ</a:t>
            </a:r>
            <a:r>
              <a:rPr lang="en-US" sz="4000" dirty="0">
                <a:latin typeface="UTM Avo" panose="02040603050506020204" pitchFamily="18" charset="0"/>
              </a:rPr>
              <a:t>.   </a:t>
            </a:r>
            <a:r>
              <a:rPr lang="en-US" sz="4000" dirty="0" err="1">
                <a:latin typeface="UTM Avo" panose="02040603050506020204" pitchFamily="18" charset="0"/>
              </a:rPr>
              <a:t>Chả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ngờ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bờ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hồ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khô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cạn</a:t>
            </a:r>
            <a:r>
              <a:rPr lang="en-US" sz="4000" dirty="0">
                <a:latin typeface="UTM Avo" panose="02040603050506020204" pitchFamily="18" charset="0"/>
              </a:rPr>
              <a:t>, </a:t>
            </a:r>
            <a:r>
              <a:rPr lang="en-US" sz="4000" dirty="0" err="1">
                <a:latin typeface="UTM Avo" panose="02040603050506020204" pitchFamily="18" charset="0"/>
              </a:rPr>
              <a:t>nó</a:t>
            </a:r>
            <a:endParaRPr lang="en-US" sz="4000" dirty="0">
              <a:latin typeface="UTM Avo" panose="02040603050506020204" pitchFamily="18" charset="0"/>
            </a:endParaRPr>
          </a:p>
          <a:p>
            <a:r>
              <a:rPr lang="en-US" sz="4000" dirty="0" err="1">
                <a:latin typeface="UTM Avo" panose="02040603050506020204" pitchFamily="18" charset="0"/>
              </a:rPr>
              <a:t>nằm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thở</a:t>
            </a:r>
            <a:r>
              <a:rPr lang="en-US" sz="4000" dirty="0">
                <a:latin typeface="UTM Avo" panose="02040603050506020204" pitchFamily="18" charset="0"/>
              </a:rPr>
              <a:t>.</a:t>
            </a:r>
          </a:p>
          <a:p>
            <a:r>
              <a:rPr lang="en-US" sz="4000" dirty="0">
                <a:latin typeface="UTM Avo" panose="02040603050506020204" pitchFamily="18" charset="0"/>
              </a:rPr>
              <a:t>    </a:t>
            </a:r>
            <a:r>
              <a:rPr lang="en-US" sz="4000" dirty="0" err="1">
                <a:latin typeface="UTM Avo" panose="02040603050506020204" pitchFamily="18" charset="0"/>
              </a:rPr>
              <a:t>Chị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gió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nghe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rô</a:t>
            </a:r>
            <a:r>
              <a:rPr lang="en-US" sz="4000" dirty="0">
                <a:latin typeface="UTM Avo" panose="02040603050506020204" pitchFamily="18" charset="0"/>
              </a:rPr>
              <a:t> than </a:t>
            </a:r>
            <a:r>
              <a:rPr lang="en-US" sz="4000" dirty="0" err="1">
                <a:latin typeface="UTM Avo" panose="02040603050506020204" pitchFamily="18" charset="0"/>
              </a:rPr>
              <a:t>thở</a:t>
            </a:r>
            <a:r>
              <a:rPr lang="en-US" sz="4000" dirty="0">
                <a:latin typeface="UTM Avo" panose="02040603050506020204" pitchFamily="18" charset="0"/>
              </a:rPr>
              <a:t>, </a:t>
            </a:r>
            <a:r>
              <a:rPr lang="en-US" sz="4000" dirty="0" err="1">
                <a:latin typeface="UTM Avo" panose="02040603050506020204" pitchFamily="18" charset="0"/>
              </a:rPr>
              <a:t>bèn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đi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tìm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thần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mưa</a:t>
            </a:r>
            <a:r>
              <a:rPr lang="en-US" sz="4000" dirty="0">
                <a:latin typeface="UTM Avo" panose="02040603050506020204" pitchFamily="18" charset="0"/>
              </a:rPr>
              <a:t>.  </a:t>
            </a:r>
            <a:r>
              <a:rPr lang="en-US" sz="4000" dirty="0" err="1">
                <a:latin typeface="UTM Avo" panose="02040603050506020204" pitchFamily="18" charset="0"/>
              </a:rPr>
              <a:t>Thần</a:t>
            </a:r>
            <a:endParaRPr lang="en-US" sz="4000" dirty="0">
              <a:latin typeface="UTM Avo" panose="02040603050506020204" pitchFamily="18" charset="0"/>
            </a:endParaRPr>
          </a:p>
          <a:p>
            <a:r>
              <a:rPr lang="en-US" sz="4000" dirty="0" err="1">
                <a:latin typeface="UTM Avo" panose="02040603050506020204" pitchFamily="18" charset="0"/>
              </a:rPr>
              <a:t>mưa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phất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cờ</a:t>
            </a:r>
            <a:r>
              <a:rPr lang="en-US" sz="4000" dirty="0">
                <a:latin typeface="UTM Avo" panose="02040603050506020204" pitchFamily="18" charset="0"/>
              </a:rPr>
              <a:t>.   </a:t>
            </a:r>
            <a:r>
              <a:rPr lang="en-US" sz="4000" dirty="0" err="1">
                <a:latin typeface="UTM Avo" panose="02040603050506020204" pitchFamily="18" charset="0"/>
              </a:rPr>
              <a:t>Mưa</a:t>
            </a:r>
            <a:r>
              <a:rPr lang="en-US" sz="4000" dirty="0">
                <a:latin typeface="UTM Avo" panose="02040603050506020204" pitchFamily="18" charset="0"/>
              </a:rPr>
              <a:t> to </a:t>
            </a:r>
            <a:r>
              <a:rPr lang="en-US" sz="4000" dirty="0" err="1">
                <a:latin typeface="UTM Avo" panose="02040603050506020204" pitchFamily="18" charset="0"/>
              </a:rPr>
              <a:t>đổ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về</a:t>
            </a:r>
            <a:r>
              <a:rPr lang="en-US" sz="4000" dirty="0">
                <a:latin typeface="UTM Avo" panose="02040603050506020204" pitchFamily="18" charset="0"/>
              </a:rPr>
              <a:t>, </a:t>
            </a:r>
            <a:r>
              <a:rPr lang="en-US" sz="4000" dirty="0" err="1">
                <a:latin typeface="UTM Avo" panose="02040603050506020204" pitchFamily="18" charset="0"/>
              </a:rPr>
              <a:t>tràn</a:t>
            </a:r>
            <a:r>
              <a:rPr lang="en-US" sz="4000" dirty="0">
                <a:latin typeface="UTM Avo" panose="02040603050506020204" pitchFamily="18" charset="0"/>
              </a:rPr>
              <a:t> qua </a:t>
            </a:r>
            <a:r>
              <a:rPr lang="en-US" sz="4000" dirty="0" err="1">
                <a:latin typeface="UTM Avo" panose="02040603050506020204" pitchFamily="18" charset="0"/>
              </a:rPr>
              <a:t>bờ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hồ</a:t>
            </a:r>
            <a:r>
              <a:rPr lang="en-US" sz="4000" dirty="0">
                <a:latin typeface="UTM Avo" panose="02040603050506020204" pitchFamily="18" charset="0"/>
              </a:rPr>
              <a:t>.   </a:t>
            </a:r>
            <a:r>
              <a:rPr lang="en-US" sz="4000" dirty="0" err="1">
                <a:latin typeface="UTM Avo" panose="02040603050506020204" pitchFamily="18" charset="0"/>
              </a:rPr>
              <a:t>Rô</a:t>
            </a:r>
            <a:r>
              <a:rPr lang="en-US" sz="4000" dirty="0">
                <a:latin typeface="UTM Avo" panose="02040603050506020204" pitchFamily="18" charset="0"/>
              </a:rPr>
              <a:t> con</a:t>
            </a:r>
          </a:p>
          <a:p>
            <a:r>
              <a:rPr lang="en-US" sz="4000" dirty="0" err="1">
                <a:latin typeface="UTM Avo" panose="02040603050506020204" pitchFamily="18" charset="0"/>
              </a:rPr>
              <a:t>vọt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về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nhà</a:t>
            </a:r>
            <a:r>
              <a:rPr lang="en-US" sz="4000" dirty="0">
                <a:latin typeface="UTM Avo" panose="02040603050506020204" pitchFamily="18" charset="0"/>
              </a:rPr>
              <a:t>.  </a:t>
            </a:r>
            <a:r>
              <a:rPr lang="en-US" sz="4000" dirty="0" err="1">
                <a:latin typeface="UTM Avo" panose="02040603050506020204" pitchFamily="18" charset="0"/>
              </a:rPr>
              <a:t>Nó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xin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mẹ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tha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thứ</a:t>
            </a:r>
            <a:r>
              <a:rPr lang="en-US" sz="4000" dirty="0">
                <a:latin typeface="UTM Avo" panose="02040603050506020204" pitchFamily="18" charset="0"/>
              </a:rPr>
              <a:t>.</a:t>
            </a:r>
          </a:p>
          <a:p>
            <a:pPr algn="ctr"/>
            <a:r>
              <a:rPr lang="en-US" sz="4000" dirty="0">
                <a:latin typeface="UTM Avo" panose="02040603050506020204" pitchFamily="18" charset="0"/>
              </a:rPr>
              <a:t>  										DIỆU ANH </a:t>
            </a:r>
            <a:r>
              <a:rPr lang="en-US" sz="4000" dirty="0" err="1">
                <a:latin typeface="UTM Avo" panose="02040603050506020204" pitchFamily="18" charset="0"/>
              </a:rPr>
              <a:t>kể</a:t>
            </a:r>
            <a:endParaRPr lang="en-US" sz="4000" dirty="0">
              <a:latin typeface="UTM Avo" panose="02040603050506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82EB6F-6A92-41DE-B69F-8D586FFEE4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556" b="70926" l="28438" r="71510">
                        <a14:foregroundMark x1="29271" y1="56111" x2="41146" y2="70093"/>
                        <a14:foregroundMark x1="40781" y1="56759" x2="35521" y2="65000"/>
                        <a14:foregroundMark x1="35521" y1="65000" x2="30938" y2="69537"/>
                        <a14:foregroundMark x1="30938" y1="69537" x2="30885" y2="69537"/>
                        <a14:foregroundMark x1="28438" y1="62500" x2="30833" y2="67130"/>
                        <a14:foregroundMark x1="30833" y1="67130" x2="36146" y2="70370"/>
                        <a14:foregroundMark x1="36146" y1="70370" x2="37813" y2="70370"/>
                        <a14:foregroundMark x1="33438" y1="63056" x2="34063" y2="67037"/>
                        <a14:foregroundMark x1="46563" y1="59352" x2="50625" y2="70000"/>
                        <a14:foregroundMark x1="55469" y1="63426" x2="54740" y2="68611"/>
                        <a14:foregroundMark x1="54740" y1="68611" x2="51302" y2="70926"/>
                        <a14:foregroundMark x1="51302" y1="70926" x2="48177" y2="70463"/>
                        <a14:foregroundMark x1="48177" y1="70463" x2="45677" y2="66759"/>
                        <a14:foregroundMark x1="45677" y1="66759" x2="45208" y2="64722"/>
                        <a14:foregroundMark x1="45052" y1="60463" x2="47656" y2="58889"/>
                        <a14:foregroundMark x1="47656" y1="58889" x2="51719" y2="58611"/>
                        <a14:foregroundMark x1="51719" y1="58611" x2="54688" y2="58611"/>
                        <a14:foregroundMark x1="29635" y1="59444" x2="32344" y2="57963"/>
                        <a14:foregroundMark x1="32344" y1="57963" x2="38125" y2="57963"/>
                        <a14:foregroundMark x1="38125" y1="57963" x2="39948" y2="58889"/>
                        <a14:foregroundMark x1="30104" y1="56759" x2="35260" y2="55926"/>
                        <a14:foregroundMark x1="35260" y1="55926" x2="40573" y2="57685"/>
                        <a14:foregroundMark x1="40573" y1="57685" x2="40781" y2="62870"/>
                        <a14:foregroundMark x1="40781" y1="62870" x2="40677" y2="63056"/>
                        <a14:foregroundMark x1="45208" y1="63611" x2="45469" y2="58611"/>
                        <a14:foregroundMark x1="45469" y1="58611" x2="48542" y2="57500"/>
                        <a14:foregroundMark x1="48542" y1="57500" x2="51823" y2="57500"/>
                        <a14:foregroundMark x1="51823" y1="57500" x2="54323" y2="58889"/>
                        <a14:foregroundMark x1="54323" y1="58889" x2="54688" y2="63611"/>
                        <a14:foregroundMark x1="55833" y1="63611" x2="55156" y2="58426"/>
                        <a14:foregroundMark x1="55156" y1="58426" x2="51771" y2="56667"/>
                        <a14:foregroundMark x1="51771" y1="56667" x2="45365" y2="57037"/>
                        <a14:foregroundMark x1="45365" y1="57037" x2="44115" y2="62037"/>
                        <a14:foregroundMark x1="44115" y1="62037" x2="44271" y2="63889"/>
                        <a14:foregroundMark x1="45469" y1="58519" x2="51927" y2="61574"/>
                        <a14:foregroundMark x1="51927" y1="61574" x2="53646" y2="61759"/>
                        <a14:foregroundMark x1="59010" y1="57778" x2="71510" y2="69537"/>
                        <a14:foregroundMark x1="30573" y1="55648" x2="39635" y2="55926"/>
                      </a14:backgroundRemoval>
                    </a14:imgEffect>
                  </a14:imgLayer>
                </a14:imgProps>
              </a:ext>
            </a:extLst>
          </a:blip>
          <a:srcRect l="25961" t="53764" r="26385" b="27384"/>
          <a:stretch/>
        </p:blipFill>
        <p:spPr>
          <a:xfrm>
            <a:off x="1493328" y="4751075"/>
            <a:ext cx="8826462" cy="1964118"/>
          </a:xfrm>
          <a:prstGeom prst="rect">
            <a:avLst/>
          </a:prstGeom>
        </p:spPr>
      </p:pic>
      <p:sp>
        <p:nvSpPr>
          <p:cNvPr id="6" name="Star: 6 Points 5">
            <a:extLst>
              <a:ext uri="{FF2B5EF4-FFF2-40B4-BE49-F238E27FC236}">
                <a16:creationId xmlns:a16="http://schemas.microsoft.com/office/drawing/2014/main" id="{B06DF465-A53E-4F73-83AC-33FA880E4EF4}"/>
              </a:ext>
            </a:extLst>
          </p:cNvPr>
          <p:cNvSpPr/>
          <p:nvPr/>
        </p:nvSpPr>
        <p:spPr>
          <a:xfrm>
            <a:off x="0" y="1400739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1</a:t>
            </a:r>
          </a:p>
        </p:txBody>
      </p:sp>
      <p:sp>
        <p:nvSpPr>
          <p:cNvPr id="7" name="Star: 6 Points 6">
            <a:extLst>
              <a:ext uri="{FF2B5EF4-FFF2-40B4-BE49-F238E27FC236}">
                <a16:creationId xmlns:a16="http://schemas.microsoft.com/office/drawing/2014/main" id="{52894056-76FA-42AB-87EA-E18619546743}"/>
              </a:ext>
            </a:extLst>
          </p:cNvPr>
          <p:cNvSpPr/>
          <p:nvPr/>
        </p:nvSpPr>
        <p:spPr>
          <a:xfrm>
            <a:off x="4182838" y="1400739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2</a:t>
            </a:r>
          </a:p>
        </p:txBody>
      </p:sp>
      <p:sp>
        <p:nvSpPr>
          <p:cNvPr id="8" name="Star: 6 Points 7">
            <a:extLst>
              <a:ext uri="{FF2B5EF4-FFF2-40B4-BE49-F238E27FC236}">
                <a16:creationId xmlns:a16="http://schemas.microsoft.com/office/drawing/2014/main" id="{2303F206-96B5-415E-8A5D-6790A15169CE}"/>
              </a:ext>
            </a:extLst>
          </p:cNvPr>
          <p:cNvSpPr/>
          <p:nvPr/>
        </p:nvSpPr>
        <p:spPr>
          <a:xfrm>
            <a:off x="73070" y="2629708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3</a:t>
            </a:r>
          </a:p>
        </p:txBody>
      </p:sp>
      <p:sp>
        <p:nvSpPr>
          <p:cNvPr id="9" name="Star: 6 Points 8">
            <a:extLst>
              <a:ext uri="{FF2B5EF4-FFF2-40B4-BE49-F238E27FC236}">
                <a16:creationId xmlns:a16="http://schemas.microsoft.com/office/drawing/2014/main" id="{2B4FB38D-4979-4FD8-8FD9-5A8B0E22CDA9}"/>
              </a:ext>
            </a:extLst>
          </p:cNvPr>
          <p:cNvSpPr/>
          <p:nvPr/>
        </p:nvSpPr>
        <p:spPr>
          <a:xfrm>
            <a:off x="2770810" y="3235439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5</a:t>
            </a:r>
          </a:p>
        </p:txBody>
      </p:sp>
      <p:sp>
        <p:nvSpPr>
          <p:cNvPr id="10" name="Star: 6 Points 9">
            <a:extLst>
              <a:ext uri="{FF2B5EF4-FFF2-40B4-BE49-F238E27FC236}">
                <a16:creationId xmlns:a16="http://schemas.microsoft.com/office/drawing/2014/main" id="{6FA01F9F-3E6B-48EA-B616-EAF7D15313E6}"/>
              </a:ext>
            </a:extLst>
          </p:cNvPr>
          <p:cNvSpPr/>
          <p:nvPr/>
        </p:nvSpPr>
        <p:spPr>
          <a:xfrm>
            <a:off x="9900690" y="2461503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4</a:t>
            </a:r>
          </a:p>
        </p:txBody>
      </p:sp>
      <p:sp>
        <p:nvSpPr>
          <p:cNvPr id="11" name="Star: 6 Points 10">
            <a:extLst>
              <a:ext uri="{FF2B5EF4-FFF2-40B4-BE49-F238E27FC236}">
                <a16:creationId xmlns:a16="http://schemas.microsoft.com/office/drawing/2014/main" id="{A9311A27-C56F-4DDD-8A97-32E82B37B767}"/>
              </a:ext>
            </a:extLst>
          </p:cNvPr>
          <p:cNvSpPr/>
          <p:nvPr/>
        </p:nvSpPr>
        <p:spPr>
          <a:xfrm>
            <a:off x="9421189" y="3235439"/>
            <a:ext cx="414011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6</a:t>
            </a:r>
          </a:p>
        </p:txBody>
      </p:sp>
      <p:sp>
        <p:nvSpPr>
          <p:cNvPr id="12" name="Star: 6 Points 11">
            <a:extLst>
              <a:ext uri="{FF2B5EF4-FFF2-40B4-BE49-F238E27FC236}">
                <a16:creationId xmlns:a16="http://schemas.microsoft.com/office/drawing/2014/main" id="{DD23175A-1EC8-4076-9C91-597E0ED9C708}"/>
              </a:ext>
            </a:extLst>
          </p:cNvPr>
          <p:cNvSpPr/>
          <p:nvPr/>
        </p:nvSpPr>
        <p:spPr>
          <a:xfrm>
            <a:off x="2214238" y="3852641"/>
            <a:ext cx="419100" cy="514350"/>
          </a:xfrm>
          <a:prstGeom prst="star6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.VnAvant" panose="020B7200000000000000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86427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270E21-F230-4366-86AD-57BBC68C812E}"/>
              </a:ext>
            </a:extLst>
          </p:cNvPr>
          <p:cNvSpPr txBox="1"/>
          <p:nvPr/>
        </p:nvSpPr>
        <p:spPr>
          <a:xfrm>
            <a:off x="1139482" y="101506"/>
            <a:ext cx="19175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51B4FF"/>
                </a:solidFill>
                <a:latin typeface="UTM Avo" panose="02040603050506020204" pitchFamily="18" charset="0"/>
              </a:rPr>
              <a:t>Tập</a:t>
            </a:r>
            <a:r>
              <a:rPr lang="en-US" sz="3200" b="1" dirty="0">
                <a:solidFill>
                  <a:srgbClr val="51B4FF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51B4FF"/>
                </a:solidFill>
                <a:latin typeface="UTM Avo" panose="02040603050506020204" pitchFamily="18" charset="0"/>
              </a:rPr>
              <a:t>đọc</a:t>
            </a:r>
            <a:endParaRPr lang="en-US" sz="3200" b="1" dirty="0">
              <a:solidFill>
                <a:srgbClr val="51B4FF"/>
              </a:solidFill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86F346-6F72-4119-AB49-F78CB9CBBA23}"/>
              </a:ext>
            </a:extLst>
          </p:cNvPr>
          <p:cNvSpPr txBox="1"/>
          <p:nvPr/>
        </p:nvSpPr>
        <p:spPr>
          <a:xfrm>
            <a:off x="-18819" y="686281"/>
            <a:ext cx="12387494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Mẹ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con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cá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rô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(2)</a:t>
            </a:r>
          </a:p>
          <a:p>
            <a:r>
              <a:rPr lang="en-US" sz="4000" dirty="0">
                <a:latin typeface="UTM Avo" panose="02040603050506020204" pitchFamily="18" charset="0"/>
              </a:rPr>
              <a:t>    </a:t>
            </a:r>
            <a:r>
              <a:rPr lang="en-US" sz="4000" dirty="0" err="1">
                <a:solidFill>
                  <a:srgbClr val="7030A0"/>
                </a:solidFill>
                <a:latin typeface="UTM Avo" panose="02040603050506020204" pitchFamily="18" charset="0"/>
              </a:rPr>
              <a:t>Rô</a:t>
            </a:r>
            <a:r>
              <a:rPr lang="en-US" sz="4000" dirty="0">
                <a:solidFill>
                  <a:srgbClr val="7030A0"/>
                </a:solidFill>
                <a:latin typeface="UTM Avo" panose="02040603050506020204" pitchFamily="18" charset="0"/>
              </a:rPr>
              <a:t> con </a:t>
            </a:r>
            <a:r>
              <a:rPr lang="en-US" sz="4000" dirty="0" err="1">
                <a:solidFill>
                  <a:srgbClr val="7030A0"/>
                </a:solidFill>
                <a:latin typeface="UTM Avo" panose="02040603050506020204" pitchFamily="18" charset="0"/>
              </a:rPr>
              <a:t>vọt</a:t>
            </a:r>
            <a:r>
              <a:rPr lang="en-US" sz="4000" dirty="0">
                <a:solidFill>
                  <a:srgbClr val="7030A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UTM Avo" panose="02040603050506020204" pitchFamily="18" charset="0"/>
              </a:rPr>
              <a:t>lên</a:t>
            </a:r>
            <a:r>
              <a:rPr lang="en-US" sz="4000" dirty="0">
                <a:solidFill>
                  <a:srgbClr val="7030A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UTM Avo" panose="02040603050506020204" pitchFamily="18" charset="0"/>
              </a:rPr>
              <a:t>bờ</a:t>
            </a:r>
            <a:r>
              <a:rPr lang="en-US" sz="4000" dirty="0">
                <a:solidFill>
                  <a:srgbClr val="7030A0"/>
                </a:solidFill>
                <a:latin typeface="UTM Avo" panose="02040603050506020204" pitchFamily="18" charset="0"/>
              </a:rPr>
              <a:t>. </a:t>
            </a:r>
            <a:r>
              <a:rPr lang="en-US" sz="4000" dirty="0" err="1">
                <a:solidFill>
                  <a:srgbClr val="7030A0"/>
                </a:solidFill>
                <a:latin typeface="UTM Avo" panose="02040603050506020204" pitchFamily="18" charset="0"/>
              </a:rPr>
              <a:t>Chả</a:t>
            </a:r>
            <a:r>
              <a:rPr lang="en-US" sz="4000" dirty="0">
                <a:solidFill>
                  <a:srgbClr val="7030A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UTM Avo" panose="02040603050506020204" pitchFamily="18" charset="0"/>
              </a:rPr>
              <a:t>ngờ</a:t>
            </a:r>
            <a:r>
              <a:rPr lang="en-US" sz="4000" dirty="0">
                <a:solidFill>
                  <a:srgbClr val="7030A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UTM Avo" panose="02040603050506020204" pitchFamily="18" charset="0"/>
              </a:rPr>
              <a:t>bờ</a:t>
            </a:r>
            <a:r>
              <a:rPr lang="en-US" sz="4000" dirty="0">
                <a:solidFill>
                  <a:srgbClr val="7030A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UTM Avo" panose="02040603050506020204" pitchFamily="18" charset="0"/>
              </a:rPr>
              <a:t>hồ</a:t>
            </a:r>
            <a:r>
              <a:rPr lang="en-US" sz="4000" dirty="0">
                <a:solidFill>
                  <a:srgbClr val="7030A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UTM Avo" panose="02040603050506020204" pitchFamily="18" charset="0"/>
              </a:rPr>
              <a:t>khô</a:t>
            </a:r>
            <a:r>
              <a:rPr lang="en-US" sz="4000" dirty="0">
                <a:solidFill>
                  <a:srgbClr val="7030A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UTM Avo" panose="02040603050506020204" pitchFamily="18" charset="0"/>
              </a:rPr>
              <a:t>cạn</a:t>
            </a:r>
            <a:r>
              <a:rPr lang="en-US" sz="4000" dirty="0">
                <a:solidFill>
                  <a:srgbClr val="7030A0"/>
                </a:solidFill>
                <a:latin typeface="UTM Avo" panose="02040603050506020204" pitchFamily="18" charset="0"/>
              </a:rPr>
              <a:t>, </a:t>
            </a:r>
            <a:r>
              <a:rPr lang="en-US" sz="4000" dirty="0" err="1">
                <a:solidFill>
                  <a:srgbClr val="7030A0"/>
                </a:solidFill>
                <a:latin typeface="UTM Avo" panose="02040603050506020204" pitchFamily="18" charset="0"/>
              </a:rPr>
              <a:t>nó</a:t>
            </a:r>
            <a:endParaRPr lang="en-US" sz="4000" dirty="0">
              <a:solidFill>
                <a:srgbClr val="7030A0"/>
              </a:solidFill>
              <a:latin typeface="UTM Avo" panose="02040603050506020204" pitchFamily="18" charset="0"/>
            </a:endParaRPr>
          </a:p>
          <a:p>
            <a:r>
              <a:rPr lang="en-US" sz="4000" dirty="0" err="1">
                <a:solidFill>
                  <a:srgbClr val="7030A0"/>
                </a:solidFill>
                <a:latin typeface="UTM Avo" panose="02040603050506020204" pitchFamily="18" charset="0"/>
              </a:rPr>
              <a:t>nằm</a:t>
            </a:r>
            <a:r>
              <a:rPr lang="en-US" sz="4000" dirty="0">
                <a:solidFill>
                  <a:srgbClr val="7030A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UTM Avo" panose="02040603050506020204" pitchFamily="18" charset="0"/>
              </a:rPr>
              <a:t>thở</a:t>
            </a:r>
            <a:r>
              <a:rPr lang="en-US" sz="4000" dirty="0">
                <a:solidFill>
                  <a:srgbClr val="7030A0"/>
                </a:solidFill>
                <a:latin typeface="UTM Avo" panose="02040603050506020204" pitchFamily="18" charset="0"/>
              </a:rPr>
              <a:t>.</a:t>
            </a:r>
          </a:p>
          <a:p>
            <a:r>
              <a:rPr lang="en-US" sz="4000" dirty="0">
                <a:latin typeface="UTM Avo" panose="02040603050506020204" pitchFamily="18" charset="0"/>
              </a:rPr>
              <a:t>   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Chị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gió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nghe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rô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than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thở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,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bèn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đi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tìm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thần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mưa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.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Thần</a:t>
            </a:r>
            <a:endParaRPr lang="en-US" sz="4000" dirty="0">
              <a:solidFill>
                <a:srgbClr val="00B050"/>
              </a:solidFill>
              <a:latin typeface="UTM Avo" panose="02040603050506020204" pitchFamily="18" charset="0"/>
            </a:endParaRPr>
          </a:p>
          <a:p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mưa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phất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cờ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.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Mưa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to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đổ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về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,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tràn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qua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bờ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hồ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.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Rô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con</a:t>
            </a:r>
          </a:p>
          <a:p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vọt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về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nhà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.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Nó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xin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mẹ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tha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UTM Avo" panose="02040603050506020204" pitchFamily="18" charset="0"/>
              </a:rPr>
              <a:t>thứ</a:t>
            </a:r>
            <a:r>
              <a:rPr lang="en-US" sz="4000" dirty="0">
                <a:solidFill>
                  <a:srgbClr val="00B050"/>
                </a:solidFill>
                <a:latin typeface="UTM Avo" panose="02040603050506020204" pitchFamily="18" charset="0"/>
              </a:rPr>
              <a:t>.</a:t>
            </a:r>
          </a:p>
          <a:p>
            <a:pPr algn="ctr"/>
            <a:r>
              <a:rPr lang="en-US" sz="4000" dirty="0">
                <a:latin typeface="UTM Avo" panose="02040603050506020204" pitchFamily="18" charset="0"/>
              </a:rPr>
              <a:t>  										DIỆU ANH </a:t>
            </a:r>
            <a:r>
              <a:rPr lang="en-US" sz="4000" dirty="0" err="1">
                <a:latin typeface="UTM Avo" panose="02040603050506020204" pitchFamily="18" charset="0"/>
              </a:rPr>
              <a:t>kể</a:t>
            </a:r>
            <a:endParaRPr lang="en-US" sz="4000" dirty="0">
              <a:latin typeface="UTM Avo" panose="02040603050506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B2B9BD-610D-4793-B469-F185B5AB22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556" b="70926" l="28438" r="71510">
                        <a14:foregroundMark x1="29271" y1="56111" x2="41146" y2="70093"/>
                        <a14:foregroundMark x1="40781" y1="56759" x2="35521" y2="65000"/>
                        <a14:foregroundMark x1="35521" y1="65000" x2="30938" y2="69537"/>
                        <a14:foregroundMark x1="30938" y1="69537" x2="30885" y2="69537"/>
                        <a14:foregroundMark x1="28438" y1="62500" x2="30833" y2="67130"/>
                        <a14:foregroundMark x1="30833" y1="67130" x2="36146" y2="70370"/>
                        <a14:foregroundMark x1="36146" y1="70370" x2="37813" y2="70370"/>
                        <a14:foregroundMark x1="33438" y1="63056" x2="34063" y2="67037"/>
                        <a14:foregroundMark x1="46563" y1="59352" x2="50625" y2="70000"/>
                        <a14:foregroundMark x1="55469" y1="63426" x2="54740" y2="68611"/>
                        <a14:foregroundMark x1="54740" y1="68611" x2="51302" y2="70926"/>
                        <a14:foregroundMark x1="51302" y1="70926" x2="48177" y2="70463"/>
                        <a14:foregroundMark x1="48177" y1="70463" x2="45677" y2="66759"/>
                        <a14:foregroundMark x1="45677" y1="66759" x2="45208" y2="64722"/>
                        <a14:foregroundMark x1="45052" y1="60463" x2="47656" y2="58889"/>
                        <a14:foregroundMark x1="47656" y1="58889" x2="51719" y2="58611"/>
                        <a14:foregroundMark x1="51719" y1="58611" x2="54688" y2="58611"/>
                        <a14:foregroundMark x1="29635" y1="59444" x2="32344" y2="57963"/>
                        <a14:foregroundMark x1="32344" y1="57963" x2="38125" y2="57963"/>
                        <a14:foregroundMark x1="38125" y1="57963" x2="39948" y2="58889"/>
                        <a14:foregroundMark x1="30104" y1="56759" x2="35260" y2="55926"/>
                        <a14:foregroundMark x1="35260" y1="55926" x2="40573" y2="57685"/>
                        <a14:foregroundMark x1="40573" y1="57685" x2="40781" y2="62870"/>
                        <a14:foregroundMark x1="40781" y1="62870" x2="40677" y2="63056"/>
                        <a14:foregroundMark x1="45208" y1="63611" x2="45469" y2="58611"/>
                        <a14:foregroundMark x1="45469" y1="58611" x2="48542" y2="57500"/>
                        <a14:foregroundMark x1="48542" y1="57500" x2="51823" y2="57500"/>
                        <a14:foregroundMark x1="51823" y1="57500" x2="54323" y2="58889"/>
                        <a14:foregroundMark x1="54323" y1="58889" x2="54688" y2="63611"/>
                        <a14:foregroundMark x1="55833" y1="63611" x2="55156" y2="58426"/>
                        <a14:foregroundMark x1="55156" y1="58426" x2="51771" y2="56667"/>
                        <a14:foregroundMark x1="51771" y1="56667" x2="45365" y2="57037"/>
                        <a14:foregroundMark x1="45365" y1="57037" x2="44115" y2="62037"/>
                        <a14:foregroundMark x1="44115" y1="62037" x2="44271" y2="63889"/>
                        <a14:foregroundMark x1="45469" y1="58519" x2="51927" y2="61574"/>
                        <a14:foregroundMark x1="51927" y1="61574" x2="53646" y2="61759"/>
                        <a14:foregroundMark x1="59010" y1="57778" x2="71510" y2="69537"/>
                        <a14:foregroundMark x1="30573" y1="55648" x2="39635" y2="55926"/>
                      </a14:backgroundRemoval>
                    </a14:imgEffect>
                  </a14:imgLayer>
                </a14:imgProps>
              </a:ext>
            </a:extLst>
          </a:blip>
          <a:srcRect l="25961" t="53764" r="26385" b="27384"/>
          <a:stretch/>
        </p:blipFill>
        <p:spPr>
          <a:xfrm>
            <a:off x="1493328" y="4751075"/>
            <a:ext cx="8826462" cy="1964118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429515B-353E-4EE9-B6A1-E260025FE0AF}"/>
              </a:ext>
            </a:extLst>
          </p:cNvPr>
          <p:cNvSpPr/>
          <p:nvPr/>
        </p:nvSpPr>
        <p:spPr>
          <a:xfrm>
            <a:off x="49237" y="1294227"/>
            <a:ext cx="492369" cy="492369"/>
          </a:xfrm>
          <a:prstGeom prst="ellipse">
            <a:avLst/>
          </a:prstGeom>
          <a:solidFill>
            <a:srgbClr val="FBB3F2"/>
          </a:solidFill>
          <a:ln>
            <a:solidFill>
              <a:srgbClr val="FBB3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B050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03A5574-BF88-4B64-8ED8-05C4F5CEE7F8}"/>
              </a:ext>
            </a:extLst>
          </p:cNvPr>
          <p:cNvSpPr/>
          <p:nvPr/>
        </p:nvSpPr>
        <p:spPr>
          <a:xfrm>
            <a:off x="49236" y="2468423"/>
            <a:ext cx="492369" cy="49236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BB3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B050"/>
                </a:solidFill>
                <a:latin typeface="UTM Avo" panose="0204060305050602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93845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4B58C2-228A-40AA-973A-53DDB510F0FB}"/>
              </a:ext>
            </a:extLst>
          </p:cNvPr>
          <p:cNvSpPr txBox="1"/>
          <p:nvPr/>
        </p:nvSpPr>
        <p:spPr>
          <a:xfrm>
            <a:off x="1139482" y="101506"/>
            <a:ext cx="19175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51B4FF"/>
                </a:solidFill>
                <a:latin typeface="UTM Avo" panose="02040603050506020204" pitchFamily="18" charset="0"/>
              </a:rPr>
              <a:t>Tập</a:t>
            </a:r>
            <a:r>
              <a:rPr lang="en-US" sz="3200" b="1" dirty="0">
                <a:solidFill>
                  <a:srgbClr val="51B4FF"/>
                </a:solidFill>
                <a:latin typeface="UTM Avo" panose="02040603050506020204" pitchFamily="18" charset="0"/>
              </a:rPr>
              <a:t> </a:t>
            </a:r>
            <a:r>
              <a:rPr lang="en-US" sz="3200" b="1" dirty="0" err="1">
                <a:solidFill>
                  <a:srgbClr val="51B4FF"/>
                </a:solidFill>
                <a:latin typeface="UTM Avo" panose="02040603050506020204" pitchFamily="18" charset="0"/>
              </a:rPr>
              <a:t>đọc</a:t>
            </a:r>
            <a:endParaRPr lang="en-US" sz="3200" b="1" dirty="0">
              <a:solidFill>
                <a:srgbClr val="51B4FF"/>
              </a:solidFill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F974B2-9433-4A25-BD8C-0277A2FE3E4F}"/>
              </a:ext>
            </a:extLst>
          </p:cNvPr>
          <p:cNvSpPr txBox="1"/>
          <p:nvPr/>
        </p:nvSpPr>
        <p:spPr>
          <a:xfrm>
            <a:off x="-18819" y="686281"/>
            <a:ext cx="12387494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Mẹ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con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cá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rô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(2)</a:t>
            </a:r>
          </a:p>
          <a:p>
            <a:r>
              <a:rPr lang="en-US" sz="4000" dirty="0">
                <a:latin typeface="UTM Avo" panose="02040603050506020204" pitchFamily="18" charset="0"/>
              </a:rPr>
              <a:t>    </a:t>
            </a:r>
            <a:r>
              <a:rPr lang="en-US" sz="4000" dirty="0" err="1">
                <a:latin typeface="UTM Avo" panose="02040603050506020204" pitchFamily="18" charset="0"/>
              </a:rPr>
              <a:t>Rô</a:t>
            </a:r>
            <a:r>
              <a:rPr lang="en-US" sz="4000" dirty="0">
                <a:latin typeface="UTM Avo" panose="02040603050506020204" pitchFamily="18" charset="0"/>
              </a:rPr>
              <a:t> con </a:t>
            </a:r>
            <a:r>
              <a:rPr lang="en-US" sz="4000" dirty="0" err="1">
                <a:latin typeface="UTM Avo" panose="02040603050506020204" pitchFamily="18" charset="0"/>
              </a:rPr>
              <a:t>vọt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lên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bờ</a:t>
            </a:r>
            <a:r>
              <a:rPr lang="en-US" sz="4000" dirty="0">
                <a:latin typeface="UTM Avo" panose="02040603050506020204" pitchFamily="18" charset="0"/>
              </a:rPr>
              <a:t>. </a:t>
            </a:r>
            <a:r>
              <a:rPr lang="en-US" sz="4000" dirty="0" err="1">
                <a:latin typeface="UTM Avo" panose="02040603050506020204" pitchFamily="18" charset="0"/>
              </a:rPr>
              <a:t>Chả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ngờ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bờ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hồ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khô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cạn</a:t>
            </a:r>
            <a:r>
              <a:rPr lang="en-US" sz="4000" dirty="0">
                <a:latin typeface="UTM Avo" panose="02040603050506020204" pitchFamily="18" charset="0"/>
              </a:rPr>
              <a:t>, </a:t>
            </a:r>
            <a:r>
              <a:rPr lang="en-US" sz="4000" dirty="0" err="1">
                <a:latin typeface="UTM Avo" panose="02040603050506020204" pitchFamily="18" charset="0"/>
              </a:rPr>
              <a:t>nó</a:t>
            </a:r>
            <a:endParaRPr lang="en-US" sz="4000" dirty="0">
              <a:latin typeface="UTM Avo" panose="02040603050506020204" pitchFamily="18" charset="0"/>
            </a:endParaRPr>
          </a:p>
          <a:p>
            <a:r>
              <a:rPr lang="en-US" sz="4000" dirty="0" err="1">
                <a:latin typeface="UTM Avo" panose="02040603050506020204" pitchFamily="18" charset="0"/>
              </a:rPr>
              <a:t>nằm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thở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hí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hóp</a:t>
            </a:r>
            <a:r>
              <a:rPr lang="en-US" sz="4000" dirty="0">
                <a:latin typeface="UTM Avo" panose="02040603050506020204" pitchFamily="18" charset="0"/>
              </a:rPr>
              <a:t>.</a:t>
            </a:r>
          </a:p>
          <a:p>
            <a:r>
              <a:rPr lang="en-US" sz="4000" dirty="0">
                <a:latin typeface="UTM Avo" panose="02040603050506020204" pitchFamily="18" charset="0"/>
              </a:rPr>
              <a:t>    </a:t>
            </a:r>
            <a:r>
              <a:rPr lang="en-US" sz="4000" dirty="0" err="1">
                <a:latin typeface="UTM Avo" panose="02040603050506020204" pitchFamily="18" charset="0"/>
              </a:rPr>
              <a:t>Chị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gió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nghe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rô</a:t>
            </a:r>
            <a:r>
              <a:rPr lang="en-US" sz="4000" dirty="0">
                <a:latin typeface="UTM Avo" panose="02040603050506020204" pitchFamily="18" charset="0"/>
              </a:rPr>
              <a:t> than </a:t>
            </a:r>
            <a:r>
              <a:rPr lang="en-US" sz="4000" dirty="0" err="1">
                <a:latin typeface="UTM Avo" panose="02040603050506020204" pitchFamily="18" charset="0"/>
              </a:rPr>
              <a:t>thở</a:t>
            </a:r>
            <a:r>
              <a:rPr lang="en-US" sz="4000" dirty="0">
                <a:latin typeface="UTM Avo" panose="02040603050506020204" pitchFamily="18" charset="0"/>
              </a:rPr>
              <a:t>, </a:t>
            </a:r>
            <a:r>
              <a:rPr lang="en-US" sz="4000" dirty="0" err="1">
                <a:latin typeface="UTM Avo" panose="02040603050506020204" pitchFamily="18" charset="0"/>
              </a:rPr>
              <a:t>bèn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đi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tìm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thần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mưa</a:t>
            </a:r>
            <a:r>
              <a:rPr lang="en-US" sz="4000" dirty="0">
                <a:latin typeface="UTM Avo" panose="02040603050506020204" pitchFamily="18" charset="0"/>
              </a:rPr>
              <a:t>. </a:t>
            </a:r>
            <a:r>
              <a:rPr lang="en-US" sz="4000" dirty="0" err="1">
                <a:latin typeface="UTM Avo" panose="02040603050506020204" pitchFamily="18" charset="0"/>
              </a:rPr>
              <a:t>Thần</a:t>
            </a:r>
            <a:endParaRPr lang="en-US" sz="4000" dirty="0">
              <a:latin typeface="UTM Avo" panose="02040603050506020204" pitchFamily="18" charset="0"/>
            </a:endParaRPr>
          </a:p>
          <a:p>
            <a:r>
              <a:rPr lang="en-US" sz="4000" dirty="0" err="1">
                <a:latin typeface="UTM Avo" panose="02040603050506020204" pitchFamily="18" charset="0"/>
              </a:rPr>
              <a:t>mưa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phất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cờ</a:t>
            </a:r>
            <a:r>
              <a:rPr lang="en-US" sz="4000" dirty="0">
                <a:latin typeface="UTM Avo" panose="02040603050506020204" pitchFamily="18" charset="0"/>
              </a:rPr>
              <a:t>. </a:t>
            </a:r>
            <a:r>
              <a:rPr lang="en-US" sz="4000" dirty="0" err="1">
                <a:latin typeface="UTM Avo" panose="02040603050506020204" pitchFamily="18" charset="0"/>
              </a:rPr>
              <a:t>Mưa</a:t>
            </a:r>
            <a:r>
              <a:rPr lang="en-US" sz="4000" dirty="0">
                <a:latin typeface="UTM Avo" panose="02040603050506020204" pitchFamily="18" charset="0"/>
              </a:rPr>
              <a:t> to </a:t>
            </a:r>
            <a:r>
              <a:rPr lang="en-US" sz="4000" dirty="0" err="1">
                <a:latin typeface="UTM Avo" panose="02040603050506020204" pitchFamily="18" charset="0"/>
              </a:rPr>
              <a:t>đổ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về</a:t>
            </a:r>
            <a:r>
              <a:rPr lang="en-US" sz="4000" dirty="0">
                <a:latin typeface="UTM Avo" panose="02040603050506020204" pitchFamily="18" charset="0"/>
              </a:rPr>
              <a:t>, </a:t>
            </a:r>
            <a:r>
              <a:rPr lang="en-US" sz="4000" dirty="0" err="1">
                <a:latin typeface="UTM Avo" panose="02040603050506020204" pitchFamily="18" charset="0"/>
              </a:rPr>
              <a:t>tràn</a:t>
            </a:r>
            <a:r>
              <a:rPr lang="en-US" sz="4000" dirty="0">
                <a:latin typeface="UTM Avo" panose="02040603050506020204" pitchFamily="18" charset="0"/>
              </a:rPr>
              <a:t> qua </a:t>
            </a:r>
            <a:r>
              <a:rPr lang="en-US" sz="4000" dirty="0" err="1">
                <a:latin typeface="UTM Avo" panose="02040603050506020204" pitchFamily="18" charset="0"/>
              </a:rPr>
              <a:t>bờ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hồ</a:t>
            </a:r>
            <a:r>
              <a:rPr lang="en-US" sz="4000" dirty="0">
                <a:latin typeface="UTM Avo" panose="02040603050506020204" pitchFamily="18" charset="0"/>
              </a:rPr>
              <a:t>. </a:t>
            </a:r>
            <a:r>
              <a:rPr lang="en-US" sz="4000" dirty="0" err="1">
                <a:latin typeface="UTM Avo" panose="02040603050506020204" pitchFamily="18" charset="0"/>
              </a:rPr>
              <a:t>Rô</a:t>
            </a:r>
            <a:r>
              <a:rPr lang="en-US" sz="4000" dirty="0">
                <a:latin typeface="UTM Avo" panose="02040603050506020204" pitchFamily="18" charset="0"/>
              </a:rPr>
              <a:t> con</a:t>
            </a:r>
          </a:p>
          <a:p>
            <a:r>
              <a:rPr lang="en-US" sz="4000" dirty="0" err="1">
                <a:latin typeface="UTM Avo" panose="02040603050506020204" pitchFamily="18" charset="0"/>
              </a:rPr>
              <a:t>vọt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về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nhà</a:t>
            </a:r>
            <a:r>
              <a:rPr lang="en-US" sz="4000" dirty="0">
                <a:latin typeface="UTM Avo" panose="02040603050506020204" pitchFamily="18" charset="0"/>
              </a:rPr>
              <a:t>. </a:t>
            </a:r>
            <a:r>
              <a:rPr lang="en-US" sz="4000" dirty="0" err="1">
                <a:latin typeface="UTM Avo" panose="02040603050506020204" pitchFamily="18" charset="0"/>
              </a:rPr>
              <a:t>Nó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xin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mẹ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tha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thứ</a:t>
            </a:r>
            <a:r>
              <a:rPr lang="en-US" sz="4000" dirty="0">
                <a:latin typeface="UTM Avo" panose="02040603050506020204" pitchFamily="18" charset="0"/>
              </a:rPr>
              <a:t>.</a:t>
            </a:r>
          </a:p>
          <a:p>
            <a:pPr algn="ctr"/>
            <a:r>
              <a:rPr lang="en-US" sz="4000" dirty="0">
                <a:latin typeface="UTM Avo" panose="02040603050506020204" pitchFamily="18" charset="0"/>
              </a:rPr>
              <a:t>  										DIỆU ANH </a:t>
            </a:r>
            <a:r>
              <a:rPr lang="en-US" sz="4000" dirty="0" err="1">
                <a:latin typeface="UTM Avo" panose="02040603050506020204" pitchFamily="18" charset="0"/>
              </a:rPr>
              <a:t>kể</a:t>
            </a:r>
            <a:endParaRPr lang="en-US" sz="4000" dirty="0">
              <a:latin typeface="UTM Avo" panose="02040603050506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3C106D-C05E-4784-9152-7FBB14A603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556" b="70926" l="28438" r="71510">
                        <a14:foregroundMark x1="29271" y1="56111" x2="41146" y2="70093"/>
                        <a14:foregroundMark x1="40781" y1="56759" x2="35521" y2="65000"/>
                        <a14:foregroundMark x1="35521" y1="65000" x2="30938" y2="69537"/>
                        <a14:foregroundMark x1="30938" y1="69537" x2="30885" y2="69537"/>
                        <a14:foregroundMark x1="28438" y1="62500" x2="30833" y2="67130"/>
                        <a14:foregroundMark x1="30833" y1="67130" x2="36146" y2="70370"/>
                        <a14:foregroundMark x1="36146" y1="70370" x2="37813" y2="70370"/>
                        <a14:foregroundMark x1="33438" y1="63056" x2="34063" y2="67037"/>
                        <a14:foregroundMark x1="46563" y1="59352" x2="50625" y2="70000"/>
                        <a14:foregroundMark x1="55469" y1="63426" x2="54740" y2="68611"/>
                        <a14:foregroundMark x1="54740" y1="68611" x2="51302" y2="70926"/>
                        <a14:foregroundMark x1="51302" y1="70926" x2="48177" y2="70463"/>
                        <a14:foregroundMark x1="48177" y1="70463" x2="45677" y2="66759"/>
                        <a14:foregroundMark x1="45677" y1="66759" x2="45208" y2="64722"/>
                        <a14:foregroundMark x1="45052" y1="60463" x2="47656" y2="58889"/>
                        <a14:foregroundMark x1="47656" y1="58889" x2="51719" y2="58611"/>
                        <a14:foregroundMark x1="51719" y1="58611" x2="54688" y2="58611"/>
                        <a14:foregroundMark x1="29635" y1="59444" x2="32344" y2="57963"/>
                        <a14:foregroundMark x1="32344" y1="57963" x2="38125" y2="57963"/>
                        <a14:foregroundMark x1="38125" y1="57963" x2="39948" y2="58889"/>
                        <a14:foregroundMark x1="30104" y1="56759" x2="35260" y2="55926"/>
                        <a14:foregroundMark x1="35260" y1="55926" x2="40573" y2="57685"/>
                        <a14:foregroundMark x1="40573" y1="57685" x2="40781" y2="62870"/>
                        <a14:foregroundMark x1="40781" y1="62870" x2="40677" y2="63056"/>
                        <a14:foregroundMark x1="45208" y1="63611" x2="45469" y2="58611"/>
                        <a14:foregroundMark x1="45469" y1="58611" x2="48542" y2="57500"/>
                        <a14:foregroundMark x1="48542" y1="57500" x2="51823" y2="57500"/>
                        <a14:foregroundMark x1="51823" y1="57500" x2="54323" y2="58889"/>
                        <a14:foregroundMark x1="54323" y1="58889" x2="54688" y2="63611"/>
                        <a14:foregroundMark x1="55833" y1="63611" x2="55156" y2="58426"/>
                        <a14:foregroundMark x1="55156" y1="58426" x2="51771" y2="56667"/>
                        <a14:foregroundMark x1="51771" y1="56667" x2="45365" y2="57037"/>
                        <a14:foregroundMark x1="45365" y1="57037" x2="44115" y2="62037"/>
                        <a14:foregroundMark x1="44115" y1="62037" x2="44271" y2="63889"/>
                        <a14:foregroundMark x1="45469" y1="58519" x2="51927" y2="61574"/>
                        <a14:foregroundMark x1="51927" y1="61574" x2="53646" y2="61759"/>
                        <a14:foregroundMark x1="59010" y1="57778" x2="71510" y2="69537"/>
                        <a14:foregroundMark x1="30573" y1="55648" x2="39635" y2="55926"/>
                      </a14:backgroundRemoval>
                    </a14:imgEffect>
                  </a14:imgLayer>
                </a14:imgProps>
              </a:ext>
            </a:extLst>
          </a:blip>
          <a:srcRect l="25961" t="53764" r="26385" b="27384"/>
          <a:stretch/>
        </p:blipFill>
        <p:spPr>
          <a:xfrm>
            <a:off x="1493328" y="4751075"/>
            <a:ext cx="8826462" cy="196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066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CAB5CED9-A621-4965-8692-1F3929A27BCA}"/>
              </a:ext>
            </a:extLst>
          </p:cNvPr>
          <p:cNvSpPr/>
          <p:nvPr/>
        </p:nvSpPr>
        <p:spPr>
          <a:xfrm>
            <a:off x="858129" y="233680"/>
            <a:ext cx="610382" cy="61038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78019A-EF24-47F3-9EC1-E4FB2895C654}"/>
              </a:ext>
            </a:extLst>
          </p:cNvPr>
          <p:cNvSpPr txBox="1"/>
          <p:nvPr/>
        </p:nvSpPr>
        <p:spPr>
          <a:xfrm>
            <a:off x="1468511" y="193339"/>
            <a:ext cx="32993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UTM Avo" panose="02040603050506020204" pitchFamily="18" charset="0"/>
              </a:rPr>
              <a:t>a) Ý </a:t>
            </a:r>
            <a:r>
              <a:rPr lang="en-US" sz="3200" dirty="0" err="1">
                <a:latin typeface="UTM Avo" panose="02040603050506020204" pitchFamily="18" charset="0"/>
              </a:rPr>
              <a:t>nào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đúng</a:t>
            </a:r>
            <a:r>
              <a:rPr lang="en-US" sz="3200" dirty="0"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6A374E-2198-4E87-8CE6-EBD0F9FBD8C6}"/>
              </a:ext>
            </a:extLst>
          </p:cNvPr>
          <p:cNvSpPr txBox="1"/>
          <p:nvPr/>
        </p:nvSpPr>
        <p:spPr>
          <a:xfrm>
            <a:off x="1468510" y="884403"/>
            <a:ext cx="50369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UTM Avo" panose="02040603050506020204" pitchFamily="18" charset="0"/>
              </a:rPr>
              <a:t>Khi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nào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rô</a:t>
            </a:r>
            <a:r>
              <a:rPr lang="en-US" sz="3200" dirty="0">
                <a:latin typeface="UTM Avo" panose="02040603050506020204" pitchFamily="18" charset="0"/>
              </a:rPr>
              <a:t> con </a:t>
            </a:r>
            <a:r>
              <a:rPr lang="en-US" sz="3200" dirty="0" err="1">
                <a:latin typeface="UTM Avo" panose="02040603050506020204" pitchFamily="18" charset="0"/>
              </a:rPr>
              <a:t>gặp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nạn</a:t>
            </a:r>
            <a:r>
              <a:rPr lang="en-US" sz="3200" dirty="0"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6E2695F-58D0-4919-9F58-3AFA34211E59}"/>
              </a:ext>
            </a:extLst>
          </p:cNvPr>
          <p:cNvSpPr/>
          <p:nvPr/>
        </p:nvSpPr>
        <p:spPr>
          <a:xfrm>
            <a:off x="3118161" y="1792668"/>
            <a:ext cx="7165322" cy="1830592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Cá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cờ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giúp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rô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 con.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Chị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gió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thần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mưa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giúp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rô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 con.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C4D34D-FF7C-4604-BE68-A836DA71BBBC}"/>
              </a:ext>
            </a:extLst>
          </p:cNvPr>
          <p:cNvSpPr txBox="1"/>
          <p:nvPr/>
        </p:nvSpPr>
        <p:spPr>
          <a:xfrm>
            <a:off x="1468510" y="4117628"/>
            <a:ext cx="54040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UTM Avo" panose="02040603050506020204" pitchFamily="18" charset="0"/>
              </a:rPr>
              <a:t>b) </a:t>
            </a:r>
            <a:r>
              <a:rPr lang="en-US" sz="3200" dirty="0" err="1">
                <a:latin typeface="UTM Avo" panose="02040603050506020204" pitchFamily="18" charset="0"/>
              </a:rPr>
              <a:t>Nói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lời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rô</a:t>
            </a:r>
            <a:r>
              <a:rPr lang="en-US" sz="3200" dirty="0">
                <a:latin typeface="UTM Avo" panose="02040603050506020204" pitchFamily="18" charset="0"/>
              </a:rPr>
              <a:t> con </a:t>
            </a:r>
            <a:r>
              <a:rPr lang="en-US" sz="3200" dirty="0" err="1">
                <a:latin typeface="UTM Avo" panose="02040603050506020204" pitchFamily="18" charset="0"/>
              </a:rPr>
              <a:t>xin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lỗi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mẹ</a:t>
            </a:r>
            <a:r>
              <a:rPr lang="en-US" sz="32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A5E566F-900B-4BDD-8B29-D90869CB3445}"/>
              </a:ext>
            </a:extLst>
          </p:cNvPr>
          <p:cNvSpPr/>
          <p:nvPr/>
        </p:nvSpPr>
        <p:spPr>
          <a:xfrm>
            <a:off x="3010486" y="2740373"/>
            <a:ext cx="6977576" cy="8828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5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6D245E-9A32-470A-A4EA-CF35E4F919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419" b="83023" l="9535" r="86628">
                        <a14:foregroundMark x1="19767" y1="70116" x2="27093" y2="70581"/>
                        <a14:foregroundMark x1="27093" y1="70581" x2="30233" y2="77674"/>
                        <a14:foregroundMark x1="30233" y1="77674" x2="29884" y2="81047"/>
                        <a14:foregroundMark x1="23023" y1="78140" x2="30465" y2="83023"/>
                        <a14:foregroundMark x1="24884" y1="73837" x2="28837" y2="79767"/>
                        <a14:foregroundMark x1="28837" y1="79767" x2="28837" y2="80000"/>
                        <a14:foregroundMark x1="20349" y1="81279" x2="22442" y2="82209"/>
                        <a14:foregroundMark x1="30000" y1="82093" x2="28953" y2="83023"/>
                      </a14:backgroundRemoval>
                    </a14:imgEffect>
                  </a14:imgLayer>
                </a14:imgProps>
              </a:ext>
            </a:extLst>
          </a:blip>
          <a:srcRect t="67897" r="3696" b="16631"/>
          <a:stretch/>
        </p:blipFill>
        <p:spPr>
          <a:xfrm>
            <a:off x="-488817" y="141533"/>
            <a:ext cx="4624719" cy="7430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A69103-10E9-4BA4-A742-A695A765498B}"/>
              </a:ext>
            </a:extLst>
          </p:cNvPr>
          <p:cNvSpPr txBox="1"/>
          <p:nvPr/>
        </p:nvSpPr>
        <p:spPr>
          <a:xfrm>
            <a:off x="1069145" y="141533"/>
            <a:ext cx="19223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A275EA"/>
                </a:solidFill>
                <a:latin typeface="UTM Avo" panose="02040603050506020204" pitchFamily="18" charset="0"/>
              </a:rPr>
              <a:t>Tập</a:t>
            </a:r>
            <a:r>
              <a:rPr lang="en-US" sz="2800" b="1" dirty="0">
                <a:solidFill>
                  <a:srgbClr val="A275EA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A275EA"/>
                </a:solidFill>
                <a:latin typeface="UTM Avo" panose="02040603050506020204" pitchFamily="18" charset="0"/>
              </a:rPr>
              <a:t>chép</a:t>
            </a:r>
            <a:endParaRPr lang="en-US" sz="2800" b="1" dirty="0">
              <a:solidFill>
                <a:srgbClr val="A275EA"/>
              </a:solidFill>
              <a:latin typeface="UTM Avo" panose="020406030505060202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C2EE73-065F-4492-8E96-D2F75F8051CA}"/>
              </a:ext>
            </a:extLst>
          </p:cNvPr>
          <p:cNvSpPr/>
          <p:nvPr/>
        </p:nvSpPr>
        <p:spPr>
          <a:xfrm>
            <a:off x="1069145" y="1053282"/>
            <a:ext cx="9854181" cy="139270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Rô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con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vọt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về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nhà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gặp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mẹ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57" y="3122002"/>
            <a:ext cx="11533292" cy="3747555"/>
          </a:xfrm>
          <a:prstGeom prst="rect">
            <a:avLst/>
          </a:prstGeom>
        </p:spPr>
      </p:pic>
      <p:sp>
        <p:nvSpPr>
          <p:cNvPr id="9" name="Rectangle: Rounded Corners 7">
            <a:extLst>
              <a:ext uri="{FF2B5EF4-FFF2-40B4-BE49-F238E27FC236}">
                <a16:creationId xmlns:a16="http://schemas.microsoft.com/office/drawing/2014/main" id="{E7C2EE73-065F-4492-8E96-D2F75F8051CA}"/>
              </a:ext>
            </a:extLst>
          </p:cNvPr>
          <p:cNvSpPr/>
          <p:nvPr/>
        </p:nvSpPr>
        <p:spPr>
          <a:xfrm>
            <a:off x="300257" y="3842716"/>
            <a:ext cx="12405817" cy="139270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5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Rô</a:t>
            </a:r>
            <a:r>
              <a:rPr lang="en-US" sz="7500" b="1" dirty="0">
                <a:solidFill>
                  <a:schemeClr val="tx1"/>
                </a:solidFill>
                <a:latin typeface="HP001 4 hàng" panose="020B0603050302020204" pitchFamily="34" charset="0"/>
              </a:rPr>
              <a:t> c</a:t>
            </a:r>
            <a:r>
              <a:rPr lang="el-GR" sz="7500" b="1" dirty="0">
                <a:solidFill>
                  <a:schemeClr val="tx1"/>
                </a:solidFill>
                <a:latin typeface="HP001 4 hàng" panose="020B0603050302020204" pitchFamily="34" charset="0"/>
              </a:rPr>
              <a:t>Ϊ</a:t>
            </a:r>
            <a:r>
              <a:rPr lang="en-US" sz="75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l-GR" sz="7500" b="1" dirty="0">
                <a:solidFill>
                  <a:schemeClr val="tx1"/>
                </a:solidFill>
                <a:latin typeface="HP001 4 hàng" panose="020B0603050302020204" pitchFamily="34" charset="0"/>
              </a:rPr>
              <a:t>ω</a:t>
            </a:r>
            <a:r>
              <a:rPr lang="en-US" sz="7500" b="1" dirty="0">
                <a:solidFill>
                  <a:schemeClr val="tx1"/>
                </a:solidFill>
                <a:latin typeface="HP001 4 hàng" panose="020B0603050302020204" pitchFamily="34" charset="0"/>
              </a:rPr>
              <a:t>Ġ </a:t>
            </a:r>
            <a:r>
              <a:rPr lang="el-GR" sz="7500" b="1" dirty="0">
                <a:solidFill>
                  <a:schemeClr val="tx1"/>
                </a:solidFill>
                <a:latin typeface="HP001 4 hàng" panose="020B0603050302020204" pitchFamily="34" charset="0"/>
              </a:rPr>
              <a:t>ωϙ</a:t>
            </a:r>
            <a:r>
              <a:rPr lang="en-US" sz="7500" b="1" dirty="0">
                <a:solidFill>
                  <a:schemeClr val="tx1"/>
                </a:solidFill>
                <a:latin typeface="HP001 4 hàng" panose="020B0603050302020204" pitchFamily="34" charset="0"/>
              </a:rPr>
              <a:t> </a:t>
            </a:r>
            <a:r>
              <a:rPr lang="en-US" sz="7500" b="1">
                <a:solidFill>
                  <a:schemeClr val="tx1"/>
                </a:solidFill>
                <a:latin typeface="HP001 4 hàng" panose="020B0603050302020204" pitchFamily="34" charset="0"/>
              </a:rPr>
              <a:t>whà</a:t>
            </a:r>
            <a:r>
              <a:rPr lang="en-US" sz="7500" b="1" dirty="0">
                <a:solidFill>
                  <a:schemeClr val="tx1"/>
                </a:solidFill>
                <a:latin typeface="HP001 4 hàng" panose="020B0603050302020204" pitchFamily="34" charset="0"/>
              </a:rPr>
              <a:t>, </a:t>
            </a:r>
            <a:r>
              <a:rPr lang="en-US" sz="7500" b="1" dirty="0" err="1">
                <a:solidFill>
                  <a:schemeClr val="tx1"/>
                </a:solidFill>
                <a:latin typeface="HP001 4 hàng" panose="020B0603050302020204" pitchFamily="34" charset="0"/>
              </a:rPr>
              <a:t>gặp</a:t>
            </a:r>
            <a:r>
              <a:rPr lang="en-US" sz="7500" b="1" dirty="0">
                <a:solidFill>
                  <a:schemeClr val="tx1"/>
                </a:solidFill>
                <a:latin typeface="HP001 4 hàng" panose="020B0603050302020204" pitchFamily="34" charset="0"/>
              </a:rPr>
              <a:t> Ε−.</a:t>
            </a:r>
          </a:p>
        </p:txBody>
      </p:sp>
    </p:spTree>
    <p:extLst>
      <p:ext uri="{BB962C8B-B14F-4D97-AF65-F5344CB8AC3E}">
        <p14:creationId xmlns:p14="http://schemas.microsoft.com/office/powerpoint/2010/main" val="43643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DCB749-3610-4945-B323-A0162A23A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092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452</Words>
  <Application>Microsoft Office PowerPoint</Application>
  <PresentationFormat>Widescreen</PresentationFormat>
  <Paragraphs>73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.VnArial</vt:lpstr>
      <vt:lpstr>.VnAvant</vt:lpstr>
      <vt:lpstr>Arial</vt:lpstr>
      <vt:lpstr>Calibri</vt:lpstr>
      <vt:lpstr>Calibri Light</vt:lpstr>
      <vt:lpstr>HP001 4 hàng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Huu Thang</dc:creator>
  <cp:lastModifiedBy>Thuy Van</cp:lastModifiedBy>
  <cp:revision>48</cp:revision>
  <dcterms:created xsi:type="dcterms:W3CDTF">2019-07-18T15:56:00Z</dcterms:created>
  <dcterms:modified xsi:type="dcterms:W3CDTF">2022-12-02T02:54:50Z</dcterms:modified>
</cp:coreProperties>
</file>