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77" r:id="rId1"/>
  </p:sldMasterIdLst>
  <p:notesMasterIdLst>
    <p:notesMasterId r:id="rId48"/>
  </p:notesMasterIdLst>
  <p:sldIdLst>
    <p:sldId id="288" r:id="rId2"/>
    <p:sldId id="358" r:id="rId3"/>
    <p:sldId id="280" r:id="rId4"/>
    <p:sldId id="281" r:id="rId5"/>
    <p:sldId id="333" r:id="rId6"/>
    <p:sldId id="260" r:id="rId7"/>
    <p:sldId id="275" r:id="rId8"/>
    <p:sldId id="361" r:id="rId9"/>
    <p:sldId id="362" r:id="rId10"/>
    <p:sldId id="277" r:id="rId11"/>
    <p:sldId id="363" r:id="rId12"/>
    <p:sldId id="364" r:id="rId13"/>
    <p:sldId id="365" r:id="rId14"/>
    <p:sldId id="360" r:id="rId15"/>
    <p:sldId id="278" r:id="rId16"/>
    <p:sldId id="359" r:id="rId17"/>
    <p:sldId id="258" r:id="rId18"/>
    <p:sldId id="373" r:id="rId19"/>
    <p:sldId id="334" r:id="rId20"/>
    <p:sldId id="308" r:id="rId21"/>
    <p:sldId id="279" r:id="rId22"/>
    <p:sldId id="335" r:id="rId23"/>
    <p:sldId id="366" r:id="rId24"/>
    <p:sldId id="310" r:id="rId25"/>
    <p:sldId id="367" r:id="rId26"/>
    <p:sldId id="369" r:id="rId27"/>
    <p:sldId id="370" r:id="rId28"/>
    <p:sldId id="368" r:id="rId29"/>
    <p:sldId id="337" r:id="rId30"/>
    <p:sldId id="386" r:id="rId31"/>
    <p:sldId id="387" r:id="rId32"/>
    <p:sldId id="388" r:id="rId33"/>
    <p:sldId id="309" r:id="rId34"/>
    <p:sldId id="346" r:id="rId35"/>
    <p:sldId id="338" r:id="rId36"/>
    <p:sldId id="389" r:id="rId37"/>
    <p:sldId id="374" r:id="rId38"/>
    <p:sldId id="347" r:id="rId39"/>
    <p:sldId id="355" r:id="rId40"/>
    <p:sldId id="357" r:id="rId41"/>
    <p:sldId id="378" r:id="rId42"/>
    <p:sldId id="379" r:id="rId43"/>
    <p:sldId id="380" r:id="rId44"/>
    <p:sldId id="381" r:id="rId45"/>
    <p:sldId id="385" r:id="rId46"/>
    <p:sldId id="383" r:id="rId47"/>
  </p:sldIdLst>
  <p:sldSz cx="12192000" cy="6858000"/>
  <p:notesSz cx="6858000" cy="9144000"/>
  <p:embeddedFontLs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HP001 4 hàng" panose="020B0603050302020204" pitchFamily="34" charset="0"/>
      <p:regular r:id="rId53"/>
      <p:bold r:id="rId54"/>
    </p:embeddedFont>
    <p:embeddedFont>
      <p:font typeface="iCiel Butcherandblock" panose="02000503000000000000" pitchFamily="50" charset="0"/>
      <p:regular r:id="rId55"/>
    </p:embeddedFont>
    <p:embeddedFont>
      <p:font typeface="VNI-Avo" panose="020B0604020202020204"/>
      <p:regular r:id="rId56"/>
      <p:bold r:id="rId57"/>
      <p:italic r:id="rId58"/>
      <p:boldItalic r:id="rId59"/>
    </p:embeddedFont>
    <p:embeddedFont>
      <p:font typeface="VNI-Times" panose="020B0604020202020204"/>
      <p:regular r:id="rId60"/>
      <p:bold r:id="rId61"/>
      <p:italic r:id="rId62"/>
      <p:boldItalic r:id="rId6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119"/>
    <a:srgbClr val="FF7707"/>
    <a:srgbClr val="FFAF6C"/>
    <a:srgbClr val="FFFFFF"/>
    <a:srgbClr val="FFFF99"/>
    <a:srgbClr val="404040"/>
    <a:srgbClr val="FFF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45" autoAdjust="0"/>
    <p:restoredTop sz="94660"/>
  </p:normalViewPr>
  <p:slideViewPr>
    <p:cSldViewPr snapToGrid="0">
      <p:cViewPr varScale="1">
        <p:scale>
          <a:sx n="83" d="100"/>
          <a:sy n="83" d="100"/>
        </p:scale>
        <p:origin x="514" y="77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63" Type="http://schemas.openxmlformats.org/officeDocument/2006/relationships/font" Target="fonts/font1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5.fntdata"/><Relationship Id="rId58" Type="http://schemas.openxmlformats.org/officeDocument/2006/relationships/font" Target="fonts/font10.fntdata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13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8.fntdata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1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6.fntdata"/><Relationship Id="rId62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Relationship Id="rId57" Type="http://schemas.openxmlformats.org/officeDocument/2006/relationships/font" Target="fonts/font9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4.fntdata"/><Relationship Id="rId60" Type="http://schemas.openxmlformats.org/officeDocument/2006/relationships/font" Target="fonts/font12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199790-167B-467B-AB1C-6A58CF98F412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5C58A9-F9D8-485D-BE72-33D173B314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716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C58A9-F9D8-485D-BE72-33D173B314B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985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C58A9-F9D8-485D-BE72-33D173B314B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193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幻灯片图像占位符 18433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42875" y="768350"/>
            <a:ext cx="6819900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文本占位符 18434"/>
          <p:cNvSpPr>
            <a:spLocks noGrp="1"/>
          </p:cNvSpPr>
          <p:nvPr>
            <p:ph type="body" idx="1"/>
          </p:nvPr>
        </p:nvSpPr>
        <p:spPr bwMode="auto">
          <a:xfrm>
            <a:off x="711200" y="4860925"/>
            <a:ext cx="5683250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>
              <a:ea typeface="等线" charset="-122"/>
            </a:endParaRPr>
          </a:p>
        </p:txBody>
      </p:sp>
      <p:sp>
        <p:nvSpPr>
          <p:cNvPr id="77828" name="灯片编号占位符 1"/>
          <p:cNvSpPr txBox="1">
            <a:spLocks noGrp="1"/>
          </p:cNvSpPr>
          <p:nvPr/>
        </p:nvSpPr>
        <p:spPr bwMode="auto">
          <a:xfrm>
            <a:off x="4024313" y="9721850"/>
            <a:ext cx="3078162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75" tIns="49538" rIns="99075" bIns="49538" anchor="b"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63" indent="-309563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50" indent="-2476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550" indent="-2476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850" indent="-2476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860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432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004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576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6D771BE8-2EB7-4904-BB4C-9D76C92DD656}" type="slidenum">
              <a:rPr lang="en-US" altLang="zh-CN" sz="1300">
                <a:ea typeface="SimSun" panose="02010600030101010101" pitchFamily="2" charset="-122"/>
              </a:rPr>
              <a:pPr algn="r" eaLnBrk="1" hangingPunct="1"/>
              <a:t>14</a:t>
            </a:fld>
            <a:endParaRPr lang="en-US" altLang="zh-CN" sz="1300"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54917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44092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7CE-9C48-42EC-A174-D90BEA2C1883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41902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7CE-9C48-42EC-A174-D90BEA2C1883}" type="slidenum">
              <a:rPr lang="zh-CN" altLang="en-US" smtClean="0"/>
              <a:t>41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06953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>
                <a:solidFill>
                  <a:prstClr val="black"/>
                </a:solidFill>
              </a:rPr>
              <a:pPr/>
              <a:t>46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067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5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146B2CB-5A67-4AB8-9A1B-7AE29B183FB4}"/>
              </a:ext>
            </a:extLst>
          </p:cNvPr>
          <p:cNvSpPr/>
          <p:nvPr userDrawn="1"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7868798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BDD0EC9-AAF6-4028-9E61-DCAAC8509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2"/>
            <a:ext cx="12191999" cy="68638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406D12-DD67-40A6-97ED-B7D5D446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5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BBF0A-4F4C-440C-AEB2-3BB590C3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5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0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3446-FD4B-4976-AEB2-B88314D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683C8-11B5-46C6-8BB4-D1474691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26DA4-DFC7-4240-8A46-02988241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4952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858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6452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BDD0EC9-AAF6-4028-9E61-DCAAC8509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2"/>
            <a:ext cx="12191999" cy="68638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406D12-DD67-40A6-97ED-B7D5D446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BBF0A-4F4C-440C-AEB2-3BB590C3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3446-FD4B-4976-AEB2-B88314D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683C8-11B5-46C6-8BB4-D1474691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26DA4-DFC7-4240-8A46-02988241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5301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58C8D-0F65-41F2-8D2B-8E662F01D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23DC4F-F04B-4EF7-855D-738F4446D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48651F-A381-4808-8187-C91BA0034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A18D3B-4ACD-4E73-89EB-965186A19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8179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6D94F5-CFF9-40EA-9987-8B1A63E884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004"/>
            <a:ext cx="12184879" cy="685399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E6104B-2458-498C-ABBA-C0DED10B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C4E4CF-1B85-4D09-81A8-6864E71AE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E9558-AFB0-4D59-A785-A2FDA355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071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5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35501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00429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138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3341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2064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316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7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797098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3226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82834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6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4941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 preserve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54" lvl="0" indent="-22857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309" lvl="1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463" lvl="2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617" lvl="3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771" lvl="4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2926" lvl="5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080" lvl="6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234" lvl="7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389" lvl="8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54" lvl="0" indent="-34286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09" lvl="1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463" lvl="2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617" lvl="3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771" lvl="4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926" lvl="5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80" lvl="6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234" lvl="7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389" lvl="8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54" lvl="0" indent="-22857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309" lvl="1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463" lvl="2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617" lvl="3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771" lvl="4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2926" lvl="5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080" lvl="6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234" lvl="7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389" lvl="8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54" lvl="0" indent="-34286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09" lvl="1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463" lvl="2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617" lvl="3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771" lvl="4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926" lvl="5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80" lvl="6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234" lvl="7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389" lvl="8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8651"/>
            <a:ext cx="12191999" cy="68206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63708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2971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9422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1578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EE5A00-8F8E-42AF-90E2-06665146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880EE-B25B-4758-91EB-EBD63587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255D9-F2D3-47EC-8DB1-5B378E86D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2A118-F643-4454-B34F-A87946B1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72231-B6D0-41EB-A4EC-39B7F5689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489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  <p:sldLayoutId id="2147483806" r:id="rId13"/>
    <p:sldLayoutId id="2147483807" r:id="rId14"/>
    <p:sldLayoutId id="2147483808" r:id="rId15"/>
    <p:sldLayoutId id="2147483778" r:id="rId16"/>
    <p:sldLayoutId id="2147483781" r:id="rId17"/>
    <p:sldLayoutId id="2147483785" r:id="rId18"/>
    <p:sldLayoutId id="2147483793" r:id="rId19"/>
    <p:sldLayoutId id="2147483809" r:id="rId20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2.wav"/><Relationship Id="rId7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microsoft.com/office/2007/relationships/hdphoto" Target="../media/hdphoto1.wdp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5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58.png"/><Relationship Id="rId4" Type="http://schemas.openxmlformats.org/officeDocument/2006/relationships/notesSlide" Target="../notesSlides/notesSlide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0.png"/><Relationship Id="rId3" Type="http://schemas.openxmlformats.org/officeDocument/2006/relationships/audio" Target="../media/audio2.wav"/><Relationship Id="rId7" Type="http://schemas.openxmlformats.org/officeDocument/2006/relationships/image" Target="../media/image17.jpeg"/><Relationship Id="rId12" Type="http://schemas.openxmlformats.org/officeDocument/2006/relationships/image" Target="../media/image19.png"/><Relationship Id="rId17" Type="http://schemas.openxmlformats.org/officeDocument/2006/relationships/image" Target="../media/image22.png"/><Relationship Id="rId2" Type="http://schemas.openxmlformats.org/officeDocument/2006/relationships/audio" Target="../media/audio1.wav"/><Relationship Id="rId16" Type="http://schemas.openxmlformats.org/officeDocument/2006/relationships/slide" Target="slide4.xml"/><Relationship Id="rId1" Type="http://schemas.openxmlformats.org/officeDocument/2006/relationships/slideLayout" Target="../slideLayouts/slideLayout16.xml"/><Relationship Id="rId6" Type="http://schemas.openxmlformats.org/officeDocument/2006/relationships/audio" Target="../media/audio5.wav"/><Relationship Id="rId11" Type="http://schemas.openxmlformats.org/officeDocument/2006/relationships/image" Target="../media/image18.png"/><Relationship Id="rId5" Type="http://schemas.openxmlformats.org/officeDocument/2006/relationships/audio" Target="../media/audio4.wav"/><Relationship Id="rId15" Type="http://schemas.openxmlformats.org/officeDocument/2006/relationships/image" Target="../media/image21.png"/><Relationship Id="rId10" Type="http://schemas.openxmlformats.org/officeDocument/2006/relationships/image" Target="../media/image11.png"/><Relationship Id="rId4" Type="http://schemas.openxmlformats.org/officeDocument/2006/relationships/audio" Target="../media/audio3.wav"/><Relationship Id="rId9" Type="http://schemas.microsoft.com/office/2007/relationships/hdphoto" Target="../media/hdphoto1.wdp"/><Relationship Id="rId1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CB2D8-8CEA-4B4A-AE31-C621F55557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595" y="1783102"/>
            <a:ext cx="9142810" cy="1155849"/>
          </a:xfrm>
        </p:spPr>
        <p:txBody>
          <a:bodyPr>
            <a:normAutofit/>
          </a:bodyPr>
          <a:lstStyle/>
          <a:p>
            <a:r>
              <a:rPr lang="en-US" sz="5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15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290B9B-78D3-47BF-8F38-E7F0A7E750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609302" y="2942197"/>
            <a:ext cx="13410604" cy="1655762"/>
          </a:xfrm>
        </p:spPr>
        <p:txBody>
          <a:bodyPr>
            <a:normAutofit/>
          </a:bodyPr>
          <a:lstStyle/>
          <a:p>
            <a:r>
              <a:rPr lang="en-US" sz="6600" b="1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6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76: </a:t>
            </a:r>
            <a:r>
              <a:rPr lang="vi-VN" sz="6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ư</a:t>
            </a:r>
            <a:r>
              <a:rPr lang="en-US" sz="6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ơn - </a:t>
            </a:r>
            <a:r>
              <a:rPr lang="vi-VN" sz="6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ư</a:t>
            </a:r>
            <a:r>
              <a:rPr lang="en-US" sz="6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ơt</a:t>
            </a:r>
            <a:endParaRPr lang="en-US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AC7166-F503-422D-BDE1-A83D50999971}"/>
              </a:ext>
            </a:extLst>
          </p:cNvPr>
          <p:cNvSpPr/>
          <p:nvPr/>
        </p:nvSpPr>
        <p:spPr>
          <a:xfrm>
            <a:off x="8669539" y="136126"/>
            <a:ext cx="25635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</a:t>
            </a:r>
            <a:r>
              <a:rPr lang="vi-VN"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IẾNG VIỆT</a:t>
            </a:r>
            <a:r>
              <a:rPr lang="en-US"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  <a:endParaRPr 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101047-25E6-45B1-9FAC-C1D2B827DC01}"/>
              </a:ext>
            </a:extLst>
          </p:cNvPr>
          <p:cNvSpPr/>
          <p:nvPr/>
        </p:nvSpPr>
        <p:spPr>
          <a:xfrm>
            <a:off x="10467621" y="629330"/>
            <a:ext cx="6543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1748859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AC6B9F9-659D-4485-8999-FABA97758A96}"/>
              </a:ext>
            </a:extLst>
          </p:cNvPr>
          <p:cNvSpPr txBox="1"/>
          <p:nvPr/>
        </p:nvSpPr>
        <p:spPr>
          <a:xfrm>
            <a:off x="1452147" y="943937"/>
            <a:ext cx="26688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vi-VN" sz="5400" b="1" dirty="0">
                <a:latin typeface="Calibri" panose="020F0502020204030204" pitchFamily="34" charset="0"/>
                <a:cs typeface="Calibri" panose="020F0502020204030204" pitchFamily="34" charset="0"/>
              </a:rPr>
              <a:t>ư</a:t>
            </a:r>
            <a:r>
              <a:rPr lang="en-US" sz="5400" b="1" dirty="0" err="1">
                <a:latin typeface="Calibri" panose="020F0502020204030204" pitchFamily="34" charset="0"/>
                <a:cs typeface="Calibri" panose="020F0502020204030204" pitchFamily="34" charset="0"/>
              </a:rPr>
              <a:t>ớt</a:t>
            </a:r>
            <a:r>
              <a:rPr lang="en-US" sz="5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latin typeface="Calibri" panose="020F0502020204030204" pitchFamily="34" charset="0"/>
                <a:cs typeface="Calibri" panose="020F0502020204030204" pitchFamily="34" charset="0"/>
              </a:rPr>
              <a:t>ván</a:t>
            </a:r>
            <a:endParaRPr lang="en-US" sz="5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3477C1-5DDF-49B0-AD79-672812F96390}"/>
              </a:ext>
            </a:extLst>
          </p:cNvPr>
          <p:cNvSpPr txBox="1"/>
          <p:nvPr/>
        </p:nvSpPr>
        <p:spPr>
          <a:xfrm>
            <a:off x="1598170" y="3620045"/>
            <a:ext cx="13276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ư</a:t>
            </a:r>
            <a:r>
              <a:rPr lang="en-US" sz="5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ơt</a:t>
            </a:r>
            <a:endParaRPr lang="en-US" sz="5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8169" y="578802"/>
            <a:ext cx="7203831" cy="525303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AC6B9F9-659D-4485-8999-FABA97758A96}"/>
              </a:ext>
            </a:extLst>
          </p:cNvPr>
          <p:cNvSpPr txBox="1"/>
          <p:nvPr/>
        </p:nvSpPr>
        <p:spPr>
          <a:xfrm>
            <a:off x="1441987" y="2281991"/>
            <a:ext cx="15247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vi-VN" sz="5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ư</a:t>
            </a:r>
            <a:r>
              <a:rPr lang="en-US" sz="5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ớt</a:t>
            </a:r>
            <a:endParaRPr lang="en-US" sz="54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12" y="4765041"/>
            <a:ext cx="4002062" cy="173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0695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062d0fa-0ae9-4e16-ba04-9b12a077fae7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0138" y="778510"/>
            <a:ext cx="10125542" cy="5530850"/>
          </a:xfrm>
          <a:prstGeom prst="rect">
            <a:avLst/>
          </a:prstGeom>
          <a:solidFill>
            <a:srgbClr val="4F81BD"/>
          </a:solidFill>
          <a:ln>
            <a:noFill/>
          </a:ln>
          <a:effectLst>
            <a:innerShdw blurRad="469900">
              <a:srgbClr val="000000">
                <a:alpha val="86000"/>
              </a:srgbClr>
            </a:innerShdw>
          </a:effectLst>
          <a:scene3d>
            <a:camera prst="orthographicFront"/>
            <a:lightRig rig="soft" dir="t"/>
          </a:scene3d>
          <a:sp3d/>
        </p:spPr>
      </p:pic>
    </p:spTree>
    <p:extLst>
      <p:ext uri="{BB962C8B-B14F-4D97-AF65-F5344CB8AC3E}">
        <p14:creationId xmlns:p14="http://schemas.microsoft.com/office/powerpoint/2010/main" val="1034785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AC6B9F9-659D-4485-8999-FABA97758A96}"/>
              </a:ext>
            </a:extLst>
          </p:cNvPr>
          <p:cNvSpPr txBox="1"/>
          <p:nvPr/>
        </p:nvSpPr>
        <p:spPr>
          <a:xfrm>
            <a:off x="1452147" y="943937"/>
            <a:ext cx="26688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vi-VN" sz="5400" b="1" dirty="0">
                <a:latin typeface="Calibri" panose="020F0502020204030204" pitchFamily="34" charset="0"/>
                <a:cs typeface="Calibri" panose="020F0502020204030204" pitchFamily="34" charset="0"/>
              </a:rPr>
              <a:t>ư</a:t>
            </a:r>
            <a:r>
              <a:rPr lang="en-US" sz="5400" b="1" dirty="0" err="1">
                <a:latin typeface="Calibri" panose="020F0502020204030204" pitchFamily="34" charset="0"/>
                <a:cs typeface="Calibri" panose="020F0502020204030204" pitchFamily="34" charset="0"/>
              </a:rPr>
              <a:t>ớt</a:t>
            </a:r>
            <a:r>
              <a:rPr lang="en-US" sz="5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latin typeface="Calibri" panose="020F0502020204030204" pitchFamily="34" charset="0"/>
                <a:cs typeface="Calibri" panose="020F0502020204030204" pitchFamily="34" charset="0"/>
              </a:rPr>
              <a:t>ván</a:t>
            </a:r>
            <a:endParaRPr lang="en-US" sz="5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3477C1-5DDF-49B0-AD79-672812F96390}"/>
              </a:ext>
            </a:extLst>
          </p:cNvPr>
          <p:cNvSpPr txBox="1"/>
          <p:nvPr/>
        </p:nvSpPr>
        <p:spPr>
          <a:xfrm>
            <a:off x="1598170" y="3620045"/>
            <a:ext cx="13276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ư</a:t>
            </a:r>
            <a:r>
              <a:rPr lang="en-US" sz="5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ơt</a:t>
            </a:r>
            <a:endParaRPr lang="en-US" sz="5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8169" y="578802"/>
            <a:ext cx="7203831" cy="525303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AC6B9F9-659D-4485-8999-FABA97758A96}"/>
              </a:ext>
            </a:extLst>
          </p:cNvPr>
          <p:cNvSpPr txBox="1"/>
          <p:nvPr/>
        </p:nvSpPr>
        <p:spPr>
          <a:xfrm>
            <a:off x="1441987" y="2281991"/>
            <a:ext cx="15247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vi-VN" sz="5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ư</a:t>
            </a:r>
            <a:r>
              <a:rPr lang="en-US" sz="5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ớt</a:t>
            </a:r>
            <a:endParaRPr lang="en-US" sz="54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12" y="4765041"/>
            <a:ext cx="4002062" cy="173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2271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AC6B9F9-659D-4485-8999-FABA97758A96}"/>
              </a:ext>
            </a:extLst>
          </p:cNvPr>
          <p:cNvSpPr txBox="1"/>
          <p:nvPr/>
        </p:nvSpPr>
        <p:spPr>
          <a:xfrm>
            <a:off x="8289826" y="5444817"/>
            <a:ext cx="294657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vi-VN" sz="6000" b="1" dirty="0">
                <a:latin typeface="Calibri" panose="020F0502020204030204" pitchFamily="34" charset="0"/>
                <a:cs typeface="Calibri" panose="020F0502020204030204" pitchFamily="34" charset="0"/>
              </a:rPr>
              <a:t>ư</a:t>
            </a:r>
            <a:r>
              <a:rPr lang="en-US" sz="6000" b="1" dirty="0" err="1">
                <a:latin typeface="Calibri" panose="020F0502020204030204" pitchFamily="34" charset="0"/>
                <a:cs typeface="Calibri" panose="020F0502020204030204" pitchFamily="34" charset="0"/>
              </a:rPr>
              <a:t>ớt</a:t>
            </a:r>
            <a:r>
              <a:rPr lang="en-US" sz="6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latin typeface="Calibri" panose="020F0502020204030204" pitchFamily="34" charset="0"/>
                <a:cs typeface="Calibri" panose="020F0502020204030204" pitchFamily="34" charset="0"/>
              </a:rPr>
              <a:t>ván</a:t>
            </a:r>
            <a:endParaRPr lang="en-US" sz="6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3477C1-5DDF-49B0-AD79-672812F96390}"/>
              </a:ext>
            </a:extLst>
          </p:cNvPr>
          <p:cNvSpPr txBox="1"/>
          <p:nvPr/>
        </p:nvSpPr>
        <p:spPr>
          <a:xfrm>
            <a:off x="9044808" y="4106832"/>
            <a:ext cx="143661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ư</a:t>
            </a:r>
            <a:r>
              <a:rPr lang="en-US" sz="6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ơt</a:t>
            </a:r>
            <a:endParaRPr lang="en-US" sz="6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000" y="323099"/>
            <a:ext cx="4572000" cy="33339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253320D-D485-4295-9538-86C556E51166}"/>
              </a:ext>
            </a:extLst>
          </p:cNvPr>
          <p:cNvSpPr txBox="1"/>
          <p:nvPr/>
        </p:nvSpPr>
        <p:spPr>
          <a:xfrm>
            <a:off x="1539040" y="5352484"/>
            <a:ext cx="30935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Calibri" panose="020F0502020204030204" pitchFamily="34" charset="0"/>
                <a:cs typeface="Calibri" panose="020F0502020204030204" pitchFamily="34" charset="0"/>
              </a:rPr>
              <a:t>con l</a:t>
            </a:r>
            <a:r>
              <a:rPr lang="vi-VN" sz="6000" b="1" dirty="0">
                <a:latin typeface="Calibri" panose="020F0502020204030204" pitchFamily="34" charset="0"/>
                <a:cs typeface="Calibri" panose="020F0502020204030204" pitchFamily="34" charset="0"/>
              </a:rPr>
              <a:t>ư</a:t>
            </a:r>
            <a:r>
              <a:rPr lang="en-US" sz="6000" b="1" dirty="0" err="1">
                <a:latin typeface="Calibri" panose="020F0502020204030204" pitchFamily="34" charset="0"/>
                <a:cs typeface="Calibri" panose="020F0502020204030204" pitchFamily="34" charset="0"/>
              </a:rPr>
              <a:t>ơn</a:t>
            </a:r>
            <a:endParaRPr lang="en-US" sz="6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B9EE1D-87B4-4021-A211-C4B7BBA9779B}"/>
              </a:ext>
            </a:extLst>
          </p:cNvPr>
          <p:cNvSpPr txBox="1"/>
          <p:nvPr/>
        </p:nvSpPr>
        <p:spPr>
          <a:xfrm>
            <a:off x="2406515" y="4106832"/>
            <a:ext cx="15840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ư</a:t>
            </a:r>
            <a:r>
              <a:rPr lang="en-US" sz="6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ơn</a:t>
            </a:r>
            <a:endParaRPr lang="en-US" sz="6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432" y="1155537"/>
            <a:ext cx="5972175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7983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图片 3075" descr="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69" y="462319"/>
            <a:ext cx="11776364" cy="6312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3" name="图片 3092" descr="PPT素材-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213" y="903644"/>
            <a:ext cx="4651375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7"/>
          <p:cNvSpPr>
            <a:spLocks noChangeArrowheads="1"/>
          </p:cNvSpPr>
          <p:nvPr/>
        </p:nvSpPr>
        <p:spPr bwMode="gray">
          <a:xfrm>
            <a:off x="4269510" y="1423879"/>
            <a:ext cx="3788402" cy="1502274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5882"/>
                  <a:invGamma/>
                </a:schemeClr>
              </a:gs>
            </a:gsLst>
            <a:lin ang="0" scaled="1"/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0" b="1" noProof="0" dirty="0" err="1">
                <a:latin typeface="Calibri" panose="020F0502020204030204" pitchFamily="34" charset="0"/>
                <a:cs typeface="Calibri" panose="020F0502020204030204" pitchFamily="34" charset="0"/>
              </a:rPr>
              <a:t>ươ</a:t>
            </a:r>
            <a:r>
              <a:rPr lang="en-US" sz="12000" b="1" noProof="0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endParaRPr kumimoji="0" lang="en-US" sz="12000" b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gray">
          <a:xfrm>
            <a:off x="4181205" y="4211795"/>
            <a:ext cx="3876707" cy="145097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ươ</a:t>
            </a:r>
            <a:r>
              <a:rPr lang="en-US" sz="12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endParaRPr kumimoji="0" lang="en-US" sz="12000" b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gray">
          <a:xfrm>
            <a:off x="1046280" y="2140422"/>
            <a:ext cx="3777019" cy="2736614"/>
          </a:xfrm>
          <a:prstGeom prst="ellipse">
            <a:avLst/>
          </a:prstGeom>
          <a:gradFill rotWithShape="1">
            <a:gsLst>
              <a:gs pos="0">
                <a:schemeClr val="accent2">
                  <a:gamma/>
                  <a:tint val="56471"/>
                  <a:invGamma/>
                </a:schemeClr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28575" algn="ctr">
            <a:solidFill>
              <a:srgbClr val="FFFFFF"/>
            </a:solidFill>
            <a:round/>
            <a:headEnd/>
            <a:tailEnd/>
          </a:ln>
          <a:effectLst/>
          <a:scene3d>
            <a:camera prst="orthographicFront"/>
            <a:lightRig rig="flat" dir="t">
              <a:rot lat="0" lon="0" rev="2400000"/>
            </a:lightRig>
          </a:scene3d>
          <a:sp3d prstMaterial="softEdge">
            <a:bevelT w="762000" h="965200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cs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3957" y="2926153"/>
            <a:ext cx="44239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solidFill>
                  <a:prstClr val="black"/>
                </a:solidFill>
                <a:latin typeface="UTM Avo" panose="02040603050506020204" pitchFamily="18" charset="0"/>
              </a:rPr>
              <a:t>So </a:t>
            </a:r>
            <a:r>
              <a:rPr lang="en-US" sz="6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sánh</a:t>
            </a:r>
            <a:endParaRPr kumimoji="0" lang="vi-VN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21037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5B9D135-338A-4DFA-8FD6-84FBDA07A8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55" y="1167290"/>
            <a:ext cx="6243163" cy="50442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591F08A-48E2-4DA0-95AF-975F748B4A07}"/>
              </a:ext>
            </a:extLst>
          </p:cNvPr>
          <p:cNvSpPr txBox="1"/>
          <p:nvPr/>
        </p:nvSpPr>
        <p:spPr>
          <a:xfrm>
            <a:off x="7636863" y="2505670"/>
            <a:ext cx="14814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>
                <a:solidFill>
                  <a:srgbClr val="FF0000"/>
                </a:solidFill>
              </a:rPr>
              <a:t>ươn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1D3EB0-00DE-4432-8E09-FFB413420C2D}"/>
              </a:ext>
            </a:extLst>
          </p:cNvPr>
          <p:cNvSpPr txBox="1"/>
          <p:nvPr/>
        </p:nvSpPr>
        <p:spPr>
          <a:xfrm>
            <a:off x="9571452" y="2505670"/>
            <a:ext cx="16193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/>
              <a:t>l</a:t>
            </a:r>
            <a:r>
              <a:rPr lang="en-US" sz="5400" dirty="0" err="1">
                <a:solidFill>
                  <a:srgbClr val="FF0000"/>
                </a:solidFill>
              </a:rPr>
              <a:t>ươn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1A54A0-FA5F-4425-9A47-41F11350D7F8}"/>
              </a:ext>
            </a:extLst>
          </p:cNvPr>
          <p:cNvSpPr txBox="1"/>
          <p:nvPr/>
        </p:nvSpPr>
        <p:spPr>
          <a:xfrm>
            <a:off x="7636863" y="3844051"/>
            <a:ext cx="12939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>
                <a:solidFill>
                  <a:srgbClr val="FF0000"/>
                </a:solidFill>
              </a:rPr>
              <a:t>ươt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79B9AF-E7E7-4603-8529-84C5F1C692C6}"/>
              </a:ext>
            </a:extLst>
          </p:cNvPr>
          <p:cNvSpPr txBox="1"/>
          <p:nvPr/>
        </p:nvSpPr>
        <p:spPr>
          <a:xfrm>
            <a:off x="9571452" y="3844051"/>
            <a:ext cx="14318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/>
              <a:t>l</a:t>
            </a:r>
            <a:r>
              <a:rPr lang="en-US" sz="5400" dirty="0" err="1">
                <a:solidFill>
                  <a:srgbClr val="FF0000"/>
                </a:solidFill>
              </a:rPr>
              <a:t>ướt</a:t>
            </a:r>
            <a:endParaRPr lang="en-US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263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013" y="204258"/>
            <a:ext cx="9115548" cy="6449484"/>
          </a:xfrm>
          <a:prstGeom prst="rect">
            <a:avLst/>
          </a:prstGeom>
        </p:spPr>
      </p:pic>
      <p:sp>
        <p:nvSpPr>
          <p:cNvPr id="4" name="Shape 233">
            <a:extLst>
              <a:ext uri="{FF2B5EF4-FFF2-40B4-BE49-F238E27FC236}">
                <a16:creationId xmlns:a16="http://schemas.microsoft.com/office/drawing/2014/main" id="{7DF390D5-FD81-4C0B-95D5-90A528D13082}"/>
              </a:ext>
            </a:extLst>
          </p:cNvPr>
          <p:cNvSpPr/>
          <p:nvPr/>
        </p:nvSpPr>
        <p:spPr>
          <a:xfrm>
            <a:off x="6096000" y="3145232"/>
            <a:ext cx="6016487" cy="13738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marL="0" marR="0" lvl="0" indent="0" algn="l" defTabSz="41275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kumimoji="0" lang="en-US" sz="66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LÀM QUEN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577064" y="1635794"/>
            <a:ext cx="5303569" cy="439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0938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B1F91A-27CE-47A3-9FD2-B3755E1E7B61}"/>
              </a:ext>
            </a:extLst>
          </p:cNvPr>
          <p:cNvSpPr/>
          <p:nvPr/>
        </p:nvSpPr>
        <p:spPr>
          <a:xfrm>
            <a:off x="1485835" y="503797"/>
            <a:ext cx="108857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 err="1">
                <a:solidFill>
                  <a:prstClr val="black"/>
                </a:solidFill>
                <a:latin typeface="UTM Avo"/>
              </a:rPr>
              <a:t>Giúp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thỏ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đem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cà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rốt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về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hai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nhà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kho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cho</a:t>
            </a:r>
            <a:r>
              <a:rPr lang="en-US" sz="32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UTM Avo"/>
              </a:rPr>
              <a:t>đúng</a:t>
            </a:r>
            <a:endParaRPr lang="en-US" sz="3200" dirty="0">
              <a:solidFill>
                <a:prstClr val="black"/>
              </a:solidFill>
              <a:latin typeface="UTM Avo"/>
            </a:endParaRPr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911A0040-3E6E-4090-9872-92DD8B4EC2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8" t="6755" r="6531" b="12922"/>
          <a:stretch/>
        </p:blipFill>
        <p:spPr>
          <a:xfrm>
            <a:off x="0" y="1143001"/>
            <a:ext cx="12192000" cy="56628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" y="461327"/>
            <a:ext cx="12192000" cy="28670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52592"/>
            <a:ext cx="2395051" cy="863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8981" y="5764106"/>
            <a:ext cx="2418081" cy="9096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9255" y="5787136"/>
            <a:ext cx="2441109" cy="863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4462" y="5752592"/>
            <a:ext cx="2325963" cy="8981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54523" y="5752592"/>
            <a:ext cx="2337477" cy="110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428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6.66667E-6 L 6.25E-7 6.66667E-6 C 0.00065 -0.00949 0.00091 -0.01898 0.00169 -0.02824 C 0.00195 -0.03171 0.00286 -0.03518 0.00338 -0.03865 C 0.00403 -0.04398 0.00455 -0.04953 0.00507 -0.05486 C 0.00729 -0.08194 0.00807 -0.10925 0.00924 -0.13634 C 0.00885 -0.16759 0.00885 -0.19861 0.00833 -0.22962 C 0.00833 -0.2331 0.00768 -0.23657 0.00755 -0.24004 C 0.0069 -0.25185 0.00716 -0.26388 0.00586 -0.27569 C 0.00547 -0.27916 0.00364 -0.28148 0.00247 -0.28449 C 0.00221 -0.28703 0.00208 -0.28958 0.00169 -0.29189 C 0.0013 -0.29398 0.00052 -0.29583 6.25E-7 -0.29791 C -0.00052 -0.30023 -0.00118 -0.30277 -0.0017 -0.30532 C -0.00521 -0.32662 0.00013 -0.30185 -0.00417 -0.31712 C -0.00456 -0.31851 -0.00443 -0.32037 -0.00495 -0.32152 C -0.0056 -0.32291 -0.00664 -0.32361 -0.00743 -0.32453 C -0.00795 -0.32592 -0.00873 -0.32731 -0.00912 -0.32893 C -0.00977 -0.33171 -0.00951 -0.33564 -0.01081 -0.33773 C -0.0181 -0.35069 -0.00912 -0.33425 -0.01498 -0.34675 C -0.01563 -0.34837 -0.0168 -0.34953 -0.01745 -0.35115 C -0.0181 -0.353 -0.01849 -0.35509 -0.01914 -0.35717 C -0.02006 -0.36018 -0.02214 -0.36481 -0.02331 -0.36736 C -0.02709 -0.38773 -0.02292 -0.36689 -0.02657 -0.38217 C -0.02696 -0.38379 -0.02696 -0.38541 -0.02735 -0.3868 C -0.028 -0.38842 -0.02917 -0.38958 -0.02995 -0.3912 C -0.03086 -0.39305 -0.03151 -0.39513 -0.03243 -0.39699 C -0.03373 -0.40416 -0.03256 -0.39953 -0.03568 -0.4074 C -0.03633 -0.40879 -0.03698 -0.41018 -0.03737 -0.4118 C -0.03776 -0.41319 -0.03815 -0.4162 -0.03815 -0.4162 L -0.03815 -0.4162 " pathEditMode="relative" ptsTypes="AAAAAAAAAAAAAAAAAAAAAAAAAA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-0.07106 L -0.00078 -0.07083 C 0.00026 -0.07477 0.00104 -0.07824 0.00247 -0.08125 C 0.00313 -0.08264 0.0043 -0.08264 0.00495 -0.08379 C 0.00573 -0.08495 0.00573 -0.0868 0.00664 -0.08773 C 0.00885 -0.08912 0.01341 -0.09027 0.01341 -0.09004 C 0.01836 -0.0949 0.01367 -0.09074 0.01862 -0.09398 C 0.01966 -0.09444 0.0207 -0.0956 0.02188 -0.09652 C 0.02266 -0.09676 0.02357 -0.09722 0.02435 -0.09768 C 0.02578 -0.09838 0.02734 -0.09953 0.02865 -0.10023 C 0.02956 -0.10069 0.03034 -0.10092 0.03125 -0.10139 C 0.03255 -0.10208 0.03398 -0.10324 0.03555 -0.10393 C 0.03659 -0.10463 0.03776 -0.10463 0.0388 -0.10509 C 0.04766 -0.10995 0.03698 -0.10578 0.04557 -0.10902 C 0.04766 -0.11111 0.04909 -0.1125 0.05143 -0.11389 C 0.05247 -0.11458 0.05391 -0.11458 0.05495 -0.11527 C 0.05716 -0.11666 0.05924 -0.11898 0.06159 -0.12014 C 0.06341 -0.12106 0.06523 -0.12129 0.06667 -0.12268 C 0.08411 -0.14004 0.07083 -0.12708 0.11146 -0.15926 L 0.1293 -0.17315 C 0.13438 -0.17731 0.13945 -0.18102 0.14453 -0.18565 C 0.14948 -0.19027 0.15443 -0.19537 0.15964 -0.1993 C 0.16875 -0.20648 0.17917 -0.20972 0.18763 -0.21828 C 0.19753 -0.22801 0.2013 -0.23287 0.21211 -0.23958 C 0.21628 -0.24213 0.2207 -0.24328 0.22487 -0.24583 C 0.22839 -0.24838 0.23151 -0.25231 0.23503 -0.25486 C 0.23789 -0.25694 0.24141 -0.25764 0.24427 -0.25995 C 0.25013 -0.26412 0.25482 -0.27222 0.2612 -0.27477 L 0.26719 -0.27731 C 0.26823 -0.27801 0.2694 -0.27824 0.27044 -0.2787 C 0.27188 -0.2794 0.27331 -0.28032 0.27461 -0.28102 C 0.27552 -0.28171 0.27643 -0.28217 0.27721 -0.2824 C 0.27813 -0.28426 0.2806 -0.29004 0.28138 -0.2912 C 0.28268 -0.29282 0.28438 -0.29352 0.28568 -0.29514 C 0.28841 -0.29861 0.29089 -0.30231 0.29323 -0.30625 C 0.30221 -0.32152 0.29414 -0.31203 0.30352 -0.32129 C 0.30456 -0.32384 0.30547 -0.32685 0.30677 -0.32893 C 0.30742 -0.32986 0.30872 -0.32916 0.30938 -0.33009 C 0.31016 -0.33148 0.31029 -0.33379 0.31094 -0.33541 C 0.31185 -0.33657 0.31276 -0.33773 0.31367 -0.33912 C 0.31589 -0.34907 0.3125 -0.33727 0.31693 -0.34398 C 0.31758 -0.3449 0.31719 -0.34699 0.31784 -0.34791 C 0.31836 -0.34861 0.31953 -0.34838 0.32031 -0.34907 C 0.32135 -0.34977 0.32201 -0.35092 0.32292 -0.35162 C 0.3237 -0.35231 0.32461 -0.35231 0.32539 -0.35277 C 0.32656 -0.35347 0.3276 -0.35463 0.32878 -0.35532 C 0.32969 -0.35602 0.3306 -0.35602 0.33138 -0.35648 C 0.33281 -0.3574 0.33411 -0.35856 0.33555 -0.35902 C 0.33711 -0.35995 0.33984 -0.36041 0.34154 -0.36157 C 0.34805 -0.36643 0.34023 -0.36227 0.34648 -0.36527 L 0.34753 -0.36898 L 0.34753 -0.36898 " pathEditMode="relative" rAng="0" ptsTypes="AAAAAAAAAAAAAAAAAAAAAAAAAAAAAAAAAAAAAAAAAAAAAAAAAA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09" y="-1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1.85185E-6 L -3.95833E-6 0.00069 C 0.00769 -0.02269 0.00052 0.00185 0.00691 -0.03125 C 0.00782 -0.03588 0.00886 -0.03843 0.0099 -0.04259 C 0.01107 -0.04746 0.01224 -0.05209 0.01342 -0.05764 C 0.01537 -0.06783 0.01745 -0.07662 0.01941 -0.08866 C 0.02019 -0.09352 0.02097 -0.09954 0.02188 -0.10371 C 0.02396 -0.11389 0.02513 -0.11574 0.02748 -0.12292 C 0.028 -0.12523 0.02878 -0.12824 0.02943 -0.13056 C 0.02995 -0.13611 0.03021 -0.1419 0.03086 -0.1463 C 0.03138 -0.14931 0.0323 -0.14792 0.03295 -0.14977 C 0.03373 -0.15209 0.03451 -0.15463 0.03542 -0.15764 C 0.04154 -0.17847 0.03217 -0.14746 0.03998 -0.18033 C 0.0405 -0.18264 0.04128 -0.18264 0.04193 -0.18449 C 0.04545 -0.19283 0.04336 -0.18935 0.04636 -0.19954 C 0.04688 -0.20139 0.0474 -0.20139 0.04792 -0.20371 C 0.04948 -0.21042 0.05092 -0.21875 0.05248 -0.22639 C 0.05287 -0.22894 0.05326 -0.2331 0.05391 -0.23426 L 0.05586 -0.23796 C 0.05925 -0.25533 0.05495 -0.23496 0.06042 -0.25347 C 0.06459 -0.26783 0.05808 -0.25579 0.06498 -0.26482 C 0.06576 -0.26713 0.06654 -0.27014 0.06745 -0.27269 C 0.06862 -0.2757 0.07019 -0.2757 0.07136 -0.27986 C 0.0724 -0.28334 0.07292 -0.2919 0.07396 -0.29537 C 0.07487 -0.29954 0.07592 -0.30023 0.07683 -0.30324 C 0.07774 -0.30556 0.07852 -0.30857 0.07943 -0.31088 C 0.07995 -0.31227 0.08073 -0.31273 0.08138 -0.31459 C 0.08438 -0.32246 0.08334 -0.32107 0.08581 -0.33009 C 0.08829 -0.33796 0.08802 -0.33681 0.09037 -0.34144 C 0.09102 -0.34514 0.09167 -0.34861 0.09245 -0.35301 C 0.09284 -0.35648 0.09336 -0.36065 0.09388 -0.36435 C 0.09441 -0.36736 0.09493 -0.36898 0.09545 -0.37199 C 0.09792 -0.3882 0.09584 -0.38056 0.09831 -0.38773 C 0.10105 -0.40857 0.09857 -0.39074 0.10144 -0.40671 C 0.10287 -0.41528 0.10378 -0.42246 0.10534 -0.42963 C 0.11263 -0.46134 0.10326 -0.41945 0.10886 -0.44097 C 0.10951 -0.44329 0.1099 -0.4463 0.11042 -0.44884 C 0.11368 -0.4632 0.11107 -0.45116 0.11394 -0.46019 C 0.11459 -0.4625 0.11524 -0.46505 0.11589 -0.46783 C 0.11732 -0.47384 0.11836 -0.48357 0.11993 -0.48704 C 0.12214 -0.49259 0.12097 -0.48889 0.12331 -0.49838 C 0.12448 -0.52315 0.12292 -0.49977 0.12539 -0.51412 C 0.12644 -0.5206 0.12709 -0.53334 0.12839 -0.53681 C 0.12891 -0.53796 0.12943 -0.53866 0.12995 -0.54051 L 0.13438 -0.56389 C 0.1349 -0.56621 0.13529 -0.57037 0.13581 -0.57153 L 0.13789 -0.57523 C 0.13842 -0.57755 0.13894 -0.57986 0.13933 -0.58287 C 0.14024 -0.58889 0.14089 -0.59676 0.14193 -0.60209 C 0.14232 -0.60463 0.14284 -0.60394 0.14336 -0.60579 C 0.14532 -0.61343 0.14623 -0.61898 0.14792 -0.62917 C 0.14844 -0.64097 0.14831 -0.64352 0.14987 -0.65185 C 0.15026 -0.65417 0.15092 -0.65417 0.15144 -0.65556 C 0.15274 -0.66621 0.15456 -0.68241 0.15638 -0.69028 C 0.15691 -0.6919 0.15743 -0.69259 0.15795 -0.69375 C 0.15808 -0.69792 0.15808 -0.70278 0.15834 -0.70509 C 0.15925 -0.71181 0.16042 -0.71597 0.16146 -0.72084 C 0.16276 -0.72847 0.16276 -0.72917 0.16433 -0.73218 C 0.16459 -0.73264 0.16472 -0.73218 0.16498 -0.73218 L 0.16498 -0.73148 " pathEditMode="relative" rAng="0" ptsTypes="AAAAAAAAAAAAAAAAAA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42" y="-36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0.00023 L 3.125E-6 0.00023 C 0.00638 -0.00255 0.01263 -0.00533 0.01914 -0.00695 C 0.01992 -0.00718 0.03281 -0.01019 0.03659 -0.01181 C 0.0388 -0.01273 0.04101 -0.01412 0.04323 -0.01505 C 0.04583 -0.01644 0.0483 -0.01736 0.05078 -0.01852 C 0.05195 -0.01945 0.05286 -0.02107 0.05416 -0.02176 C 0.05742 -0.02385 0.06406 -0.02662 0.06406 -0.02639 C 0.06927 -0.03334 0.06445 -0.02801 0.07409 -0.03311 C 0.07669 -0.03473 0.07942 -0.03519 0.08164 -0.0382 C 0.08424 -0.04167 0.08424 -0.0419 0.0875 -0.04468 C 0.0888 -0.04607 0.09023 -0.04723 0.09166 -0.04815 C 0.09323 -0.04885 0.09492 -0.04908 0.09661 -0.04954 C 0.10091 -0.06088 0.09687 -0.05324 0.10416 -0.05973 C 0.11458 -0.06898 0.10052 -0.06065 0.11497 -0.06806 C 0.11666 -0.06991 0.11836 -0.07199 0.11992 -0.07431 C 0.12135 -0.07639 0.12265 -0.0794 0.12409 -0.08102 C 0.14062 -0.10116 0.12018 -0.07176 0.13828 -0.09769 C 0.14362 -0.1051 0.1414 -0.10394 0.14752 -0.11065 C 0.14961 -0.11343 0.15195 -0.11482 0.15416 -0.11736 C 0.15586 -0.11922 0.15755 -0.12153 0.15911 -0.12385 C 0.16302 -0.1301 0.16237 -0.13542 0.16914 -0.13889 L 0.17252 -0.14028 C 0.18073 -0.15278 0.17031 -0.1375 0.17994 -0.15047 C 0.18281 -0.15394 0.18541 -0.15834 0.18828 -0.16181 C 0.20716 -0.1838 0.20573 -0.1757 0.22578 -0.20648 C 0.22825 -0.21019 0.23073 -0.21436 0.23333 -0.21806 C 0.23489 -0.22014 0.23672 -0.22084 0.23828 -0.22292 C 0.23984 -0.22477 0.24101 -0.22755 0.24244 -0.22963 C 0.24414 -0.23195 0.24596 -0.23334 0.24752 -0.23611 C 0.24987 -0.24005 0.25195 -0.24468 0.25416 -0.24908 L 0.25664 -0.2544 C 0.25846 -0.26482 0.25612 -0.25324 0.26002 -0.26412 C 0.26067 -0.26621 0.26106 -0.26852 0.26172 -0.27084 C 0.26133 -0.27732 0.26119 -0.28403 0.2608 -0.29051 C 0.26067 -0.29213 0.26067 -0.29445 0.26002 -0.29561 C 0.25885 -0.29723 0.25716 -0.29653 0.25586 -0.29723 C 0.25364 -0.3 0.2513 -0.30255 0.24909 -0.30533 C 0.2483 -0.30648 0.24752 -0.30787 0.24661 -0.3088 C 0.24557 -0.30949 0.2444 -0.30949 0.24336 -0.31019 C 0.24192 -0.31135 0.24049 -0.31227 0.23919 -0.31366 C 0.23476 -0.3176 0.23659 -0.3169 0.23164 -0.32037 C 0.2306 -0.32084 0.22942 -0.3213 0.22825 -0.32176 C 0.22213 -0.3301 0.22526 -0.32778 0.21914 -0.3301 C 0.21836 -0.33125 0.21758 -0.33241 0.21666 -0.33357 C 0.21562 -0.33449 0.21432 -0.33519 0.21328 -0.33681 C 0.21237 -0.3382 0.21172 -0.34028 0.2108 -0.34167 C 0.20976 -0.34306 0.20859 -0.34375 0.20742 -0.34514 C 0.20325 -0.34977 0.20664 -0.34746 0.20169 -0.35162 C 0.20078 -0.35232 0.19987 -0.35255 0.19909 -0.35324 C 0.1983 -0.35417 0.19752 -0.35556 0.19661 -0.35648 C 0.19583 -0.35718 0.19492 -0.35741 0.19414 -0.35811 C 0.19101 -0.36135 0.19192 -0.36181 0.18919 -0.36644 C 0.18841 -0.36783 0.18659 -0.36945 0.18659 -0.36922 L 0.18659 -0.36945 " pathEditMode="relative" rAng="0" ptsTypes="AAAAAAAAAAAAAAAAAAAAAAAAAAAAAAAAAAAAAAAAAAAAAAAAAAAAA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86" y="-18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7 -0.03703 L 0.00377 -0.0368 C 0.00013 -0.03935 -0.00573 -0.04305 -0.00964 -0.04467 C -0.01133 -0.04513 -0.01289 -0.0456 -0.01459 -0.04606 C -0.01875 -0.04699 -0.02292 -0.04768 -0.02709 -0.04907 C -0.02943 -0.04976 -0.03164 -0.05069 -0.03373 -0.05208 C -0.03516 -0.05277 -0.03646 -0.05416 -0.03789 -0.05486 C -0.04232 -0.05717 -0.04688 -0.05856 -0.05131 -0.06088 L -0.05716 -0.06388 C -0.05938 -0.06481 -0.06159 -0.06574 -0.06381 -0.06689 C -0.0655 -0.06759 -0.06719 -0.06875 -0.06875 -0.06967 C -0.07019 -0.0706 -0.07149 -0.07222 -0.07292 -0.07268 C -0.07513 -0.07361 -0.07735 -0.07361 -0.07956 -0.0743 C -0.08269 -0.075 -0.08568 -0.07615 -0.08881 -0.07708 C -0.09245 -0.07824 -0.0961 -0.07893 -0.09961 -0.08009 C -0.10157 -0.08078 -0.10352 -0.0824 -0.10547 -0.0831 C -0.10899 -0.08425 -0.11263 -0.08495 -0.11628 -0.08611 C -0.11849 -0.0868 -0.12071 -0.08842 -0.12292 -0.08912 C -0.12709 -0.09027 -0.13125 -0.09074 -0.13542 -0.09189 C -0.13776 -0.09259 -0.13985 -0.09421 -0.14206 -0.0949 C -0.14623 -0.09629 -0.15039 -0.09675 -0.15456 -0.09791 C -0.15769 -0.09884 -0.16068 -0.1 -0.16381 -0.10092 C -0.16797 -0.10208 -0.17214 -0.10254 -0.17631 -0.10393 C -0.17852 -0.10463 -0.18073 -0.10601 -0.18295 -0.10671 C -0.19232 -0.10972 -0.19701 -0.10995 -0.20625 -0.11134 C -0.21537 -0.11759 -0.20534 -0.11111 -0.22123 -0.11713 C -0.22305 -0.11782 -0.22461 -0.11944 -0.22631 -0.12013 C -0.2293 -0.12152 -0.23243 -0.12199 -0.23542 -0.12314 C -0.23828 -0.12407 -0.24102 -0.12546 -0.24375 -0.12615 C -0.24675 -0.12685 -0.24987 -0.12685 -0.253 -0.12754 C -0.26914 -0.13148 -0.25547 -0.12893 -0.26875 -0.13356 C -0.2724 -0.13472 -0.27604 -0.13541 -0.27956 -0.13634 C -0.28854 -0.14282 -0.27891 -0.13657 -0.29466 -0.14236 C -0.29909 -0.14398 -0.30352 -0.14606 -0.30795 -0.14838 C -0.3099 -0.1493 -0.31185 -0.15046 -0.31381 -0.15138 C -0.32279 -0.15486 -0.32813 -0.15532 -0.33789 -0.15717 C -0.3599 -0.16689 -0.32578 -0.15208 -0.35378 -0.16319 C -0.35573 -0.16388 -0.35769 -0.16527 -0.35964 -0.1662 C -0.36263 -0.16736 -0.36576 -0.16782 -0.36875 -0.16898 C -0.37097 -0.1699 -0.37318 -0.17106 -0.37539 -0.17199 L -0.39037 -0.178 C -0.39349 -0.17916 -0.39649 -0.17986 -0.39961 -0.18101 C -0.42253 -0.18958 -0.38594 -0.17731 -0.41537 -0.1868 C -0.41758 -0.18888 -0.41979 -0.1912 -0.42214 -0.19282 C -0.4267 -0.19583 -0.43086 -0.19699 -0.43542 -0.19861 C -0.45404 -0.21527 -0.4306 -0.1956 -0.4487 -0.20763 C -0.45104 -0.20925 -0.45313 -0.21203 -0.45547 -0.21342 C -0.46667 -0.22106 -0.45769 -0.21226 -0.46706 -0.21944 C -0.47982 -0.22916 -0.46797 -0.22245 -0.47956 -0.22824 C -0.48373 -0.23333 -0.48646 -0.23703 -0.49128 -0.24027 C -0.49336 -0.24166 -0.49584 -0.24166 -0.49792 -0.24305 C -0.50248 -0.24652 -0.50651 -0.25231 -0.5112 -0.25509 C -0.52032 -0.26041 -0.51224 -0.25509 -0.52292 -0.26388 C -0.52422 -0.26504 -0.52565 -0.26574 -0.52709 -0.26689 C -0.52878 -0.26828 -0.53034 -0.2699 -0.53203 -0.27129 C -0.53347 -0.27245 -0.5349 -0.27291 -0.5362 -0.2743 C -0.53802 -0.27592 -0.53946 -0.27847 -0.54128 -0.28032 C -0.54258 -0.28148 -0.54414 -0.28194 -0.54545 -0.2831 C -0.54662 -0.28449 -0.54766 -0.28611 -0.5487 -0.28773 C -0.54961 -0.28865 -0.55052 -0.28935 -0.55131 -0.2905 C -0.55248 -0.29236 -0.55326 -0.2949 -0.55456 -0.29652 C -0.55534 -0.29745 -0.55625 -0.29722 -0.55703 -0.29791 C -0.55847 -0.2993 -0.5599 -0.30092 -0.5612 -0.30254 C -0.56745 -0.30995 -0.56198 -0.3037 -0.56706 -0.31134 C -0.56784 -0.3125 -0.56875 -0.31342 -0.56953 -0.31435 C -0.57084 -0.31759 -0.57188 -0.32083 -0.5737 -0.32314 C -0.57448 -0.32407 -0.57539 -0.32407 -0.57631 -0.32476 C -0.57709 -0.32615 -0.578 -0.32754 -0.57878 -0.32916 C -0.57943 -0.33055 -0.57969 -0.33217 -0.58047 -0.33356 C -0.58203 -0.3368 -0.58373 -0.33958 -0.58542 -0.34236 C -0.58854 -0.34791 -0.58685 -0.34629 -0.59037 -0.34838 C -0.59063 -0.34976 -0.59076 -0.35162 -0.59128 -0.35277 C -0.59427 -0.35995 -0.59545 -0.36064 -0.5987 -0.36458 C -0.59987 -0.37037 -0.59896 -0.36805 -0.60118 -0.37199 L -0.60118 -0.37175 " pathEditMode="relative" rAng="0" ptsTypes="AAAAAAAAAAAAAAAAAAAAAAAAAAAAAAAAAAAAAAAAAAAAAAAAAAAAAAAAAAAAAAAAAAAAAAAAAAA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247" y="-1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F8A4FDB-F515-4B72-9A9D-1F8B8C1AC0EE}"/>
              </a:ext>
            </a:extLst>
          </p:cNvPr>
          <p:cNvSpPr/>
          <p:nvPr/>
        </p:nvSpPr>
        <p:spPr>
          <a:xfrm>
            <a:off x="1797377" y="1052848"/>
            <a:ext cx="87952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vi-VN" sz="4400" b="1" dirty="0">
                <a:solidFill>
                  <a:prstClr val="black"/>
                </a:solidFill>
                <a:latin typeface="UTM Avo" panose="02040603050506020204" pitchFamily="18" charset="0"/>
              </a:rPr>
              <a:t>Tìm tiếng ngoài bài có vần:</a:t>
            </a:r>
            <a:endParaRPr lang="en-US" sz="4400" b="1" dirty="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8C6E946-A947-4E4E-BB63-3BEB3A76A77F}"/>
              </a:ext>
            </a:extLst>
          </p:cNvPr>
          <p:cNvSpPr/>
          <p:nvPr/>
        </p:nvSpPr>
        <p:spPr>
          <a:xfrm>
            <a:off x="1871431" y="2396904"/>
            <a:ext cx="3930978" cy="357275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>
                <a:solidFill>
                  <a:schemeClr val="tx1"/>
                </a:solidFill>
              </a:rPr>
              <a:t>ươn</a:t>
            </a:r>
            <a:endParaRPr lang="en-US" sz="8800" dirty="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FC9AA64-CDD6-408B-BC81-E6222FCE4B5A}"/>
              </a:ext>
            </a:extLst>
          </p:cNvPr>
          <p:cNvSpPr/>
          <p:nvPr/>
        </p:nvSpPr>
        <p:spPr>
          <a:xfrm>
            <a:off x="6389591" y="2396904"/>
            <a:ext cx="3930978" cy="357275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>
                <a:solidFill>
                  <a:schemeClr val="tx1"/>
                </a:solidFill>
              </a:rPr>
              <a:t>ươt</a:t>
            </a:r>
            <a:endParaRPr lang="en-US" sz="8800" dirty="0">
              <a:solidFill>
                <a:schemeClr val="tx1"/>
              </a:solidFill>
            </a:endParaRPr>
          </a:p>
        </p:txBody>
      </p:sp>
      <p:grpSp>
        <p:nvGrpSpPr>
          <p:cNvPr id="8" name="Group 2">
            <a:extLst>
              <a:ext uri="{FF2B5EF4-FFF2-40B4-BE49-F238E27FC236}">
                <a16:creationId xmlns:a16="http://schemas.microsoft.com/office/drawing/2014/main" id="{8CF5A672-1378-4191-88E3-4457FD94FAE3}"/>
              </a:ext>
            </a:extLst>
          </p:cNvPr>
          <p:cNvGrpSpPr/>
          <p:nvPr/>
        </p:nvGrpSpPr>
        <p:grpSpPr>
          <a:xfrm>
            <a:off x="10401105" y="4565471"/>
            <a:ext cx="1652436" cy="1825828"/>
            <a:chOff x="11173066" y="3333751"/>
            <a:chExt cx="2768600" cy="3059113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CB88B041-E66D-4152-A1ED-32240D32C7CB}"/>
                </a:ext>
              </a:extLst>
            </p:cNvPr>
            <p:cNvSpPr/>
            <p:nvPr/>
          </p:nvSpPr>
          <p:spPr bwMode="auto">
            <a:xfrm>
              <a:off x="11627091" y="3333751"/>
              <a:ext cx="1863725" cy="2446338"/>
            </a:xfrm>
            <a:custGeom>
              <a:avLst/>
              <a:gdLst>
                <a:gd name="T0" fmla="*/ 179 w 496"/>
                <a:gd name="T1" fmla="*/ 59 h 650"/>
                <a:gd name="T2" fmla="*/ 402 w 496"/>
                <a:gd name="T3" fmla="*/ 112 h 650"/>
                <a:gd name="T4" fmla="*/ 463 w 496"/>
                <a:gd name="T5" fmla="*/ 303 h 650"/>
                <a:gd name="T6" fmla="*/ 443 w 496"/>
                <a:gd name="T7" fmla="*/ 442 h 650"/>
                <a:gd name="T8" fmla="*/ 440 w 496"/>
                <a:gd name="T9" fmla="*/ 495 h 650"/>
                <a:gd name="T10" fmla="*/ 237 w 496"/>
                <a:gd name="T11" fmla="*/ 649 h 650"/>
                <a:gd name="T12" fmla="*/ 54 w 496"/>
                <a:gd name="T13" fmla="*/ 499 h 650"/>
                <a:gd name="T14" fmla="*/ 59 w 496"/>
                <a:gd name="T15" fmla="*/ 446 h 650"/>
                <a:gd name="T16" fmla="*/ 39 w 496"/>
                <a:gd name="T17" fmla="*/ 295 h 650"/>
                <a:gd name="T18" fmla="*/ 179 w 496"/>
                <a:gd name="T19" fmla="*/ 5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6" h="650">
                  <a:moveTo>
                    <a:pt x="179" y="59"/>
                  </a:moveTo>
                  <a:cubicBezTo>
                    <a:pt x="198" y="28"/>
                    <a:pt x="342" y="0"/>
                    <a:pt x="402" y="112"/>
                  </a:cubicBezTo>
                  <a:cubicBezTo>
                    <a:pt x="461" y="224"/>
                    <a:pt x="431" y="264"/>
                    <a:pt x="463" y="303"/>
                  </a:cubicBezTo>
                  <a:cubicBezTo>
                    <a:pt x="496" y="343"/>
                    <a:pt x="465" y="434"/>
                    <a:pt x="443" y="442"/>
                  </a:cubicBezTo>
                  <a:cubicBezTo>
                    <a:pt x="420" y="450"/>
                    <a:pt x="429" y="481"/>
                    <a:pt x="440" y="495"/>
                  </a:cubicBezTo>
                  <a:cubicBezTo>
                    <a:pt x="487" y="553"/>
                    <a:pt x="419" y="650"/>
                    <a:pt x="237" y="649"/>
                  </a:cubicBezTo>
                  <a:cubicBezTo>
                    <a:pt x="42" y="648"/>
                    <a:pt x="4" y="535"/>
                    <a:pt x="54" y="499"/>
                  </a:cubicBezTo>
                  <a:cubicBezTo>
                    <a:pt x="70" y="488"/>
                    <a:pt x="77" y="466"/>
                    <a:pt x="59" y="446"/>
                  </a:cubicBezTo>
                  <a:cubicBezTo>
                    <a:pt x="41" y="427"/>
                    <a:pt x="0" y="354"/>
                    <a:pt x="39" y="295"/>
                  </a:cubicBezTo>
                  <a:cubicBezTo>
                    <a:pt x="77" y="235"/>
                    <a:pt x="44" y="59"/>
                    <a:pt x="179" y="59"/>
                  </a:cubicBezTo>
                </a:path>
              </a:pathLst>
            </a:custGeom>
            <a:solidFill>
              <a:srgbClr val="8060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1B67A3A7-3777-4BD0-9121-49CF6217C181}"/>
                </a:ext>
              </a:extLst>
            </p:cNvPr>
            <p:cNvSpPr/>
            <p:nvPr/>
          </p:nvSpPr>
          <p:spPr bwMode="auto">
            <a:xfrm>
              <a:off x="11173066" y="5297489"/>
              <a:ext cx="2768600" cy="1095375"/>
            </a:xfrm>
            <a:custGeom>
              <a:avLst/>
              <a:gdLst>
                <a:gd name="T0" fmla="*/ 438 w 737"/>
                <a:gd name="T1" fmla="*/ 0 h 291"/>
                <a:gd name="T2" fmla="*/ 294 w 737"/>
                <a:gd name="T3" fmla="*/ 6 h 291"/>
                <a:gd name="T4" fmla="*/ 78 w 737"/>
                <a:gd name="T5" fmla="*/ 114 h 291"/>
                <a:gd name="T6" fmla="*/ 0 w 737"/>
                <a:gd name="T7" fmla="*/ 291 h 291"/>
                <a:gd name="T8" fmla="*/ 737 w 737"/>
                <a:gd name="T9" fmla="*/ 291 h 291"/>
                <a:gd name="T10" fmla="*/ 658 w 737"/>
                <a:gd name="T11" fmla="*/ 114 h 291"/>
                <a:gd name="T12" fmla="*/ 438 w 737"/>
                <a:gd name="T13" fmla="*/ 0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7" h="291">
                  <a:moveTo>
                    <a:pt x="438" y="0"/>
                  </a:moveTo>
                  <a:cubicBezTo>
                    <a:pt x="436" y="2"/>
                    <a:pt x="295" y="4"/>
                    <a:pt x="294" y="6"/>
                  </a:cubicBezTo>
                  <a:cubicBezTo>
                    <a:pt x="250" y="69"/>
                    <a:pt x="154" y="97"/>
                    <a:pt x="78" y="114"/>
                  </a:cubicBezTo>
                  <a:cubicBezTo>
                    <a:pt x="3" y="131"/>
                    <a:pt x="0" y="227"/>
                    <a:pt x="0" y="291"/>
                  </a:cubicBezTo>
                  <a:cubicBezTo>
                    <a:pt x="737" y="291"/>
                    <a:pt x="737" y="291"/>
                    <a:pt x="737" y="291"/>
                  </a:cubicBezTo>
                  <a:cubicBezTo>
                    <a:pt x="736" y="227"/>
                    <a:pt x="735" y="131"/>
                    <a:pt x="658" y="114"/>
                  </a:cubicBezTo>
                  <a:cubicBezTo>
                    <a:pt x="581" y="97"/>
                    <a:pt x="480" y="65"/>
                    <a:pt x="438" y="0"/>
                  </a:cubicBezTo>
                </a:path>
              </a:pathLst>
            </a:custGeom>
            <a:solidFill>
              <a:srgbClr val="40404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F4DC9B2D-16F2-41CF-9FC8-389EC954766B}"/>
                </a:ext>
              </a:extLst>
            </p:cNvPr>
            <p:cNvSpPr/>
            <p:nvPr/>
          </p:nvSpPr>
          <p:spPr bwMode="auto">
            <a:xfrm>
              <a:off x="12277966" y="4421189"/>
              <a:ext cx="555625" cy="1339850"/>
            </a:xfrm>
            <a:custGeom>
              <a:avLst/>
              <a:gdLst>
                <a:gd name="T0" fmla="*/ 0 w 148"/>
                <a:gd name="T1" fmla="*/ 98 h 356"/>
                <a:gd name="T2" fmla="*/ 0 w 148"/>
                <a:gd name="T3" fmla="*/ 219 h 356"/>
                <a:gd name="T4" fmla="*/ 0 w 148"/>
                <a:gd name="T5" fmla="*/ 279 h 356"/>
                <a:gd name="T6" fmla="*/ 148 w 148"/>
                <a:gd name="T7" fmla="*/ 279 h 356"/>
                <a:gd name="T8" fmla="*/ 148 w 148"/>
                <a:gd name="T9" fmla="*/ 219 h 356"/>
                <a:gd name="T10" fmla="*/ 148 w 148"/>
                <a:gd name="T11" fmla="*/ 98 h 356"/>
                <a:gd name="T12" fmla="*/ 0 w 148"/>
                <a:gd name="T13" fmla="*/ 9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8" h="356">
                  <a:moveTo>
                    <a:pt x="0" y="98"/>
                  </a:moveTo>
                  <a:cubicBezTo>
                    <a:pt x="0" y="219"/>
                    <a:pt x="0" y="219"/>
                    <a:pt x="0" y="219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37" y="354"/>
                    <a:pt x="104" y="356"/>
                    <a:pt x="148" y="279"/>
                  </a:cubicBezTo>
                  <a:cubicBezTo>
                    <a:pt x="148" y="219"/>
                    <a:pt x="148" y="219"/>
                    <a:pt x="148" y="219"/>
                  </a:cubicBezTo>
                  <a:cubicBezTo>
                    <a:pt x="148" y="98"/>
                    <a:pt x="148" y="98"/>
                    <a:pt x="148" y="98"/>
                  </a:cubicBezTo>
                  <a:cubicBezTo>
                    <a:pt x="148" y="0"/>
                    <a:pt x="0" y="0"/>
                    <a:pt x="0" y="98"/>
                  </a:cubicBezTo>
                </a:path>
              </a:pathLst>
            </a:custGeom>
            <a:solidFill>
              <a:srgbClr val="F5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63788658-1E51-4A13-90CC-6FD89AF67E1E}"/>
                </a:ext>
              </a:extLst>
            </p:cNvPr>
            <p:cNvSpPr/>
            <p:nvPr/>
          </p:nvSpPr>
          <p:spPr bwMode="auto">
            <a:xfrm>
              <a:off x="13070129" y="4448176"/>
              <a:ext cx="285750" cy="412750"/>
            </a:xfrm>
            <a:custGeom>
              <a:avLst/>
              <a:gdLst>
                <a:gd name="T0" fmla="*/ 58 w 76"/>
                <a:gd name="T1" fmla="*/ 6 h 110"/>
                <a:gd name="T2" fmla="*/ 11 w 76"/>
                <a:gd name="T3" fmla="*/ 43 h 110"/>
                <a:gd name="T4" fmla="*/ 18 w 76"/>
                <a:gd name="T5" fmla="*/ 103 h 110"/>
                <a:gd name="T6" fmla="*/ 65 w 76"/>
                <a:gd name="T7" fmla="*/ 67 h 110"/>
                <a:gd name="T8" fmla="*/ 58 w 76"/>
                <a:gd name="T9" fmla="*/ 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110">
                  <a:moveTo>
                    <a:pt x="58" y="6"/>
                  </a:moveTo>
                  <a:cubicBezTo>
                    <a:pt x="43" y="0"/>
                    <a:pt x="22" y="16"/>
                    <a:pt x="11" y="43"/>
                  </a:cubicBezTo>
                  <a:cubicBezTo>
                    <a:pt x="0" y="69"/>
                    <a:pt x="3" y="97"/>
                    <a:pt x="18" y="103"/>
                  </a:cubicBezTo>
                  <a:cubicBezTo>
                    <a:pt x="33" y="110"/>
                    <a:pt x="54" y="94"/>
                    <a:pt x="65" y="67"/>
                  </a:cubicBezTo>
                  <a:cubicBezTo>
                    <a:pt x="76" y="40"/>
                    <a:pt x="73" y="13"/>
                    <a:pt x="58" y="6"/>
                  </a:cubicBezTo>
                  <a:close/>
                </a:path>
              </a:pathLst>
            </a:custGeom>
            <a:solidFill>
              <a:srgbClr val="F5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82609B27-F8BC-4706-B60D-3ECBFE3BC443}"/>
                </a:ext>
              </a:extLst>
            </p:cNvPr>
            <p:cNvSpPr/>
            <p:nvPr/>
          </p:nvSpPr>
          <p:spPr bwMode="auto">
            <a:xfrm>
              <a:off x="11758854" y="4448176"/>
              <a:ext cx="282575" cy="412750"/>
            </a:xfrm>
            <a:custGeom>
              <a:avLst/>
              <a:gdLst>
                <a:gd name="T0" fmla="*/ 17 w 75"/>
                <a:gd name="T1" fmla="*/ 6 h 110"/>
                <a:gd name="T2" fmla="*/ 64 w 75"/>
                <a:gd name="T3" fmla="*/ 43 h 110"/>
                <a:gd name="T4" fmla="*/ 57 w 75"/>
                <a:gd name="T5" fmla="*/ 103 h 110"/>
                <a:gd name="T6" fmla="*/ 11 w 75"/>
                <a:gd name="T7" fmla="*/ 67 h 110"/>
                <a:gd name="T8" fmla="*/ 17 w 75"/>
                <a:gd name="T9" fmla="*/ 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110">
                  <a:moveTo>
                    <a:pt x="17" y="6"/>
                  </a:moveTo>
                  <a:cubicBezTo>
                    <a:pt x="32" y="0"/>
                    <a:pt x="53" y="16"/>
                    <a:pt x="64" y="43"/>
                  </a:cubicBezTo>
                  <a:cubicBezTo>
                    <a:pt x="75" y="69"/>
                    <a:pt x="72" y="97"/>
                    <a:pt x="57" y="103"/>
                  </a:cubicBezTo>
                  <a:cubicBezTo>
                    <a:pt x="42" y="110"/>
                    <a:pt x="21" y="94"/>
                    <a:pt x="11" y="67"/>
                  </a:cubicBezTo>
                  <a:cubicBezTo>
                    <a:pt x="0" y="40"/>
                    <a:pt x="3" y="13"/>
                    <a:pt x="17" y="6"/>
                  </a:cubicBezTo>
                  <a:close/>
                </a:path>
              </a:pathLst>
            </a:custGeom>
            <a:solidFill>
              <a:srgbClr val="F5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6D083E28-DD60-49D2-8FAB-8CFC333AB8A0}"/>
                </a:ext>
              </a:extLst>
            </p:cNvPr>
            <p:cNvSpPr/>
            <p:nvPr/>
          </p:nvSpPr>
          <p:spPr bwMode="auto">
            <a:xfrm>
              <a:off x="12277966" y="5129214"/>
              <a:ext cx="555625" cy="192088"/>
            </a:xfrm>
            <a:custGeom>
              <a:avLst/>
              <a:gdLst>
                <a:gd name="T0" fmla="*/ 148 w 148"/>
                <a:gd name="T1" fmla="*/ 0 h 51"/>
                <a:gd name="T2" fmla="*/ 0 w 148"/>
                <a:gd name="T3" fmla="*/ 0 h 51"/>
                <a:gd name="T4" fmla="*/ 0 w 148"/>
                <a:gd name="T5" fmla="*/ 5 h 51"/>
                <a:gd name="T6" fmla="*/ 73 w 148"/>
                <a:gd name="T7" fmla="*/ 51 h 51"/>
                <a:gd name="T8" fmla="*/ 148 w 148"/>
                <a:gd name="T9" fmla="*/ 4 h 51"/>
                <a:gd name="T10" fmla="*/ 148 w 148"/>
                <a:gd name="T11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8" h="51">
                  <a:moveTo>
                    <a:pt x="14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47" y="51"/>
                    <a:pt x="73" y="51"/>
                  </a:cubicBezTo>
                  <a:cubicBezTo>
                    <a:pt x="100" y="51"/>
                    <a:pt x="148" y="4"/>
                    <a:pt x="148" y="4"/>
                  </a:cubicBezTo>
                  <a:cubicBezTo>
                    <a:pt x="148" y="0"/>
                    <a:pt x="148" y="0"/>
                    <a:pt x="148" y="0"/>
                  </a:cubicBezTo>
                </a:path>
              </a:pathLst>
            </a:custGeom>
            <a:solidFill>
              <a:srgbClr val="C4AA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23558AD6-D497-4297-AC61-1E2C7294BDB2}"/>
                </a:ext>
              </a:extLst>
            </p:cNvPr>
            <p:cNvSpPr/>
            <p:nvPr/>
          </p:nvSpPr>
          <p:spPr bwMode="auto">
            <a:xfrm>
              <a:off x="11792191" y="3567114"/>
              <a:ext cx="1525588" cy="1693863"/>
            </a:xfrm>
            <a:custGeom>
              <a:avLst/>
              <a:gdLst>
                <a:gd name="T0" fmla="*/ 203 w 406"/>
                <a:gd name="T1" fmla="*/ 450 h 450"/>
                <a:gd name="T2" fmla="*/ 31 w 406"/>
                <a:gd name="T3" fmla="*/ 266 h 450"/>
                <a:gd name="T4" fmla="*/ 203 w 406"/>
                <a:gd name="T5" fmla="*/ 0 h 450"/>
                <a:gd name="T6" fmla="*/ 376 w 406"/>
                <a:gd name="T7" fmla="*/ 266 h 450"/>
                <a:gd name="T8" fmla="*/ 203 w 406"/>
                <a:gd name="T9" fmla="*/ 450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6" h="450">
                  <a:moveTo>
                    <a:pt x="203" y="450"/>
                  </a:moveTo>
                  <a:cubicBezTo>
                    <a:pt x="157" y="450"/>
                    <a:pt x="60" y="374"/>
                    <a:pt x="31" y="266"/>
                  </a:cubicBezTo>
                  <a:cubicBezTo>
                    <a:pt x="0" y="157"/>
                    <a:pt x="57" y="0"/>
                    <a:pt x="203" y="0"/>
                  </a:cubicBezTo>
                  <a:cubicBezTo>
                    <a:pt x="349" y="0"/>
                    <a:pt x="406" y="157"/>
                    <a:pt x="376" y="266"/>
                  </a:cubicBezTo>
                  <a:cubicBezTo>
                    <a:pt x="346" y="374"/>
                    <a:pt x="249" y="450"/>
                    <a:pt x="203" y="450"/>
                  </a:cubicBezTo>
                  <a:close/>
                </a:path>
              </a:pathLst>
            </a:custGeom>
            <a:solidFill>
              <a:srgbClr val="F5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D7482F87-717C-44CD-B600-0134F73D9642}"/>
                </a:ext>
              </a:extLst>
            </p:cNvPr>
            <p:cNvSpPr/>
            <p:nvPr/>
          </p:nvSpPr>
          <p:spPr bwMode="auto">
            <a:xfrm>
              <a:off x="11789016" y="3517901"/>
              <a:ext cx="1611313" cy="1169988"/>
            </a:xfrm>
            <a:custGeom>
              <a:avLst/>
              <a:gdLst>
                <a:gd name="T0" fmla="*/ 170 w 429"/>
                <a:gd name="T1" fmla="*/ 149 h 311"/>
                <a:gd name="T2" fmla="*/ 72 w 429"/>
                <a:gd name="T3" fmla="*/ 226 h 311"/>
                <a:gd name="T4" fmla="*/ 42 w 429"/>
                <a:gd name="T5" fmla="*/ 301 h 311"/>
                <a:gd name="T6" fmla="*/ 18 w 429"/>
                <a:gd name="T7" fmla="*/ 145 h 311"/>
                <a:gd name="T8" fmla="*/ 173 w 429"/>
                <a:gd name="T9" fmla="*/ 4 h 311"/>
                <a:gd name="T10" fmla="*/ 325 w 429"/>
                <a:gd name="T11" fmla="*/ 48 h 311"/>
                <a:gd name="T12" fmla="*/ 366 w 429"/>
                <a:gd name="T13" fmla="*/ 311 h 311"/>
                <a:gd name="T14" fmla="*/ 281 w 429"/>
                <a:gd name="T15" fmla="*/ 105 h 311"/>
                <a:gd name="T16" fmla="*/ 170 w 429"/>
                <a:gd name="T17" fmla="*/ 149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9" h="311">
                  <a:moveTo>
                    <a:pt x="170" y="149"/>
                  </a:moveTo>
                  <a:cubicBezTo>
                    <a:pt x="134" y="224"/>
                    <a:pt x="119" y="246"/>
                    <a:pt x="72" y="226"/>
                  </a:cubicBezTo>
                  <a:cubicBezTo>
                    <a:pt x="24" y="206"/>
                    <a:pt x="33" y="262"/>
                    <a:pt x="42" y="301"/>
                  </a:cubicBezTo>
                  <a:cubicBezTo>
                    <a:pt x="0" y="248"/>
                    <a:pt x="5" y="197"/>
                    <a:pt x="18" y="145"/>
                  </a:cubicBezTo>
                  <a:cubicBezTo>
                    <a:pt x="32" y="89"/>
                    <a:pt x="105" y="2"/>
                    <a:pt x="173" y="4"/>
                  </a:cubicBezTo>
                  <a:cubicBezTo>
                    <a:pt x="210" y="0"/>
                    <a:pt x="266" y="5"/>
                    <a:pt x="325" y="48"/>
                  </a:cubicBezTo>
                  <a:cubicBezTo>
                    <a:pt x="429" y="123"/>
                    <a:pt x="394" y="291"/>
                    <a:pt x="366" y="311"/>
                  </a:cubicBezTo>
                  <a:cubicBezTo>
                    <a:pt x="393" y="155"/>
                    <a:pt x="327" y="186"/>
                    <a:pt x="281" y="105"/>
                  </a:cubicBezTo>
                  <a:cubicBezTo>
                    <a:pt x="266" y="69"/>
                    <a:pt x="209" y="67"/>
                    <a:pt x="170" y="149"/>
                  </a:cubicBezTo>
                  <a:close/>
                </a:path>
              </a:pathLst>
            </a:custGeom>
            <a:solidFill>
              <a:srgbClr val="8060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17" name="Rectangle 13">
              <a:extLst>
                <a:ext uri="{FF2B5EF4-FFF2-40B4-BE49-F238E27FC236}">
                  <a16:creationId xmlns:a16="http://schemas.microsoft.com/office/drawing/2014/main" id="{060F03DD-B9DB-4FA9-B7B4-ACC63B9C9D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17679" y="5689601"/>
              <a:ext cx="60325" cy="7032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18" name="Rectangle 14">
              <a:extLst>
                <a:ext uri="{FF2B5EF4-FFF2-40B4-BE49-F238E27FC236}">
                  <a16:creationId xmlns:a16="http://schemas.microsoft.com/office/drawing/2014/main" id="{85DF889B-8A8B-4682-B45F-9025594AA0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17679" y="5689601"/>
              <a:ext cx="60325" cy="703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EADCC67D-CADF-4636-8FDE-98AE79868F39}"/>
                </a:ext>
              </a:extLst>
            </p:cNvPr>
            <p:cNvSpPr/>
            <p:nvPr/>
          </p:nvSpPr>
          <p:spPr bwMode="auto">
            <a:xfrm>
              <a:off x="12077941" y="5321301"/>
              <a:ext cx="469900" cy="571500"/>
            </a:xfrm>
            <a:custGeom>
              <a:avLst/>
              <a:gdLst>
                <a:gd name="T0" fmla="*/ 126 w 296"/>
                <a:gd name="T1" fmla="*/ 0 h 360"/>
                <a:gd name="T2" fmla="*/ 0 w 296"/>
                <a:gd name="T3" fmla="*/ 113 h 360"/>
                <a:gd name="T4" fmla="*/ 161 w 296"/>
                <a:gd name="T5" fmla="*/ 360 h 360"/>
                <a:gd name="T6" fmla="*/ 296 w 296"/>
                <a:gd name="T7" fmla="*/ 230 h 360"/>
                <a:gd name="T8" fmla="*/ 126 w 296"/>
                <a:gd name="T9" fmla="*/ 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" h="360">
                  <a:moveTo>
                    <a:pt x="126" y="0"/>
                  </a:moveTo>
                  <a:lnTo>
                    <a:pt x="0" y="113"/>
                  </a:lnTo>
                  <a:lnTo>
                    <a:pt x="161" y="360"/>
                  </a:lnTo>
                  <a:lnTo>
                    <a:pt x="296" y="230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6668D18F-3972-4D63-AACA-C2A6668379B5}"/>
                </a:ext>
              </a:extLst>
            </p:cNvPr>
            <p:cNvSpPr/>
            <p:nvPr/>
          </p:nvSpPr>
          <p:spPr bwMode="auto">
            <a:xfrm>
              <a:off x="12077941" y="5321301"/>
              <a:ext cx="469900" cy="571500"/>
            </a:xfrm>
            <a:custGeom>
              <a:avLst/>
              <a:gdLst>
                <a:gd name="T0" fmla="*/ 126 w 296"/>
                <a:gd name="T1" fmla="*/ 0 h 360"/>
                <a:gd name="T2" fmla="*/ 0 w 296"/>
                <a:gd name="T3" fmla="*/ 113 h 360"/>
                <a:gd name="T4" fmla="*/ 161 w 296"/>
                <a:gd name="T5" fmla="*/ 360 h 360"/>
                <a:gd name="T6" fmla="*/ 296 w 296"/>
                <a:gd name="T7" fmla="*/ 230 h 360"/>
                <a:gd name="T8" fmla="*/ 126 w 296"/>
                <a:gd name="T9" fmla="*/ 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" h="360">
                  <a:moveTo>
                    <a:pt x="126" y="0"/>
                  </a:moveTo>
                  <a:lnTo>
                    <a:pt x="0" y="113"/>
                  </a:lnTo>
                  <a:lnTo>
                    <a:pt x="161" y="360"/>
                  </a:lnTo>
                  <a:lnTo>
                    <a:pt x="296" y="230"/>
                  </a:lnTo>
                  <a:lnTo>
                    <a:pt x="1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746346CD-A896-491A-97C4-60D753D4ACB0}"/>
                </a:ext>
              </a:extLst>
            </p:cNvPr>
            <p:cNvSpPr/>
            <p:nvPr/>
          </p:nvSpPr>
          <p:spPr bwMode="auto">
            <a:xfrm>
              <a:off x="12547841" y="5321301"/>
              <a:ext cx="484188" cy="571500"/>
            </a:xfrm>
            <a:custGeom>
              <a:avLst/>
              <a:gdLst>
                <a:gd name="T0" fmla="*/ 180 w 305"/>
                <a:gd name="T1" fmla="*/ 0 h 360"/>
                <a:gd name="T2" fmla="*/ 305 w 305"/>
                <a:gd name="T3" fmla="*/ 118 h 360"/>
                <a:gd name="T4" fmla="*/ 137 w 305"/>
                <a:gd name="T5" fmla="*/ 360 h 360"/>
                <a:gd name="T6" fmla="*/ 0 w 305"/>
                <a:gd name="T7" fmla="*/ 230 h 360"/>
                <a:gd name="T8" fmla="*/ 180 w 305"/>
                <a:gd name="T9" fmla="*/ 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5" h="360">
                  <a:moveTo>
                    <a:pt x="180" y="0"/>
                  </a:moveTo>
                  <a:lnTo>
                    <a:pt x="305" y="118"/>
                  </a:lnTo>
                  <a:lnTo>
                    <a:pt x="137" y="360"/>
                  </a:lnTo>
                  <a:lnTo>
                    <a:pt x="0" y="230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46C475A5-26E5-4F82-8AF8-5571C7D91204}"/>
                </a:ext>
              </a:extLst>
            </p:cNvPr>
            <p:cNvSpPr/>
            <p:nvPr/>
          </p:nvSpPr>
          <p:spPr bwMode="auto">
            <a:xfrm>
              <a:off x="12547841" y="5321301"/>
              <a:ext cx="484188" cy="571500"/>
            </a:xfrm>
            <a:custGeom>
              <a:avLst/>
              <a:gdLst>
                <a:gd name="T0" fmla="*/ 180 w 305"/>
                <a:gd name="T1" fmla="*/ 0 h 360"/>
                <a:gd name="T2" fmla="*/ 305 w 305"/>
                <a:gd name="T3" fmla="*/ 118 h 360"/>
                <a:gd name="T4" fmla="*/ 137 w 305"/>
                <a:gd name="T5" fmla="*/ 360 h 360"/>
                <a:gd name="T6" fmla="*/ 0 w 305"/>
                <a:gd name="T7" fmla="*/ 230 h 360"/>
                <a:gd name="T8" fmla="*/ 180 w 305"/>
                <a:gd name="T9" fmla="*/ 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5" h="360">
                  <a:moveTo>
                    <a:pt x="180" y="0"/>
                  </a:moveTo>
                  <a:lnTo>
                    <a:pt x="305" y="118"/>
                  </a:lnTo>
                  <a:lnTo>
                    <a:pt x="137" y="360"/>
                  </a:lnTo>
                  <a:lnTo>
                    <a:pt x="0" y="230"/>
                  </a:lnTo>
                  <a:lnTo>
                    <a:pt x="18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6062305D-BBAA-493E-A2F6-693637CE0E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969991" y="4349751"/>
              <a:ext cx="1185863" cy="436563"/>
            </a:xfrm>
            <a:custGeom>
              <a:avLst/>
              <a:gdLst>
                <a:gd name="T0" fmla="*/ 236 w 316"/>
                <a:gd name="T1" fmla="*/ 114 h 116"/>
                <a:gd name="T2" fmla="*/ 241 w 316"/>
                <a:gd name="T3" fmla="*/ 114 h 116"/>
                <a:gd name="T4" fmla="*/ 298 w 316"/>
                <a:gd name="T5" fmla="*/ 68 h 116"/>
                <a:gd name="T6" fmla="*/ 310 w 316"/>
                <a:gd name="T7" fmla="*/ 30 h 116"/>
                <a:gd name="T8" fmla="*/ 316 w 316"/>
                <a:gd name="T9" fmla="*/ 16 h 116"/>
                <a:gd name="T10" fmla="*/ 307 w 316"/>
                <a:gd name="T11" fmla="*/ 6 h 116"/>
                <a:gd name="T12" fmla="*/ 238 w 316"/>
                <a:gd name="T13" fmla="*/ 2 h 116"/>
                <a:gd name="T14" fmla="*/ 238 w 316"/>
                <a:gd name="T15" fmla="*/ 9 h 116"/>
                <a:gd name="T16" fmla="*/ 286 w 316"/>
                <a:gd name="T17" fmla="*/ 14 h 116"/>
                <a:gd name="T18" fmla="*/ 284 w 316"/>
                <a:gd name="T19" fmla="*/ 86 h 116"/>
                <a:gd name="T20" fmla="*/ 236 w 316"/>
                <a:gd name="T21" fmla="*/ 108 h 116"/>
                <a:gd name="T22" fmla="*/ 236 w 316"/>
                <a:gd name="T23" fmla="*/ 114 h 116"/>
                <a:gd name="T24" fmla="*/ 158 w 316"/>
                <a:gd name="T25" fmla="*/ 16 h 116"/>
                <a:gd name="T26" fmla="*/ 84 w 316"/>
                <a:gd name="T27" fmla="*/ 3 h 116"/>
                <a:gd name="T28" fmla="*/ 78 w 316"/>
                <a:gd name="T29" fmla="*/ 2 h 116"/>
                <a:gd name="T30" fmla="*/ 78 w 316"/>
                <a:gd name="T31" fmla="*/ 9 h 116"/>
                <a:gd name="T32" fmla="*/ 130 w 316"/>
                <a:gd name="T33" fmla="*/ 27 h 116"/>
                <a:gd name="T34" fmla="*/ 99 w 316"/>
                <a:gd name="T35" fmla="*/ 103 h 116"/>
                <a:gd name="T36" fmla="*/ 76 w 316"/>
                <a:gd name="T37" fmla="*/ 108 h 116"/>
                <a:gd name="T38" fmla="*/ 76 w 316"/>
                <a:gd name="T39" fmla="*/ 115 h 116"/>
                <a:gd name="T40" fmla="*/ 130 w 316"/>
                <a:gd name="T41" fmla="*/ 80 h 116"/>
                <a:gd name="T42" fmla="*/ 157 w 316"/>
                <a:gd name="T43" fmla="*/ 41 h 116"/>
                <a:gd name="T44" fmla="*/ 183 w 316"/>
                <a:gd name="T45" fmla="*/ 80 h 116"/>
                <a:gd name="T46" fmla="*/ 236 w 316"/>
                <a:gd name="T47" fmla="*/ 114 h 116"/>
                <a:gd name="T48" fmla="*/ 236 w 316"/>
                <a:gd name="T49" fmla="*/ 108 h 116"/>
                <a:gd name="T50" fmla="*/ 212 w 316"/>
                <a:gd name="T51" fmla="*/ 103 h 116"/>
                <a:gd name="T52" fmla="*/ 186 w 316"/>
                <a:gd name="T53" fmla="*/ 27 h 116"/>
                <a:gd name="T54" fmla="*/ 238 w 316"/>
                <a:gd name="T55" fmla="*/ 9 h 116"/>
                <a:gd name="T56" fmla="*/ 238 w 316"/>
                <a:gd name="T57" fmla="*/ 2 h 116"/>
                <a:gd name="T58" fmla="*/ 233 w 316"/>
                <a:gd name="T59" fmla="*/ 2 h 116"/>
                <a:gd name="T60" fmla="*/ 158 w 316"/>
                <a:gd name="T61" fmla="*/ 16 h 116"/>
                <a:gd name="T62" fmla="*/ 78 w 316"/>
                <a:gd name="T63" fmla="*/ 2 h 116"/>
                <a:gd name="T64" fmla="*/ 10 w 316"/>
                <a:gd name="T65" fmla="*/ 6 h 116"/>
                <a:gd name="T66" fmla="*/ 0 w 316"/>
                <a:gd name="T67" fmla="*/ 17 h 116"/>
                <a:gd name="T68" fmla="*/ 6 w 316"/>
                <a:gd name="T69" fmla="*/ 31 h 116"/>
                <a:gd name="T70" fmla="*/ 16 w 316"/>
                <a:gd name="T71" fmla="*/ 69 h 116"/>
                <a:gd name="T72" fmla="*/ 70 w 316"/>
                <a:gd name="T73" fmla="*/ 115 h 116"/>
                <a:gd name="T74" fmla="*/ 76 w 316"/>
                <a:gd name="T75" fmla="*/ 115 h 116"/>
                <a:gd name="T76" fmla="*/ 76 w 316"/>
                <a:gd name="T77" fmla="*/ 108 h 116"/>
                <a:gd name="T78" fmla="*/ 28 w 316"/>
                <a:gd name="T79" fmla="*/ 86 h 116"/>
                <a:gd name="T80" fmla="*/ 31 w 316"/>
                <a:gd name="T81" fmla="*/ 15 h 116"/>
                <a:gd name="T82" fmla="*/ 78 w 316"/>
                <a:gd name="T83" fmla="*/ 9 h 116"/>
                <a:gd name="T84" fmla="*/ 78 w 316"/>
                <a:gd name="T85" fmla="*/ 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16" h="116">
                  <a:moveTo>
                    <a:pt x="236" y="114"/>
                  </a:moveTo>
                  <a:cubicBezTo>
                    <a:pt x="238" y="114"/>
                    <a:pt x="239" y="114"/>
                    <a:pt x="241" y="114"/>
                  </a:cubicBezTo>
                  <a:cubicBezTo>
                    <a:pt x="283" y="111"/>
                    <a:pt x="293" y="92"/>
                    <a:pt x="298" y="68"/>
                  </a:cubicBezTo>
                  <a:cubicBezTo>
                    <a:pt x="303" y="42"/>
                    <a:pt x="303" y="33"/>
                    <a:pt x="310" y="30"/>
                  </a:cubicBezTo>
                  <a:cubicBezTo>
                    <a:pt x="315" y="29"/>
                    <a:pt x="316" y="23"/>
                    <a:pt x="316" y="16"/>
                  </a:cubicBezTo>
                  <a:cubicBezTo>
                    <a:pt x="316" y="9"/>
                    <a:pt x="316" y="9"/>
                    <a:pt x="307" y="6"/>
                  </a:cubicBezTo>
                  <a:cubicBezTo>
                    <a:pt x="301" y="3"/>
                    <a:pt x="265" y="0"/>
                    <a:pt x="238" y="2"/>
                  </a:cubicBezTo>
                  <a:cubicBezTo>
                    <a:pt x="238" y="9"/>
                    <a:pt x="238" y="9"/>
                    <a:pt x="238" y="9"/>
                  </a:cubicBezTo>
                  <a:cubicBezTo>
                    <a:pt x="259" y="8"/>
                    <a:pt x="280" y="10"/>
                    <a:pt x="286" y="14"/>
                  </a:cubicBezTo>
                  <a:cubicBezTo>
                    <a:pt x="299" y="23"/>
                    <a:pt x="295" y="65"/>
                    <a:pt x="284" y="86"/>
                  </a:cubicBezTo>
                  <a:cubicBezTo>
                    <a:pt x="276" y="100"/>
                    <a:pt x="255" y="108"/>
                    <a:pt x="236" y="108"/>
                  </a:cubicBezTo>
                  <a:lnTo>
                    <a:pt x="236" y="114"/>
                  </a:lnTo>
                  <a:close/>
                  <a:moveTo>
                    <a:pt x="158" y="16"/>
                  </a:moveTo>
                  <a:cubicBezTo>
                    <a:pt x="149" y="16"/>
                    <a:pt x="111" y="5"/>
                    <a:pt x="84" y="3"/>
                  </a:cubicBezTo>
                  <a:cubicBezTo>
                    <a:pt x="82" y="2"/>
                    <a:pt x="80" y="2"/>
                    <a:pt x="78" y="2"/>
                  </a:cubicBezTo>
                  <a:cubicBezTo>
                    <a:pt x="78" y="9"/>
                    <a:pt x="78" y="9"/>
                    <a:pt x="78" y="9"/>
                  </a:cubicBezTo>
                  <a:cubicBezTo>
                    <a:pt x="100" y="10"/>
                    <a:pt x="122" y="15"/>
                    <a:pt x="130" y="27"/>
                  </a:cubicBezTo>
                  <a:cubicBezTo>
                    <a:pt x="143" y="46"/>
                    <a:pt x="120" y="93"/>
                    <a:pt x="99" y="103"/>
                  </a:cubicBezTo>
                  <a:cubicBezTo>
                    <a:pt x="93" y="107"/>
                    <a:pt x="85" y="108"/>
                    <a:pt x="76" y="108"/>
                  </a:cubicBezTo>
                  <a:cubicBezTo>
                    <a:pt x="76" y="115"/>
                    <a:pt x="76" y="115"/>
                    <a:pt x="76" y="115"/>
                  </a:cubicBezTo>
                  <a:cubicBezTo>
                    <a:pt x="112" y="115"/>
                    <a:pt x="126" y="89"/>
                    <a:pt x="130" y="80"/>
                  </a:cubicBezTo>
                  <a:cubicBezTo>
                    <a:pt x="138" y="64"/>
                    <a:pt x="137" y="41"/>
                    <a:pt x="157" y="41"/>
                  </a:cubicBezTo>
                  <a:cubicBezTo>
                    <a:pt x="178" y="41"/>
                    <a:pt x="175" y="63"/>
                    <a:pt x="183" y="80"/>
                  </a:cubicBezTo>
                  <a:cubicBezTo>
                    <a:pt x="187" y="88"/>
                    <a:pt x="199" y="116"/>
                    <a:pt x="236" y="114"/>
                  </a:cubicBezTo>
                  <a:cubicBezTo>
                    <a:pt x="236" y="108"/>
                    <a:pt x="236" y="108"/>
                    <a:pt x="236" y="108"/>
                  </a:cubicBezTo>
                  <a:cubicBezTo>
                    <a:pt x="227" y="108"/>
                    <a:pt x="218" y="106"/>
                    <a:pt x="212" y="103"/>
                  </a:cubicBezTo>
                  <a:cubicBezTo>
                    <a:pt x="192" y="93"/>
                    <a:pt x="172" y="46"/>
                    <a:pt x="186" y="27"/>
                  </a:cubicBezTo>
                  <a:cubicBezTo>
                    <a:pt x="194" y="15"/>
                    <a:pt x="216" y="10"/>
                    <a:pt x="238" y="9"/>
                  </a:cubicBezTo>
                  <a:cubicBezTo>
                    <a:pt x="238" y="2"/>
                    <a:pt x="238" y="2"/>
                    <a:pt x="238" y="2"/>
                  </a:cubicBezTo>
                  <a:cubicBezTo>
                    <a:pt x="237" y="2"/>
                    <a:pt x="235" y="2"/>
                    <a:pt x="233" y="2"/>
                  </a:cubicBezTo>
                  <a:cubicBezTo>
                    <a:pt x="209" y="4"/>
                    <a:pt x="180" y="15"/>
                    <a:pt x="158" y="16"/>
                  </a:cubicBezTo>
                  <a:close/>
                  <a:moveTo>
                    <a:pt x="78" y="2"/>
                  </a:moveTo>
                  <a:cubicBezTo>
                    <a:pt x="51" y="1"/>
                    <a:pt x="16" y="4"/>
                    <a:pt x="10" y="6"/>
                  </a:cubicBezTo>
                  <a:cubicBezTo>
                    <a:pt x="1" y="9"/>
                    <a:pt x="1" y="10"/>
                    <a:pt x="0" y="17"/>
                  </a:cubicBezTo>
                  <a:cubicBezTo>
                    <a:pt x="0" y="24"/>
                    <a:pt x="1" y="29"/>
                    <a:pt x="6" y="31"/>
                  </a:cubicBezTo>
                  <a:cubicBezTo>
                    <a:pt x="12" y="34"/>
                    <a:pt x="12" y="43"/>
                    <a:pt x="16" y="69"/>
                  </a:cubicBezTo>
                  <a:cubicBezTo>
                    <a:pt x="19" y="93"/>
                    <a:pt x="28" y="111"/>
                    <a:pt x="70" y="115"/>
                  </a:cubicBezTo>
                  <a:cubicBezTo>
                    <a:pt x="72" y="115"/>
                    <a:pt x="74" y="115"/>
                    <a:pt x="76" y="115"/>
                  </a:cubicBezTo>
                  <a:cubicBezTo>
                    <a:pt x="76" y="108"/>
                    <a:pt x="76" y="108"/>
                    <a:pt x="76" y="108"/>
                  </a:cubicBezTo>
                  <a:cubicBezTo>
                    <a:pt x="57" y="108"/>
                    <a:pt x="36" y="101"/>
                    <a:pt x="28" y="86"/>
                  </a:cubicBezTo>
                  <a:cubicBezTo>
                    <a:pt x="18" y="66"/>
                    <a:pt x="17" y="24"/>
                    <a:pt x="31" y="15"/>
                  </a:cubicBezTo>
                  <a:cubicBezTo>
                    <a:pt x="37" y="11"/>
                    <a:pt x="57" y="8"/>
                    <a:pt x="78" y="9"/>
                  </a:cubicBezTo>
                  <a:lnTo>
                    <a:pt x="78" y="2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70DAAF23-B37E-43BF-9903-E7172AB10069}"/>
                </a:ext>
              </a:extLst>
            </p:cNvPr>
            <p:cNvSpPr/>
            <p:nvPr/>
          </p:nvSpPr>
          <p:spPr bwMode="auto">
            <a:xfrm>
              <a:off x="12547841" y="5686426"/>
              <a:ext cx="3175" cy="0"/>
            </a:xfrm>
            <a:custGeom>
              <a:avLst/>
              <a:gdLst>
                <a:gd name="T0" fmla="*/ 1 w 1"/>
                <a:gd name="T1" fmla="*/ 0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2479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81017095-495D-4FDD-A439-F1FB2FCE0343}"/>
                </a:ext>
              </a:extLst>
            </p:cNvPr>
            <p:cNvSpPr/>
            <p:nvPr/>
          </p:nvSpPr>
          <p:spPr bwMode="auto">
            <a:xfrm>
              <a:off x="12277966" y="5313364"/>
              <a:ext cx="555625" cy="373063"/>
            </a:xfrm>
            <a:custGeom>
              <a:avLst/>
              <a:gdLst>
                <a:gd name="T0" fmla="*/ 148 w 148"/>
                <a:gd name="T1" fmla="*/ 0 h 99"/>
                <a:gd name="T2" fmla="*/ 72 w 148"/>
                <a:gd name="T3" fmla="*/ 97 h 99"/>
                <a:gd name="T4" fmla="*/ 0 w 148"/>
                <a:gd name="T5" fmla="*/ 0 h 99"/>
                <a:gd name="T6" fmla="*/ 0 w 148"/>
                <a:gd name="T7" fmla="*/ 2 h 99"/>
                <a:gd name="T8" fmla="*/ 72 w 148"/>
                <a:gd name="T9" fmla="*/ 99 h 99"/>
                <a:gd name="T10" fmla="*/ 73 w 148"/>
                <a:gd name="T11" fmla="*/ 99 h 99"/>
                <a:gd name="T12" fmla="*/ 148 w 148"/>
                <a:gd name="T13" fmla="*/ 2 h 99"/>
                <a:gd name="T14" fmla="*/ 148 w 148"/>
                <a:gd name="T15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8" h="99">
                  <a:moveTo>
                    <a:pt x="148" y="0"/>
                  </a:moveTo>
                  <a:cubicBezTo>
                    <a:pt x="72" y="97"/>
                    <a:pt x="72" y="97"/>
                    <a:pt x="72" y="9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2" y="99"/>
                    <a:pt x="72" y="99"/>
                    <a:pt x="72" y="99"/>
                  </a:cubicBezTo>
                  <a:cubicBezTo>
                    <a:pt x="72" y="99"/>
                    <a:pt x="72" y="99"/>
                    <a:pt x="73" y="99"/>
                  </a:cubicBezTo>
                  <a:cubicBezTo>
                    <a:pt x="148" y="2"/>
                    <a:pt x="148" y="2"/>
                    <a:pt x="148" y="2"/>
                  </a:cubicBezTo>
                  <a:cubicBezTo>
                    <a:pt x="148" y="0"/>
                    <a:pt x="148" y="0"/>
                    <a:pt x="148" y="0"/>
                  </a:cubicBezTo>
                </a:path>
              </a:pathLst>
            </a:custGeom>
            <a:solidFill>
              <a:srgbClr val="E9CA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29169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i.pinimg.com/564x/fe/2f/ff/fe2fffbd26a53bd80199a232307e4ad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7" b="7432"/>
          <a:stretch/>
        </p:blipFill>
        <p:spPr bwMode="auto">
          <a:xfrm>
            <a:off x="-84980" y="0"/>
            <a:ext cx="12276979" cy="687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24610" y="3096426"/>
            <a:ext cx="111427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Butcherandblock" panose="02000503000000000000" pitchFamily="50" charset="0"/>
              </a:rPr>
              <a:t>Chào</a:t>
            </a:r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Butcherandblock" panose="02000503000000000000" pitchFamily="50" charset="0"/>
              </a:rPr>
              <a:t> </a:t>
            </a:r>
            <a:r>
              <a:rPr 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Butcherandblock" panose="02000503000000000000" pitchFamily="50" charset="0"/>
              </a:rPr>
              <a:t>mừng</a:t>
            </a:r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Butcherandblock" panose="02000503000000000000" pitchFamily="50" charset="0"/>
              </a:rPr>
              <a:t> </a:t>
            </a:r>
            <a:r>
              <a:rPr 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Butcherandblock" panose="02000503000000000000" pitchFamily="50" charset="0"/>
              </a:rPr>
              <a:t>các</a:t>
            </a:r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Butcherandblock" panose="02000503000000000000" pitchFamily="50" charset="0"/>
              </a:rPr>
              <a:t> con </a:t>
            </a:r>
            <a:r>
              <a:rPr 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Butcherandblock" panose="02000503000000000000" pitchFamily="50" charset="0"/>
              </a:rPr>
              <a:t>đến</a:t>
            </a:r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Butcherandblock" panose="02000503000000000000" pitchFamily="50" charset="0"/>
              </a:rPr>
              <a:t> </a:t>
            </a:r>
            <a:r>
              <a:rPr 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Butcherandblock" panose="02000503000000000000" pitchFamily="50" charset="0"/>
              </a:rPr>
              <a:t>với</a:t>
            </a:r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Butcherandblock" panose="02000503000000000000" pitchFamily="50" charset="0"/>
              </a:rPr>
              <a:t> </a:t>
            </a:r>
            <a:r>
              <a:rPr 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Butcherandblock" panose="02000503000000000000" pitchFamily="50" charset="0"/>
              </a:rPr>
              <a:t>tiết</a:t>
            </a:r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Butcherandblock" panose="02000503000000000000" pitchFamily="50" charset="0"/>
              </a:rPr>
              <a:t> </a:t>
            </a:r>
            <a:r>
              <a:rPr 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Butcherandblock" panose="02000503000000000000" pitchFamily="50" charset="0"/>
              </a:rPr>
              <a:t>học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iCiel Butcherandblock" panose="02000503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1763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>
            <a:extLst>
              <a:ext uri="{FF2B5EF4-FFF2-40B4-BE49-F238E27FC236}">
                <a16:creationId xmlns:a16="http://schemas.microsoft.com/office/drawing/2014/main" id="{DE724406-B20D-4227-97A3-AC15772105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006" y="103492"/>
            <a:ext cx="7494309" cy="61608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8A64BC-4ED4-470C-8FF6-632840BE326A}"/>
              </a:ext>
            </a:extLst>
          </p:cNvPr>
          <p:cNvSpPr txBox="1"/>
          <p:nvPr/>
        </p:nvSpPr>
        <p:spPr>
          <a:xfrm>
            <a:off x="4788726" y="3183902"/>
            <a:ext cx="33839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</a:rPr>
              <a:t>GIẢI LAO</a:t>
            </a:r>
            <a:endParaRPr lang="en-US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9840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t1s.com - Baby Shark Dance  babyshark Most Viewed Video  Animal Songs  PINKFONG Songs for Children">
            <a:hlinkClick r:id="" action="ppaction://media"/>
            <a:extLst>
              <a:ext uri="{FF2B5EF4-FFF2-40B4-BE49-F238E27FC236}">
                <a16:creationId xmlns:a16="http://schemas.microsoft.com/office/drawing/2014/main" id="{0241CC4D-3827-434E-B3D3-2879649C1F9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9096" end="3167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17250"/>
            <a:ext cx="12192000" cy="644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4770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3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>
            <a:extLst>
              <a:ext uri="{FF2B5EF4-FFF2-40B4-BE49-F238E27FC236}">
                <a16:creationId xmlns:a16="http://schemas.microsoft.com/office/drawing/2014/main" id="{A0C6F085-8B3F-4826-B41E-B0148BC46D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1877" y="12324"/>
            <a:ext cx="6287678" cy="5763689"/>
          </a:xfrm>
          <a:prstGeom prst="rect">
            <a:avLst/>
          </a:prstGeom>
        </p:spPr>
      </p:pic>
      <p:pic>
        <p:nvPicPr>
          <p:cNvPr id="5" name="图片 8" descr="觅元素58b0fbac4bf92">
            <a:extLst>
              <a:ext uri="{FF2B5EF4-FFF2-40B4-BE49-F238E27FC236}">
                <a16:creationId xmlns:a16="http://schemas.microsoft.com/office/drawing/2014/main" id="{3DF46EFC-B41A-4190-9247-310014E46CD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4268" y="5071621"/>
            <a:ext cx="12170004" cy="13683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9F3C9C-17DD-4D8E-AB76-91C4115859BC}"/>
              </a:ext>
            </a:extLst>
          </p:cNvPr>
          <p:cNvSpPr txBox="1"/>
          <p:nvPr/>
        </p:nvSpPr>
        <p:spPr>
          <a:xfrm>
            <a:off x="6406638" y="1480170"/>
            <a:ext cx="47380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TẬP ĐỌC</a:t>
            </a:r>
            <a:r>
              <a:rPr kumimoji="0" lang="vi-VN" sz="7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7" name="图片 91">
            <a:extLst>
              <a:ext uri="{FF2B5EF4-FFF2-40B4-BE49-F238E27FC236}">
                <a16:creationId xmlns:a16="http://schemas.microsoft.com/office/drawing/2014/main" id="{0488F72E-188B-46BD-95FA-2F37D05B96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3871" y="2479249"/>
            <a:ext cx="3604628" cy="2971242"/>
          </a:xfrm>
          <a:prstGeom prst="rect">
            <a:avLst/>
          </a:prstGeom>
          <a:effectLst>
            <a:outerShdw blurRad="228600" dist="38100" dir="19800000" sx="102000" sy="102000" algn="tl" rotWithShape="0">
              <a:prstClr val="black">
                <a:alpha val="67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1308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210" y="964247"/>
            <a:ext cx="10119344" cy="486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6601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" y="1355019"/>
            <a:ext cx="12191999" cy="464741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VNI-Avo" pitchFamily="2" charset="0"/>
              </a:rPr>
              <a:t>  </a:t>
            </a:r>
            <a:r>
              <a:rPr lang="en-US" sz="4400" dirty="0" err="1">
                <a:solidFill>
                  <a:srgbClr val="FF0000"/>
                </a:solidFill>
                <a:latin typeface="VNI-Avo" pitchFamily="2" charset="0"/>
              </a:rPr>
              <a:t>Löôùt</a:t>
            </a:r>
            <a:r>
              <a:rPr lang="en-US" sz="4400" dirty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VNI-Avo" pitchFamily="2" charset="0"/>
              </a:rPr>
              <a:t>vaùn</a:t>
            </a:r>
            <a:endParaRPr lang="en-US" sz="4400" dirty="0">
              <a:solidFill>
                <a:srgbClr val="FF0000"/>
              </a:solidFill>
              <a:latin typeface="VNI-Avo" pitchFamily="2" charset="0"/>
            </a:endParaRPr>
          </a:p>
          <a:p>
            <a:pPr algn="just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  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Cuùn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thoû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vaø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vöôïn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ra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bieån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</a:t>
            </a:r>
          </a:p>
          <a:p>
            <a:pPr algn="just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 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Bieån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ñeïp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quaù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Treân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bôø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luõ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chuoät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tröôït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vaùn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noâ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ñuøa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aàm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ó.</a:t>
            </a:r>
          </a:p>
          <a:p>
            <a:pPr algn="just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  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Treân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maët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bieån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boïn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caù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chuoàn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haêm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hôû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löôùt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ñi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Ñeán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löôït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cuùn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noù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löôùt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nhö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muùa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löôïn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Vöôïn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chöa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daùm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ra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xa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Thoû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sôï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öôùt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ôû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treân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bôø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coå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vuõ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</a:t>
            </a:r>
          </a:p>
          <a:p>
            <a:pPr algn="just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 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Gaàn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tröa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baïn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veà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nhaø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Ra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bieån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thuù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vò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thaät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!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2885" y="0"/>
            <a:ext cx="5272235" cy="1450305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4998720" y="299033"/>
            <a:ext cx="3071954" cy="8254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endParaRPr lang="en-US" b="1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3574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2364468" y="2025700"/>
            <a:ext cx="3090551" cy="76240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sz="4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lướt</a:t>
            </a:r>
            <a:r>
              <a:rPr lang="en-US" sz="48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ván</a:t>
            </a:r>
            <a:endParaRPr lang="en-US" sz="48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364468" y="3297336"/>
            <a:ext cx="3090551" cy="76240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sz="4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ra</a:t>
            </a:r>
            <a:r>
              <a:rPr lang="en-US" sz="48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biển</a:t>
            </a:r>
            <a:endParaRPr lang="en-US" sz="48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364468" y="4470495"/>
            <a:ext cx="3090551" cy="76240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sz="4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trượt</a:t>
            </a:r>
            <a:r>
              <a:rPr lang="en-US" sz="44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ván</a:t>
            </a:r>
            <a:endParaRPr lang="en-US" sz="4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7317964" y="2000551"/>
            <a:ext cx="3090551" cy="76240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sz="4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nô</a:t>
            </a:r>
            <a:r>
              <a:rPr lang="en-US" sz="48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đùa</a:t>
            </a:r>
            <a:endParaRPr lang="en-US" sz="48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7317965" y="3198859"/>
            <a:ext cx="3090551" cy="76240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sz="4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hăm</a:t>
            </a:r>
            <a:r>
              <a:rPr lang="en-US" sz="48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hở</a:t>
            </a:r>
            <a:endParaRPr lang="en-US" sz="48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7317964" y="4470495"/>
            <a:ext cx="3090551" cy="76240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sz="4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nó</a:t>
            </a:r>
            <a:r>
              <a:rPr lang="en-US" sz="48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lướt</a:t>
            </a:r>
            <a:endParaRPr lang="en-US" sz="48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3525" y="66167"/>
            <a:ext cx="6424990" cy="1450305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4898371" y="346434"/>
            <a:ext cx="4675983" cy="8254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Luyện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ngữ</a:t>
            </a:r>
            <a:endParaRPr lang="en-US" b="1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2438249" y="5767280"/>
            <a:ext cx="3090551" cy="76240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sz="4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múa</a:t>
            </a:r>
            <a:r>
              <a:rPr lang="en-US" sz="44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lượn</a:t>
            </a:r>
            <a:endParaRPr lang="en-US" sz="4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7391745" y="5767280"/>
            <a:ext cx="3090551" cy="76240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sz="4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ra</a:t>
            </a:r>
            <a:r>
              <a:rPr lang="en-US" sz="48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xa</a:t>
            </a:r>
            <a:endParaRPr lang="en-US" sz="48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760" y="2025701"/>
            <a:ext cx="2476228" cy="464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8408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0" grpId="0" animBg="1"/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" y="1355019"/>
            <a:ext cx="12191999" cy="464741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VNI-Avo" pitchFamily="2" charset="0"/>
              </a:rPr>
              <a:t>  </a:t>
            </a:r>
            <a:r>
              <a:rPr lang="en-US" sz="4400" dirty="0" err="1">
                <a:solidFill>
                  <a:srgbClr val="FF0000"/>
                </a:solidFill>
                <a:latin typeface="VNI-Avo" pitchFamily="2" charset="0"/>
              </a:rPr>
              <a:t>Löôùt</a:t>
            </a:r>
            <a:r>
              <a:rPr lang="en-US" sz="4400" dirty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VNI-Avo" pitchFamily="2" charset="0"/>
              </a:rPr>
              <a:t>vaùn</a:t>
            </a:r>
            <a:endParaRPr lang="en-US" sz="4400" dirty="0">
              <a:solidFill>
                <a:srgbClr val="FF0000"/>
              </a:solidFill>
              <a:latin typeface="VNI-Avo" pitchFamily="2" charset="0"/>
            </a:endParaRPr>
          </a:p>
          <a:p>
            <a:pPr algn="just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  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Cuùn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thoû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vaø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vöôïn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ra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bieån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</a:t>
            </a:r>
          </a:p>
          <a:p>
            <a:pPr algn="just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 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Bieån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ñeïp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quaù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Treân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bôø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luõ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chuoät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tröôït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vaùn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noâ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ñuøa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aàm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ó.</a:t>
            </a:r>
          </a:p>
          <a:p>
            <a:pPr algn="just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  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Treân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maët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bieån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boïn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caù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chuoàn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haêm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hôû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löôùt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ñi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Ñeán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löôït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cuùn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noù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löôùt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nhö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muùa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löôïn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Vöôïn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chöa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daùm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ra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xa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Thoû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sôï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öôùt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ôû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treân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bôø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coå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vuõ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</a:t>
            </a:r>
          </a:p>
          <a:p>
            <a:pPr algn="just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 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Gaàn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tröa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baïn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veà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nhaø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Ra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bieån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thuù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vò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thaät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!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3525" y="66167"/>
            <a:ext cx="6424990" cy="1450305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898371" y="346434"/>
            <a:ext cx="4675983" cy="8254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Luyện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endParaRPr lang="en-US" b="1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804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" y="1355019"/>
            <a:ext cx="12191999" cy="464741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VNI-Avo" pitchFamily="2" charset="0"/>
              </a:rPr>
              <a:t>  </a:t>
            </a:r>
            <a:r>
              <a:rPr lang="en-US" sz="4400" dirty="0" err="1">
                <a:solidFill>
                  <a:srgbClr val="FF0000"/>
                </a:solidFill>
                <a:latin typeface="VNI-Avo" pitchFamily="2" charset="0"/>
              </a:rPr>
              <a:t>Löôùt</a:t>
            </a:r>
            <a:r>
              <a:rPr lang="en-US" sz="4400" dirty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VNI-Avo" pitchFamily="2" charset="0"/>
              </a:rPr>
              <a:t>vaùn</a:t>
            </a:r>
            <a:endParaRPr lang="en-US" sz="4400" dirty="0">
              <a:solidFill>
                <a:srgbClr val="FF0000"/>
              </a:solidFill>
              <a:latin typeface="VNI-Avo" pitchFamily="2" charset="0"/>
            </a:endParaRPr>
          </a:p>
          <a:p>
            <a:pPr algn="just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  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Cuùn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thoû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vaø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vöôïn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ra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bieån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</a:t>
            </a:r>
          </a:p>
          <a:p>
            <a:pPr algn="just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 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Bieån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ñeïp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quaù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Treân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bôø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luõ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chuoät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tröôït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vaùn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noâ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ñuøa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aàm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ó.</a:t>
            </a:r>
          </a:p>
          <a:p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  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Treân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maët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bieån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boïn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caù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chuoàn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haêm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hôû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löôùt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ñi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               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Ñeán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löôït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cuùn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noù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löôùt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nhö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muùa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löôïn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Vöôïn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chöa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daùm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ra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xa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Thoû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sôï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öôùt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ôû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treân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bôø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coå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vuõ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</a:t>
            </a:r>
          </a:p>
          <a:p>
            <a:pPr algn="just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 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Gaàn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tröa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baïn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veà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nhaø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 Ra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bieån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thuù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vò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thaät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!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3525" y="66167"/>
            <a:ext cx="6424990" cy="1450305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858028" y="297844"/>
            <a:ext cx="4675983" cy="8254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Luyện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endParaRPr lang="en-US" b="1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213360" y="2184400"/>
            <a:ext cx="396240" cy="314960"/>
          </a:xfrm>
          <a:prstGeom prst="ellipse">
            <a:avLst/>
          </a:prstGeom>
          <a:solidFill>
            <a:srgbClr val="FFFF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6" name="Oval 5"/>
          <p:cNvSpPr/>
          <p:nvPr/>
        </p:nvSpPr>
        <p:spPr>
          <a:xfrm>
            <a:off x="111760" y="2763520"/>
            <a:ext cx="396240" cy="314960"/>
          </a:xfrm>
          <a:prstGeom prst="ellipse">
            <a:avLst/>
          </a:prstGeom>
          <a:solidFill>
            <a:srgbClr val="FFFF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7" name="Oval 6"/>
          <p:cNvSpPr/>
          <p:nvPr/>
        </p:nvSpPr>
        <p:spPr>
          <a:xfrm>
            <a:off x="3617765" y="2805324"/>
            <a:ext cx="396240" cy="314960"/>
          </a:xfrm>
          <a:prstGeom prst="ellipse">
            <a:avLst/>
          </a:prstGeom>
          <a:solidFill>
            <a:srgbClr val="FFFF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8" name="Oval 7"/>
          <p:cNvSpPr/>
          <p:nvPr/>
        </p:nvSpPr>
        <p:spPr>
          <a:xfrm>
            <a:off x="213360" y="3854658"/>
            <a:ext cx="396240" cy="314960"/>
          </a:xfrm>
          <a:prstGeom prst="ellipse">
            <a:avLst/>
          </a:prstGeom>
          <a:solidFill>
            <a:srgbClr val="FFFF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9" name="Oval 8"/>
          <p:cNvSpPr/>
          <p:nvPr/>
        </p:nvSpPr>
        <p:spPr>
          <a:xfrm>
            <a:off x="-86360" y="4118818"/>
            <a:ext cx="396240" cy="314960"/>
          </a:xfrm>
          <a:prstGeom prst="ellipse">
            <a:avLst/>
          </a:prstGeom>
          <a:solidFill>
            <a:srgbClr val="FFFF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0" name="Oval 9"/>
          <p:cNvSpPr/>
          <p:nvPr/>
        </p:nvSpPr>
        <p:spPr>
          <a:xfrm>
            <a:off x="8352420" y="4422878"/>
            <a:ext cx="396240" cy="314960"/>
          </a:xfrm>
          <a:prstGeom prst="ellipse">
            <a:avLst/>
          </a:prstGeom>
          <a:solidFill>
            <a:srgbClr val="FFFF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2" name="Oval 11"/>
          <p:cNvSpPr/>
          <p:nvPr/>
        </p:nvSpPr>
        <p:spPr>
          <a:xfrm>
            <a:off x="2468880" y="4978400"/>
            <a:ext cx="396240" cy="314960"/>
          </a:xfrm>
          <a:prstGeom prst="ellipse">
            <a:avLst/>
          </a:prstGeom>
          <a:solidFill>
            <a:srgbClr val="FFFF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3" name="Oval 12"/>
          <p:cNvSpPr/>
          <p:nvPr/>
        </p:nvSpPr>
        <p:spPr>
          <a:xfrm>
            <a:off x="106681" y="5524916"/>
            <a:ext cx="396240" cy="314960"/>
          </a:xfrm>
          <a:prstGeom prst="ellipse">
            <a:avLst/>
          </a:prstGeom>
          <a:solidFill>
            <a:srgbClr val="FFFF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4" name="Oval 13"/>
          <p:cNvSpPr/>
          <p:nvPr/>
        </p:nvSpPr>
        <p:spPr>
          <a:xfrm>
            <a:off x="6228080" y="5519836"/>
            <a:ext cx="396240" cy="314960"/>
          </a:xfrm>
          <a:prstGeom prst="ellipse">
            <a:avLst/>
          </a:prstGeom>
          <a:solidFill>
            <a:srgbClr val="FFFF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6693766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" y="1355019"/>
            <a:ext cx="12191999" cy="464741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VNI-Avo" pitchFamily="2" charset="0"/>
              </a:rPr>
              <a:t>  </a:t>
            </a:r>
            <a:r>
              <a:rPr lang="en-US" sz="4400" dirty="0" err="1">
                <a:solidFill>
                  <a:srgbClr val="FF0000"/>
                </a:solidFill>
                <a:latin typeface="VNI-Avo" pitchFamily="2" charset="0"/>
              </a:rPr>
              <a:t>Löôùt</a:t>
            </a:r>
            <a:r>
              <a:rPr lang="en-US" sz="4400" dirty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VNI-Avo" pitchFamily="2" charset="0"/>
              </a:rPr>
              <a:t>vaùn</a:t>
            </a:r>
            <a:endParaRPr lang="en-US" sz="4400" dirty="0">
              <a:solidFill>
                <a:srgbClr val="FF0000"/>
              </a:solidFill>
              <a:latin typeface="VNI-Avo" pitchFamily="2" charset="0"/>
            </a:endParaRPr>
          </a:p>
          <a:p>
            <a:pPr algn="just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  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Cuùn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thoû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vaø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vöôïn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ra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bieån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</a:t>
            </a:r>
          </a:p>
          <a:p>
            <a:pPr algn="just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 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Bieån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ñeïp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quaù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Treân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bôø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luõ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chuoät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tröôït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vaùn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noâ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ñuøa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aàm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ó.</a:t>
            </a:r>
          </a:p>
          <a:p>
            <a:pPr algn="just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  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Treân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maët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bieån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boïn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caù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chuoàn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haêm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hôû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löôùt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ñi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Ñeán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löôït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cuùn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noù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löôùt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nhö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muùa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löôïn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Vöôïn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chöa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daùm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ra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xa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Thoû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sôï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öôùt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ôû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treân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bôø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coå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vuõ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</a:t>
            </a:r>
          </a:p>
          <a:p>
            <a:pPr algn="just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 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Gaàn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tröa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ba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baïn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veà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nhaø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Ra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bieån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thuù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vò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thaät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!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3525" y="66167"/>
            <a:ext cx="6424990" cy="1450305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898371" y="346434"/>
            <a:ext cx="4675983" cy="8254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Luyện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endParaRPr lang="en-US" b="1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D5DBDA8-BA57-F0B7-AE4C-9D59122ADDEA}"/>
              </a:ext>
            </a:extLst>
          </p:cNvPr>
          <p:cNvSpPr/>
          <p:nvPr/>
        </p:nvSpPr>
        <p:spPr>
          <a:xfrm>
            <a:off x="213360" y="2184400"/>
            <a:ext cx="396240" cy="314960"/>
          </a:xfrm>
          <a:prstGeom prst="ellipse">
            <a:avLst/>
          </a:prstGeom>
          <a:solidFill>
            <a:srgbClr val="FFFF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30C96BD-06CA-D470-E18F-9D5788052127}"/>
              </a:ext>
            </a:extLst>
          </p:cNvPr>
          <p:cNvSpPr/>
          <p:nvPr/>
        </p:nvSpPr>
        <p:spPr>
          <a:xfrm>
            <a:off x="213360" y="3842328"/>
            <a:ext cx="396240" cy="314960"/>
          </a:xfrm>
          <a:prstGeom prst="ellipse">
            <a:avLst/>
          </a:prstGeom>
          <a:solidFill>
            <a:srgbClr val="FFFF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4CF0D57-9092-8551-8BFB-6D5F06161161}"/>
              </a:ext>
            </a:extLst>
          </p:cNvPr>
          <p:cNvSpPr/>
          <p:nvPr/>
        </p:nvSpPr>
        <p:spPr>
          <a:xfrm>
            <a:off x="98370" y="5500256"/>
            <a:ext cx="396240" cy="314960"/>
          </a:xfrm>
          <a:prstGeom prst="ellipse">
            <a:avLst/>
          </a:prstGeom>
          <a:solidFill>
            <a:srgbClr val="FFFF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433099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id="{E4C27F98-F461-483D-B298-819FDFEFF46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9822" y="471340"/>
            <a:ext cx="8872990" cy="4387133"/>
          </a:xfrm>
          <a:prstGeom prst="rect">
            <a:avLst/>
          </a:prstGeom>
        </p:spPr>
      </p:pic>
      <p:pic>
        <p:nvPicPr>
          <p:cNvPr id="6" name="图片 8" descr="觅元素58b0fbac4bf92">
            <a:extLst>
              <a:ext uri="{FF2B5EF4-FFF2-40B4-BE49-F238E27FC236}">
                <a16:creationId xmlns:a16="http://schemas.microsoft.com/office/drawing/2014/main" id="{550D6546-B9D5-4A11-82A4-F34FA21F5BF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20" y="3429000"/>
            <a:ext cx="12181132" cy="3197635"/>
          </a:xfrm>
          <a:prstGeom prst="rect">
            <a:avLst/>
          </a:prstGeom>
        </p:spPr>
      </p:pic>
      <p:pic>
        <p:nvPicPr>
          <p:cNvPr id="7" name="图片 15" descr="a05684f714522ad77246dba9447411ba">
            <a:extLst>
              <a:ext uri="{FF2B5EF4-FFF2-40B4-BE49-F238E27FC236}">
                <a16:creationId xmlns:a16="http://schemas.microsoft.com/office/drawing/2014/main" id="{DF481CFE-6CC8-49A4-A839-3CFE1415608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13122" y="3784312"/>
            <a:ext cx="3289953" cy="2733702"/>
          </a:xfrm>
          <a:prstGeom prst="rect">
            <a:avLst/>
          </a:prstGeom>
        </p:spPr>
      </p:pic>
      <p:pic>
        <p:nvPicPr>
          <p:cNvPr id="9" name="图片 3" descr="fc85f2a324e3c42c2067966f589847df">
            <a:extLst>
              <a:ext uri="{FF2B5EF4-FFF2-40B4-BE49-F238E27FC236}">
                <a16:creationId xmlns:a16="http://schemas.microsoft.com/office/drawing/2014/main" id="{F33F0A87-210B-4834-8C16-DC195B6065A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88115" y="4986498"/>
            <a:ext cx="3406140" cy="151211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FA130C2-4675-4822-86A2-5910DCF635BF}"/>
              </a:ext>
            </a:extLst>
          </p:cNvPr>
          <p:cNvSpPr txBox="1"/>
          <p:nvPr/>
        </p:nvSpPr>
        <p:spPr>
          <a:xfrm>
            <a:off x="3668859" y="1529152"/>
            <a:ext cx="70918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8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TÌM HIỂU BÀI 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23981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idx="4294967295"/>
          </p:nvPr>
        </p:nvSpPr>
        <p:spPr>
          <a:xfrm>
            <a:off x="1959137" y="585518"/>
            <a:ext cx="10668000" cy="289718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br>
              <a:rPr lang="en-US" sz="8800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</a:br>
            <a:r>
              <a:rPr lang="en-US" sz="4800" b="1" dirty="0" err="1">
                <a:solidFill>
                  <a:srgbClr val="00206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Khởi</a:t>
            </a:r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động</a:t>
            </a:r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:</a:t>
            </a:r>
            <a:br>
              <a:rPr lang="en-US" sz="8800" b="1" dirty="0">
                <a:solidFill>
                  <a:srgbClr val="00206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</a:br>
            <a:r>
              <a:rPr lang="en-US" sz="6600" b="1" dirty="0" err="1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Trò</a:t>
            </a:r>
            <a:r>
              <a:rPr lang="en-US" sz="6600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chơi</a:t>
            </a:r>
            <a:r>
              <a:rPr lang="en-US" sz="6600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: Bay </a:t>
            </a:r>
            <a:r>
              <a:rPr lang="en-US" sz="6600" b="1" dirty="0" err="1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lên</a:t>
            </a:r>
            <a:r>
              <a:rPr lang="en-US" sz="6600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nào</a:t>
            </a:r>
            <a:endParaRPr lang="en-US" sz="6000" b="1" dirty="0">
              <a:solidFill>
                <a:srgbClr val="FF0000"/>
              </a:solidFill>
              <a:latin typeface="UTM Avo" panose="02040603050506020204" pitchFamily="18" charset="0"/>
              <a:ea typeface="Frankfurter" pitchFamily="2" charset="0"/>
              <a:cs typeface="Frankfurter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27FBDF-19D9-4D3A-B431-969FE7B720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514" y="4569"/>
            <a:ext cx="1702671" cy="34244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FE3DC3-80A5-4925-A1F2-D5C089F6F22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9" y="585518"/>
            <a:ext cx="1934848" cy="33252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7EDCDA-0540-41BA-A01B-2EC1B390F8B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567" y="106147"/>
            <a:ext cx="1350570" cy="21420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85B2E42-EE20-4837-B708-8C21CC7BA35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809" y="4224000"/>
            <a:ext cx="1006063" cy="21918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B91CD30-E34A-405C-BE6F-FCCCC05E8B1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727" y="4491756"/>
            <a:ext cx="802061" cy="133437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51DAF77-0647-4C5A-B6D4-41099ABC61C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358" y="4224000"/>
            <a:ext cx="1006063" cy="191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3578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4.44444E-6 L -0.01081 -0.98865 " pathEditMode="relative" rAng="0" ptsTypes="AA">
                                      <p:cBhvr>
                                        <p:cTn id="45" dur="7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7" y="-494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3.33333E-6 L -0.00104 -0.96828 " pathEditMode="relative" rAng="0" ptsTypes="AA">
                                      <p:cBhvr>
                                        <p:cTn id="50" dur="7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484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4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1.45833E-6 -4.07407E-6 L 0.01237 -1.02106 " pathEditMode="relative" rAng="0" ptsTypes="AA">
                                      <p:cBhvr>
                                        <p:cTn id="55" dur="7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2" y="-5106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0" y="0"/>
            <a:ext cx="12191999" cy="366253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VNI-Avo" pitchFamily="2" charset="0"/>
              </a:rPr>
              <a:t>  </a:t>
            </a:r>
            <a:r>
              <a:rPr lang="en-US" sz="4000" dirty="0" err="1">
                <a:solidFill>
                  <a:srgbClr val="FF0000"/>
                </a:solidFill>
                <a:latin typeface="VNI-Avo" pitchFamily="2" charset="0"/>
              </a:rPr>
              <a:t>Löôùt</a:t>
            </a:r>
            <a:r>
              <a:rPr lang="en-US" sz="4000" dirty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VNI-Avo" pitchFamily="2" charset="0"/>
              </a:rPr>
              <a:t>vaùn</a:t>
            </a:r>
            <a:endParaRPr lang="en-US" sz="4000" dirty="0">
              <a:solidFill>
                <a:srgbClr val="FF0000"/>
              </a:solidFill>
              <a:latin typeface="VNI-Avo" pitchFamily="2" charset="0"/>
            </a:endParaRPr>
          </a:p>
          <a:p>
            <a:pPr algn="just"/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  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Cuùn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thoû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vaø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vöôïn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ra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bieån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</a:t>
            </a:r>
          </a:p>
          <a:p>
            <a:pPr algn="just"/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 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Bieån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ñeïp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quaù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Treân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bôø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luõ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chuoät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tröôït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vaùn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noâ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ñuøa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aàm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ó.</a:t>
            </a:r>
          </a:p>
          <a:p>
            <a:pPr algn="just"/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  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Treân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maët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bieån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boïn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caù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chuoàn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haêm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hôû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löôùt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ñi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Ñeán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löôït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cuùn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noù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löôùt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nhö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muùa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löôïn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Vöôïn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chöa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daùm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ra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xa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Thoû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sôï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öôùt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ôû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treân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bôø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coå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vuõ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</a:t>
            </a:r>
          </a:p>
          <a:p>
            <a:pPr algn="just"/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 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Gaàn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tröa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baïn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veà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nhaø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Ra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bieån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thuù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vò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thaät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!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359693" y="3914336"/>
            <a:ext cx="6969502" cy="8254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Cún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thỏ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vượn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đâu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956999" y="5201055"/>
            <a:ext cx="6969502" cy="82549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Cún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thỏ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vượn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ra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biển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2091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0" y="0"/>
            <a:ext cx="12191999" cy="366253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VNI-Avo" pitchFamily="2" charset="0"/>
              </a:rPr>
              <a:t>  </a:t>
            </a:r>
            <a:r>
              <a:rPr lang="en-US" sz="4000" dirty="0" err="1">
                <a:solidFill>
                  <a:srgbClr val="FF0000"/>
                </a:solidFill>
                <a:latin typeface="VNI-Avo" pitchFamily="2" charset="0"/>
              </a:rPr>
              <a:t>Löôùt</a:t>
            </a:r>
            <a:r>
              <a:rPr lang="en-US" sz="4000" dirty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VNI-Avo" pitchFamily="2" charset="0"/>
              </a:rPr>
              <a:t>vaùn</a:t>
            </a:r>
            <a:endParaRPr lang="en-US" sz="4000" dirty="0">
              <a:solidFill>
                <a:srgbClr val="FF0000"/>
              </a:solidFill>
              <a:latin typeface="VNI-Avo" pitchFamily="2" charset="0"/>
            </a:endParaRPr>
          </a:p>
          <a:p>
            <a:pPr algn="just"/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  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Cuùn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thoû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vaø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vöôïn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ra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bieån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</a:t>
            </a:r>
          </a:p>
          <a:p>
            <a:pPr algn="just"/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 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Bieån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ñeïp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quaù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Treân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bôø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luõ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chuoät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tröôït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vaùn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noâ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ñuøa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aàm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ó.</a:t>
            </a:r>
          </a:p>
          <a:p>
            <a:pPr algn="just"/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  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Treân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maët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bieån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boïn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caù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chuoàn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haêm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hôû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löôùt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ñi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Ñeán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löôït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cuùn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noù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löôùt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nhö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muùa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löôïn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Vöôïn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chöa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daùm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ra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xa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Thoû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sôï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öôùt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ôû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treân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bôø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coå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vuõ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</a:t>
            </a:r>
          </a:p>
          <a:p>
            <a:pPr algn="just"/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 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Gaàn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tröa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baïn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veà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nhaø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Ra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bieån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thuù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vò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thaät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!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359693" y="3914336"/>
            <a:ext cx="6969502" cy="8254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bờ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lũ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chuột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89132" y="5363101"/>
            <a:ext cx="8310623" cy="82549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bờ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lũ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chuột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trượt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ván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nô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đùa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ầm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ĩ.</a:t>
            </a:r>
          </a:p>
        </p:txBody>
      </p:sp>
    </p:spTree>
    <p:extLst>
      <p:ext uri="{BB962C8B-B14F-4D97-AF65-F5344CB8AC3E}">
        <p14:creationId xmlns:p14="http://schemas.microsoft.com/office/powerpoint/2010/main" val="34501553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0" y="0"/>
            <a:ext cx="12191999" cy="366253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VNI-Avo" pitchFamily="2" charset="0"/>
              </a:rPr>
              <a:t>  </a:t>
            </a:r>
            <a:r>
              <a:rPr lang="en-US" sz="4000" dirty="0" err="1">
                <a:solidFill>
                  <a:srgbClr val="FF0000"/>
                </a:solidFill>
                <a:latin typeface="VNI-Avo" pitchFamily="2" charset="0"/>
              </a:rPr>
              <a:t>Löôùt</a:t>
            </a:r>
            <a:r>
              <a:rPr lang="en-US" sz="4000" dirty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VNI-Avo" pitchFamily="2" charset="0"/>
              </a:rPr>
              <a:t>vaùn</a:t>
            </a:r>
            <a:endParaRPr lang="en-US" sz="4000" dirty="0">
              <a:solidFill>
                <a:srgbClr val="FF0000"/>
              </a:solidFill>
              <a:latin typeface="VNI-Avo" pitchFamily="2" charset="0"/>
            </a:endParaRPr>
          </a:p>
          <a:p>
            <a:pPr algn="just"/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  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Cuùn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thoû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vaø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vöôïn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ra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bieån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</a:t>
            </a:r>
          </a:p>
          <a:p>
            <a:pPr algn="just"/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 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Bieån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ñeïp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quaù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Treân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bôø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luõ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chuoät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tröôït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vaùn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noâ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ñuøa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aàm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ó.</a:t>
            </a:r>
          </a:p>
          <a:p>
            <a:pPr algn="just"/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  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Treân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maët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bieån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boïn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caù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chuoàn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haêm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hôû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löôùt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ñi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Ñeán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löôït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cuùn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noù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löôùt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nhö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muùa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löôïn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Vöôïn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chöa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daùm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ra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xa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Thoû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sôï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öôùt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ôû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treân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bôø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coå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vuõ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</a:t>
            </a:r>
          </a:p>
          <a:p>
            <a:pPr algn="just"/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 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Gaàn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tröa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baïn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veà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nhaø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. Ra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bieån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thuù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vò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thaät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VNI-Avo" pitchFamily="2" charset="0"/>
              </a:rPr>
              <a:t>!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359692" y="3914336"/>
            <a:ext cx="7941775" cy="8254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mặt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biển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chuồn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088020" y="5247353"/>
            <a:ext cx="10197296" cy="82549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mặt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biển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bọn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chuồn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hăm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hở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lướt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95472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E3353D1-8349-478F-800D-4970733DA7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50" y="1299991"/>
            <a:ext cx="11449153" cy="4586147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5977AD78-01EF-4E7B-B39C-45C75036FC89}"/>
              </a:ext>
            </a:extLst>
          </p:cNvPr>
          <p:cNvCxnSpPr/>
          <p:nvPr/>
        </p:nvCxnSpPr>
        <p:spPr>
          <a:xfrm>
            <a:off x="4656841" y="2724346"/>
            <a:ext cx="1772239" cy="24792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DCE327E-6CF6-4B64-A3F1-7C52A5D7E95F}"/>
              </a:ext>
            </a:extLst>
          </p:cNvPr>
          <p:cNvCxnSpPr>
            <a:cxnSpLocks/>
          </p:cNvCxnSpPr>
          <p:nvPr/>
        </p:nvCxnSpPr>
        <p:spPr>
          <a:xfrm flipV="1">
            <a:off x="4656841" y="2865748"/>
            <a:ext cx="1772239" cy="239441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8AA1E47-126A-4C33-89DD-A38BF1F67AAB}"/>
              </a:ext>
            </a:extLst>
          </p:cNvPr>
          <p:cNvCxnSpPr>
            <a:cxnSpLocks/>
          </p:cNvCxnSpPr>
          <p:nvPr/>
        </p:nvCxnSpPr>
        <p:spPr>
          <a:xfrm>
            <a:off x="4656841" y="4062953"/>
            <a:ext cx="168268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58231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>
            <a:extLst>
              <a:ext uri="{FF2B5EF4-FFF2-40B4-BE49-F238E27FC236}">
                <a16:creationId xmlns:a16="http://schemas.microsoft.com/office/drawing/2014/main" id="{EBC732F1-4B38-4B34-9702-9ADDF4FEBE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9554" y="85191"/>
            <a:ext cx="4376446" cy="5762509"/>
          </a:xfrm>
          <a:prstGeom prst="rect">
            <a:avLst/>
          </a:prstGeom>
        </p:spPr>
      </p:pic>
      <p:pic>
        <p:nvPicPr>
          <p:cNvPr id="5" name="图片 8" descr="觅元素58b0fbac4bf92">
            <a:extLst>
              <a:ext uri="{FF2B5EF4-FFF2-40B4-BE49-F238E27FC236}">
                <a16:creationId xmlns:a16="http://schemas.microsoft.com/office/drawing/2014/main" id="{39A56203-F30D-412E-A3BD-370D2954FD2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023" y="5622865"/>
            <a:ext cx="6578221" cy="882435"/>
          </a:xfrm>
          <a:prstGeom prst="rect">
            <a:avLst/>
          </a:prstGeom>
        </p:spPr>
      </p:pic>
      <p:pic>
        <p:nvPicPr>
          <p:cNvPr id="6" name="Picture 5" descr="Phim Hoạt Hình Học Sinh Học Sinh Cậu Bé, Phim Hoạt Hình, Nhà, Suốt ...">
            <a:extLst>
              <a:ext uri="{FF2B5EF4-FFF2-40B4-BE49-F238E27FC236}">
                <a16:creationId xmlns:a16="http://schemas.microsoft.com/office/drawing/2014/main" id="{5AB72EEF-5D8B-4E39-8F23-6345D9F61E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87" b="96250" l="9844" r="91719">
                        <a14:foregroundMark x1="42031" y1="53125" x2="71406" y2="82500"/>
                        <a14:foregroundMark x1="64219" y1="50469" x2="36094" y2="79219"/>
                        <a14:foregroundMark x1="46563" y1="49063" x2="57031" y2="49844"/>
                        <a14:foregroundMark x1="39375" y1="53125" x2="40000" y2="57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145" y="1096490"/>
            <a:ext cx="5770177" cy="4751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C64EB4B-473A-49D6-822D-C51301BDE77D}"/>
              </a:ext>
            </a:extLst>
          </p:cNvPr>
          <p:cNvSpPr txBox="1"/>
          <p:nvPr/>
        </p:nvSpPr>
        <p:spPr>
          <a:xfrm>
            <a:off x="2366192" y="1762435"/>
            <a:ext cx="34191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TẬP</a:t>
            </a:r>
            <a:r>
              <a:rPr kumimoji="0" lang="en-US" sz="5400" b="1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vi-VN" sz="5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VIẾT 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3053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FE1E5C9E-6F09-4085-B7B9-F095388E10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4" t="21436" r="5369"/>
          <a:stretch/>
        </p:blipFill>
        <p:spPr>
          <a:xfrm>
            <a:off x="0" y="1914146"/>
            <a:ext cx="12192000" cy="239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018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pkYW7JLoC74RuzGyKyfxsWlLcqzWIK6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0679" y="451413"/>
            <a:ext cx="11348334" cy="6406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2041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1812081" y="1541364"/>
            <a:ext cx="8060267" cy="1733680"/>
          </a:xfrm>
          <a:prstGeom prst="rect">
            <a:avLst/>
          </a:prstGeom>
          <a:solidFill>
            <a:srgbClr val="FFFF00"/>
          </a:solidFill>
          <a:ln w="12700" cap="sq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0666">
              <a:solidFill>
                <a:prstClr val="black"/>
              </a:solidFill>
            </a:endParaRPr>
          </a:p>
        </p:txBody>
      </p:sp>
      <p:sp>
        <p:nvSpPr>
          <p:cNvPr id="14" name="WordArt 15"/>
          <p:cNvSpPr>
            <a:spLocks noChangeArrowheads="1" noChangeShapeType="1" noTextEdit="1"/>
          </p:cNvSpPr>
          <p:nvPr/>
        </p:nvSpPr>
        <p:spPr bwMode="auto">
          <a:xfrm>
            <a:off x="2425914" y="1676301"/>
            <a:ext cx="6781800" cy="942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4800" kern="10" dirty="0">
                <a:ln w="19050" cap="sq">
                  <a:solidFill>
                    <a:srgbClr val="000099"/>
                  </a:solidFill>
                  <a:round/>
                  <a:headEnd type="none" w="sm" len="sm"/>
                  <a:tailEnd type="none" w="sm" len="sm"/>
                </a:ln>
                <a:solidFill>
                  <a:srgbClr val="CC33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VIẾT BẢNG CON</a:t>
            </a:r>
          </a:p>
        </p:txBody>
      </p: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3259881" y="3278088"/>
            <a:ext cx="5198533" cy="3060700"/>
            <a:chOff x="1624" y="1384"/>
            <a:chExt cx="2456" cy="1928"/>
          </a:xfrm>
        </p:grpSpPr>
        <p:sp>
          <p:nvSpPr>
            <p:cNvPr id="18" name="Rectangle 10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624" y="1384"/>
              <a:ext cx="2456" cy="1928"/>
            </a:xfrm>
            <a:prstGeom prst="rect">
              <a:avLst/>
            </a:prstGeom>
            <a:solidFill>
              <a:srgbClr val="009900"/>
            </a:solidFill>
            <a:ln w="57150" cmpd="thinThick">
              <a:solidFill>
                <a:srgbClr val="CCFF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800">
                <a:solidFill>
                  <a:prstClr val="black"/>
                </a:solidFill>
                <a:latin typeface="VNI-Times" pitchFamily="2" charset="0"/>
              </a:endParaRPr>
            </a:p>
          </p:txBody>
        </p:sp>
        <p:sp>
          <p:nvSpPr>
            <p:cNvPr id="19" name="Rectangle 11"/>
            <p:cNvSpPr>
              <a:spLocks noChangeArrowheads="1"/>
            </p:cNvSpPr>
            <p:nvPr/>
          </p:nvSpPr>
          <p:spPr bwMode="auto">
            <a:xfrm>
              <a:off x="2616" y="2488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2400">
                <a:solidFill>
                  <a:prstClr val="black"/>
                </a:solidFill>
              </a:endParaRPr>
            </a:p>
          </p:txBody>
        </p:sp>
        <p:sp>
          <p:nvSpPr>
            <p:cNvPr id="20" name="Rectangle 12"/>
            <p:cNvSpPr>
              <a:spLocks noChangeArrowheads="1"/>
            </p:cNvSpPr>
            <p:nvPr/>
          </p:nvSpPr>
          <p:spPr bwMode="auto">
            <a:xfrm rot="-1403113">
              <a:off x="2600" y="2184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240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8979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FF4B7E0-10D1-442B-985B-AF9C98506D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5" r="17934"/>
          <a:stretch/>
        </p:blipFill>
        <p:spPr bwMode="auto">
          <a:xfrm>
            <a:off x="1248124" y="0"/>
            <a:ext cx="10943876" cy="6431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FA5DAA-5AD3-4647-8B28-BD1BD4E6E242}"/>
              </a:ext>
            </a:extLst>
          </p:cNvPr>
          <p:cNvSpPr txBox="1"/>
          <p:nvPr/>
        </p:nvSpPr>
        <p:spPr>
          <a:xfrm>
            <a:off x="2868366" y="1748304"/>
            <a:ext cx="451795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Ŕ</a:t>
            </a:r>
            <a:r>
              <a:rPr kumimoji="0" lang="el-GR" sz="16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Ω</a:t>
            </a:r>
            <a:endParaRPr kumimoji="0" lang="en-US" sz="16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FA5DAA-5AD3-4647-8B28-BD1BD4E6E242}"/>
              </a:ext>
            </a:extLst>
          </p:cNvPr>
          <p:cNvSpPr txBox="1"/>
          <p:nvPr/>
        </p:nvSpPr>
        <p:spPr>
          <a:xfrm>
            <a:off x="8293806" y="1748304"/>
            <a:ext cx="451795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Ŕ</a:t>
            </a:r>
            <a:r>
              <a:rPr kumimoji="0" lang="el-GR" sz="16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Σ</a:t>
            </a:r>
            <a:endParaRPr kumimoji="0" lang="en-US" sz="16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FA5DAA-5AD3-4647-8B28-BD1BD4E6E242}"/>
              </a:ext>
            </a:extLst>
          </p:cNvPr>
          <p:cNvSpPr txBox="1"/>
          <p:nvPr/>
        </p:nvSpPr>
        <p:spPr>
          <a:xfrm>
            <a:off x="4747967" y="4240416"/>
            <a:ext cx="2516434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Ŕ</a:t>
            </a:r>
            <a:r>
              <a:rPr kumimoji="0" lang="el-GR" sz="85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Ω</a:t>
            </a:r>
            <a:endParaRPr kumimoji="0" lang="en-US" sz="85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FA5DAA-5AD3-4647-8B28-BD1BD4E6E242}"/>
              </a:ext>
            </a:extLst>
          </p:cNvPr>
          <p:cNvSpPr txBox="1"/>
          <p:nvPr/>
        </p:nvSpPr>
        <p:spPr>
          <a:xfrm>
            <a:off x="8369728" y="4240415"/>
            <a:ext cx="2516434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Ŕ</a:t>
            </a:r>
            <a:r>
              <a:rPr kumimoji="0" lang="el-GR" sz="85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Σ</a:t>
            </a:r>
            <a:endParaRPr kumimoji="0" lang="en-US" sz="85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24651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FF4B7E0-10D1-442B-985B-AF9C98506D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5" r="17934"/>
          <a:stretch/>
        </p:blipFill>
        <p:spPr bwMode="auto">
          <a:xfrm>
            <a:off x="1248124" y="0"/>
            <a:ext cx="10943876" cy="6431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FA5DAA-5AD3-4647-8B28-BD1BD4E6E242}"/>
              </a:ext>
            </a:extLst>
          </p:cNvPr>
          <p:cNvSpPr txBox="1"/>
          <p:nvPr/>
        </p:nvSpPr>
        <p:spPr>
          <a:xfrm>
            <a:off x="3127446" y="1738144"/>
            <a:ext cx="37407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</a:t>
            </a:r>
            <a:r>
              <a:rPr kumimoji="0" lang="el-GR" sz="16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Ϊ</a:t>
            </a:r>
            <a:endParaRPr kumimoji="0" lang="en-US" sz="16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FA5DAA-5AD3-4647-8B28-BD1BD4E6E242}"/>
              </a:ext>
            </a:extLst>
          </p:cNvPr>
          <p:cNvSpPr txBox="1"/>
          <p:nvPr/>
        </p:nvSpPr>
        <p:spPr>
          <a:xfrm>
            <a:off x="4849566" y="4227344"/>
            <a:ext cx="5117394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</a:t>
            </a:r>
            <a:r>
              <a:rPr kumimoji="0" lang="el-GR" sz="85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Ϊ</a:t>
            </a:r>
            <a:r>
              <a:rPr kumimoji="0" lang="en-US" sz="85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85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lư</a:t>
            </a:r>
            <a:r>
              <a:rPr kumimoji="0" lang="el-GR" sz="85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Ω</a:t>
            </a:r>
            <a:endParaRPr kumimoji="0" lang="en-US" sz="85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FA5DAA-5AD3-4647-8B28-BD1BD4E6E242}"/>
              </a:ext>
            </a:extLst>
          </p:cNvPr>
          <p:cNvSpPr txBox="1"/>
          <p:nvPr/>
        </p:nvSpPr>
        <p:spPr>
          <a:xfrm>
            <a:off x="6888480" y="1748304"/>
            <a:ext cx="583367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lư</a:t>
            </a:r>
            <a:r>
              <a:rPr kumimoji="0" lang="el-GR" sz="16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Ω</a:t>
            </a:r>
            <a:endParaRPr kumimoji="0" lang="en-US" sz="16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8890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138" y="-53205"/>
            <a:ext cx="12282138" cy="690870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955" y="2768809"/>
            <a:ext cx="1806431" cy="343222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930" y="1663580"/>
            <a:ext cx="1702671" cy="342443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065" y="2159164"/>
            <a:ext cx="1732044" cy="377351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311" y="1173467"/>
            <a:ext cx="2175133" cy="338525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698" y="2826162"/>
            <a:ext cx="1921689" cy="310283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610" y="1106164"/>
            <a:ext cx="1934848" cy="332529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3680" y="2880668"/>
            <a:ext cx="1892555" cy="3148600"/>
          </a:xfrm>
          <a:prstGeom prst="rect">
            <a:avLst/>
          </a:prstGeom>
        </p:spPr>
      </p:pic>
      <p:sp>
        <p:nvSpPr>
          <p:cNvPr id="28" name="Rounded Rectangle 27">
            <a:hlinkClick r:id="rId16" action="ppaction://hlinksldjump"/>
          </p:cNvPr>
          <p:cNvSpPr/>
          <p:nvPr/>
        </p:nvSpPr>
        <p:spPr>
          <a:xfrm>
            <a:off x="-132375" y="5928995"/>
            <a:ext cx="2296708" cy="758825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huồn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ounded Rectangle 28">
            <a:hlinkClick r:id="rId16" action="ppaction://hlinksldjump"/>
          </p:cNvPr>
          <p:cNvSpPr/>
          <p:nvPr/>
        </p:nvSpPr>
        <p:spPr>
          <a:xfrm>
            <a:off x="1525092" y="4803150"/>
            <a:ext cx="2370110" cy="976676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huột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Rounded Rectangle 29">
            <a:hlinkClick r:id="rId16" action="ppaction://hlinksldjump"/>
          </p:cNvPr>
          <p:cNvSpPr/>
          <p:nvPr/>
        </p:nvSpPr>
        <p:spPr>
          <a:xfrm>
            <a:off x="3144486" y="5779826"/>
            <a:ext cx="2675192" cy="1090930"/>
          </a:xfrm>
          <a:prstGeom prst="roundRect">
            <a:avLst>
              <a:gd name="adj" fmla="val 25844"/>
            </a:avLst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râm</a:t>
            </a:r>
            <a:r>
              <a:rPr lang="en-US" sz="44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bụt</a:t>
            </a:r>
            <a:endParaRPr kumimoji="0" lang="en-US" sz="4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Rounded Rectangle 30">
            <a:hlinkClick r:id="rId16" action="ppaction://hlinksldjump"/>
          </p:cNvPr>
          <p:cNvSpPr/>
          <p:nvPr/>
        </p:nvSpPr>
        <p:spPr>
          <a:xfrm>
            <a:off x="5000507" y="4472712"/>
            <a:ext cx="2386799" cy="796834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ún</a:t>
            </a:r>
            <a:r>
              <a:rPr kumimoji="0" lang="en-US" sz="4000" b="1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con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Rounded Rectangle 31">
            <a:hlinkClick r:id="rId16" action="ppaction://hlinksldjump"/>
          </p:cNvPr>
          <p:cNvSpPr/>
          <p:nvPr/>
        </p:nvSpPr>
        <p:spPr>
          <a:xfrm>
            <a:off x="6009254" y="5848406"/>
            <a:ext cx="4255914" cy="1022350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i="1" noProof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kumimoji="0" lang="en-US" sz="4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kumimoji="0" lang="en-US" sz="4800" b="1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thờn</a:t>
            </a:r>
            <a:r>
              <a:rPr kumimoji="0" lang="en-US" sz="4800" b="1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bơn</a:t>
            </a:r>
            <a:endParaRPr kumimoji="0" lang="en-US" sz="48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Rounded Rectangle 32">
            <a:hlinkClick r:id="rId16" action="ppaction://hlinksldjump"/>
          </p:cNvPr>
          <p:cNvSpPr/>
          <p:nvPr/>
        </p:nvSpPr>
        <p:spPr>
          <a:xfrm>
            <a:off x="8410971" y="4343096"/>
            <a:ext cx="2333613" cy="796834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ơn</a:t>
            </a:r>
            <a:r>
              <a:rPr kumimoji="0" lang="en-US" sz="4000" b="1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Rounded Rectangle 33">
            <a:hlinkClick r:id="rId16" action="ppaction://hlinksldjump"/>
          </p:cNvPr>
          <p:cNvSpPr/>
          <p:nvPr/>
        </p:nvSpPr>
        <p:spPr>
          <a:xfrm>
            <a:off x="10904958" y="5903714"/>
            <a:ext cx="1018459" cy="784106"/>
          </a:xfrm>
          <a:prstGeom prst="roundRect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ớt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B1A5B0-A9BA-40A2-851B-2078FA4B1160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22" y="-52705"/>
            <a:ext cx="785943" cy="36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7740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4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2.08333E-7 4.81481E-6 L 0.01237 -1.02107 " pathEditMode="relative" rAng="0" ptsTypes="AA">
                                      <p:cBhvr>
                                        <p:cTn id="51" dur="7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2" y="-5106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4" presetClass="path" presetSubtype="0" accel="50000" decel="5000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1.04167E-6 3.7037E-7 L -0.00234 -0.78819 " pathEditMode="relative" rAng="0" ptsTypes="AA">
                                      <p:cBhvr>
                                        <p:cTn id="56" dur="8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-3942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81481E-6 L -0.01081 -0.98865 " pathEditMode="relative" rAng="0" ptsTypes="AA">
                                      <p:cBhvr>
                                        <p:cTn id="61" dur="7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7" y="-494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4.07407E-6 L -0.01446 -0.73819 " pathEditMode="relative" rAng="0" ptsTypes="AA">
                                      <p:cBhvr>
                                        <p:cTn id="66" dur="8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9" y="-3692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4.44444E-6 L -0.00547 -0.99213 " pathEditMode="relative" rAng="0" ptsTypes="AA">
                                      <p:cBhvr>
                                        <p:cTn id="71" dur="7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" y="-496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6 L -0.00651 -0.74768 " pathEditMode="relative" rAng="0" ptsTypes="AA">
                                      <p:cBhvr>
                                        <p:cTn id="76" dur="8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" y="-373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96296E-6 L -0.00104 -0.96829 " pathEditMode="relative" rAng="0" ptsTypes="AA">
                                      <p:cBhvr>
                                        <p:cTn id="81" dur="7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484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31" grpId="0" bldLvl="0" animBg="1"/>
      <p:bldP spid="32" grpId="0" bldLvl="0" animBg="1"/>
      <p:bldP spid="33" grpId="0" bldLvl="0" animBg="1"/>
      <p:bldP spid="34" grpId="0" bldLvl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FF4B7E0-10D1-442B-985B-AF9C98506D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5" r="17934"/>
          <a:stretch/>
        </p:blipFill>
        <p:spPr bwMode="auto">
          <a:xfrm>
            <a:off x="1248124" y="0"/>
            <a:ext cx="10943876" cy="6431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FA5DAA-5AD3-4647-8B28-BD1BD4E6E242}"/>
              </a:ext>
            </a:extLst>
          </p:cNvPr>
          <p:cNvSpPr txBox="1"/>
          <p:nvPr/>
        </p:nvSpPr>
        <p:spPr>
          <a:xfrm>
            <a:off x="2782006" y="1759248"/>
            <a:ext cx="37407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lư</a:t>
            </a:r>
            <a:r>
              <a:rPr kumimoji="0" lang="lt-LT" sz="16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ė</a:t>
            </a:r>
            <a:endParaRPr kumimoji="0" lang="en-US" sz="16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FA5DAA-5AD3-4647-8B28-BD1BD4E6E242}"/>
              </a:ext>
            </a:extLst>
          </p:cNvPr>
          <p:cNvSpPr txBox="1"/>
          <p:nvPr/>
        </p:nvSpPr>
        <p:spPr>
          <a:xfrm>
            <a:off x="4737806" y="4227344"/>
            <a:ext cx="5117394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lư</a:t>
            </a:r>
            <a:r>
              <a:rPr kumimoji="0" lang="lt-LT" sz="85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ė</a:t>
            </a:r>
            <a:r>
              <a:rPr kumimoji="0" lang="en-US" sz="85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85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ván</a:t>
            </a:r>
            <a:endParaRPr kumimoji="0" lang="en-US" sz="85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FA5DAA-5AD3-4647-8B28-BD1BD4E6E242}"/>
              </a:ext>
            </a:extLst>
          </p:cNvPr>
          <p:cNvSpPr txBox="1"/>
          <p:nvPr/>
        </p:nvSpPr>
        <p:spPr>
          <a:xfrm>
            <a:off x="7286343" y="1738928"/>
            <a:ext cx="583367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ván</a:t>
            </a:r>
            <a:endParaRPr kumimoji="0" lang="en-US" sz="16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39668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275"/>
            <a:ext cx="12192000" cy="41780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87600" y="4854312"/>
            <a:ext cx="7416800" cy="160043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96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Củng</a:t>
            </a:r>
            <a:r>
              <a:rPr lang="en-US" sz="96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96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cố</a:t>
            </a:r>
            <a:endParaRPr lang="en-US" sz="96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849899"/>
      </p:ext>
    </p:extLst>
  </p:cSld>
  <p:clrMapOvr>
    <a:masterClrMapping/>
  </p:clrMapOvr>
  <p:transition spd="slow">
    <p:wip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279" y="417275"/>
            <a:ext cx="10596881" cy="644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855469"/>
      </p:ext>
    </p:extLst>
  </p:cSld>
  <p:clrMapOvr>
    <a:masterClrMapping/>
  </p:clrMapOvr>
  <p:transition spd="slow">
    <p:wip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4081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78479" y="2649220"/>
            <a:ext cx="603504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Dặn</a:t>
            </a:r>
            <a:r>
              <a:rPr lang="en-US" sz="115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15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dò</a:t>
            </a:r>
            <a:endParaRPr lang="en-US" sz="115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018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400" y="0"/>
            <a:ext cx="11236960" cy="6858000"/>
          </a:xfrm>
          <a:prstGeom prst="rect">
            <a:avLst/>
          </a:prstGeom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343381" y="29014"/>
            <a:ext cx="3566463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5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Ŕ</a:t>
            </a:r>
            <a:r>
              <a:rPr lang="el-GR" altLang="vi-VN" sz="65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Ω</a:t>
            </a:r>
            <a:endParaRPr lang="en-US" altLang="vi-VN" sz="65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334173" y="1264679"/>
            <a:ext cx="4289167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5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Ŕ</a:t>
            </a:r>
            <a:r>
              <a:rPr lang="el-GR" altLang="vi-VN" sz="65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Σ</a:t>
            </a:r>
            <a:endParaRPr lang="en-US" altLang="vi-VN" sz="65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353027" y="2503074"/>
            <a:ext cx="5372215" cy="309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500" b="1" dirty="0">
                <a:solidFill>
                  <a:srgbClr val="0000FF"/>
                </a:solidFill>
                <a:latin typeface="HP001 4 hàng" panose="020B0603050302020204" pitchFamily="34" charset="0"/>
              </a:rPr>
              <a:t>con </a:t>
            </a:r>
            <a:r>
              <a:rPr lang="en-US" altLang="vi-VN" sz="65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l</a:t>
            </a:r>
            <a:r>
              <a:rPr lang="en-US" altLang="vi-VN" sz="65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Ŕ</a:t>
            </a:r>
            <a:r>
              <a:rPr lang="el-GR" altLang="vi-VN" sz="65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Ω</a:t>
            </a:r>
            <a:endParaRPr lang="en-US" altLang="vi-VN" sz="65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en-US" altLang="vi-VN" sz="65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en-US" altLang="vi-VN" sz="65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447297" y="4967606"/>
            <a:ext cx="10845478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5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cún</a:t>
            </a:r>
            <a:r>
              <a:rPr lang="en-US" altLang="vi-VN" sz="6500" b="1" dirty="0">
                <a:solidFill>
                  <a:srgbClr val="0000FF"/>
                </a:solidFill>
                <a:latin typeface="HP001 4 hàng" panose="020B0603050302020204" pitchFamily="34" charset="0"/>
              </a:rPr>
              <a:t>, </a:t>
            </a:r>
            <a:r>
              <a:rPr lang="en-US" altLang="vi-VN" sz="65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thỏ</a:t>
            </a:r>
            <a:r>
              <a:rPr lang="en-US" altLang="vi-VN" sz="6500" b="1" dirty="0">
                <a:solidFill>
                  <a:srgbClr val="0000FF"/>
                </a:solidFill>
                <a:latin typeface="HP001 4 hàng" panose="020B0603050302020204" pitchFamily="34" charset="0"/>
              </a:rPr>
              <a:t>, </a:t>
            </a:r>
            <a:r>
              <a:rPr lang="el-GR" altLang="vi-VN" sz="6500" b="1" dirty="0">
                <a:solidFill>
                  <a:srgbClr val="0000FF"/>
                </a:solidFill>
                <a:latin typeface="HP001 4 hàng" panose="020B0603050302020204" pitchFamily="34" charset="0"/>
              </a:rPr>
              <a:t>νΰ</a:t>
            </a:r>
            <a:r>
              <a:rPr lang="en-US" altLang="vi-VN" sz="6500" b="1" dirty="0">
                <a:solidFill>
                  <a:srgbClr val="0000FF"/>
                </a:solidFill>
                <a:latin typeface="HP001 4 hàng" panose="020B0603050302020204" pitchFamily="34" charset="0"/>
              </a:rPr>
              <a:t>Ŗ </a:t>
            </a:r>
            <a:r>
              <a:rPr lang="en-US" altLang="vi-VN" sz="65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ǟa</a:t>
            </a:r>
            <a:r>
              <a:rPr lang="en-US" altLang="vi-VN" sz="65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l-GR" altLang="vi-VN" sz="6500" b="1" dirty="0">
                <a:solidFill>
                  <a:srgbClr val="0000FF"/>
                </a:solidFill>
                <a:latin typeface="HP001 4 hàng" panose="020B0603050302020204" pitchFamily="34" charset="0"/>
              </a:rPr>
              <a:t>λμϜ</a:t>
            </a:r>
            <a:r>
              <a:rPr lang="en-US" altLang="vi-VN" sz="6500" b="1" dirty="0">
                <a:solidFill>
                  <a:srgbClr val="0000FF"/>
                </a:solidFill>
                <a:latin typeface="HP001 4 hàng" panose="020B0603050302020204" pitchFamily="34" charset="0"/>
              </a:rPr>
              <a:t>n</a:t>
            </a:r>
            <a:r>
              <a:rPr lang="en-US" altLang="vi-VN" sz="65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437652" y="3729211"/>
            <a:ext cx="8558456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5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lŔ</a:t>
            </a:r>
            <a:r>
              <a:rPr lang="lt-LT" altLang="vi-VN" sz="6500" b="1" dirty="0">
                <a:solidFill>
                  <a:srgbClr val="0000FF"/>
                </a:solidFill>
                <a:latin typeface="HP001 4 hàng" panose="020B0603050302020204" pitchFamily="34" charset="0"/>
              </a:rPr>
              <a:t>ė</a:t>
            </a:r>
            <a:r>
              <a:rPr lang="en-US" altLang="vi-VN" sz="65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5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ván</a:t>
            </a:r>
            <a:endParaRPr lang="en-US" altLang="vi-VN" sz="65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1182678579"/>
      </p:ext>
    </p:extLst>
  </p:cSld>
  <p:clrMapOvr>
    <a:masterClrMapping/>
  </p:clrMapOvr>
  <p:transition spd="slow">
    <p:wip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138" y="0"/>
            <a:ext cx="12207097" cy="6858000"/>
          </a:xfrm>
          <a:prstGeom prst="rect">
            <a:avLst/>
          </a:prstGeom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829652" y="268297"/>
            <a:ext cx="4477232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Lư</a:t>
            </a:r>
            <a:r>
              <a:rPr lang="lt-LT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ė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ván</a:t>
            </a:r>
            <a:endParaRPr lang="en-US" altLang="vi-VN" sz="34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368953" y="883893"/>
            <a:ext cx="9620770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T</a:t>
            </a:r>
            <a:r>
              <a:rPr lang="el-GR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ς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łn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jặt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l-GR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λμϜ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n,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bŧ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cá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chuŬ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hăm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hở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lư</a:t>
            </a:r>
            <a:r>
              <a:rPr lang="lt-LT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ė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đi</a:t>
            </a:r>
            <a:endParaRPr lang="en-US" altLang="vi-VN" sz="34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760442" y="1499370"/>
            <a:ext cx="962077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Đến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lưĜ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lũ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cún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,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wó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lư</a:t>
            </a:r>
            <a:r>
              <a:rPr lang="lt-LT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ė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whư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júa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lượn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.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Vượn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721666" y="2122871"/>
            <a:ext cx="962077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chưa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dám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ǟa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xa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.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Thỏ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sợ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ư</a:t>
            </a:r>
            <a:r>
              <a:rPr lang="lt-LT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ė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, ở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Λłn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bờ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cổ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≡ǿ.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792106" y="3369320"/>
            <a:ext cx="10321082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thật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!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269458" y="2737198"/>
            <a:ext cx="962077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Gần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trưa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ba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bạn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l-GR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ωϙ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whà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. Ra </a:t>
            </a:r>
            <a:r>
              <a:rPr lang="el-GR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λμϜ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n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thú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≡Ż </a:t>
            </a:r>
          </a:p>
        </p:txBody>
      </p:sp>
    </p:spTree>
    <p:extLst>
      <p:ext uri="{BB962C8B-B14F-4D97-AF65-F5344CB8AC3E}">
        <p14:creationId xmlns:p14="http://schemas.microsoft.com/office/powerpoint/2010/main" val="963700797"/>
      </p:ext>
    </p:extLst>
  </p:cSld>
  <p:clrMapOvr>
    <a:masterClrMapping/>
  </p:clrMapOvr>
  <p:transition spd="slow">
    <p:wip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007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00" y="391809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199" y="3478530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56722" y="276227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9195" y="3757908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208397"/>
            <a:ext cx="12192000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373692" y="1566787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09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biệt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và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</a:p>
          <a:p>
            <a:pPr algn="ctr" defTabSz="914309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gặp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429598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 descr="觅元素584a989cd6c5a">
            <a:extLst>
              <a:ext uri="{FF2B5EF4-FFF2-40B4-BE49-F238E27FC236}">
                <a16:creationId xmlns:a16="http://schemas.microsoft.com/office/drawing/2014/main" id="{E91D5F37-F64E-49E7-9CA5-547FDB6F4C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254" y="134118"/>
            <a:ext cx="8872989" cy="1879015"/>
          </a:xfrm>
          <a:prstGeom prst="rect">
            <a:avLst/>
          </a:prstGeom>
        </p:spPr>
      </p:pic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id="{E4C27F98-F461-483D-B298-819FDFEFF46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9505" y="1942742"/>
            <a:ext cx="8872990" cy="3756791"/>
          </a:xfrm>
          <a:prstGeom prst="rect">
            <a:avLst/>
          </a:prstGeom>
        </p:spPr>
      </p:pic>
      <p:pic>
        <p:nvPicPr>
          <p:cNvPr id="6" name="图片 8" descr="觅元素58b0fbac4bf92">
            <a:extLst>
              <a:ext uri="{FF2B5EF4-FFF2-40B4-BE49-F238E27FC236}">
                <a16:creationId xmlns:a16="http://schemas.microsoft.com/office/drawing/2014/main" id="{550D6546-B9D5-4A11-82A4-F34FA21F5BF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909" y="5051935"/>
            <a:ext cx="11777345" cy="1574700"/>
          </a:xfrm>
          <a:prstGeom prst="rect">
            <a:avLst/>
          </a:prstGeom>
        </p:spPr>
      </p:pic>
      <p:pic>
        <p:nvPicPr>
          <p:cNvPr id="7" name="图片 15" descr="a05684f714522ad77246dba9447411ba">
            <a:extLst>
              <a:ext uri="{FF2B5EF4-FFF2-40B4-BE49-F238E27FC236}">
                <a16:creationId xmlns:a16="http://schemas.microsoft.com/office/drawing/2014/main" id="{DF481CFE-6CC8-49A4-A839-3CFE1415608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54215" y="3190424"/>
            <a:ext cx="2428219" cy="273370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7760" y="2934470"/>
            <a:ext cx="6521132" cy="88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806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013" y="204258"/>
            <a:ext cx="9115548" cy="6449484"/>
          </a:xfrm>
          <a:prstGeom prst="rect">
            <a:avLst/>
          </a:prstGeom>
        </p:spPr>
      </p:pic>
      <p:sp>
        <p:nvSpPr>
          <p:cNvPr id="4" name="Shape 233">
            <a:extLst>
              <a:ext uri="{FF2B5EF4-FFF2-40B4-BE49-F238E27FC236}">
                <a16:creationId xmlns:a16="http://schemas.microsoft.com/office/drawing/2014/main" id="{7DF390D5-FD81-4C0B-95D5-90A528D13082}"/>
              </a:ext>
            </a:extLst>
          </p:cNvPr>
          <p:cNvSpPr/>
          <p:nvPr/>
        </p:nvSpPr>
        <p:spPr>
          <a:xfrm>
            <a:off x="6096000" y="3145232"/>
            <a:ext cx="6016487" cy="13738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marL="0" marR="0" lvl="0" indent="0" algn="l" defTabSz="41275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kumimoji="0" lang="en-US" sz="66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LÀM QUEN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577064" y="1635794"/>
            <a:ext cx="5303569" cy="439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302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EE753EC-FCA7-4519-A558-29BA88A60B0A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85" b="18763"/>
          <a:stretch/>
        </p:blipFill>
        <p:spPr>
          <a:xfrm>
            <a:off x="-751840" y="1764952"/>
            <a:ext cx="7853680" cy="4016087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253320D-D485-4295-9538-86C556E51166}"/>
              </a:ext>
            </a:extLst>
          </p:cNvPr>
          <p:cNvSpPr txBox="1"/>
          <p:nvPr/>
        </p:nvSpPr>
        <p:spPr>
          <a:xfrm>
            <a:off x="7208496" y="1303287"/>
            <a:ext cx="30935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Calibri" panose="020F0502020204030204" pitchFamily="34" charset="0"/>
                <a:cs typeface="Calibri" panose="020F0502020204030204" pitchFamily="34" charset="0"/>
              </a:rPr>
              <a:t>con l</a:t>
            </a:r>
            <a:r>
              <a:rPr lang="vi-VN" sz="6000" b="1" dirty="0">
                <a:latin typeface="Calibri" panose="020F0502020204030204" pitchFamily="34" charset="0"/>
                <a:cs typeface="Calibri" panose="020F0502020204030204" pitchFamily="34" charset="0"/>
              </a:rPr>
              <a:t>ư</a:t>
            </a:r>
            <a:r>
              <a:rPr lang="en-US" sz="6000" b="1" dirty="0" err="1">
                <a:latin typeface="Calibri" panose="020F0502020204030204" pitchFamily="34" charset="0"/>
                <a:cs typeface="Calibri" panose="020F0502020204030204" pitchFamily="34" charset="0"/>
              </a:rPr>
              <a:t>ơn</a:t>
            </a:r>
            <a:endParaRPr lang="en-US" sz="6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B9EE1D-87B4-4021-A211-C4B7BBA9779B}"/>
              </a:ext>
            </a:extLst>
          </p:cNvPr>
          <p:cNvSpPr txBox="1"/>
          <p:nvPr/>
        </p:nvSpPr>
        <p:spPr>
          <a:xfrm>
            <a:off x="9279890" y="3905441"/>
            <a:ext cx="15840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ư</a:t>
            </a:r>
            <a:r>
              <a:rPr lang="en-US" sz="6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ơn</a:t>
            </a:r>
            <a:endParaRPr lang="en-US" sz="6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5205" y="5236401"/>
            <a:ext cx="3228975" cy="154305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253320D-D485-4295-9538-86C556E51166}"/>
              </a:ext>
            </a:extLst>
          </p:cNvPr>
          <p:cNvSpPr txBox="1"/>
          <p:nvPr/>
        </p:nvSpPr>
        <p:spPr>
          <a:xfrm>
            <a:off x="9020851" y="2563127"/>
            <a:ext cx="177324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vi-VN" sz="6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ư</a:t>
            </a:r>
            <a:r>
              <a:rPr lang="en-US" sz="60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ơn</a:t>
            </a:r>
            <a:endParaRPr lang="en-US" sz="60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6532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5a29a6d-86a0-4ea0-bc55-1fca3e3c5edf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2377" y="671830"/>
            <a:ext cx="10352344" cy="5535930"/>
          </a:xfrm>
          <a:prstGeom prst="rect">
            <a:avLst/>
          </a:prstGeom>
          <a:ln>
            <a:noFill/>
          </a:ln>
          <a:effectLst>
            <a:outerShdw blurRad="127000" dist="190500" dir="8100000" algn="tr" rotWithShape="0">
              <a:srgbClr val="000000">
                <a:alpha val="40000"/>
              </a:srgbClr>
            </a:outerShdw>
          </a:effectLst>
          <a:scene3d>
            <a:camera prst="orthographicFront"/>
            <a:lightRig rig="flood" dir="t">
              <a:rot lat="0" lon="0" rev="8100000"/>
            </a:lightRig>
          </a:scene3d>
          <a:sp3d prstMaterial="plastic">
            <a:bevelT w="508000" h="50800" prst="cross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904336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253320D-D485-4295-9538-86C556E51166}"/>
              </a:ext>
            </a:extLst>
          </p:cNvPr>
          <p:cNvSpPr txBox="1"/>
          <p:nvPr/>
        </p:nvSpPr>
        <p:spPr>
          <a:xfrm>
            <a:off x="7208496" y="1333767"/>
            <a:ext cx="30935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Calibri" panose="020F0502020204030204" pitchFamily="34" charset="0"/>
                <a:cs typeface="Calibri" panose="020F0502020204030204" pitchFamily="34" charset="0"/>
              </a:rPr>
              <a:t>con l</a:t>
            </a:r>
            <a:r>
              <a:rPr lang="vi-VN" sz="6000" b="1" dirty="0">
                <a:latin typeface="Calibri" panose="020F0502020204030204" pitchFamily="34" charset="0"/>
                <a:cs typeface="Calibri" panose="020F0502020204030204" pitchFamily="34" charset="0"/>
              </a:rPr>
              <a:t>ư</a:t>
            </a:r>
            <a:r>
              <a:rPr lang="en-US" sz="6000" b="1" dirty="0" err="1">
                <a:latin typeface="Calibri" panose="020F0502020204030204" pitchFamily="34" charset="0"/>
                <a:cs typeface="Calibri" panose="020F0502020204030204" pitchFamily="34" charset="0"/>
              </a:rPr>
              <a:t>ơn</a:t>
            </a:r>
            <a:endParaRPr lang="en-US" sz="6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B9EE1D-87B4-4021-A211-C4B7BBA9779B}"/>
              </a:ext>
            </a:extLst>
          </p:cNvPr>
          <p:cNvSpPr txBox="1"/>
          <p:nvPr/>
        </p:nvSpPr>
        <p:spPr>
          <a:xfrm>
            <a:off x="8755265" y="3788478"/>
            <a:ext cx="15840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ư</a:t>
            </a:r>
            <a:r>
              <a:rPr lang="en-US" sz="6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ơn</a:t>
            </a:r>
            <a:endParaRPr lang="en-US" sz="6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0926" y="5013829"/>
            <a:ext cx="3228975" cy="154305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253320D-D485-4295-9538-86C556E51166}"/>
              </a:ext>
            </a:extLst>
          </p:cNvPr>
          <p:cNvSpPr txBox="1"/>
          <p:nvPr/>
        </p:nvSpPr>
        <p:spPr>
          <a:xfrm>
            <a:off x="8528793" y="2563127"/>
            <a:ext cx="177324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vi-VN" sz="6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ư</a:t>
            </a:r>
            <a:r>
              <a:rPr lang="en-US" sz="60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ơn</a:t>
            </a:r>
            <a:endParaRPr lang="en-US" sz="60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392" y="2062502"/>
            <a:ext cx="5972175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524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1317</TotalTime>
  <Words>951</Words>
  <Application>Microsoft Office PowerPoint</Application>
  <PresentationFormat>Widescreen</PresentationFormat>
  <Paragraphs>145</Paragraphs>
  <Slides>46</Slides>
  <Notes>7</Notes>
  <HiddenSlides>0</HiddenSlides>
  <MMClips>4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6" baseType="lpstr">
      <vt:lpstr>Arial</vt:lpstr>
      <vt:lpstr>iCiel Butcherandblock</vt:lpstr>
      <vt:lpstr>UTM Avo</vt:lpstr>
      <vt:lpstr>VNI-Times</vt:lpstr>
      <vt:lpstr>VNI-Avo</vt:lpstr>
      <vt:lpstr>Calibri</vt:lpstr>
      <vt:lpstr>inpin heiti</vt:lpstr>
      <vt:lpstr>Times New Roman</vt:lpstr>
      <vt:lpstr>HP001 4 hàng</vt:lpstr>
      <vt:lpstr>Office Theme</vt:lpstr>
      <vt:lpstr>Tuần 15</vt:lpstr>
      <vt:lpstr>PowerPoint Presentation</vt:lpstr>
      <vt:lpstr> Khởi động: Trò chơi: Bay lên nào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Thuy Van</cp:lastModifiedBy>
  <cp:revision>107</cp:revision>
  <dcterms:created xsi:type="dcterms:W3CDTF">2021-11-01T08:16:43Z</dcterms:created>
  <dcterms:modified xsi:type="dcterms:W3CDTF">2022-12-12T08:14:14Z</dcterms:modified>
</cp:coreProperties>
</file>