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332" r:id="rId2"/>
    <p:sldId id="317" r:id="rId3"/>
    <p:sldId id="344" r:id="rId4"/>
    <p:sldId id="306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7" r:id="rId14"/>
    <p:sldId id="308" r:id="rId15"/>
    <p:sldId id="304" r:id="rId16"/>
    <p:sldId id="305" r:id="rId17"/>
    <p:sldId id="303" r:id="rId18"/>
    <p:sldId id="333" r:id="rId19"/>
    <p:sldId id="309" r:id="rId20"/>
    <p:sldId id="310" r:id="rId21"/>
    <p:sldId id="312" r:id="rId22"/>
    <p:sldId id="334" r:id="rId23"/>
    <p:sldId id="311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3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HP001 4 hàng" panose="020B0603050302020204" pitchFamily="34" charset="0"/>
      <p:regular r:id="rId38"/>
      <p:bold r:id="rId39"/>
    </p:embeddedFont>
    <p:embeddedFont>
      <p:font typeface="iCiel Amerigraf" pitchFamily="50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FFFF"/>
    <a:srgbClr val="FF7707"/>
    <a:srgbClr val="FFAF6C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57" autoAdjust="0"/>
    <p:restoredTop sz="99627" autoAdjust="0"/>
  </p:normalViewPr>
  <p:slideViewPr>
    <p:cSldViewPr snapToGrid="0">
      <p:cViewPr varScale="1">
        <p:scale>
          <a:sx n="78" d="100"/>
          <a:sy n="78" d="100"/>
        </p:scale>
        <p:origin x="47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17CF2-DFBE-4D86-8FE2-A0AAB315BEE7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2A876-8361-4CE2-B276-AEE593D12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766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9588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1434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1927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9233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7318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77646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55513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1232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52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9790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7934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627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3622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8649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7638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361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908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74583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7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14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5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CD88A7-8EBB-43E1-AB26-941303AA58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BF4CA-4B3B-47DC-AC91-7CC00B69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4900BA-A396-46B0-A22B-E6A8AD387D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30CA7-1F4D-40C1-9A6A-040327EAE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032F2-F618-4746-9BAE-D6D1CB3D4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D1357-92FD-4B75-BF6D-B58B30699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FC0E1B-A2C9-4098-AFC0-7ED63619D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46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C6A0C5-A58D-497D-87A0-F926B583C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AED18E-A2B7-4E79-BCB2-5A940B92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6CAEA-67BE-4816-B1E7-41658737E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57672-735A-48CF-B4BE-6D360712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929CE-D546-45E7-9512-43EAA33AD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64245-321E-4D0A-977E-D09E6120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4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AE678F-A982-4A11-B6D5-E4EA8E0CA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01CF19-F0A5-4049-B00B-5887BAD1E9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FEB78-67CD-4D61-A945-C99A96A6C1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C5EB8-55E4-40D3-9444-A75EEE310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4AE4C-470C-4596-927E-BEBE02463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8276C-9A0E-4BF6-88D9-D4C27235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70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49D5-D9AD-4ACB-B6FF-2DAC3709B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4FFB89-B9BD-4AE7-AEE1-E3D3BB9C4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5F649-BCD4-4DF4-9D3A-5A1788C1E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077461-4DD8-41EB-BB6D-74D8AE1E7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960BD7-E350-4338-AE4E-097AA1748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C91111-8CC6-49E8-AFF4-460D7AA5C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47E37-C210-4655-8E14-302E21E8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78A9EA-D7E5-4BBD-AB42-C9A78E6B6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878C85-2C2D-4555-91B2-7F695AA418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128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41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1027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5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529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5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246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pPr/>
              <a:t>12/27/2022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49" r:id="rId7"/>
    <p:sldLayoutId id="2147483650" r:id="rId8"/>
    <p:sldLayoutId id="2147483685" r:id="rId9"/>
    <p:sldLayoutId id="2147483652" r:id="rId10"/>
    <p:sldLayoutId id="2147483651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53" r:id="rId18"/>
    <p:sldLayoutId id="2147483686" r:id="rId19"/>
    <p:sldLayoutId id="214748369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0.jpe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2.jpe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0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9.png"/><Relationship Id="rId4" Type="http://schemas.openxmlformats.org/officeDocument/2006/relationships/image" Target="../media/image3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294033" y="1658131"/>
            <a:ext cx="5833648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17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89: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ưng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–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uc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8727371" y="49694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0299916" y="628964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228" y="-101600"/>
            <a:ext cx="12622268" cy="71000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" y="2542033"/>
            <a:ext cx="89763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latin typeface="iCiel Amerigraf" pitchFamily="50" charset="0"/>
              </a:rPr>
              <a:t>CHÀO MỪNG CÁC CON</a:t>
            </a:r>
          </a:p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rgbClr val="FF0000"/>
                </a:solidFill>
                <a:latin typeface="iCiel Amerigraf" pitchFamily="50" charset="0"/>
              </a:rPr>
              <a:t>ĐẾN VỚI TIẾT HỌC</a:t>
            </a: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-mam-non_04010966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6337"/>
            <a:ext cx="12191999" cy="6402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1885950"/>
            <a:ext cx="6243163" cy="48509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ounded Rectangular Callout 3"/>
          <p:cNvSpPr/>
          <p:nvPr/>
        </p:nvSpPr>
        <p:spPr>
          <a:xfrm>
            <a:off x="3463623" y="541111"/>
            <a:ext cx="3700657" cy="803563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ảng </a:t>
            </a:r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vi-VN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ài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36888" y="2774676"/>
            <a:ext cx="1978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ưng</a:t>
            </a:r>
            <a:endParaRPr lang="en-US" sz="5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70274" y="3821455"/>
            <a:ext cx="2033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latin typeface="+mj-lt"/>
                <a:cs typeface="Times New Roman" pitchFamily="18" charset="0"/>
              </a:rPr>
              <a:t> lưng</a:t>
            </a:r>
            <a:endParaRPr lang="en-US" sz="5400" b="1" dirty="0">
              <a:latin typeface="+mj-lt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43802" y="2709361"/>
            <a:ext cx="1978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ưc</a:t>
            </a:r>
            <a:endParaRPr lang="en-US" sz="5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78387" y="3884727"/>
            <a:ext cx="2113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/>
              <a:t>mực</a:t>
            </a:r>
            <a:endParaRPr lang="en-US" sz="5400" b="1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97834" y="397239"/>
            <a:ext cx="8056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002060"/>
                </a:solidFill>
              </a:rPr>
              <a:t>Tìm từ ngữ ứng với mỗi hình 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3" name="Picture 2" descr="image 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1875"/>
            <a:ext cx="12192000" cy="590612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rot="5400000">
            <a:off x="3725055" y="2218544"/>
            <a:ext cx="1708879" cy="11542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rot="10800000">
            <a:off x="4047343" y="2106118"/>
            <a:ext cx="1079292" cy="59960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 flipV="1">
            <a:off x="3972392" y="4699416"/>
            <a:ext cx="1229194" cy="71952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 flipH="1" flipV="1">
            <a:off x="7337685" y="2443397"/>
            <a:ext cx="1199213" cy="106430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7037881" y="4751883"/>
            <a:ext cx="1753849" cy="107929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375160" y="5388964"/>
            <a:ext cx="1094282" cy="58461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51464" y="742044"/>
            <a:ext cx="4354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C00000"/>
                </a:solidFill>
              </a:rPr>
              <a:t>THƯ GIÃN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6" name="Picture 5" descr="53195130-vector-illustration-of-choir-girls-and-boys-singing-a-song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0137" y="1574801"/>
            <a:ext cx="9991725" cy="52578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2mate.com - Chiếc bụng đói Tiên Cookieft Thanh Ngân Chú Heo Tham Ăn bé Cuabi_v720P_Trim">
            <a:hlinkClick r:id="" action="ppaction://media"/>
            <a:extLst>
              <a:ext uri="{FF2B5EF4-FFF2-40B4-BE49-F238E27FC236}">
                <a16:creationId xmlns:a16="http://schemas.microsoft.com/office/drawing/2014/main" id="{0E99C84A-DDC4-48ED-AB74-A371E8AD14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59867"/>
            <a:ext cx="12192000" cy="6398132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ưc.png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10"/>
          <a:stretch/>
        </p:blipFill>
        <p:spPr>
          <a:xfrm>
            <a:off x="1419501" y="649479"/>
            <a:ext cx="9505674" cy="5495751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" y="412230"/>
            <a:ext cx="12192000" cy="3507699"/>
          </a:xfrm>
          <a:prstGeom prst="rect">
            <a:avLst/>
          </a:prstGeom>
        </p:spPr>
      </p:pic>
      <p:pic>
        <p:nvPicPr>
          <p:cNvPr id="3" name="Picture 2" descr="ư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" y="3919929"/>
            <a:ext cx="12172399" cy="2938071"/>
          </a:xfrm>
          <a:prstGeom prst="rect">
            <a:avLst/>
          </a:prstGeom>
        </p:spPr>
      </p:pic>
      <p:pic>
        <p:nvPicPr>
          <p:cNvPr id="4" name="Picture 3" descr="39495461-little-boy-reading-a-blue-book-a-little-cute-boy-reading-a-blue-book-w_0907202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322" y="0"/>
            <a:ext cx="2493870" cy="14709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3333064f4c6a43082b10f9f89f7427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8859"/>
            <a:ext cx="12192000" cy="63891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88564" y="1465914"/>
            <a:ext cx="143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6506" y="2172950"/>
            <a:ext cx="3010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tít tắp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1514" y="2967429"/>
            <a:ext cx="30854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ầng hồng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12567" y="1573346"/>
            <a:ext cx="2845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ửng hồng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Cloud 6"/>
          <p:cNvSpPr/>
          <p:nvPr/>
        </p:nvSpPr>
        <p:spPr>
          <a:xfrm>
            <a:off x="3134134" y="468859"/>
            <a:ext cx="6505732" cy="1124262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C00000"/>
                </a:solidFill>
              </a:rPr>
              <a:t>Luyện đọc từ ngữ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75223" y="2415295"/>
            <a:ext cx="3937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óng nhấp nhô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0311" y="3164801"/>
            <a:ext cx="390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ắng sớm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3953" y="3914310"/>
            <a:ext cx="2633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 đùa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0115" y="3989261"/>
            <a:ext cx="3232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vi-VN" sz="3600" b="1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áng rực </a:t>
            </a:r>
            <a:endParaRPr lang="en-US" sz="3600" b="1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1" y="419100"/>
            <a:ext cx="12192000" cy="3545800"/>
          </a:xfrm>
          <a:prstGeom prst="rect">
            <a:avLst/>
          </a:prstGeom>
        </p:spPr>
      </p:pic>
      <p:pic>
        <p:nvPicPr>
          <p:cNvPr id="3" name="Picture 2" descr="ư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1" y="3919929"/>
            <a:ext cx="12172399" cy="2938071"/>
          </a:xfrm>
          <a:prstGeom prst="rect">
            <a:avLst/>
          </a:prstGeom>
        </p:spPr>
      </p:pic>
      <p:sp>
        <p:nvSpPr>
          <p:cNvPr id="5" name="Flowchart: Connector 4"/>
          <p:cNvSpPr/>
          <p:nvPr/>
        </p:nvSpPr>
        <p:spPr>
          <a:xfrm>
            <a:off x="1003509" y="1769818"/>
            <a:ext cx="318653" cy="277751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Connector 5"/>
          <p:cNvSpPr/>
          <p:nvPr/>
        </p:nvSpPr>
        <p:spPr>
          <a:xfrm>
            <a:off x="6055194" y="1544966"/>
            <a:ext cx="318653" cy="277751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lowchart: Connector 6"/>
          <p:cNvSpPr/>
          <p:nvPr/>
        </p:nvSpPr>
        <p:spPr>
          <a:xfrm>
            <a:off x="4421266" y="2219524"/>
            <a:ext cx="318653" cy="277751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Connector 7"/>
          <p:cNvSpPr/>
          <p:nvPr/>
        </p:nvSpPr>
        <p:spPr>
          <a:xfrm>
            <a:off x="8318709" y="2159563"/>
            <a:ext cx="318653" cy="277751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2637437" y="2714199"/>
            <a:ext cx="318653" cy="277751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5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10042578" y="2714199"/>
            <a:ext cx="318653" cy="277751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6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Flowchart: Connector 10"/>
          <p:cNvSpPr/>
          <p:nvPr/>
        </p:nvSpPr>
        <p:spPr>
          <a:xfrm>
            <a:off x="2247693" y="3388955"/>
            <a:ext cx="318653" cy="277751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7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 descr="39495461-little-boy-reading-a-blue-book-a-little-cute-boy-reading-a-blue-book-w_0907202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41553" y="478538"/>
            <a:ext cx="1425725" cy="915673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12192000" cy="3507699"/>
          </a:xfrm>
          <a:prstGeom prst="rect">
            <a:avLst/>
          </a:prstGeom>
        </p:spPr>
      </p:pic>
      <p:pic>
        <p:nvPicPr>
          <p:cNvPr id="3" name="Picture 2" descr="ư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" y="3919929"/>
            <a:ext cx="12172399" cy="2938071"/>
          </a:xfrm>
          <a:prstGeom prst="rect">
            <a:avLst/>
          </a:prstGeom>
        </p:spPr>
      </p:pic>
      <p:pic>
        <p:nvPicPr>
          <p:cNvPr id="4" name="Picture 3" descr="39495461-little-boy-reading-a-blue-book-a-little-cute-boy-reading-a-blue-book-w_0907202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1947" y="0"/>
            <a:ext cx="155170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04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Ảnh-động-đặt-câu-hỏi-thắc-mắc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986" y="292932"/>
            <a:ext cx="1873771" cy="14540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504468" y="2513117"/>
            <a:ext cx="2838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ửng hồng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62727" y="877549"/>
            <a:ext cx="704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2060"/>
                </a:solidFill>
              </a:rPr>
              <a:t>Nói tiếp để hoàn thành câu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1199" y="2551345"/>
            <a:ext cx="10082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2060"/>
                </a:solidFill>
              </a:rPr>
              <a:t>a) </a:t>
            </a:r>
            <a:r>
              <a:rPr lang="vi-VN" sz="3600" b="1" dirty="0">
                <a:solidFill>
                  <a:schemeClr val="accent1">
                    <a:lumMod val="50000"/>
                  </a:schemeClr>
                </a:solidFill>
              </a:rPr>
              <a:t>Khi vầng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</a:rPr>
              <a:t>hồng</a:t>
            </a:r>
            <a:r>
              <a:rPr lang="vi-VN" sz="3600" b="1" dirty="0">
                <a:solidFill>
                  <a:schemeClr val="accent1">
                    <a:lumMod val="50000"/>
                  </a:schemeClr>
                </a:solidFill>
              </a:rPr>
              <a:t> nhô lê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n</a:t>
            </a:r>
            <a:r>
              <a:rPr lang="vi-VN" sz="3600" b="1" dirty="0">
                <a:solidFill>
                  <a:schemeClr val="accent1">
                    <a:lumMod val="50000"/>
                  </a:schemeClr>
                </a:solidFill>
              </a:rPr>
              <a:t>, mặt biển ....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</a:rPr>
              <a:t>............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1200" y="3565862"/>
            <a:ext cx="10082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002060"/>
                </a:solidFill>
              </a:rPr>
              <a:t>b) Những tia nắng sớm .......</a:t>
            </a:r>
            <a:r>
              <a:rPr lang="en-US" sz="3600" b="1" dirty="0">
                <a:solidFill>
                  <a:srgbClr val="002060"/>
                </a:solidFill>
              </a:rPr>
              <a:t>......................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06125" y="3515816"/>
            <a:ext cx="458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nô đùa trên sóng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9" name="Picture 8" descr="3-mau_slide_powerpoint_dep_ctu.vn_(116)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3115" y="4984853"/>
            <a:ext cx="1698885" cy="1753225"/>
          </a:xfrm>
          <a:prstGeom prst="rect">
            <a:avLst/>
          </a:prstGeom>
        </p:spPr>
      </p:pic>
      <p:pic>
        <p:nvPicPr>
          <p:cNvPr id="10" name="Picture 9" descr="1-ctu.vn_anh_dong_mau_slide_powerpoint_dep_(8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94716"/>
            <a:ext cx="1678898" cy="1663284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7E1121C-3B77-4A89-8636-B5869D7029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166" y="-258085"/>
            <a:ext cx="7487444" cy="86050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28083" y="2550944"/>
            <a:ext cx="3880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>
                <a:solidFill>
                  <a:schemeClr val="bg1"/>
                </a:solidFill>
              </a:rPr>
              <a:t>KHỞI ĐỘNG </a:t>
            </a:r>
            <a:endParaRPr lang="en-US" sz="6000" b="1" dirty="0">
              <a:solidFill>
                <a:schemeClr val="bg1"/>
              </a:solidFill>
            </a:endParaRPr>
          </a:p>
        </p:txBody>
      </p:sp>
      <p:pic>
        <p:nvPicPr>
          <p:cNvPr id="5" name="55">
            <a:extLst>
              <a:ext uri="{FF2B5EF4-FFF2-40B4-BE49-F238E27FC236}">
                <a16:creationId xmlns:a16="http://schemas.microsoft.com/office/drawing/2014/main" id="{C939F5E3-6B2A-46DE-B2F7-5964B5DF46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9" y="2109019"/>
            <a:ext cx="4249241" cy="465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c-tap-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4812"/>
            <a:ext cx="12192000" cy="64531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53657" y="2061745"/>
            <a:ext cx="6284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 dirty="0">
                <a:solidFill>
                  <a:schemeClr val="bg1"/>
                </a:solidFill>
              </a:rPr>
              <a:t>Tập viết</a:t>
            </a:r>
            <a:endParaRPr lang="en-US" sz="9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nh-nen-powerpoint-voi-nhung-chiec-la-mua-thu_0927230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1896"/>
            <a:ext cx="12192000" cy="5936104"/>
          </a:xfrm>
          <a:prstGeom prst="rect">
            <a:avLst/>
          </a:prstGeom>
        </p:spPr>
      </p:pic>
      <p:pic>
        <p:nvPicPr>
          <p:cNvPr id="3" name="Picture 2" descr="AW311202_1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5771" y="412230"/>
            <a:ext cx="2685143" cy="19158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924" y="2507785"/>
            <a:ext cx="12147382" cy="1915885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FFYZ0yYpYHz3tXXyo3G44pzemUhx2p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6400" y="438150"/>
            <a:ext cx="11358880" cy="6389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52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33485" y="558800"/>
            <a:ext cx="6241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>
                <a:solidFill>
                  <a:srgbClr val="002060"/>
                </a:solidFill>
              </a:rPr>
              <a:t>VIẾT BẢNG CON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BB1111-66E1-4657-9EB0-F00914067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010" y="1809335"/>
            <a:ext cx="3018408" cy="20724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03186B-2C0E-4DD6-88C3-60F677C967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04" t="31853" r="11751" b="32212"/>
          <a:stretch/>
        </p:blipFill>
        <p:spPr>
          <a:xfrm>
            <a:off x="8133010" y="4515949"/>
            <a:ext cx="3087330" cy="13022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1E249E-250E-46D8-8D16-5838C247C5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88" t="20193" r="6031" b="20116"/>
          <a:stretch/>
        </p:blipFill>
        <p:spPr>
          <a:xfrm>
            <a:off x="620433" y="1809335"/>
            <a:ext cx="6421702" cy="4008886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2834034" y="1751473"/>
            <a:ext cx="4517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Ŕng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8303837" y="1755426"/>
            <a:ext cx="4517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16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Ŕc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3565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4627098" y="1758578"/>
            <a:ext cx="56176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lưng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8218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1016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3095832" y="1738800"/>
            <a:ext cx="32039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cá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6075680" y="1748240"/>
            <a:ext cx="42389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jực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282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4178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7600" y="4854312"/>
            <a:ext cx="7416800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9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endParaRPr lang="en-US" sz="9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207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147" y="410210"/>
            <a:ext cx="9994075" cy="64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583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A8F834-A31A-4454-9F53-64A7CF12E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7" y="2306860"/>
            <a:ext cx="3091728" cy="4063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0A7E2D-B300-4266-83E2-E30C2B5772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24" y="79043"/>
            <a:ext cx="7066466" cy="6328389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30EE5953-9E03-4FC7-B085-3A7AB9ADC976}"/>
              </a:ext>
            </a:extLst>
          </p:cNvPr>
          <p:cNvSpPr/>
          <p:nvPr/>
        </p:nvSpPr>
        <p:spPr>
          <a:xfrm>
            <a:off x="5544524" y="2599863"/>
            <a:ext cx="4673534" cy="1658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8000" b="1" i="1" kern="0" dirty="0">
                <a:solidFill>
                  <a:srgbClr val="FF0000"/>
                </a:solidFill>
                <a:latin typeface="+mj-lt"/>
                <a:ea typeface="Cambria" panose="02040503050406030204" pitchFamily="18" charset="0"/>
                <a:cs typeface="Lato Regular"/>
                <a:sym typeface="Lato Regular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36141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thiếu nhi vui nhộn cho bé- Tập thể dục buổi sáng">
            <a:hlinkClick r:id="" action="ppaction://media"/>
            <a:extLst>
              <a:ext uri="{FF2B5EF4-FFF2-40B4-BE49-F238E27FC236}">
                <a16:creationId xmlns:a16="http://schemas.microsoft.com/office/drawing/2014/main" id="{5E9B6F0C-95F8-46D3-B546-B58236E918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02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435949" y="2512405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49891" y="3740354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33842" y="5000477"/>
            <a:ext cx="442548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chim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94720" y="323204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Ba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ngày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27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12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năm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2022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09491" y="1574570"/>
            <a:ext cx="7023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89:       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ưng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-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ưc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963123" y="2506850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124241" y="2511569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63932" y="2506850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342201" y="3747787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095857" y="3744067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849513" y="3740409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99702" y="3753774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71154" y="3747787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543189" y="3742708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70056" y="938795"/>
            <a:ext cx="2264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Ğng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İt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E0AE91-5007-E4D2-B5BC-A4B49FC54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1667" y="4998797"/>
            <a:ext cx="442548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chim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Ŕng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02003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5" grpId="0"/>
      <p:bldP spid="11" grpId="0"/>
      <p:bldP spid="12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429009" y="655222"/>
            <a:ext cx="3159022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cá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jực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516911" y="655757"/>
            <a:ext cx="3159022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cá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jực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604813" y="650961"/>
            <a:ext cx="3159022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cá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jực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E3C82-2206-A780-6E06-092F2B788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500" y="1892721"/>
            <a:ext cx="442548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lưng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chừng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94E96B-7B46-835B-79DA-E7F00E249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3729" y="1902553"/>
            <a:ext cx="442548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lưng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chừng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2AE85-1D4A-5F47-97D6-5C2200390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500" y="3141649"/>
            <a:ext cx="25665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lực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ǧź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2A5C487-892C-6A2F-524F-CBFC17AA0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5248" y="3141649"/>
            <a:ext cx="25665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lực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ǧź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907CF3-782C-2B6E-EE82-D948255EC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7325" y="3142543"/>
            <a:ext cx="25665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lực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ǧź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69C5CC-9F47-7C0C-8AA8-2FC9CF11B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9" y="4378613"/>
            <a:ext cx="925020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sáng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sớm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,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jặt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λμϜ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n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thật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9447C2-046C-8A1F-A985-791AC7F69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247" y="5610541"/>
            <a:ext cx="3791015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là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Α−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p.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89791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9" grpId="0"/>
      <p:bldP spid="8" grpId="0"/>
      <p:bldP spid="10" grpId="0"/>
      <p:bldP spid="13" grpId="0"/>
      <p:bldP spid="18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941696" y="1342844"/>
            <a:ext cx="4967785" cy="313362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0000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ưng</a:t>
            </a:r>
            <a:endParaRPr lang="en-US" sz="100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9" name="Picture 8" descr="anh-dong-powerpoint-vo-tay_01355883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76467"/>
            <a:ext cx="2470245" cy="1965276"/>
          </a:xfrm>
          <a:prstGeom prst="rect">
            <a:avLst/>
          </a:prstGeom>
        </p:spPr>
      </p:pic>
      <p:pic>
        <p:nvPicPr>
          <p:cNvPr id="10" name="Picture 9" descr="1-mau_slide_powerpoint_dep_ctu.vn_(4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628" y="0"/>
            <a:ext cx="1861457" cy="1322614"/>
          </a:xfrm>
          <a:prstGeom prst="rect">
            <a:avLst/>
          </a:prstGeom>
        </p:spPr>
      </p:pic>
      <p:pic>
        <p:nvPicPr>
          <p:cNvPr id="12" name="Picture 11" descr="Ảnh-động-slide-học-tập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898" y="4217158"/>
            <a:ext cx="3129317" cy="2640842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6731755" y="1397434"/>
            <a:ext cx="4885898" cy="3079033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0000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ưc</a:t>
            </a:r>
            <a:endParaRPr lang="en-US" sz="100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399643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97230" y="971310"/>
            <a:ext cx="3138253" cy="64313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+mj-lt"/>
                <a:cs typeface="Times New Roman" pitchFamily="18" charset="0"/>
              </a:rPr>
              <a:t>1. Làm quen</a:t>
            </a:r>
            <a:endParaRPr lang="en-US" sz="3600" b="1" dirty="0">
              <a:latin typeface="+mj-lt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4427" y="1852433"/>
            <a:ext cx="3181444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7200" b="1" dirty="0">
                <a:latin typeface="+mj-lt"/>
                <a:cs typeface="Times New Roman" pitchFamily="18" charset="0"/>
              </a:rPr>
              <a:t>lưng  </a:t>
            </a:r>
            <a:endParaRPr lang="en-US" sz="7200" b="1" dirty="0">
              <a:latin typeface="+mj-lt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10120" y="3567268"/>
            <a:ext cx="3248168" cy="120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72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ưng</a:t>
            </a:r>
            <a:endParaRPr lang="en-US" sz="72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7" name="Group 15"/>
          <p:cNvGrpSpPr/>
          <p:nvPr/>
        </p:nvGrpSpPr>
        <p:grpSpPr>
          <a:xfrm>
            <a:off x="7514240" y="5282096"/>
            <a:ext cx="3261817" cy="1012873"/>
            <a:chOff x="3810000" y="2286000"/>
            <a:chExt cx="2209800" cy="685800"/>
          </a:xfrm>
        </p:grpSpPr>
        <p:sp>
          <p:nvSpPr>
            <p:cNvPr id="9" name="Rectangle 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7200" b="1" dirty="0">
                  <a:solidFill>
                    <a:srgbClr val="FF0000"/>
                  </a:solidFill>
                  <a:latin typeface="+mj-lt"/>
                  <a:cs typeface="Times New Roman" pitchFamily="18" charset="0"/>
                </a:rPr>
                <a:t>ư</a:t>
              </a:r>
              <a:endParaRPr lang="en-US" sz="7200" b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72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ng</a:t>
              </a:r>
              <a:endParaRPr lang="en-US" sz="72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8" name="Picture 17" descr="llung.png"/>
          <p:cNvPicPr>
            <a:picLocks noChangeAspect="1"/>
          </p:cNvPicPr>
          <p:nvPr/>
        </p:nvPicPr>
        <p:blipFill rotWithShape="1">
          <a:blip r:embed="rId3"/>
          <a:srcRect l="6814" t="10816" r="7089" b="5377"/>
          <a:stretch/>
        </p:blipFill>
        <p:spPr>
          <a:xfrm>
            <a:off x="182348" y="1852433"/>
            <a:ext cx="6218452" cy="4788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ự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79" y="438150"/>
            <a:ext cx="10457294" cy="6419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2598" y="1339777"/>
            <a:ext cx="3181444" cy="11079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atin typeface="+mj-lt"/>
                <a:cs typeface="Times New Roman" pitchFamily="18" charset="0"/>
              </a:rPr>
              <a:t>mực  </a:t>
            </a:r>
            <a:endParaRPr lang="en-US" sz="6600" b="1" dirty="0">
              <a:latin typeface="+mj-lt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45948" y="2882085"/>
            <a:ext cx="3248168" cy="120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72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ưc</a:t>
            </a:r>
            <a:endParaRPr lang="en-US" sz="72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6" name="Group 15"/>
          <p:cNvGrpSpPr/>
          <p:nvPr/>
        </p:nvGrpSpPr>
        <p:grpSpPr>
          <a:xfrm>
            <a:off x="7639123" y="4172961"/>
            <a:ext cx="3261818" cy="2250830"/>
            <a:chOff x="3810000" y="1447800"/>
            <a:chExt cx="2209800" cy="1524000"/>
          </a:xfrm>
        </p:grpSpPr>
        <p:sp>
          <p:nvSpPr>
            <p:cNvPr id="7" name="Rectangle 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FF0000"/>
                  </a:solidFill>
                  <a:latin typeface="+mj-lt"/>
                  <a:cs typeface="Times New Roman" pitchFamily="18" charset="0"/>
                </a:rPr>
                <a:t>ưc</a:t>
              </a:r>
              <a:endParaRPr lang="en-US" sz="6000" b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FF0000"/>
                  </a:solidFill>
                  <a:latin typeface="+mj-lt"/>
                  <a:cs typeface="Times New Roman" pitchFamily="18" charset="0"/>
                </a:rPr>
                <a:t>ư</a:t>
              </a:r>
              <a:endParaRPr lang="en-US" sz="6000" b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c</a:t>
              </a:r>
              <a:endParaRPr lang="en-US" sz="60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7" name="Picture 16" descr="mự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43" y="1116348"/>
            <a:ext cx="6359395" cy="56410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58375" y="5716355"/>
            <a:ext cx="3465881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m</a:t>
            </a:r>
            <a:r>
              <a:rPr lang="vi-VN" sz="5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ực </a:t>
            </a:r>
            <a:endParaRPr lang="en-US" sz="5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86" y="5864059"/>
            <a:ext cx="3670381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5400" b="1" dirty="0">
                <a:latin typeface="+mj-lt"/>
                <a:cs typeface="Times New Roman" pitchFamily="18" charset="0"/>
              </a:rPr>
              <a:t>l</a:t>
            </a:r>
            <a:r>
              <a:rPr lang="vi-VN" sz="5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ưng</a:t>
            </a:r>
            <a:r>
              <a:rPr lang="vi-VN" sz="54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8867" y="4715302"/>
            <a:ext cx="3317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vi-VN" sz="5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ưng</a:t>
            </a:r>
            <a:endParaRPr lang="en-US" sz="5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34355" y="4625831"/>
            <a:ext cx="2739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5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ư</a:t>
            </a:r>
            <a:r>
              <a:rPr lang="vi-VN" sz="54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c</a:t>
            </a:r>
            <a:endParaRPr lang="en-US" sz="5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" name="Picture 7" descr="llu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20" y="914942"/>
            <a:ext cx="5144248" cy="3328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mự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5115" y="914942"/>
            <a:ext cx="5308216" cy="3328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4503762" y="522516"/>
            <a:ext cx="3493827" cy="122829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C00000"/>
                </a:solidFill>
              </a:rPr>
              <a:t>So sánh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96629" y="2489202"/>
            <a:ext cx="1553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/>
              <a:t>ip</a:t>
            </a:r>
            <a:endParaRPr lang="en-US" sz="6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823200" y="2481944"/>
            <a:ext cx="1553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</a:rPr>
              <a:t>i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606" y="1056858"/>
            <a:ext cx="6612656" cy="66326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911" y="1400717"/>
            <a:ext cx="6160551" cy="59498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80530" y="2468792"/>
            <a:ext cx="2068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/>
              <a:t>ưng</a:t>
            </a:r>
            <a:endParaRPr lang="en-US" sz="6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143183" y="2425323"/>
            <a:ext cx="2068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dirty="0"/>
              <a:t>ưc</a:t>
            </a:r>
            <a:endParaRPr lang="en-US" sz="6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171485" y="2466525"/>
            <a:ext cx="1190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</a:rPr>
              <a:t>ư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95733" y="2412096"/>
            <a:ext cx="1190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</a:rPr>
              <a:t>ư</a:t>
            </a:r>
            <a:endParaRPr lang="en-US" sz="6000" b="1" dirty="0">
              <a:solidFill>
                <a:srgbClr val="FF0000"/>
              </a:solidFill>
            </a:endParaRPr>
          </a:p>
        </p:txBody>
      </p:sp>
      <p:pic>
        <p:nvPicPr>
          <p:cNvPr id="12" name="Picture 11" descr="2-ctu.vn_anh_dong_mau_slide_powerpoint_dep_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812" y="2365831"/>
            <a:ext cx="714375" cy="190137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217</Words>
  <Application>Microsoft Office PowerPoint</Application>
  <PresentationFormat>Widescreen</PresentationFormat>
  <Paragraphs>95</Paragraphs>
  <Slides>31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HP001 4 hàng</vt:lpstr>
      <vt:lpstr>Calibri</vt:lpstr>
      <vt:lpstr>UTM Avo</vt:lpstr>
      <vt:lpstr>Times New Roman</vt:lpstr>
      <vt:lpstr>iCiel Amerigraf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86</cp:revision>
  <dcterms:created xsi:type="dcterms:W3CDTF">2021-11-01T08:16:43Z</dcterms:created>
  <dcterms:modified xsi:type="dcterms:W3CDTF">2022-12-27T02:54:55Z</dcterms:modified>
</cp:coreProperties>
</file>