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notesMasterIdLst>
    <p:notesMasterId r:id="rId36"/>
  </p:notesMasterIdLst>
  <p:sldIdLst>
    <p:sldId id="360" r:id="rId2"/>
    <p:sldId id="361" r:id="rId3"/>
    <p:sldId id="314" r:id="rId4"/>
    <p:sldId id="315" r:id="rId5"/>
    <p:sldId id="317" r:id="rId6"/>
    <p:sldId id="319" r:id="rId7"/>
    <p:sldId id="318" r:id="rId8"/>
    <p:sldId id="320" r:id="rId9"/>
    <p:sldId id="321" r:id="rId10"/>
    <p:sldId id="323" r:id="rId11"/>
    <p:sldId id="363" r:id="rId12"/>
    <p:sldId id="364" r:id="rId13"/>
    <p:sldId id="362" r:id="rId14"/>
    <p:sldId id="365" r:id="rId15"/>
    <p:sldId id="366" r:id="rId16"/>
    <p:sldId id="367" r:id="rId17"/>
    <p:sldId id="368" r:id="rId18"/>
    <p:sldId id="369" r:id="rId19"/>
    <p:sldId id="370" r:id="rId20"/>
    <p:sldId id="373" r:id="rId21"/>
    <p:sldId id="371" r:id="rId22"/>
    <p:sldId id="344" r:id="rId23"/>
    <p:sldId id="379" r:id="rId24"/>
    <p:sldId id="374" r:id="rId25"/>
    <p:sldId id="375" r:id="rId26"/>
    <p:sldId id="376" r:id="rId27"/>
    <p:sldId id="377" r:id="rId28"/>
    <p:sldId id="378" r:id="rId29"/>
    <p:sldId id="380" r:id="rId30"/>
    <p:sldId id="381" r:id="rId31"/>
    <p:sldId id="390" r:id="rId32"/>
    <p:sldId id="389" r:id="rId33"/>
    <p:sldId id="386" r:id="rId34"/>
    <p:sldId id="388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29" autoAdjust="0"/>
    <p:restoredTop sz="94660"/>
  </p:normalViewPr>
  <p:slideViewPr>
    <p:cSldViewPr snapToGrid="0">
      <p:cViewPr varScale="1">
        <p:scale>
          <a:sx n="78" d="100"/>
          <a:sy n="78" d="100"/>
        </p:scale>
        <p:origin x="98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CC5DA-588C-413F-A877-8DAD1F20E088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C0D23-9FF9-44D0-8A45-F921EE6DD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18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9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83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9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22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69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01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17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6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62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31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77C12-23BB-41AB-9736-401CEE738D52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3EE4E-F92B-44C4-BC1C-CB38CD19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950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gif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gif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gif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gif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gif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gif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43.png"/><Relationship Id="rId7" Type="http://schemas.openxmlformats.org/officeDocument/2006/relationships/image" Target="../media/image29.gif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audio" Target="../media/media2.wav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microsoft.com/office/2007/relationships/media" Target="../media/media2.wav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audio" Target="../media/audio5.wav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gif"/><Relationship Id="rId19" Type="http://schemas.openxmlformats.org/officeDocument/2006/relationships/image" Target="../media/image41.png"/><Relationship Id="rId4" Type="http://schemas.openxmlformats.org/officeDocument/2006/relationships/audio" Target="../media/audio4.wav"/><Relationship Id="rId9" Type="http://schemas.openxmlformats.org/officeDocument/2006/relationships/image" Target="../media/image31.gif"/><Relationship Id="rId14" Type="http://schemas.openxmlformats.org/officeDocument/2006/relationships/image" Target="../media/image36.png"/><Relationship Id="rId22" Type="http://schemas.openxmlformats.org/officeDocument/2006/relationships/image" Target="../media/image44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9454E64-29EA-457F-92C8-36B1DBFF2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8304" y="-118996"/>
            <a:ext cx="12937453" cy="7205033"/>
          </a:xfrm>
          <a:prstGeom prst="rect">
            <a:avLst/>
          </a:prstGeom>
        </p:spPr>
      </p:pic>
      <p:sp>
        <p:nvSpPr>
          <p:cNvPr id="13" name="Rectangle: Rounded Corners 8">
            <a:extLst>
              <a:ext uri="{FF2B5EF4-FFF2-40B4-BE49-F238E27FC236}">
                <a16:creationId xmlns:a16="http://schemas.microsoft.com/office/drawing/2014/main" id="{958BBCFA-E5C8-41F2-961A-046F160B460A}"/>
              </a:ext>
            </a:extLst>
          </p:cNvPr>
          <p:cNvSpPr/>
          <p:nvPr/>
        </p:nvSpPr>
        <p:spPr>
          <a:xfrm>
            <a:off x="1767841" y="2204720"/>
            <a:ext cx="8120042" cy="2988754"/>
          </a:xfrm>
          <a:prstGeom prst="roundRect">
            <a:avLst/>
          </a:prstGeom>
          <a:noFill/>
          <a:ln w="57150">
            <a:solidFill>
              <a:srgbClr val="FF77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Quicksand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4602AA-999B-4EB9-BE44-224EB9E75F95}"/>
              </a:ext>
            </a:extLst>
          </p:cNvPr>
          <p:cNvSpPr/>
          <p:nvPr/>
        </p:nvSpPr>
        <p:spPr>
          <a:xfrm>
            <a:off x="8249131" y="128070"/>
            <a:ext cx="29093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F691BD-CC99-44E4-9C01-9A72231298B1}"/>
              </a:ext>
            </a:extLst>
          </p:cNvPr>
          <p:cNvSpPr/>
          <p:nvPr/>
        </p:nvSpPr>
        <p:spPr>
          <a:xfrm>
            <a:off x="9616583" y="729078"/>
            <a:ext cx="9460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err="1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b="1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2ACA1A3-259B-4C6A-8231-52E825A46F82}"/>
              </a:ext>
            </a:extLst>
          </p:cNvPr>
          <p:cNvSpPr txBox="1">
            <a:spLocks/>
          </p:cNvSpPr>
          <p:nvPr/>
        </p:nvSpPr>
        <p:spPr>
          <a:xfrm>
            <a:off x="1748840" y="2279979"/>
            <a:ext cx="7748160" cy="1589568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ven Pro"/>
              <a:buNone/>
              <a:defRPr sz="20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457189" indent="-330192" algn="ctr" defTabSz="914377" eaLnBrk="0" fontAlgn="base" hangingPunct="0">
              <a:buClr>
                <a:srgbClr val="282828"/>
              </a:buClr>
              <a:defRPr/>
            </a:pPr>
            <a:r>
              <a:rPr lang="vi-VN" sz="6000" b="1" kern="0" dirty="0">
                <a:solidFill>
                  <a:srgbClr val="FF0000"/>
                </a:solidFill>
                <a:latin typeface="+mj-lt"/>
              </a:rPr>
              <a:t>Tiếng Việt</a:t>
            </a:r>
            <a:endParaRPr lang="en-US" sz="6000" b="1" kern="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2439943" y="3300810"/>
            <a:ext cx="8315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4">
              <a:defRPr/>
            </a:pPr>
            <a:r>
              <a:rPr lang="en-US" sz="6000" b="1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Ôn</a:t>
            </a:r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tập</a:t>
            </a:r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giữa</a:t>
            </a:r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học</a:t>
            </a:r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kì</a:t>
            </a:r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 1</a:t>
            </a:r>
            <a:endParaRPr lang="en-US" sz="8800" b="1" dirty="0">
              <a:solidFill>
                <a:srgbClr val="FF0000"/>
              </a:solidFill>
              <a:latin typeface="Calibri Light" panose="020F0302020204030204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44616" y="4489232"/>
            <a:ext cx="40062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40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40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40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9" name="Picture 2" descr="Chuyển trang Gửi lời nhắn Xem sách giáo khoa Clip giới thiệu sách Môn học  khác Tải về tài liệu Biên bản thẩm định Hoạt động trải nghiệm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8454" y="81936"/>
            <a:ext cx="1013249" cy="126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46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08" y="365125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471137" y="3780874"/>
            <a:ext cx="7657231" cy="114849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334594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0766" y="198118"/>
            <a:ext cx="2846937" cy="3066779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Ong</a:t>
            </a:r>
            <a:endParaRPr lang="en-US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non</a:t>
            </a:r>
            <a:endParaRPr lang="en-US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endParaRPr lang="en-US" sz="4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48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sp>
        <p:nvSpPr>
          <p:cNvPr id="26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432724" y="227896"/>
            <a:ext cx="7840345" cy="1607820"/>
          </a:xfrm>
          <a:prstGeom prst="wedgeRoundRectCallout">
            <a:avLst>
              <a:gd name="adj1" fmla="val 69658"/>
              <a:gd name="adj2" fmla="val 19426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………. </a:t>
            </a:r>
          </a:p>
          <a:p>
            <a:pPr algn="ctr"/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….ể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bé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nghe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7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14870" y="5747067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9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182853" y="572406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724062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33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936223" y="572406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13401" y="544391"/>
            <a:ext cx="1952611" cy="210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5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31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99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sp>
        <p:nvSpPr>
          <p:cNvPr id="1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394948" y="553155"/>
            <a:ext cx="7840345" cy="1607820"/>
          </a:xfrm>
          <a:prstGeom prst="wedgeRoundRectCallout">
            <a:avLst>
              <a:gd name="adj1" fmla="val 66743"/>
              <a:gd name="adj2" fmla="val 25519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Ngh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đứng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âm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u, ư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8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6059538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e, ê,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3227243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o, ô, ơ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32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13401" y="544391"/>
            <a:ext cx="1952611" cy="210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66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28" grpId="0" animBg="1"/>
      <p:bldP spid="30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94" y="1597906"/>
            <a:ext cx="1056730" cy="1056730"/>
          </a:xfrm>
          <a:prstGeom prst="rect">
            <a:avLst/>
          </a:prstGeom>
        </p:spPr>
      </p:pic>
      <p:sp>
        <p:nvSpPr>
          <p:cNvPr id="39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873056" y="3352496"/>
            <a:ext cx="7840345" cy="1607820"/>
          </a:xfrm>
          <a:prstGeom prst="wedgeRoundRectCallout">
            <a:avLst>
              <a:gd name="adj1" fmla="val 53206"/>
              <a:gd name="adj2" fmla="val -21197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Trong các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con vật trên con nào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 ăn cà rốt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701234" y="1801061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Khỉ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94" y="200508"/>
            <a:ext cx="1056730" cy="1056730"/>
          </a:xfrm>
          <a:prstGeom prst="rect">
            <a:avLst/>
          </a:prstGeom>
        </p:spPr>
      </p:pic>
      <p:sp>
        <p:nvSpPr>
          <p:cNvPr id="42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1701234" y="406628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Thỏ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36" y="1597906"/>
            <a:ext cx="1056730" cy="1056730"/>
          </a:xfrm>
          <a:prstGeom prst="rect">
            <a:avLst/>
          </a:prstGeom>
        </p:spPr>
      </p:pic>
      <p:sp>
        <p:nvSpPr>
          <p:cNvPr id="44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7612176" y="179427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Hổ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92" y="164569"/>
            <a:ext cx="1056730" cy="1056730"/>
          </a:xfrm>
          <a:prstGeom prst="rect">
            <a:avLst/>
          </a:prstGeom>
        </p:spPr>
      </p:pic>
      <p:sp>
        <p:nvSpPr>
          <p:cNvPr id="46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7612177" y="307959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Chó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45312" y="2540332"/>
            <a:ext cx="1952611" cy="210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0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2" grpId="0" animBg="1"/>
      <p:bldP spid="44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37" y="2771250"/>
            <a:ext cx="2934336" cy="2934336"/>
          </a:xfrm>
          <a:prstGeom prst="rect">
            <a:avLst/>
          </a:prstGeom>
        </p:spPr>
      </p:pic>
      <p:sp>
        <p:nvSpPr>
          <p:cNvPr id="1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2565646" y="183520"/>
            <a:ext cx="5287907" cy="2358721"/>
          </a:xfrm>
          <a:prstGeom prst="wedgeRoundRectCallout">
            <a:avLst>
              <a:gd name="adj1" fmla="val 66743"/>
              <a:gd name="adj2" fmla="val 25519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mào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đỏ</a:t>
            </a:r>
            <a:endParaRPr kumimoji="0" lang="en-US" sz="3200" b="1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baseline="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Lông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mượt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tơ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sớm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mơ</a:t>
            </a:r>
            <a:endParaRPr kumimoji="0" lang="en-US" sz="3200" b="1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baseline="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giấc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Ngỗng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123" y="2778096"/>
            <a:ext cx="2934336" cy="2934336"/>
          </a:xfrm>
          <a:prstGeom prst="rect">
            <a:avLst/>
          </a:prstGeom>
        </p:spPr>
      </p:pic>
      <p:sp>
        <p:nvSpPr>
          <p:cNvPr id="28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8902815" y="5712432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Gà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trống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973" y="2812731"/>
            <a:ext cx="2934336" cy="2934336"/>
          </a:xfrm>
          <a:prstGeom prst="rect">
            <a:avLst/>
          </a:prstGeom>
        </p:spPr>
      </p:pic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3227243" y="571243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Vịt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642" y="2812731"/>
            <a:ext cx="2934336" cy="2934336"/>
          </a:xfrm>
          <a:prstGeom prst="rect">
            <a:avLst/>
          </a:prstGeom>
        </p:spPr>
      </p:pic>
      <p:sp>
        <p:nvSpPr>
          <p:cNvPr id="32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6048683" y="5712432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Gà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mái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10224" y="615466"/>
            <a:ext cx="1952611" cy="210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28" grpId="0" animBg="1"/>
      <p:bldP spid="30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84" y="243188"/>
            <a:ext cx="1056730" cy="1056730"/>
          </a:xfrm>
          <a:prstGeom prst="rect">
            <a:avLst/>
          </a:prstGeom>
        </p:spPr>
      </p:pic>
      <p:sp>
        <p:nvSpPr>
          <p:cNvPr id="1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154097" y="3480987"/>
            <a:ext cx="8577059" cy="1607820"/>
          </a:xfrm>
          <a:prstGeom prst="wedgeRoundRectCallout">
            <a:avLst>
              <a:gd name="adj1" fmla="val 53206"/>
              <a:gd name="adj2" fmla="val -21197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veo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nằm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sưởi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nắng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trèo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701234" y="379470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Lợn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92" y="1597905"/>
            <a:ext cx="1056730" cy="1056730"/>
          </a:xfrm>
          <a:prstGeom prst="rect">
            <a:avLst/>
          </a:prstGeom>
        </p:spPr>
      </p:pic>
      <p:sp>
        <p:nvSpPr>
          <p:cNvPr id="28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7612176" y="1812807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Mèo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8" y="1597905"/>
            <a:ext cx="1056730" cy="1056730"/>
          </a:xfrm>
          <a:prstGeom prst="rect">
            <a:avLst/>
          </a:prstGeom>
        </p:spPr>
      </p:pic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1701233" y="1812806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Gà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92" y="164569"/>
            <a:ext cx="1056730" cy="1056730"/>
          </a:xfrm>
          <a:prstGeom prst="rect">
            <a:avLst/>
          </a:prstGeom>
        </p:spPr>
      </p:pic>
      <p:sp>
        <p:nvSpPr>
          <p:cNvPr id="32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7612177" y="307959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Chó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45312" y="2540332"/>
            <a:ext cx="1952611" cy="210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7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28" grpId="0" animBg="1"/>
      <p:bldP spid="30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8" y="164569"/>
            <a:ext cx="1056730" cy="1056730"/>
          </a:xfrm>
          <a:prstGeom prst="rect">
            <a:avLst/>
          </a:prstGeom>
        </p:spPr>
      </p:pic>
      <p:sp>
        <p:nvSpPr>
          <p:cNvPr id="1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873056" y="3352496"/>
            <a:ext cx="7840345" cy="1607820"/>
          </a:xfrm>
          <a:prstGeom prst="wedgeRoundRectCallout">
            <a:avLst>
              <a:gd name="adj1" fmla="val 53206"/>
              <a:gd name="adj2" fmla="val -21197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Trong các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con vật trên đây con nào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3200" b="1" noProof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iết làm mật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701234" y="379470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Kiến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36" y="197510"/>
            <a:ext cx="1056730" cy="1056730"/>
          </a:xfrm>
          <a:prstGeom prst="rect">
            <a:avLst/>
          </a:prstGeom>
        </p:spPr>
      </p:pic>
      <p:sp>
        <p:nvSpPr>
          <p:cNvPr id="28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7612175" y="307959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Ong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536" y="1597906"/>
            <a:ext cx="1056730" cy="1056730"/>
          </a:xfrm>
          <a:prstGeom prst="rect">
            <a:avLst/>
          </a:prstGeom>
        </p:spPr>
      </p:pic>
      <p:sp>
        <p:nvSpPr>
          <p:cNvPr id="30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7612176" y="1794273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Hổ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94" y="1597906"/>
            <a:ext cx="1056730" cy="1056730"/>
          </a:xfrm>
          <a:prstGeom prst="rect">
            <a:avLst/>
          </a:prstGeom>
        </p:spPr>
      </p:pic>
      <p:sp>
        <p:nvSpPr>
          <p:cNvPr id="32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1701234" y="1830228"/>
            <a:ext cx="2774179" cy="84182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Rùa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45312" y="2540332"/>
            <a:ext cx="1952611" cy="210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54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28" grpId="0" animBg="1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50+] PPT Wallpaper Cartoon on WallpaperSafa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Hexagon 25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</a:t>
            </a:r>
            <a:endParaRPr kumimoji="0" lang="en-US" sz="2400" b="1" i="0" u="none" strike="noStrike" kern="1200" normalizeH="0" baseline="0" noProof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Hexagon 26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normalizeH="0" baseline="0" noProof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WATCHING</a:t>
            </a:r>
          </a:p>
        </p:txBody>
      </p:sp>
      <p:sp>
        <p:nvSpPr>
          <p:cNvPr id="29" name="Hexagon 28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normalizeH="0" baseline="0" noProof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49298" y="0"/>
            <a:ext cx="2846937" cy="306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3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455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6" name="Rectangle 5"/>
          <p:cNvSpPr/>
          <p:nvPr/>
        </p:nvSpPr>
        <p:spPr>
          <a:xfrm>
            <a:off x="4685506" y="1103001"/>
            <a:ext cx="289200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u="sng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4800" b="1" u="sng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u="sng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endParaRPr lang="en-US" sz="4800" b="1" u="sng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loud 6"/>
          <p:cNvSpPr/>
          <p:nvPr/>
        </p:nvSpPr>
        <p:spPr>
          <a:xfrm>
            <a:off x="763479" y="2137041"/>
            <a:ext cx="10457895" cy="3108564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61207" y="2918102"/>
            <a:ext cx="863197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ÔN TẬP GIỮA HỌC KÌ I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59607" y="4054003"/>
            <a:ext cx="40607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(</a:t>
            </a:r>
            <a:r>
              <a:rPr lang="en-US" sz="4400" b="1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Đọc</a:t>
            </a:r>
            <a:r>
              <a:rPr lang="en-US" sz="4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thành</a:t>
            </a:r>
            <a:r>
              <a:rPr lang="en-US" sz="4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4400" b="1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tiếng</a:t>
            </a:r>
            <a:r>
              <a:rPr lang="en-US" sz="4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01873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471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08" y="365125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471137" y="3780874"/>
            <a:ext cx="7657231" cy="1383299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726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TẬP ĐỌC</a:t>
            </a:r>
          </a:p>
        </p:txBody>
      </p:sp>
    </p:spTree>
    <p:extLst>
      <p:ext uri="{BB962C8B-B14F-4D97-AF65-F5344CB8AC3E}">
        <p14:creationId xmlns:p14="http://schemas.microsoft.com/office/powerpoint/2010/main" val="595358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9" name="PA_图片 6">
            <a:extLst>
              <a:ext uri="{FF2B5EF4-FFF2-40B4-BE49-F238E27FC236}">
                <a16:creationId xmlns:a16="http://schemas.microsoft.com/office/drawing/2014/main" id="{91496B80-1B57-496D-94B4-06CDB71526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2" r="9742" b="11258"/>
          <a:stretch/>
        </p:blipFill>
        <p:spPr>
          <a:xfrm>
            <a:off x="835368" y="1384669"/>
            <a:ext cx="9013372" cy="4973616"/>
          </a:xfrm>
          <a:prstGeom prst="rect">
            <a:avLst/>
          </a:prstGeom>
        </p:spPr>
      </p:pic>
      <p:pic>
        <p:nvPicPr>
          <p:cNvPr id="13" name="图片 37">
            <a:extLst>
              <a:ext uri="{FF2B5EF4-FFF2-40B4-BE49-F238E27FC236}">
                <a16:creationId xmlns:a16="http://schemas.microsoft.com/office/drawing/2014/main" id="{CA51BFDD-7EB2-41C7-B1D2-9A78363AE0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140" y="-508974"/>
            <a:ext cx="2052744" cy="225497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5" name="PA_图片 3">
            <a:extLst>
              <a:ext uri="{FF2B5EF4-FFF2-40B4-BE49-F238E27FC236}">
                <a16:creationId xmlns:a16="http://schemas.microsoft.com/office/drawing/2014/main" id="{5B74BE9E-C78D-4DEC-B03F-FC27DD50910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3969" y="2741644"/>
            <a:ext cx="3713956" cy="371395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85257" y="2741644"/>
            <a:ext cx="6743055" cy="1323391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>
            <a:defPPr>
              <a:defRPr lang="en-US"/>
            </a:defPPr>
            <a:lvl1pPr algn="just">
              <a:defRPr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</a:lstStyle>
          <a:p>
            <a:pPr algn="l"/>
            <a:r>
              <a:rPr lang="en-US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ĐỌC 1</a:t>
            </a:r>
          </a:p>
        </p:txBody>
      </p:sp>
    </p:spTree>
    <p:extLst>
      <p:ext uri="{BB962C8B-B14F-4D97-AF65-F5344CB8AC3E}">
        <p14:creationId xmlns:p14="http://schemas.microsoft.com/office/powerpoint/2010/main" val="643347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391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625" y="623193"/>
            <a:ext cx="6528759" cy="34960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06" y="2658987"/>
            <a:ext cx="5405951" cy="366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06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455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651" y="-33811"/>
            <a:ext cx="6847611" cy="652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41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375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9" y="1923722"/>
            <a:ext cx="12216336" cy="20623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7871" y="950461"/>
            <a:ext cx="3841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 err="1">
                <a:solidFill>
                  <a:srgbClr val="C00000"/>
                </a:solidFill>
              </a:rPr>
              <a:t>Nằm</a:t>
            </a:r>
            <a:r>
              <a:rPr lang="en-US" sz="4800" i="1" dirty="0">
                <a:solidFill>
                  <a:srgbClr val="C00000"/>
                </a:solidFill>
              </a:rPr>
              <a:t> </a:t>
            </a:r>
            <a:r>
              <a:rPr lang="en-US" sz="4800" i="1" dirty="0" err="1">
                <a:solidFill>
                  <a:srgbClr val="C00000"/>
                </a:solidFill>
              </a:rPr>
              <a:t>mơ</a:t>
            </a:r>
            <a:endParaRPr lang="en-US" sz="48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323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471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" y="1860520"/>
            <a:ext cx="12195891" cy="272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49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303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8" y="1905600"/>
            <a:ext cx="12128742" cy="305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72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5" y="37505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744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283" y="821790"/>
            <a:ext cx="9117367" cy="564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984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513" y="-120634"/>
            <a:ext cx="6938750" cy="661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71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904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2974"/>
            <a:ext cx="12201914" cy="49714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07780" y="3648721"/>
            <a:ext cx="63863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rgbClr val="7030A0"/>
                </a:solidFill>
                <a:latin typeface="+mj-lt"/>
              </a:rPr>
              <a:t>THƯ GIÃN</a:t>
            </a:r>
            <a:endParaRPr lang="en-US" sz="8800" b="1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11697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65" y="0"/>
            <a:ext cx="12195965" cy="6858000"/>
          </a:xfrm>
          <a:prstGeom prst="rect">
            <a:avLst/>
          </a:prstGeom>
        </p:spPr>
      </p:pic>
      <p:pic>
        <p:nvPicPr>
          <p:cNvPr id="4" name="Vui Đến Trường - Nhóm Hoa Tay - Nhạc Thiếu Nhi Sôi Động Remix 00_00_13-00_03_19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3108" y="873760"/>
            <a:ext cx="9697132" cy="54546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920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913688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3000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9" name="PA_图片 6">
            <a:extLst>
              <a:ext uri="{FF2B5EF4-FFF2-40B4-BE49-F238E27FC236}">
                <a16:creationId xmlns:a16="http://schemas.microsoft.com/office/drawing/2014/main" id="{91496B80-1B57-496D-94B4-06CDB71526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2" r="9742" b="11258"/>
          <a:stretch/>
        </p:blipFill>
        <p:spPr>
          <a:xfrm>
            <a:off x="835368" y="1384669"/>
            <a:ext cx="9013372" cy="4973616"/>
          </a:xfrm>
          <a:prstGeom prst="rect">
            <a:avLst/>
          </a:prstGeom>
        </p:spPr>
      </p:pic>
      <p:pic>
        <p:nvPicPr>
          <p:cNvPr id="13" name="图片 37">
            <a:extLst>
              <a:ext uri="{FF2B5EF4-FFF2-40B4-BE49-F238E27FC236}">
                <a16:creationId xmlns:a16="http://schemas.microsoft.com/office/drawing/2014/main" id="{CA51BFDD-7EB2-41C7-B1D2-9A78363AE0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140" y="-508974"/>
            <a:ext cx="2052744" cy="225497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5" name="PA_图片 3">
            <a:extLst>
              <a:ext uri="{FF2B5EF4-FFF2-40B4-BE49-F238E27FC236}">
                <a16:creationId xmlns:a16="http://schemas.microsoft.com/office/drawing/2014/main" id="{5B74BE9E-C78D-4DEC-B03F-FC27DD50910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3969" y="2741644"/>
            <a:ext cx="3713956" cy="371395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85257" y="2741644"/>
            <a:ext cx="6743055" cy="1323391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>
            <a:defPPr>
              <a:defRPr lang="en-US"/>
            </a:defPPr>
            <a:lvl1pPr algn="just">
              <a:defRPr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</a:lstStyle>
          <a:p>
            <a:pPr algn="l"/>
            <a:r>
              <a:rPr lang="en-US" sz="8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ĐỌC 2</a:t>
            </a:r>
          </a:p>
        </p:txBody>
      </p:sp>
    </p:spTree>
    <p:extLst>
      <p:ext uri="{BB962C8B-B14F-4D97-AF65-F5344CB8AC3E}">
        <p14:creationId xmlns:p14="http://schemas.microsoft.com/office/powerpoint/2010/main" val="329184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840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323" y="618515"/>
            <a:ext cx="8647868" cy="575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60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904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90" y="537352"/>
            <a:ext cx="8158577" cy="578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65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824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933" y="2109464"/>
            <a:ext cx="10787100" cy="18144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43489" y="1048115"/>
            <a:ext cx="3701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 err="1">
                <a:solidFill>
                  <a:srgbClr val="C00000"/>
                </a:solidFill>
              </a:rPr>
              <a:t>Hứa</a:t>
            </a:r>
            <a:r>
              <a:rPr lang="en-US" sz="4800" i="1" dirty="0">
                <a:solidFill>
                  <a:srgbClr val="C00000"/>
                </a:solidFill>
              </a:rPr>
              <a:t> </a:t>
            </a:r>
            <a:r>
              <a:rPr lang="en-US" sz="4800" i="1" dirty="0" err="1">
                <a:solidFill>
                  <a:srgbClr val="C00000"/>
                </a:solidFill>
              </a:rPr>
              <a:t>và</a:t>
            </a:r>
            <a:r>
              <a:rPr lang="en-US" sz="4800" i="1" dirty="0">
                <a:solidFill>
                  <a:srgbClr val="C00000"/>
                </a:solidFill>
              </a:rPr>
              <a:t> </a:t>
            </a:r>
            <a:r>
              <a:rPr lang="en-US" sz="4800" i="1" dirty="0" err="1">
                <a:solidFill>
                  <a:srgbClr val="C00000"/>
                </a:solidFill>
              </a:rPr>
              <a:t>làm</a:t>
            </a:r>
            <a:endParaRPr lang="en-US" sz="48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707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920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48" y="1469134"/>
            <a:ext cx="10718446" cy="391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81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3273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20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76" y="1733458"/>
            <a:ext cx="10462010" cy="263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77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984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21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90" y="537352"/>
            <a:ext cx="8158577" cy="578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86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3225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22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7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183" y="756088"/>
            <a:ext cx="9543495" cy="5345823"/>
          </a:xfrm>
          <a:prstGeom prst="rect">
            <a:avLst/>
          </a:prstGeom>
        </p:spPr>
      </p:pic>
      <p:pic>
        <p:nvPicPr>
          <p:cNvPr id="8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46" y="1025976"/>
            <a:ext cx="3011600" cy="159479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109776" y="2528033"/>
            <a:ext cx="7988307" cy="207182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ĐÁNH GIÁ </a:t>
            </a:r>
          </a:p>
          <a:p>
            <a:pPr algn="ctr"/>
            <a:r>
              <a:rPr lang="en-US" sz="6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ĐỌC THÀNH TIẾNG</a:t>
            </a:r>
          </a:p>
        </p:txBody>
      </p:sp>
    </p:spTree>
    <p:extLst>
      <p:ext uri="{BB962C8B-B14F-4D97-AF65-F5344CB8AC3E}">
        <p14:creationId xmlns:p14="http://schemas.microsoft.com/office/powerpoint/2010/main" val="12360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314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23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79961" y="2115579"/>
            <a:ext cx="5179388" cy="868297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b="1" i="1" dirty="0" err="1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</a:rPr>
              <a:t>Hái</a:t>
            </a:r>
            <a:r>
              <a:rPr lang="en-US" sz="60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6000" b="1" i="1" dirty="0" err="1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</a:rPr>
              <a:t>hoa</a:t>
            </a:r>
            <a:r>
              <a:rPr lang="en-US" sz="60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6000" b="1" i="1" dirty="0" err="1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</a:rPr>
              <a:t>dân</a:t>
            </a:r>
            <a:r>
              <a:rPr lang="en-US" sz="6000" b="1" i="1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6000" b="1" i="1" dirty="0" err="1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1"/>
                </a:solidFill>
              </a:rPr>
              <a:t>chủ</a:t>
            </a:r>
            <a:endParaRPr lang="en-US" sz="6000" b="1" i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6066" y="3431726"/>
            <a:ext cx="66259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Cách</a:t>
            </a:r>
            <a:r>
              <a:rPr lang="en-US" sz="2400" dirty="0"/>
              <a:t> </a:t>
            </a:r>
            <a:r>
              <a:rPr lang="en-US" sz="2400" dirty="0" err="1"/>
              <a:t>chơi</a:t>
            </a:r>
            <a:r>
              <a:rPr lang="en-US" sz="2400" dirty="0"/>
              <a:t>: </a:t>
            </a:r>
            <a:r>
              <a:rPr lang="en-US" sz="2400" dirty="0" err="1"/>
              <a:t>Trên</a:t>
            </a:r>
            <a:r>
              <a:rPr lang="en-US" sz="2400" dirty="0"/>
              <a:t> </a:t>
            </a:r>
            <a:r>
              <a:rPr lang="en-US" sz="2400" dirty="0" err="1"/>
              <a:t>cây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10 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, </a:t>
            </a:r>
            <a:r>
              <a:rPr lang="en-US" sz="2400" dirty="0" err="1"/>
              <a:t>dưới</a:t>
            </a:r>
            <a:r>
              <a:rPr lang="en-US" sz="2400" dirty="0"/>
              <a:t> </a:t>
            </a:r>
            <a:r>
              <a:rPr lang="en-US" sz="2400" dirty="0" err="1"/>
              <a:t>mỗi</a:t>
            </a:r>
            <a:r>
              <a:rPr lang="en-US" sz="2400" dirty="0"/>
              <a:t> 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 </a:t>
            </a:r>
            <a:r>
              <a:rPr lang="en-US" sz="2400" dirty="0" err="1"/>
              <a:t>là</a:t>
            </a:r>
            <a:r>
              <a:rPr lang="en-US" sz="2400" dirty="0"/>
              <a:t> 1 </a:t>
            </a:r>
            <a:r>
              <a:rPr lang="en-US" sz="2400" dirty="0" err="1"/>
              <a:t>bài</a:t>
            </a:r>
            <a:r>
              <a:rPr lang="en-US" sz="2400" dirty="0"/>
              <a:t> </a:t>
            </a:r>
            <a:r>
              <a:rPr lang="en-US" sz="2400" dirty="0" err="1"/>
              <a:t>đọc</a:t>
            </a:r>
            <a:r>
              <a:rPr lang="en-US" sz="2400" dirty="0"/>
              <a:t>. </a:t>
            </a:r>
            <a:r>
              <a:rPr lang="en-US" sz="2400" dirty="0" err="1"/>
              <a:t>Hs</a:t>
            </a:r>
            <a:r>
              <a:rPr lang="en-US" sz="2400" dirty="0"/>
              <a:t> </a:t>
            </a:r>
            <a:r>
              <a:rPr lang="en-US" sz="2400" dirty="0" err="1"/>
              <a:t>lựa</a:t>
            </a:r>
            <a:r>
              <a:rPr lang="en-US" sz="2400" dirty="0"/>
              <a:t> </a:t>
            </a:r>
            <a:r>
              <a:rPr lang="en-US" sz="2400" dirty="0" err="1"/>
              <a:t>chọn</a:t>
            </a:r>
            <a:r>
              <a:rPr lang="en-US" sz="2400" dirty="0"/>
              <a:t> 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đọc</a:t>
            </a:r>
            <a:r>
              <a:rPr lang="en-US" sz="2400" dirty="0"/>
              <a:t> </a:t>
            </a:r>
            <a:r>
              <a:rPr lang="en-US" sz="2400" dirty="0" err="1"/>
              <a:t>bài</a:t>
            </a:r>
            <a:r>
              <a:rPr lang="en-US" sz="2400" dirty="0"/>
              <a:t> </a:t>
            </a:r>
            <a:r>
              <a:rPr lang="en-US" sz="2400" dirty="0" err="1"/>
              <a:t>dưới</a:t>
            </a:r>
            <a:r>
              <a:rPr lang="en-US" sz="2400" dirty="0"/>
              <a:t> </a:t>
            </a:r>
            <a:r>
              <a:rPr lang="en-US" sz="2400" dirty="0" err="1"/>
              <a:t>mỗi</a:t>
            </a:r>
            <a:r>
              <a:rPr lang="en-US" sz="2400" dirty="0"/>
              <a:t> 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, </a:t>
            </a:r>
            <a:r>
              <a:rPr lang="en-US" sz="2400" dirty="0" err="1"/>
              <a:t>giáo</a:t>
            </a:r>
            <a:r>
              <a:rPr lang="en-US" sz="2400" dirty="0"/>
              <a:t> </a:t>
            </a:r>
            <a:r>
              <a:rPr lang="en-US" sz="2400" dirty="0" err="1"/>
              <a:t>viên</a:t>
            </a:r>
            <a:r>
              <a:rPr lang="en-US" sz="2400" dirty="0"/>
              <a:t> </a:t>
            </a:r>
            <a:r>
              <a:rPr lang="en-US" sz="2400" dirty="0" err="1"/>
              <a:t>đánh</a:t>
            </a:r>
            <a:r>
              <a:rPr lang="en-US" sz="2400" dirty="0"/>
              <a:t> </a:t>
            </a:r>
            <a:r>
              <a:rPr lang="en-US" sz="2400" dirty="0" err="1"/>
              <a:t>giá</a:t>
            </a:r>
            <a:r>
              <a:rPr lang="en-US" sz="2400" dirty="0"/>
              <a:t>. </a:t>
            </a:r>
          </a:p>
          <a:p>
            <a:r>
              <a:rPr lang="en-US" sz="2400" dirty="0"/>
              <a:t>(</a:t>
            </a:r>
            <a:r>
              <a:rPr lang="en-US" sz="2400" dirty="0" err="1"/>
              <a:t>Gv</a:t>
            </a:r>
            <a:r>
              <a:rPr lang="en-US" sz="2400" dirty="0"/>
              <a:t> </a:t>
            </a:r>
            <a:r>
              <a:rPr lang="en-US" sz="2400" dirty="0" err="1"/>
              <a:t>nhấn</a:t>
            </a:r>
            <a:r>
              <a:rPr lang="en-US" sz="2400" dirty="0"/>
              <a:t> </a:t>
            </a:r>
            <a:r>
              <a:rPr lang="en-US" sz="2400" dirty="0" err="1"/>
              <a:t>chọn</a:t>
            </a:r>
            <a:r>
              <a:rPr lang="en-US" sz="2400" dirty="0"/>
              <a:t> 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, </a:t>
            </a:r>
            <a:r>
              <a:rPr lang="en-US" sz="2400" dirty="0" err="1"/>
              <a:t>mở</a:t>
            </a:r>
            <a:r>
              <a:rPr lang="en-US" sz="2400" dirty="0"/>
              <a:t> </a:t>
            </a:r>
            <a:r>
              <a:rPr lang="en-US" sz="2400" dirty="0" err="1"/>
              <a:t>ra</a:t>
            </a:r>
            <a:r>
              <a:rPr lang="en-US" sz="2400" dirty="0"/>
              <a:t> </a:t>
            </a:r>
            <a:r>
              <a:rPr lang="en-US" sz="2400" dirty="0" err="1"/>
              <a:t>bài</a:t>
            </a:r>
            <a:r>
              <a:rPr lang="en-US" sz="2400" dirty="0"/>
              <a:t> </a:t>
            </a:r>
            <a:r>
              <a:rPr lang="en-US" sz="2400" dirty="0" err="1"/>
              <a:t>đọc</a:t>
            </a:r>
            <a:r>
              <a:rPr lang="en-US" sz="2400" dirty="0"/>
              <a:t>, </a:t>
            </a:r>
            <a:r>
              <a:rPr lang="en-US" sz="2400" dirty="0" err="1"/>
              <a:t>khi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 </a:t>
            </a:r>
            <a:r>
              <a:rPr lang="en-US" sz="2400" dirty="0" err="1"/>
              <a:t>sinh</a:t>
            </a:r>
            <a:r>
              <a:rPr lang="en-US" sz="2400" dirty="0"/>
              <a:t> </a:t>
            </a:r>
            <a:r>
              <a:rPr lang="en-US" sz="2400" dirty="0" err="1"/>
              <a:t>đọc</a:t>
            </a:r>
            <a:r>
              <a:rPr lang="en-US" sz="2400" dirty="0"/>
              <a:t> </a:t>
            </a:r>
            <a:r>
              <a:rPr lang="en-US" sz="2400" dirty="0" err="1"/>
              <a:t>xong</a:t>
            </a:r>
            <a:r>
              <a:rPr lang="en-US" sz="2400" dirty="0"/>
              <a:t> </a:t>
            </a:r>
            <a:r>
              <a:rPr lang="en-US" sz="2400" dirty="0" err="1"/>
              <a:t>bài</a:t>
            </a:r>
            <a:r>
              <a:rPr lang="en-US" sz="2400" dirty="0"/>
              <a:t>, GV </a:t>
            </a:r>
            <a:r>
              <a:rPr lang="en-US" sz="2400" dirty="0" err="1"/>
              <a:t>nhấn</a:t>
            </a:r>
            <a:r>
              <a:rPr lang="en-US" sz="2400" dirty="0"/>
              <a:t> </a:t>
            </a:r>
            <a:r>
              <a:rPr lang="en-US" sz="2400" dirty="0" err="1"/>
              <a:t>lại</a:t>
            </a:r>
            <a:r>
              <a:rPr lang="en-US" sz="2400" dirty="0"/>
              <a:t> </a:t>
            </a:r>
            <a:r>
              <a:rPr lang="en-US" sz="2400" dirty="0" err="1"/>
              <a:t>vào</a:t>
            </a:r>
            <a:r>
              <a:rPr lang="en-US" sz="2400" dirty="0"/>
              <a:t> </a:t>
            </a:r>
            <a:r>
              <a:rPr lang="en-US" sz="2400" dirty="0" err="1"/>
              <a:t>bài</a:t>
            </a:r>
            <a:r>
              <a:rPr lang="en-US" sz="2400" dirty="0"/>
              <a:t> </a:t>
            </a:r>
            <a:r>
              <a:rPr lang="en-US" sz="2400" dirty="0" err="1"/>
              <a:t>đọc</a:t>
            </a:r>
            <a:r>
              <a:rPr lang="en-US" sz="2400" dirty="0"/>
              <a:t> </a:t>
            </a:r>
            <a:r>
              <a:rPr lang="en-US" sz="2400" dirty="0" err="1"/>
              <a:t>để</a:t>
            </a:r>
            <a:r>
              <a:rPr lang="en-US" sz="2400" dirty="0"/>
              <a:t> 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 </a:t>
            </a:r>
            <a:r>
              <a:rPr lang="en-US" sz="2400" dirty="0" err="1"/>
              <a:t>được</a:t>
            </a:r>
            <a:r>
              <a:rPr lang="en-US" sz="2400" dirty="0"/>
              <a:t> </a:t>
            </a:r>
            <a:r>
              <a:rPr lang="en-US" sz="2400" dirty="0" err="1"/>
              <a:t>hái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bài</a:t>
            </a:r>
            <a:r>
              <a:rPr lang="en-US" sz="2400" dirty="0"/>
              <a:t> </a:t>
            </a:r>
            <a:r>
              <a:rPr lang="en-US" sz="2400" dirty="0" err="1"/>
              <a:t>đã</a:t>
            </a:r>
            <a:r>
              <a:rPr lang="en-US" sz="2400" dirty="0"/>
              <a:t> </a:t>
            </a:r>
            <a:r>
              <a:rPr lang="en-US" sz="2400" dirty="0" err="1"/>
              <a:t>đọc</a:t>
            </a:r>
            <a:r>
              <a:rPr lang="en-US" sz="2400" dirty="0"/>
              <a:t> </a:t>
            </a:r>
            <a:r>
              <a:rPr lang="en-US" sz="2400" dirty="0" err="1"/>
              <a:t>biến</a:t>
            </a:r>
            <a:r>
              <a:rPr lang="en-US" sz="2400" dirty="0"/>
              <a:t> </a:t>
            </a:r>
            <a:r>
              <a:rPr lang="en-US" sz="2400" dirty="0" err="1"/>
              <a:t>mất</a:t>
            </a:r>
            <a:r>
              <a:rPr lang="en-US" sz="2400" dirty="0"/>
              <a:t>, </a:t>
            </a:r>
            <a:r>
              <a:rPr lang="en-US" sz="2400" dirty="0" err="1"/>
              <a:t>tiếp</a:t>
            </a:r>
            <a:r>
              <a:rPr lang="en-US" sz="2400" dirty="0"/>
              <a:t> </a:t>
            </a:r>
            <a:r>
              <a:rPr lang="en-US" sz="2400" dirty="0" err="1"/>
              <a:t>tục</a:t>
            </a:r>
            <a:r>
              <a:rPr lang="en-US" sz="2400" dirty="0"/>
              <a:t> </a:t>
            </a:r>
            <a:r>
              <a:rPr lang="en-US" sz="2400" dirty="0" err="1"/>
              <a:t>chọn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hái</a:t>
            </a:r>
            <a:r>
              <a:rPr lang="en-US" sz="2400" dirty="0"/>
              <a:t> </a:t>
            </a:r>
            <a:r>
              <a:rPr lang="en-US" sz="2400" dirty="0" err="1"/>
              <a:t>bông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 </a:t>
            </a:r>
            <a:r>
              <a:rPr lang="en-US" sz="2400" dirty="0" err="1"/>
              <a:t>khác</a:t>
            </a:r>
            <a:r>
              <a:rPr lang="en-US" sz="2400" dirty="0"/>
              <a:t> </a:t>
            </a:r>
            <a:r>
              <a:rPr lang="en-US" sz="2400" dirty="0" err="1"/>
              <a:t>tương</a:t>
            </a:r>
            <a:r>
              <a:rPr lang="en-US" sz="2400" dirty="0"/>
              <a:t> </a:t>
            </a:r>
            <a:r>
              <a:rPr lang="en-US" sz="2400" dirty="0" err="1"/>
              <a:t>tự</a:t>
            </a:r>
            <a:r>
              <a:rPr lang="en-US" sz="2400" dirty="0"/>
              <a:t>)</a:t>
            </a:r>
          </a:p>
        </p:txBody>
      </p:sp>
      <p:sp>
        <p:nvSpPr>
          <p:cNvPr id="9" name="Cloud 8"/>
          <p:cNvSpPr/>
          <p:nvPr/>
        </p:nvSpPr>
        <p:spPr>
          <a:xfrm>
            <a:off x="2195998" y="191393"/>
            <a:ext cx="7747719" cy="1681730"/>
          </a:xfrm>
          <a:prstGeom prst="cloud">
            <a:avLst/>
          </a:prstGeom>
          <a:solidFill>
            <a:srgbClr val="FF99CC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Rectangle 12"/>
          <p:cNvSpPr/>
          <p:nvPr/>
        </p:nvSpPr>
        <p:spPr>
          <a:xfrm>
            <a:off x="1680129" y="364744"/>
            <a:ext cx="8779455" cy="114849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TRÒ CHƠI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9" y="2064516"/>
            <a:ext cx="5489491" cy="407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56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4" y="1"/>
            <a:ext cx="12189935" cy="6858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09" y="4414072"/>
            <a:ext cx="1188758" cy="1188758"/>
          </a:xfrm>
          <a:prstGeom prst="rect">
            <a:avLst/>
          </a:prstGeom>
        </p:spPr>
      </p:pic>
      <p:sp>
        <p:nvSpPr>
          <p:cNvPr id="58" name="Rectangle 57"/>
          <p:cNvSpPr/>
          <p:nvPr/>
        </p:nvSpPr>
        <p:spPr>
          <a:xfrm>
            <a:off x="705772" y="759754"/>
            <a:ext cx="3756156" cy="193899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HÁI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159" y="1493174"/>
            <a:ext cx="495300" cy="438150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5" y="1927540"/>
            <a:ext cx="495300" cy="43815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5" y="733837"/>
            <a:ext cx="495300" cy="438150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333" y="2331969"/>
            <a:ext cx="682398" cy="663291"/>
          </a:xfrm>
          <a:prstGeom prst="rect">
            <a:avLst/>
          </a:prstGeom>
        </p:spPr>
      </p:pic>
      <p:sp>
        <p:nvSpPr>
          <p:cNvPr id="63" name="Rectangle 62"/>
          <p:cNvSpPr/>
          <p:nvPr/>
        </p:nvSpPr>
        <p:spPr>
          <a:xfrm>
            <a:off x="966862" y="4751107"/>
            <a:ext cx="6391261" cy="2095074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   </a:t>
            </a:r>
          </a:p>
          <a:p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   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Khỉ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đi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thăm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bà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Khi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đi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nó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hứa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sẽ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đem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về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đủ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thứ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cỏ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lạ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quả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thơm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làm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quà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thỏ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và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nhím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Thế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mà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khi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về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nó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chả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nhớ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nó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hứa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gì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</a:t>
            </a:r>
          </a:p>
          <a:p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989364" y="4772795"/>
            <a:ext cx="6343803" cy="2035933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002060"/>
                </a:solidFill>
                <a:latin typeface="+mj-lt"/>
              </a:rPr>
              <a:t>   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Về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nhà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khỉ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chả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có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thứ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quà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gì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như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đã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hứa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.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Nó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chả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dám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gặp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thỏ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và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nhím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.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Có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gặp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thì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chỉ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nghe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thầm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thì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: “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Khỉ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hứa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mà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chả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làm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”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005487" y="4812101"/>
            <a:ext cx="9367380" cy="2028419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  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Trưa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đó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khỉ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kể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mẹ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nghe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Mẹ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nó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thủ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thỉ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:</a:t>
            </a:r>
          </a:p>
          <a:p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   -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hứa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thì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cố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mà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làm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Hứa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mà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chả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làm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gì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thì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tệ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quá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</a:p>
          <a:p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Nghe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mẹ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khỉ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tìm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gặp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thỏ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và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nhím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Nó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hứa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sẽ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sửa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chữa</a:t>
            </a:r>
            <a:r>
              <a:rPr lang="en-US" sz="3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</a:t>
            </a:r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89364" y="4840089"/>
            <a:ext cx="9338480" cy="2007945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Cò</a:t>
            </a:r>
            <a:r>
              <a:rPr lang="en-US" sz="3200" b="1" i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và</a:t>
            </a:r>
            <a:r>
              <a:rPr lang="en-US" sz="3200" b="1" i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quạ</a:t>
            </a:r>
            <a:endParaRPr lang="en-US" sz="3200" b="1" i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  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Cò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vừa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ngủ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thì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nghe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om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sòm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“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chiếp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chiếp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”, “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quạ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quạ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”.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Thì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ra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quạ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sắp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chộp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gà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nhí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Quạ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to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và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dữ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Gà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thì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bé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tí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nép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ở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khóm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tre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</a:t>
            </a:r>
            <a:endParaRPr lang="en-US" sz="32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005486" y="4873532"/>
            <a:ext cx="9318209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   </a:t>
            </a:r>
          </a:p>
          <a:p>
            <a:pPr algn="ctr"/>
            <a:endParaRPr lang="en-US" sz="3200" b="1" i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algn="ctr"/>
            <a:endParaRPr lang="en-US" sz="3200" b="1" i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   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Lớp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cũ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họp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ở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khóm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tre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ngà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</a:t>
            </a:r>
          </a:p>
          <a:p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  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Cả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lũ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kể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lể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rôm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rả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Sẻ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kể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: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Tổ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nó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nhỏ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mà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đẹp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lắm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Gà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kể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: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Nó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chăm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lũ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gà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nhỏ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như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nắm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rơm</a:t>
            </a:r>
            <a:r>
              <a:rPr lang="en-US" sz="3200" b="1" i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</a:t>
            </a:r>
          </a:p>
          <a:p>
            <a:endParaRPr lang="en-US" sz="3200" i="1" dirty="0">
              <a:solidFill>
                <a:schemeClr val="tx1"/>
              </a:solidFill>
              <a:latin typeface="+mj-lt"/>
            </a:endParaRPr>
          </a:p>
          <a:p>
            <a:endParaRPr lang="en-US" sz="3200" i="1" dirty="0">
              <a:solidFill>
                <a:schemeClr val="tx1"/>
              </a:solidFill>
              <a:latin typeface="+mj-lt"/>
            </a:endParaRPr>
          </a:p>
          <a:p>
            <a:endParaRPr lang="en-US" sz="32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18610" y="4850278"/>
            <a:ext cx="9367380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  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Mẹ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ở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thị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xã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về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mua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dép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bé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Chi.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Dép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đẹp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quá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Khi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Chi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đi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dép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cứ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“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chíp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chíp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chíp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chíp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”.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Quả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thú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vị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 Chi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mê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dép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lắm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</a:t>
            </a:r>
            <a:endParaRPr lang="en-US" sz="3200" i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989364" y="4827091"/>
            <a:ext cx="9338480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   </a:t>
            </a:r>
          </a:p>
          <a:p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 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Hôm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đó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từ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sớm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Chi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đi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tìm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chị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Trà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:</a:t>
            </a:r>
          </a:p>
          <a:p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  -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Đêm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qua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nằm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mơ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dép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“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chíp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chíp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”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bị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chó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Lu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đi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nhờ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chị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tìm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Thế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chị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tìm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ra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dép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chưa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?</a:t>
            </a:r>
          </a:p>
          <a:p>
            <a:pPr algn="ctr"/>
            <a:endParaRPr lang="en-US" sz="3200" i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1021909" y="4842987"/>
            <a:ext cx="5543796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Chị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Trà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ngớ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ra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:</a:t>
            </a:r>
          </a:p>
          <a:p>
            <a:pPr marL="457200" indent="-457200">
              <a:buFontTx/>
              <a:buChar char="-"/>
            </a:pP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Ơ,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đó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là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em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nằm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mơ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chứ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?</a:t>
            </a:r>
          </a:p>
          <a:p>
            <a:pPr marL="457200" indent="-457200">
              <a:buFontTx/>
              <a:buChar char="-"/>
            </a:pP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Khi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em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mơ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có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chị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ở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đó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mà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.</a:t>
            </a:r>
          </a:p>
          <a:p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Chị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đã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hứa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tìm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dép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hộ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em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</a:rPr>
              <a:t>mà</a:t>
            </a:r>
            <a:r>
              <a:rPr lang="en-US" sz="3200" b="1" i="1" dirty="0">
                <a:solidFill>
                  <a:srgbClr val="002060"/>
                </a:solidFill>
                <a:latin typeface="+mj-lt"/>
              </a:rPr>
              <a:t>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29178" y="4880823"/>
            <a:ext cx="6859260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i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Chị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Trà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ngó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khắp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nhà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:</a:t>
            </a:r>
          </a:p>
          <a:p>
            <a:pPr marL="457200" indent="-457200">
              <a:buFontTx/>
              <a:buChar char="-"/>
            </a:pP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Ồ,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dép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ở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gầm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ghế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kia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kìa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!</a:t>
            </a:r>
          </a:p>
          <a:p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Chi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nhòm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nhòm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gầm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ghế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la to:</a:t>
            </a:r>
          </a:p>
          <a:p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-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Đó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chị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hứa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tìm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chị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sẽ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tìm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ra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mà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</a:t>
            </a:r>
          </a:p>
          <a:p>
            <a:endParaRPr lang="en-US" sz="3200" b="1" i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045116" y="4904983"/>
            <a:ext cx="6895860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Bà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ốm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hôm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Mẹ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nghỉ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làm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để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chăm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bà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Có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đêm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mẹ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chả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ngủ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Bé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lo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vì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chưa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đỡ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gì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mẹ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Mẹ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ôm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bé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thủ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thỉ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: “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Bé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chăm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chỉ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bà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đỡ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ốm</a:t>
            </a:r>
            <a:r>
              <a:rPr lang="en-US" sz="3200" b="1" i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”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632" y="5387695"/>
            <a:ext cx="883602" cy="1234444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696" y="3250406"/>
            <a:ext cx="913506" cy="9135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074" y="1795391"/>
            <a:ext cx="1122226" cy="1122226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85" y="3707159"/>
            <a:ext cx="1080524" cy="1080524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074" y="1005849"/>
            <a:ext cx="1080524" cy="1080524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09" y="1878020"/>
            <a:ext cx="915266" cy="915266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427" y="781008"/>
            <a:ext cx="948242" cy="948242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584" y="1689495"/>
            <a:ext cx="1080524" cy="1080524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136" y="1005849"/>
            <a:ext cx="1080524" cy="1080524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562" y="2677907"/>
            <a:ext cx="886376" cy="886376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108" y="4155817"/>
            <a:ext cx="1080524" cy="1080524"/>
          </a:xfrm>
          <a:prstGeom prst="rect">
            <a:avLst/>
          </a:prstGeom>
        </p:spPr>
      </p:pic>
      <p:pic>
        <p:nvPicPr>
          <p:cNvPr id="84" name="Yankee Dood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439650" y="983174"/>
            <a:ext cx="609600" cy="60960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8479" y="879277"/>
            <a:ext cx="682398" cy="6387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71" y="-24823"/>
            <a:ext cx="12212670" cy="34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1083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3.7037E-7 C 0.02396 0.02037 0.05781 0.01343 0.07109 0.06111 C 0.10599 0.10208 0.13867 0.10856 0.17956 0.04954 C 0.20807 0.01944 0.21875 -0.04884 0.26536 -0.04097 C 0.30742 -0.02847 0.2763 0.06204 0.32122 0.09768 C 0.3375 0.14583 0.31211 0.2081 0.34492 0.26366 C 0.37917 0.25162 0.39154 0.1794 0.39505 0.09977 C 0.40742 0.04583 0.43997 0.06204 0.44284 0.00833 C 0.44674 -0.05139 0.48255 -0.05648 0.47956 -0.12245 C 0.52799 -0.16042 0.54974 -0.11782 0.56901 -0.07732 C 0.5776 -0.0287 0.60182 -0.07107 0.61302 -0.05 C 0.62214 -0.03542 0.60378 0.02315 0.62122 0.0294 C 0.64818 0.00764 0.65117 -0.03125 0.65703 -0.07431 C 0.66966 -0.09259 0.67617 -0.11921 0.69505 -0.12917 C 0.72279 -0.14051 0.74701 -0.1287 0.76419 -0.09977 C 0.79609 -0.07014 0.76745 -0.01505 0.79284 0.02685 C 0.81406 0.0588 0.82708 0.04421 0.83919 0.01782 C 0.84896 -0.01088 0.84102 -0.04861 0.85456 -0.07708 C 0.86016 -0.08588 0.90026 -0.05023 0.90599 -0.05903 " pathEditMode="relative" rAng="0" ptsTypes="AAAAAAAAAAAAAAAAAAA">
                                      <p:cBhvr>
                                        <p:cTn id="73" dur="2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99" y="631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007 C 4.58333E-6 0.05 -0.00652 0.0537 0.01783 0.11226 C 0.02617 0.14513 0.04049 0.19421 0.0552 0.19606 C 0.06966 0.19791 0.09882 0.18217 0.10494 0.12338 C 0.10703 0.10301 0.08424 0.08356 0.11145 0.06226 C 0.13359 0.06111 0.13033 0.10856 0.17031 0.1081 C 0.1832 0.09351 0.20599 0.11689 0.20898 0.06458 C 0.17851 0.01851 0.1996 -0.00162 0.18802 -0.03149 C 0.18606 -0.06389 0.14101 -0.0676 0.16705 -0.12223 C 0.18554 -0.17061 0.22382 -0.05903 0.26471 -0.09537 C 0.27395 -0.1338 0.21614 -0.16366 0.22864 -0.22686 C 0.23489 -0.25024 0.25 -0.24237 0.25937 -0.23982 " pathEditMode="relative" rAng="0" ptsTypes="AAAAAAAAAAAA">
                                      <p:cBhvr>
                                        <p:cTn id="75" dur="1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42" y="-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-0.51289 0.03635 " pathEditMode="relative" rAng="0" ptsTypes="AA">
                                      <p:cBhvr>
                                        <p:cTn id="80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51" y="18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750"/>
                            </p:stCondLst>
                            <p:childTnLst>
                              <p:par>
                                <p:cTn id="8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289 0.03635 L -0.18828 -0.85926 " pathEditMode="relative" rAng="0" ptsTypes="AA">
                                      <p:cBhvr>
                                        <p:cTn id="96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24" y="-4479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1750" fill="hold"/>
                                        <p:tgtEl>
                                          <p:spTgt spid="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41237 0.11504 " pathEditMode="relative" rAng="0" ptsTypes="AA">
                                      <p:cBhvr>
                                        <p:cTn id="105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57" y="479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50"/>
                            </p:stCondLst>
                            <p:childTnLst>
                              <p:par>
                                <p:cTn id="10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237 0.11505 L -0.09102 -0.77269 " pathEditMode="relative" rAng="0" ptsTypes="AA">
                                      <p:cBhvr>
                                        <p:cTn id="121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68" y="-443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1750" fill="hold"/>
                                        <p:tgtEl>
                                          <p:spTgt spid="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1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48148E-6 L -0.36797 0.31204 " pathEditMode="relative" rAng="0" ptsTypes="AA">
                                      <p:cBhvr>
                                        <p:cTn id="130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43" y="15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750"/>
                            </p:stCondLst>
                            <p:childTnLst>
                              <p:par>
                                <p:cTn id="1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796 0.31204 L -0.04414 -0.57153 " pathEditMode="relative" rAng="0" ptsTypes="AA">
                                      <p:cBhvr>
                                        <p:cTn id="146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85" y="-441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8" dur="1750" fill="hold"/>
                                        <p:tgtEl>
                                          <p:spTgt spid="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0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96296E-6 L -0.44466 0.43009 " pathEditMode="relative" rAng="0" ptsTypes="AA">
                                      <p:cBhvr>
                                        <p:cTn id="155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49" y="2122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7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750"/>
                            </p:stCondLst>
                            <p:childTnLst>
                              <p:par>
                                <p:cTn id="15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6 0.4301 L -0.12266 -0.45555 " pathEditMode="relative" rAng="0" ptsTypes="AA">
                                      <p:cBhvr>
                                        <p:cTn id="171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94" y="-442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3" dur="1750" fill="hold"/>
                                        <p:tgtEl>
                                          <p:spTgt spid="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5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-0.53606 0.31505 " pathEditMode="relative" rAng="0" ptsTypes="AA">
                                      <p:cBhvr>
                                        <p:cTn id="18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10" y="160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750"/>
                            </p:stCondLst>
                            <p:childTnLst>
                              <p:par>
                                <p:cTn id="18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606 0.31505 L -0.21067 -0.56412 " pathEditMode="relative" rAng="0" ptsTypes="AA">
                                      <p:cBhvr>
                                        <p:cTn id="196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3" y="-4395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8" dur="1750" fill="hold"/>
                                        <p:tgtEl>
                                          <p:spTgt spid="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0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7037E-7 L -0.62761 0.47269 " pathEditMode="relative" rAng="0" ptsTypes="AA">
                                      <p:cBhvr>
                                        <p:cTn id="205" dur="1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94" y="233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7" dur="1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750"/>
                            </p:stCondLst>
                            <p:childTnLst>
                              <p:par>
                                <p:cTn id="20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1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5" fill="hold">
                      <p:stCondLst>
                        <p:cond delay="0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76 0.47269 L -0.30833 -0.39352 " pathEditMode="relative" rAng="0" ptsTypes="AA">
                                      <p:cBhvr>
                                        <p:cTn id="221" dur="1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64" y="-433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3" dur="1750" fill="hold"/>
                                        <p:tgtEl>
                                          <p:spTgt spid="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5" dur="1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5.55112E-17 L -0.70247 0.33056 " pathEditMode="relative" rAng="0" ptsTypes="AA">
                                      <p:cBhvr>
                                        <p:cTn id="23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61" y="165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2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750"/>
                            </p:stCondLst>
                            <p:childTnLst>
                              <p:par>
                                <p:cTn id="2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0247 0.33056 L -0.38047 -0.55718 " pathEditMode="relative" rAng="0" ptsTypes="AA">
                                      <p:cBhvr>
                                        <p:cTn id="246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94" y="-443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8" dur="1750" fill="hold"/>
                                        <p:tgtEl>
                                          <p:spTgt spid="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96296E-6 L -0.84908 0.4301 " pathEditMode="relative" rAng="0" ptsTypes="AA">
                                      <p:cBhvr>
                                        <p:cTn id="255" dur="1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510" y="212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7" dur="1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750"/>
                            </p:stCondLst>
                            <p:childTnLst>
                              <p:par>
                                <p:cTn id="25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64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5" fill="hold">
                      <p:stCondLst>
                        <p:cond delay="0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4908 0.4301 L -0.52369 -0.4449 " pathEditMode="relative" rAng="0" ptsTypes="AA">
                                      <p:cBhvr>
                                        <p:cTn id="271" dur="1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3" y="-43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3" dur="1750" fill="hold"/>
                                        <p:tgtEl>
                                          <p:spTgt spid="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5" dur="1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76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7" fill="hold">
                      <p:stCondLst>
                        <p:cond delay="0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-0.86901 0.20047 " pathEditMode="relative" rAng="0" ptsTypes="AA">
                                      <p:cBhvr>
                                        <p:cTn id="280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59" y="100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2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1750"/>
                            </p:stCondLst>
                            <p:childTnLst>
                              <p:par>
                                <p:cTn id="28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28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0" fill="hold">
                      <p:stCondLst>
                        <p:cond delay="0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6901 0.20047 L -0.54636 -0.6831 " pathEditMode="relative" rAng="0" ptsTypes="AA">
                                      <p:cBhvr>
                                        <p:cTn id="296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33" y="-441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8" dur="1750" fill="hold"/>
                                        <p:tgtEl>
                                          <p:spTgt spid="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0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01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2" fill="hold">
                      <p:stCondLst>
                        <p:cond delay="0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-0.79115 -0.02916 " pathEditMode="relative" rAng="0" ptsTypes="AA">
                                      <p:cBhvr>
                                        <p:cTn id="305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02" y="-11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7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750"/>
                            </p:stCondLst>
                            <p:childTnLst>
                              <p:par>
                                <p:cTn id="30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9114 -0.02916 L -0.48112 -0.8912 " pathEditMode="relative" rAng="0" ptsTypes="AA">
                                      <p:cBhvr>
                                        <p:cTn id="321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-4310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3" dur="1750" fill="hold"/>
                                        <p:tgtEl>
                                          <p:spTgt spid="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5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audio>
              <p:cMediaNode vol="80000">
                <p:cTn id="3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4"/>
                </p:tgtEl>
              </p:cMediaNode>
            </p:audio>
          </p:childTnLst>
        </p:cTn>
      </p:par>
    </p:tnLst>
    <p:bldLst>
      <p:bldP spid="58" grpId="0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5" y="0"/>
            <a:ext cx="12195965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3241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25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0745454" y="37505"/>
            <a:ext cx="10775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Tiếng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</a:t>
            </a:r>
            <a:r>
              <a:rPr lang="en-US" sz="1400" dirty="0" err="1">
                <a:solidFill>
                  <a:srgbClr val="404040"/>
                </a:solidFill>
                <a:latin typeface="Quicksand" pitchFamily="2" charset="0"/>
              </a:rPr>
              <a:t>Việt</a:t>
            </a:r>
            <a:r>
              <a:rPr lang="en-US" sz="1400" dirty="0">
                <a:solidFill>
                  <a:srgbClr val="404040"/>
                </a:solidFill>
                <a:latin typeface="Quicksand" pitchFamily="2" charset="0"/>
              </a:rPr>
              <a:t>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0172191" y="279961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Ôn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tập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giữa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học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</a:t>
            </a:r>
            <a:r>
              <a:rPr lang="en-US" sz="1600" dirty="0" err="1">
                <a:solidFill>
                  <a:srgbClr val="FF7707"/>
                </a:solidFill>
                <a:latin typeface="Quicksand" pitchFamily="2" charset="0"/>
              </a:rPr>
              <a:t>kì</a:t>
            </a:r>
            <a:r>
              <a:rPr lang="en-US" sz="1600" dirty="0">
                <a:solidFill>
                  <a:srgbClr val="FF7707"/>
                </a:solidFill>
                <a:latin typeface="Quicksand" pitchFamily="2" charset="0"/>
              </a:rPr>
              <a:t> 1</a:t>
            </a:r>
          </a:p>
        </p:txBody>
      </p:sp>
      <p:pic>
        <p:nvPicPr>
          <p:cNvPr id="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559" y="840897"/>
            <a:ext cx="1525010" cy="2729768"/>
          </a:xfrm>
          <a:prstGeom prst="rect">
            <a:avLst/>
          </a:prstGeom>
        </p:spPr>
      </p:pic>
      <p:pic>
        <p:nvPicPr>
          <p:cNvPr id="7" name="图片 1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166" y="3659630"/>
            <a:ext cx="11936455" cy="26528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82376" y="2299669"/>
            <a:ext cx="9933692" cy="1555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21716">
              <a:lnSpc>
                <a:spcPct val="150000"/>
              </a:lnSpc>
            </a:pP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Tạm</a:t>
            </a:r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hẹn</a:t>
            </a:r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2D10E4D-F5FC-4CEA-BDEA-C6CAFE26D992}"/>
              </a:ext>
            </a:extLst>
          </p:cNvPr>
          <p:cNvGrpSpPr/>
          <p:nvPr/>
        </p:nvGrpSpPr>
        <p:grpSpPr>
          <a:xfrm>
            <a:off x="2574870" y="1595799"/>
            <a:ext cx="1864143" cy="1403176"/>
            <a:chOff x="5337376" y="3832625"/>
            <a:chExt cx="1864191" cy="1403213"/>
          </a:xfrm>
        </p:grpSpPr>
        <p:sp>
          <p:nvSpPr>
            <p:cNvPr id="13" name="Freeform: Shape 26">
              <a:extLst>
                <a:ext uri="{FF2B5EF4-FFF2-40B4-BE49-F238E27FC236}">
                  <a16:creationId xmlns:a16="http://schemas.microsoft.com/office/drawing/2014/main" id="{FF691A19-8811-4B71-90E5-83F10B37E23D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4" name="Freeform: Shape 27">
              <a:extLst>
                <a:ext uri="{FF2B5EF4-FFF2-40B4-BE49-F238E27FC236}">
                  <a16:creationId xmlns:a16="http://schemas.microsoft.com/office/drawing/2014/main" id="{844626E4-2CCF-4D89-A48A-999D1F979E0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5" name="Freeform: Shape 28">
              <a:extLst>
                <a:ext uri="{FF2B5EF4-FFF2-40B4-BE49-F238E27FC236}">
                  <a16:creationId xmlns:a16="http://schemas.microsoft.com/office/drawing/2014/main" id="{5E17C5D3-3546-488F-A447-90DA4083404C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6" name="Freeform: Shape 29">
              <a:extLst>
                <a:ext uri="{FF2B5EF4-FFF2-40B4-BE49-F238E27FC236}">
                  <a16:creationId xmlns:a16="http://schemas.microsoft.com/office/drawing/2014/main" id="{1602D54C-24F6-49FB-B1D0-3BECBFA36AF0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7" name="Freeform: Shape 30">
              <a:extLst>
                <a:ext uri="{FF2B5EF4-FFF2-40B4-BE49-F238E27FC236}">
                  <a16:creationId xmlns:a16="http://schemas.microsoft.com/office/drawing/2014/main" id="{0B42439A-C397-4FAD-AFD5-F1FD9A4B1739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8" name="Freeform: Shape 31">
              <a:extLst>
                <a:ext uri="{FF2B5EF4-FFF2-40B4-BE49-F238E27FC236}">
                  <a16:creationId xmlns:a16="http://schemas.microsoft.com/office/drawing/2014/main" id="{62DC7D30-C400-490D-921E-564EC17272FB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9" name="Freeform: Shape 32">
              <a:extLst>
                <a:ext uri="{FF2B5EF4-FFF2-40B4-BE49-F238E27FC236}">
                  <a16:creationId xmlns:a16="http://schemas.microsoft.com/office/drawing/2014/main" id="{2D83DA1F-FC5B-47EA-92B5-FA3DFC706B0A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0" name="Freeform: Shape 33">
              <a:extLst>
                <a:ext uri="{FF2B5EF4-FFF2-40B4-BE49-F238E27FC236}">
                  <a16:creationId xmlns:a16="http://schemas.microsoft.com/office/drawing/2014/main" id="{AC7A89D0-2160-4E14-91B2-5D633B4722E7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1" name="Freeform: Shape 34">
              <a:extLst>
                <a:ext uri="{FF2B5EF4-FFF2-40B4-BE49-F238E27FC236}">
                  <a16:creationId xmlns:a16="http://schemas.microsoft.com/office/drawing/2014/main" id="{D01AEF34-8498-413E-BB79-755FDF7D4AC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2" name="Freeform: Shape 35">
              <a:extLst>
                <a:ext uri="{FF2B5EF4-FFF2-40B4-BE49-F238E27FC236}">
                  <a16:creationId xmlns:a16="http://schemas.microsoft.com/office/drawing/2014/main" id="{C89FFA6E-F628-4BB8-8800-C4667DEFD48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3" name="Freeform: Shape 36">
              <a:extLst>
                <a:ext uri="{FF2B5EF4-FFF2-40B4-BE49-F238E27FC236}">
                  <a16:creationId xmlns:a16="http://schemas.microsoft.com/office/drawing/2014/main" id="{63856410-F4C5-4341-8132-5D2713496965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4" name="Freeform: Shape 37">
              <a:extLst>
                <a:ext uri="{FF2B5EF4-FFF2-40B4-BE49-F238E27FC236}">
                  <a16:creationId xmlns:a16="http://schemas.microsoft.com/office/drawing/2014/main" id="{332BB305-988D-41DA-BA03-EFD602B7748F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6" name="Freeform: Shape 38">
              <a:extLst>
                <a:ext uri="{FF2B5EF4-FFF2-40B4-BE49-F238E27FC236}">
                  <a16:creationId xmlns:a16="http://schemas.microsoft.com/office/drawing/2014/main" id="{CF3C5D2A-D555-4680-A777-8364AD7F51DD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7" name="Freeform: Shape 39">
              <a:extLst>
                <a:ext uri="{FF2B5EF4-FFF2-40B4-BE49-F238E27FC236}">
                  <a16:creationId xmlns:a16="http://schemas.microsoft.com/office/drawing/2014/main" id="{EE16ADBD-CC40-421F-89AB-139403053196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8" name="Freeform: Shape 40">
              <a:extLst>
                <a:ext uri="{FF2B5EF4-FFF2-40B4-BE49-F238E27FC236}">
                  <a16:creationId xmlns:a16="http://schemas.microsoft.com/office/drawing/2014/main" id="{93964BF2-E265-427A-901B-3EEA89A67678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9" name="Freeform: Shape 41">
              <a:extLst>
                <a:ext uri="{FF2B5EF4-FFF2-40B4-BE49-F238E27FC236}">
                  <a16:creationId xmlns:a16="http://schemas.microsoft.com/office/drawing/2014/main" id="{02DC473A-7566-4C5C-B63F-DC1E8B89EC79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0" name="Freeform: Shape 42">
              <a:extLst>
                <a:ext uri="{FF2B5EF4-FFF2-40B4-BE49-F238E27FC236}">
                  <a16:creationId xmlns:a16="http://schemas.microsoft.com/office/drawing/2014/main" id="{73B5DC67-79BB-4FF2-83FC-167D19478C5E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1" name="Freeform: Shape 43">
              <a:extLst>
                <a:ext uri="{FF2B5EF4-FFF2-40B4-BE49-F238E27FC236}">
                  <a16:creationId xmlns:a16="http://schemas.microsoft.com/office/drawing/2014/main" id="{9527CA76-E134-4542-A98F-BBCE6D95FDE1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2" name="Freeform: Shape 44">
              <a:extLst>
                <a:ext uri="{FF2B5EF4-FFF2-40B4-BE49-F238E27FC236}">
                  <a16:creationId xmlns:a16="http://schemas.microsoft.com/office/drawing/2014/main" id="{C8AC5AF5-76C6-43B9-B5CF-0E7C01E4EAC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3" name="Freeform: Shape 45">
              <a:extLst>
                <a:ext uri="{FF2B5EF4-FFF2-40B4-BE49-F238E27FC236}">
                  <a16:creationId xmlns:a16="http://schemas.microsoft.com/office/drawing/2014/main" id="{762081A5-48C7-40DA-852B-4E110F8A748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4" name="Freeform: Shape 46">
              <a:extLst>
                <a:ext uri="{FF2B5EF4-FFF2-40B4-BE49-F238E27FC236}">
                  <a16:creationId xmlns:a16="http://schemas.microsoft.com/office/drawing/2014/main" id="{B990F0BB-CB90-41BD-8ADA-25ED8CD0E44E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5" name="Freeform: Shape 47">
              <a:extLst>
                <a:ext uri="{FF2B5EF4-FFF2-40B4-BE49-F238E27FC236}">
                  <a16:creationId xmlns:a16="http://schemas.microsoft.com/office/drawing/2014/main" id="{49A01961-2C52-4916-90CC-23DDF639B246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6" name="Freeform: Shape 48">
              <a:extLst>
                <a:ext uri="{FF2B5EF4-FFF2-40B4-BE49-F238E27FC236}">
                  <a16:creationId xmlns:a16="http://schemas.microsoft.com/office/drawing/2014/main" id="{705A51FD-91AC-43CD-8962-42F93C60CBA2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7" name="Freeform: Shape 49">
              <a:extLst>
                <a:ext uri="{FF2B5EF4-FFF2-40B4-BE49-F238E27FC236}">
                  <a16:creationId xmlns:a16="http://schemas.microsoft.com/office/drawing/2014/main" id="{44303C9E-73C7-4EF6-9310-9AAE2EB586A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8" name="Freeform: Shape 50">
              <a:extLst>
                <a:ext uri="{FF2B5EF4-FFF2-40B4-BE49-F238E27FC236}">
                  <a16:creationId xmlns:a16="http://schemas.microsoft.com/office/drawing/2014/main" id="{B10C941B-3CBF-4D4D-A3DD-EB035AC53F61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9" name="Freeform: Shape 51">
              <a:extLst>
                <a:ext uri="{FF2B5EF4-FFF2-40B4-BE49-F238E27FC236}">
                  <a16:creationId xmlns:a16="http://schemas.microsoft.com/office/drawing/2014/main" id="{FB4EB679-A9CD-4ED8-8391-CA72E1DFE1A2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0" name="Freeform: Shape 52">
              <a:extLst>
                <a:ext uri="{FF2B5EF4-FFF2-40B4-BE49-F238E27FC236}">
                  <a16:creationId xmlns:a16="http://schemas.microsoft.com/office/drawing/2014/main" id="{0E5DEBC7-B277-4F30-B646-18101F0EE3E8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1" name="Freeform: Shape 53">
              <a:extLst>
                <a:ext uri="{FF2B5EF4-FFF2-40B4-BE49-F238E27FC236}">
                  <a16:creationId xmlns:a16="http://schemas.microsoft.com/office/drawing/2014/main" id="{90B444D4-B575-41D7-94BD-D108FDF7564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2" name="Freeform: Shape 54">
              <a:extLst>
                <a:ext uri="{FF2B5EF4-FFF2-40B4-BE49-F238E27FC236}">
                  <a16:creationId xmlns:a16="http://schemas.microsoft.com/office/drawing/2014/main" id="{96CA12AE-430F-46B7-A6EF-705E1139B5DD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3" name="Freeform: Shape 55">
              <a:extLst>
                <a:ext uri="{FF2B5EF4-FFF2-40B4-BE49-F238E27FC236}">
                  <a16:creationId xmlns:a16="http://schemas.microsoft.com/office/drawing/2014/main" id="{F6C02ED1-F0BA-42E8-A5F9-ACABD3AEEFC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4" name="Freeform: Shape 56">
              <a:extLst>
                <a:ext uri="{FF2B5EF4-FFF2-40B4-BE49-F238E27FC236}">
                  <a16:creationId xmlns:a16="http://schemas.microsoft.com/office/drawing/2014/main" id="{59E2A7EA-8925-49A6-8776-02ECFC56DF46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5" name="Freeform: Shape 57">
              <a:extLst>
                <a:ext uri="{FF2B5EF4-FFF2-40B4-BE49-F238E27FC236}">
                  <a16:creationId xmlns:a16="http://schemas.microsoft.com/office/drawing/2014/main" id="{FCB5D0B1-A9C6-477F-ADE1-C716A1775DAA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6" name="Freeform: Shape 58">
              <a:extLst>
                <a:ext uri="{FF2B5EF4-FFF2-40B4-BE49-F238E27FC236}">
                  <a16:creationId xmlns:a16="http://schemas.microsoft.com/office/drawing/2014/main" id="{06CF2158-B0A0-4747-80D1-6F434865FCA4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7" name="Freeform: Shape 59">
              <a:extLst>
                <a:ext uri="{FF2B5EF4-FFF2-40B4-BE49-F238E27FC236}">
                  <a16:creationId xmlns:a16="http://schemas.microsoft.com/office/drawing/2014/main" id="{034CB3C6-0BB2-4D1F-9060-26AC7ED5C0D2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8" name="Freeform: Shape 60">
              <a:extLst>
                <a:ext uri="{FF2B5EF4-FFF2-40B4-BE49-F238E27FC236}">
                  <a16:creationId xmlns:a16="http://schemas.microsoft.com/office/drawing/2014/main" id="{96E36059-F810-4EBB-8987-84C5D6245A9A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9" name="Freeform: Shape 61">
              <a:extLst>
                <a:ext uri="{FF2B5EF4-FFF2-40B4-BE49-F238E27FC236}">
                  <a16:creationId xmlns:a16="http://schemas.microsoft.com/office/drawing/2014/main" id="{EFCBE482-7664-4079-8CF5-D355B5D8328A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0" name="Freeform: Shape 62">
              <a:extLst>
                <a:ext uri="{FF2B5EF4-FFF2-40B4-BE49-F238E27FC236}">
                  <a16:creationId xmlns:a16="http://schemas.microsoft.com/office/drawing/2014/main" id="{BDFEF0AA-3567-49A9-B695-52BE9C35DF66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1" name="Freeform: Shape 63">
              <a:extLst>
                <a:ext uri="{FF2B5EF4-FFF2-40B4-BE49-F238E27FC236}">
                  <a16:creationId xmlns:a16="http://schemas.microsoft.com/office/drawing/2014/main" id="{7DCD0B4C-089F-495B-B731-75C6BB3A631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2" name="Freeform: Shape 64">
              <a:extLst>
                <a:ext uri="{FF2B5EF4-FFF2-40B4-BE49-F238E27FC236}">
                  <a16:creationId xmlns:a16="http://schemas.microsoft.com/office/drawing/2014/main" id="{B70D8FD5-FDED-4913-AEE4-0752028D275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3" name="Freeform: Shape 65">
              <a:extLst>
                <a:ext uri="{FF2B5EF4-FFF2-40B4-BE49-F238E27FC236}">
                  <a16:creationId xmlns:a16="http://schemas.microsoft.com/office/drawing/2014/main" id="{C8CBFD9B-0797-4E11-8BC7-FEA0691F42F2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4" name="Freeform: Shape 66">
              <a:extLst>
                <a:ext uri="{FF2B5EF4-FFF2-40B4-BE49-F238E27FC236}">
                  <a16:creationId xmlns:a16="http://schemas.microsoft.com/office/drawing/2014/main" id="{B8D93ABE-0052-4930-BE5B-31744011E70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5" name="Freeform: Shape 67">
              <a:extLst>
                <a:ext uri="{FF2B5EF4-FFF2-40B4-BE49-F238E27FC236}">
                  <a16:creationId xmlns:a16="http://schemas.microsoft.com/office/drawing/2014/main" id="{41F2AC0F-2297-450B-A724-185B360708DC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2D10E4D-F5FC-4CEA-BDEA-C6CAFE26D992}"/>
              </a:ext>
            </a:extLst>
          </p:cNvPr>
          <p:cNvGrpSpPr/>
          <p:nvPr/>
        </p:nvGrpSpPr>
        <p:grpSpPr>
          <a:xfrm>
            <a:off x="5326419" y="310560"/>
            <a:ext cx="1864143" cy="1403176"/>
            <a:chOff x="5337376" y="3832625"/>
            <a:chExt cx="1864191" cy="1403213"/>
          </a:xfrm>
        </p:grpSpPr>
        <p:sp>
          <p:nvSpPr>
            <p:cNvPr id="57" name="Freeform: Shape 26">
              <a:extLst>
                <a:ext uri="{FF2B5EF4-FFF2-40B4-BE49-F238E27FC236}">
                  <a16:creationId xmlns:a16="http://schemas.microsoft.com/office/drawing/2014/main" id="{FF691A19-8811-4B71-90E5-83F10B37E23D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8" name="Freeform: Shape 27">
              <a:extLst>
                <a:ext uri="{FF2B5EF4-FFF2-40B4-BE49-F238E27FC236}">
                  <a16:creationId xmlns:a16="http://schemas.microsoft.com/office/drawing/2014/main" id="{844626E4-2CCF-4D89-A48A-999D1F979E0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9" name="Freeform: Shape 28">
              <a:extLst>
                <a:ext uri="{FF2B5EF4-FFF2-40B4-BE49-F238E27FC236}">
                  <a16:creationId xmlns:a16="http://schemas.microsoft.com/office/drawing/2014/main" id="{5E17C5D3-3546-488F-A447-90DA4083404C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0" name="Freeform: Shape 29">
              <a:extLst>
                <a:ext uri="{FF2B5EF4-FFF2-40B4-BE49-F238E27FC236}">
                  <a16:creationId xmlns:a16="http://schemas.microsoft.com/office/drawing/2014/main" id="{1602D54C-24F6-49FB-B1D0-3BECBFA36AF0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1" name="Freeform: Shape 30">
              <a:extLst>
                <a:ext uri="{FF2B5EF4-FFF2-40B4-BE49-F238E27FC236}">
                  <a16:creationId xmlns:a16="http://schemas.microsoft.com/office/drawing/2014/main" id="{0B42439A-C397-4FAD-AFD5-F1FD9A4B1739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2" name="Freeform: Shape 31">
              <a:extLst>
                <a:ext uri="{FF2B5EF4-FFF2-40B4-BE49-F238E27FC236}">
                  <a16:creationId xmlns:a16="http://schemas.microsoft.com/office/drawing/2014/main" id="{62DC7D30-C400-490D-921E-564EC17272FB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3" name="Freeform: Shape 32">
              <a:extLst>
                <a:ext uri="{FF2B5EF4-FFF2-40B4-BE49-F238E27FC236}">
                  <a16:creationId xmlns:a16="http://schemas.microsoft.com/office/drawing/2014/main" id="{2D83DA1F-FC5B-47EA-92B5-FA3DFC706B0A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4" name="Freeform: Shape 33">
              <a:extLst>
                <a:ext uri="{FF2B5EF4-FFF2-40B4-BE49-F238E27FC236}">
                  <a16:creationId xmlns:a16="http://schemas.microsoft.com/office/drawing/2014/main" id="{AC7A89D0-2160-4E14-91B2-5D633B4722E7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5" name="Freeform: Shape 34">
              <a:extLst>
                <a:ext uri="{FF2B5EF4-FFF2-40B4-BE49-F238E27FC236}">
                  <a16:creationId xmlns:a16="http://schemas.microsoft.com/office/drawing/2014/main" id="{D01AEF34-8498-413E-BB79-755FDF7D4AC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6" name="Freeform: Shape 35">
              <a:extLst>
                <a:ext uri="{FF2B5EF4-FFF2-40B4-BE49-F238E27FC236}">
                  <a16:creationId xmlns:a16="http://schemas.microsoft.com/office/drawing/2014/main" id="{C89FFA6E-F628-4BB8-8800-C4667DEFD48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7" name="Freeform: Shape 36">
              <a:extLst>
                <a:ext uri="{FF2B5EF4-FFF2-40B4-BE49-F238E27FC236}">
                  <a16:creationId xmlns:a16="http://schemas.microsoft.com/office/drawing/2014/main" id="{63856410-F4C5-4341-8132-5D2713496965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8" name="Freeform: Shape 37">
              <a:extLst>
                <a:ext uri="{FF2B5EF4-FFF2-40B4-BE49-F238E27FC236}">
                  <a16:creationId xmlns:a16="http://schemas.microsoft.com/office/drawing/2014/main" id="{332BB305-988D-41DA-BA03-EFD602B7748F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9" name="Freeform: Shape 38">
              <a:extLst>
                <a:ext uri="{FF2B5EF4-FFF2-40B4-BE49-F238E27FC236}">
                  <a16:creationId xmlns:a16="http://schemas.microsoft.com/office/drawing/2014/main" id="{CF3C5D2A-D555-4680-A777-8364AD7F51DD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0" name="Freeform: Shape 39">
              <a:extLst>
                <a:ext uri="{FF2B5EF4-FFF2-40B4-BE49-F238E27FC236}">
                  <a16:creationId xmlns:a16="http://schemas.microsoft.com/office/drawing/2014/main" id="{EE16ADBD-CC40-421F-89AB-139403053196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1" name="Freeform: Shape 40">
              <a:extLst>
                <a:ext uri="{FF2B5EF4-FFF2-40B4-BE49-F238E27FC236}">
                  <a16:creationId xmlns:a16="http://schemas.microsoft.com/office/drawing/2014/main" id="{93964BF2-E265-427A-901B-3EEA89A67678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2" name="Freeform: Shape 41">
              <a:extLst>
                <a:ext uri="{FF2B5EF4-FFF2-40B4-BE49-F238E27FC236}">
                  <a16:creationId xmlns:a16="http://schemas.microsoft.com/office/drawing/2014/main" id="{02DC473A-7566-4C5C-B63F-DC1E8B89EC79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3" name="Freeform: Shape 42">
              <a:extLst>
                <a:ext uri="{FF2B5EF4-FFF2-40B4-BE49-F238E27FC236}">
                  <a16:creationId xmlns:a16="http://schemas.microsoft.com/office/drawing/2014/main" id="{73B5DC67-79BB-4FF2-83FC-167D19478C5E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4" name="Freeform: Shape 43">
              <a:extLst>
                <a:ext uri="{FF2B5EF4-FFF2-40B4-BE49-F238E27FC236}">
                  <a16:creationId xmlns:a16="http://schemas.microsoft.com/office/drawing/2014/main" id="{9527CA76-E134-4542-A98F-BBCE6D95FDE1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5" name="Freeform: Shape 44">
              <a:extLst>
                <a:ext uri="{FF2B5EF4-FFF2-40B4-BE49-F238E27FC236}">
                  <a16:creationId xmlns:a16="http://schemas.microsoft.com/office/drawing/2014/main" id="{C8AC5AF5-76C6-43B9-B5CF-0E7C01E4EAC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6" name="Freeform: Shape 45">
              <a:extLst>
                <a:ext uri="{FF2B5EF4-FFF2-40B4-BE49-F238E27FC236}">
                  <a16:creationId xmlns:a16="http://schemas.microsoft.com/office/drawing/2014/main" id="{762081A5-48C7-40DA-852B-4E110F8A748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7" name="Freeform: Shape 46">
              <a:extLst>
                <a:ext uri="{FF2B5EF4-FFF2-40B4-BE49-F238E27FC236}">
                  <a16:creationId xmlns:a16="http://schemas.microsoft.com/office/drawing/2014/main" id="{B990F0BB-CB90-41BD-8ADA-25ED8CD0E44E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8" name="Freeform: Shape 47">
              <a:extLst>
                <a:ext uri="{FF2B5EF4-FFF2-40B4-BE49-F238E27FC236}">
                  <a16:creationId xmlns:a16="http://schemas.microsoft.com/office/drawing/2014/main" id="{49A01961-2C52-4916-90CC-23DDF639B246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9" name="Freeform: Shape 48">
              <a:extLst>
                <a:ext uri="{FF2B5EF4-FFF2-40B4-BE49-F238E27FC236}">
                  <a16:creationId xmlns:a16="http://schemas.microsoft.com/office/drawing/2014/main" id="{705A51FD-91AC-43CD-8962-42F93C60CBA2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0" name="Freeform: Shape 49">
              <a:extLst>
                <a:ext uri="{FF2B5EF4-FFF2-40B4-BE49-F238E27FC236}">
                  <a16:creationId xmlns:a16="http://schemas.microsoft.com/office/drawing/2014/main" id="{44303C9E-73C7-4EF6-9310-9AAE2EB586A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1" name="Freeform: Shape 50">
              <a:extLst>
                <a:ext uri="{FF2B5EF4-FFF2-40B4-BE49-F238E27FC236}">
                  <a16:creationId xmlns:a16="http://schemas.microsoft.com/office/drawing/2014/main" id="{B10C941B-3CBF-4D4D-A3DD-EB035AC53F61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2" name="Freeform: Shape 51">
              <a:extLst>
                <a:ext uri="{FF2B5EF4-FFF2-40B4-BE49-F238E27FC236}">
                  <a16:creationId xmlns:a16="http://schemas.microsoft.com/office/drawing/2014/main" id="{FB4EB679-A9CD-4ED8-8391-CA72E1DFE1A2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3" name="Freeform: Shape 52">
              <a:extLst>
                <a:ext uri="{FF2B5EF4-FFF2-40B4-BE49-F238E27FC236}">
                  <a16:creationId xmlns:a16="http://schemas.microsoft.com/office/drawing/2014/main" id="{0E5DEBC7-B277-4F30-B646-18101F0EE3E8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4" name="Freeform: Shape 53">
              <a:extLst>
                <a:ext uri="{FF2B5EF4-FFF2-40B4-BE49-F238E27FC236}">
                  <a16:creationId xmlns:a16="http://schemas.microsoft.com/office/drawing/2014/main" id="{90B444D4-B575-41D7-94BD-D108FDF7564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5" name="Freeform: Shape 54">
              <a:extLst>
                <a:ext uri="{FF2B5EF4-FFF2-40B4-BE49-F238E27FC236}">
                  <a16:creationId xmlns:a16="http://schemas.microsoft.com/office/drawing/2014/main" id="{96CA12AE-430F-46B7-A6EF-705E1139B5DD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6" name="Freeform: Shape 55">
              <a:extLst>
                <a:ext uri="{FF2B5EF4-FFF2-40B4-BE49-F238E27FC236}">
                  <a16:creationId xmlns:a16="http://schemas.microsoft.com/office/drawing/2014/main" id="{F6C02ED1-F0BA-42E8-A5F9-ACABD3AEEFC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7" name="Freeform: Shape 56">
              <a:extLst>
                <a:ext uri="{FF2B5EF4-FFF2-40B4-BE49-F238E27FC236}">
                  <a16:creationId xmlns:a16="http://schemas.microsoft.com/office/drawing/2014/main" id="{59E2A7EA-8925-49A6-8776-02ECFC56DF46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8" name="Freeform: Shape 57">
              <a:extLst>
                <a:ext uri="{FF2B5EF4-FFF2-40B4-BE49-F238E27FC236}">
                  <a16:creationId xmlns:a16="http://schemas.microsoft.com/office/drawing/2014/main" id="{FCB5D0B1-A9C6-477F-ADE1-C716A1775DAA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9" name="Freeform: Shape 58">
              <a:extLst>
                <a:ext uri="{FF2B5EF4-FFF2-40B4-BE49-F238E27FC236}">
                  <a16:creationId xmlns:a16="http://schemas.microsoft.com/office/drawing/2014/main" id="{06CF2158-B0A0-4747-80D1-6F434865FCA4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0" name="Freeform: Shape 59">
              <a:extLst>
                <a:ext uri="{FF2B5EF4-FFF2-40B4-BE49-F238E27FC236}">
                  <a16:creationId xmlns:a16="http://schemas.microsoft.com/office/drawing/2014/main" id="{034CB3C6-0BB2-4D1F-9060-26AC7ED5C0D2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1" name="Freeform: Shape 60">
              <a:extLst>
                <a:ext uri="{FF2B5EF4-FFF2-40B4-BE49-F238E27FC236}">
                  <a16:creationId xmlns:a16="http://schemas.microsoft.com/office/drawing/2014/main" id="{96E36059-F810-4EBB-8987-84C5D6245A9A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2" name="Freeform: Shape 61">
              <a:extLst>
                <a:ext uri="{FF2B5EF4-FFF2-40B4-BE49-F238E27FC236}">
                  <a16:creationId xmlns:a16="http://schemas.microsoft.com/office/drawing/2014/main" id="{EFCBE482-7664-4079-8CF5-D355B5D8328A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3" name="Freeform: Shape 62">
              <a:extLst>
                <a:ext uri="{FF2B5EF4-FFF2-40B4-BE49-F238E27FC236}">
                  <a16:creationId xmlns:a16="http://schemas.microsoft.com/office/drawing/2014/main" id="{BDFEF0AA-3567-49A9-B695-52BE9C35DF66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4" name="Freeform: Shape 63">
              <a:extLst>
                <a:ext uri="{FF2B5EF4-FFF2-40B4-BE49-F238E27FC236}">
                  <a16:creationId xmlns:a16="http://schemas.microsoft.com/office/drawing/2014/main" id="{7DCD0B4C-089F-495B-B731-75C6BB3A631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5" name="Freeform: Shape 64">
              <a:extLst>
                <a:ext uri="{FF2B5EF4-FFF2-40B4-BE49-F238E27FC236}">
                  <a16:creationId xmlns:a16="http://schemas.microsoft.com/office/drawing/2014/main" id="{B70D8FD5-FDED-4913-AEE4-0752028D275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6" name="Freeform: Shape 65">
              <a:extLst>
                <a:ext uri="{FF2B5EF4-FFF2-40B4-BE49-F238E27FC236}">
                  <a16:creationId xmlns:a16="http://schemas.microsoft.com/office/drawing/2014/main" id="{C8CBFD9B-0797-4E11-8BC7-FEA0691F42F2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7" name="Freeform: Shape 66">
              <a:extLst>
                <a:ext uri="{FF2B5EF4-FFF2-40B4-BE49-F238E27FC236}">
                  <a16:creationId xmlns:a16="http://schemas.microsoft.com/office/drawing/2014/main" id="{B8D93ABE-0052-4930-BE5B-31744011E70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8" name="Freeform: Shape 67">
              <a:extLst>
                <a:ext uri="{FF2B5EF4-FFF2-40B4-BE49-F238E27FC236}">
                  <a16:creationId xmlns:a16="http://schemas.microsoft.com/office/drawing/2014/main" id="{41F2AC0F-2297-450B-A724-185B360708DC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2D10E4D-F5FC-4CEA-BDEA-C6CAFE26D992}"/>
              </a:ext>
            </a:extLst>
          </p:cNvPr>
          <p:cNvGrpSpPr/>
          <p:nvPr/>
        </p:nvGrpSpPr>
        <p:grpSpPr>
          <a:xfrm>
            <a:off x="9282498" y="1315894"/>
            <a:ext cx="1864143" cy="1403176"/>
            <a:chOff x="5337376" y="3832625"/>
            <a:chExt cx="1864191" cy="1403213"/>
          </a:xfrm>
        </p:grpSpPr>
        <p:sp>
          <p:nvSpPr>
            <p:cNvPr id="100" name="Freeform: Shape 26">
              <a:extLst>
                <a:ext uri="{FF2B5EF4-FFF2-40B4-BE49-F238E27FC236}">
                  <a16:creationId xmlns:a16="http://schemas.microsoft.com/office/drawing/2014/main" id="{FF691A19-8811-4B71-90E5-83F10B37E23D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1" name="Freeform: Shape 27">
              <a:extLst>
                <a:ext uri="{FF2B5EF4-FFF2-40B4-BE49-F238E27FC236}">
                  <a16:creationId xmlns:a16="http://schemas.microsoft.com/office/drawing/2014/main" id="{844626E4-2CCF-4D89-A48A-999D1F979E0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2" name="Freeform: Shape 28">
              <a:extLst>
                <a:ext uri="{FF2B5EF4-FFF2-40B4-BE49-F238E27FC236}">
                  <a16:creationId xmlns:a16="http://schemas.microsoft.com/office/drawing/2014/main" id="{5E17C5D3-3546-488F-A447-90DA4083404C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3" name="Freeform: Shape 29">
              <a:extLst>
                <a:ext uri="{FF2B5EF4-FFF2-40B4-BE49-F238E27FC236}">
                  <a16:creationId xmlns:a16="http://schemas.microsoft.com/office/drawing/2014/main" id="{1602D54C-24F6-49FB-B1D0-3BECBFA36AF0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4" name="Freeform: Shape 30">
              <a:extLst>
                <a:ext uri="{FF2B5EF4-FFF2-40B4-BE49-F238E27FC236}">
                  <a16:creationId xmlns:a16="http://schemas.microsoft.com/office/drawing/2014/main" id="{0B42439A-C397-4FAD-AFD5-F1FD9A4B1739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5" name="Freeform: Shape 31">
              <a:extLst>
                <a:ext uri="{FF2B5EF4-FFF2-40B4-BE49-F238E27FC236}">
                  <a16:creationId xmlns:a16="http://schemas.microsoft.com/office/drawing/2014/main" id="{62DC7D30-C400-490D-921E-564EC17272FB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6" name="Freeform: Shape 32">
              <a:extLst>
                <a:ext uri="{FF2B5EF4-FFF2-40B4-BE49-F238E27FC236}">
                  <a16:creationId xmlns:a16="http://schemas.microsoft.com/office/drawing/2014/main" id="{2D83DA1F-FC5B-47EA-92B5-FA3DFC706B0A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7" name="Freeform: Shape 33">
              <a:extLst>
                <a:ext uri="{FF2B5EF4-FFF2-40B4-BE49-F238E27FC236}">
                  <a16:creationId xmlns:a16="http://schemas.microsoft.com/office/drawing/2014/main" id="{AC7A89D0-2160-4E14-91B2-5D633B4722E7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8" name="Freeform: Shape 34">
              <a:extLst>
                <a:ext uri="{FF2B5EF4-FFF2-40B4-BE49-F238E27FC236}">
                  <a16:creationId xmlns:a16="http://schemas.microsoft.com/office/drawing/2014/main" id="{D01AEF34-8498-413E-BB79-755FDF7D4AC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9" name="Freeform: Shape 35">
              <a:extLst>
                <a:ext uri="{FF2B5EF4-FFF2-40B4-BE49-F238E27FC236}">
                  <a16:creationId xmlns:a16="http://schemas.microsoft.com/office/drawing/2014/main" id="{C89FFA6E-F628-4BB8-8800-C4667DEFD48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0" name="Freeform: Shape 36">
              <a:extLst>
                <a:ext uri="{FF2B5EF4-FFF2-40B4-BE49-F238E27FC236}">
                  <a16:creationId xmlns:a16="http://schemas.microsoft.com/office/drawing/2014/main" id="{63856410-F4C5-4341-8132-5D2713496965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1" name="Freeform: Shape 37">
              <a:extLst>
                <a:ext uri="{FF2B5EF4-FFF2-40B4-BE49-F238E27FC236}">
                  <a16:creationId xmlns:a16="http://schemas.microsoft.com/office/drawing/2014/main" id="{332BB305-988D-41DA-BA03-EFD602B7748F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2" name="Freeform: Shape 38">
              <a:extLst>
                <a:ext uri="{FF2B5EF4-FFF2-40B4-BE49-F238E27FC236}">
                  <a16:creationId xmlns:a16="http://schemas.microsoft.com/office/drawing/2014/main" id="{CF3C5D2A-D555-4680-A777-8364AD7F51DD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3" name="Freeform: Shape 39">
              <a:extLst>
                <a:ext uri="{FF2B5EF4-FFF2-40B4-BE49-F238E27FC236}">
                  <a16:creationId xmlns:a16="http://schemas.microsoft.com/office/drawing/2014/main" id="{EE16ADBD-CC40-421F-89AB-139403053196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4" name="Freeform: Shape 40">
              <a:extLst>
                <a:ext uri="{FF2B5EF4-FFF2-40B4-BE49-F238E27FC236}">
                  <a16:creationId xmlns:a16="http://schemas.microsoft.com/office/drawing/2014/main" id="{93964BF2-E265-427A-901B-3EEA89A67678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5" name="Freeform: Shape 41">
              <a:extLst>
                <a:ext uri="{FF2B5EF4-FFF2-40B4-BE49-F238E27FC236}">
                  <a16:creationId xmlns:a16="http://schemas.microsoft.com/office/drawing/2014/main" id="{02DC473A-7566-4C5C-B63F-DC1E8B89EC79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6" name="Freeform: Shape 42">
              <a:extLst>
                <a:ext uri="{FF2B5EF4-FFF2-40B4-BE49-F238E27FC236}">
                  <a16:creationId xmlns:a16="http://schemas.microsoft.com/office/drawing/2014/main" id="{73B5DC67-79BB-4FF2-83FC-167D19478C5E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7" name="Freeform: Shape 43">
              <a:extLst>
                <a:ext uri="{FF2B5EF4-FFF2-40B4-BE49-F238E27FC236}">
                  <a16:creationId xmlns:a16="http://schemas.microsoft.com/office/drawing/2014/main" id="{9527CA76-E134-4542-A98F-BBCE6D95FDE1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8" name="Freeform: Shape 44">
              <a:extLst>
                <a:ext uri="{FF2B5EF4-FFF2-40B4-BE49-F238E27FC236}">
                  <a16:creationId xmlns:a16="http://schemas.microsoft.com/office/drawing/2014/main" id="{C8AC5AF5-76C6-43B9-B5CF-0E7C01E4EAC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9" name="Freeform: Shape 45">
              <a:extLst>
                <a:ext uri="{FF2B5EF4-FFF2-40B4-BE49-F238E27FC236}">
                  <a16:creationId xmlns:a16="http://schemas.microsoft.com/office/drawing/2014/main" id="{762081A5-48C7-40DA-852B-4E110F8A748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0" name="Freeform: Shape 46">
              <a:extLst>
                <a:ext uri="{FF2B5EF4-FFF2-40B4-BE49-F238E27FC236}">
                  <a16:creationId xmlns:a16="http://schemas.microsoft.com/office/drawing/2014/main" id="{B990F0BB-CB90-41BD-8ADA-25ED8CD0E44E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1" name="Freeform: Shape 47">
              <a:extLst>
                <a:ext uri="{FF2B5EF4-FFF2-40B4-BE49-F238E27FC236}">
                  <a16:creationId xmlns:a16="http://schemas.microsoft.com/office/drawing/2014/main" id="{49A01961-2C52-4916-90CC-23DDF639B246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2" name="Freeform: Shape 48">
              <a:extLst>
                <a:ext uri="{FF2B5EF4-FFF2-40B4-BE49-F238E27FC236}">
                  <a16:creationId xmlns:a16="http://schemas.microsoft.com/office/drawing/2014/main" id="{705A51FD-91AC-43CD-8962-42F93C60CBA2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3" name="Freeform: Shape 49">
              <a:extLst>
                <a:ext uri="{FF2B5EF4-FFF2-40B4-BE49-F238E27FC236}">
                  <a16:creationId xmlns:a16="http://schemas.microsoft.com/office/drawing/2014/main" id="{44303C9E-73C7-4EF6-9310-9AAE2EB586A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4" name="Freeform: Shape 50">
              <a:extLst>
                <a:ext uri="{FF2B5EF4-FFF2-40B4-BE49-F238E27FC236}">
                  <a16:creationId xmlns:a16="http://schemas.microsoft.com/office/drawing/2014/main" id="{B10C941B-3CBF-4D4D-A3DD-EB035AC53F61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5" name="Freeform: Shape 51">
              <a:extLst>
                <a:ext uri="{FF2B5EF4-FFF2-40B4-BE49-F238E27FC236}">
                  <a16:creationId xmlns:a16="http://schemas.microsoft.com/office/drawing/2014/main" id="{FB4EB679-A9CD-4ED8-8391-CA72E1DFE1A2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6" name="Freeform: Shape 52">
              <a:extLst>
                <a:ext uri="{FF2B5EF4-FFF2-40B4-BE49-F238E27FC236}">
                  <a16:creationId xmlns:a16="http://schemas.microsoft.com/office/drawing/2014/main" id="{0E5DEBC7-B277-4F30-B646-18101F0EE3E8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7" name="Freeform: Shape 53">
              <a:extLst>
                <a:ext uri="{FF2B5EF4-FFF2-40B4-BE49-F238E27FC236}">
                  <a16:creationId xmlns:a16="http://schemas.microsoft.com/office/drawing/2014/main" id="{90B444D4-B575-41D7-94BD-D108FDF7564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8" name="Freeform: Shape 54">
              <a:extLst>
                <a:ext uri="{FF2B5EF4-FFF2-40B4-BE49-F238E27FC236}">
                  <a16:creationId xmlns:a16="http://schemas.microsoft.com/office/drawing/2014/main" id="{96CA12AE-430F-46B7-A6EF-705E1139B5DD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9" name="Freeform: Shape 55">
              <a:extLst>
                <a:ext uri="{FF2B5EF4-FFF2-40B4-BE49-F238E27FC236}">
                  <a16:creationId xmlns:a16="http://schemas.microsoft.com/office/drawing/2014/main" id="{F6C02ED1-F0BA-42E8-A5F9-ACABD3AEEFC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0" name="Freeform: Shape 56">
              <a:extLst>
                <a:ext uri="{FF2B5EF4-FFF2-40B4-BE49-F238E27FC236}">
                  <a16:creationId xmlns:a16="http://schemas.microsoft.com/office/drawing/2014/main" id="{59E2A7EA-8925-49A6-8776-02ECFC56DF46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1" name="Freeform: Shape 57">
              <a:extLst>
                <a:ext uri="{FF2B5EF4-FFF2-40B4-BE49-F238E27FC236}">
                  <a16:creationId xmlns:a16="http://schemas.microsoft.com/office/drawing/2014/main" id="{FCB5D0B1-A9C6-477F-ADE1-C716A1775DAA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2" name="Freeform: Shape 58">
              <a:extLst>
                <a:ext uri="{FF2B5EF4-FFF2-40B4-BE49-F238E27FC236}">
                  <a16:creationId xmlns:a16="http://schemas.microsoft.com/office/drawing/2014/main" id="{06CF2158-B0A0-4747-80D1-6F434865FCA4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3" name="Freeform: Shape 59">
              <a:extLst>
                <a:ext uri="{FF2B5EF4-FFF2-40B4-BE49-F238E27FC236}">
                  <a16:creationId xmlns:a16="http://schemas.microsoft.com/office/drawing/2014/main" id="{034CB3C6-0BB2-4D1F-9060-26AC7ED5C0D2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4" name="Freeform: Shape 60">
              <a:extLst>
                <a:ext uri="{FF2B5EF4-FFF2-40B4-BE49-F238E27FC236}">
                  <a16:creationId xmlns:a16="http://schemas.microsoft.com/office/drawing/2014/main" id="{96E36059-F810-4EBB-8987-84C5D6245A9A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5" name="Freeform: Shape 61">
              <a:extLst>
                <a:ext uri="{FF2B5EF4-FFF2-40B4-BE49-F238E27FC236}">
                  <a16:creationId xmlns:a16="http://schemas.microsoft.com/office/drawing/2014/main" id="{EFCBE482-7664-4079-8CF5-D355B5D8328A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6" name="Freeform: Shape 62">
              <a:extLst>
                <a:ext uri="{FF2B5EF4-FFF2-40B4-BE49-F238E27FC236}">
                  <a16:creationId xmlns:a16="http://schemas.microsoft.com/office/drawing/2014/main" id="{BDFEF0AA-3567-49A9-B695-52BE9C35DF66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7" name="Freeform: Shape 63">
              <a:extLst>
                <a:ext uri="{FF2B5EF4-FFF2-40B4-BE49-F238E27FC236}">
                  <a16:creationId xmlns:a16="http://schemas.microsoft.com/office/drawing/2014/main" id="{7DCD0B4C-089F-495B-B731-75C6BB3A631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8" name="Freeform: Shape 64">
              <a:extLst>
                <a:ext uri="{FF2B5EF4-FFF2-40B4-BE49-F238E27FC236}">
                  <a16:creationId xmlns:a16="http://schemas.microsoft.com/office/drawing/2014/main" id="{B70D8FD5-FDED-4913-AEE4-0752028D275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9" name="Freeform: Shape 65">
              <a:extLst>
                <a:ext uri="{FF2B5EF4-FFF2-40B4-BE49-F238E27FC236}">
                  <a16:creationId xmlns:a16="http://schemas.microsoft.com/office/drawing/2014/main" id="{C8CBFD9B-0797-4E11-8BC7-FEA0691F42F2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40" name="Freeform: Shape 66">
              <a:extLst>
                <a:ext uri="{FF2B5EF4-FFF2-40B4-BE49-F238E27FC236}">
                  <a16:creationId xmlns:a16="http://schemas.microsoft.com/office/drawing/2014/main" id="{B8D93ABE-0052-4930-BE5B-31744011E70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41" name="Freeform: Shape 67">
              <a:extLst>
                <a:ext uri="{FF2B5EF4-FFF2-40B4-BE49-F238E27FC236}">
                  <a16:creationId xmlns:a16="http://schemas.microsoft.com/office/drawing/2014/main" id="{41F2AC0F-2297-450B-A724-185B360708DC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119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09669A-2855-4C81-9604-696E2EF33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471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1403</TotalTime>
  <Words>967</Words>
  <Application>Microsoft Office PowerPoint</Application>
  <PresentationFormat>Widescreen</PresentationFormat>
  <Paragraphs>165</Paragraphs>
  <Slides>34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Maven Pro</vt:lpstr>
      <vt:lpstr>Quicksand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Van</dc:creator>
  <cp:lastModifiedBy>Thuy Van</cp:lastModifiedBy>
  <cp:revision>72</cp:revision>
  <dcterms:created xsi:type="dcterms:W3CDTF">2021-10-30T04:56:06Z</dcterms:created>
  <dcterms:modified xsi:type="dcterms:W3CDTF">2022-11-07T23:12:47Z</dcterms:modified>
</cp:coreProperties>
</file>