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</p:sldMasterIdLst>
  <p:notesMasterIdLst>
    <p:notesMasterId r:id="rId19"/>
  </p:notesMasterIdLst>
  <p:sldIdLst>
    <p:sldId id="294" r:id="rId4"/>
    <p:sldId id="297" r:id="rId5"/>
    <p:sldId id="298" r:id="rId6"/>
    <p:sldId id="338" r:id="rId7"/>
    <p:sldId id="337" r:id="rId8"/>
    <p:sldId id="339" r:id="rId9"/>
    <p:sldId id="4411" r:id="rId10"/>
    <p:sldId id="341" r:id="rId11"/>
    <p:sldId id="342" r:id="rId12"/>
    <p:sldId id="304" r:id="rId13"/>
    <p:sldId id="358" r:id="rId14"/>
    <p:sldId id="359" r:id="rId15"/>
    <p:sldId id="360" r:id="rId16"/>
    <p:sldId id="307" r:id="rId17"/>
    <p:sldId id="44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4EE4C-14C4-4D5D-9CBF-9D6EAE0CCDD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84EE6-6A58-4877-9BEC-67FA45F76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6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74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76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84EE6-6A58-4877-9BEC-67FA45F76B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0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4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6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A996A-1BCF-487A-99EA-E96E0708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D211FB-6493-4C1B-B6AD-80FC6395A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622D5-69E0-4138-95B9-03F96F9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CD513A-8776-4615-8C1D-F31CB4E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939BC0-3615-41C6-A436-97EDD5B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072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02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54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1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4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71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4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81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71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83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9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65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64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5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4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6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22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0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51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0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18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9Slide.vn - 2019">
            <a:extLst>
              <a:ext uri="{FF2B5EF4-FFF2-40B4-BE49-F238E27FC236}">
                <a16:creationId xmlns:a16="http://schemas.microsoft.com/office/drawing/2014/main" id="{3EADB43E-4076-453C-A60A-7FEFA4926A4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74A1014-954E-4E27-AB7C-DF5E0F16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B4DFA8-E13A-4F55-801E-8DBDE9E6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EA5E9E-0E2E-4231-800B-915CDFC53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C536-4314-40BB-BE2E-6E3FF19D8861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8B1538-8743-4FC7-960E-D543B0121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75915B-F085-422D-A1FC-FCE47E4D4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78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emf"/><Relationship Id="rId11" Type="http://schemas.openxmlformats.org/officeDocument/2006/relationships/image" Target="../media/image11.gif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7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18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2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35D6DB26-FD17-4DE0-8960-A53C931112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48050"/>
            <a:ext cx="12230100" cy="3429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9660" y="-276151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86794">
            <a:off x="1795279" y="199234"/>
            <a:ext cx="1322947" cy="142049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95941" y="-21874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74215" y="-321875"/>
            <a:ext cx="3842105" cy="2569015"/>
          </a:xfrm>
          <a:prstGeom prst="rect">
            <a:avLst/>
          </a:prstGeom>
        </p:spPr>
      </p:pic>
      <p:pic>
        <p:nvPicPr>
          <p:cNvPr id="1026" name="Picture 2" descr="LINE Official Stickers - Doraemon Animated Stickers Example with GIF  Animation">
            <a:extLst>
              <a:ext uri="{FF2B5EF4-FFF2-40B4-BE49-F238E27FC236}">
                <a16:creationId xmlns:a16="http://schemas.microsoft.com/office/drawing/2014/main" id="{07FB667A-BE9E-4C0D-9DC8-6973639D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840" y="3199034"/>
            <a:ext cx="3428758" cy="33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2F06EB7-AB01-4BC3-9F61-0907E09E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4060970"/>
            <a:ext cx="2902834" cy="293916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0FBEF30-1783-A035-24E7-122828CDFE19}"/>
              </a:ext>
            </a:extLst>
          </p:cNvPr>
          <p:cNvSpPr txBox="1"/>
          <p:nvPr/>
        </p:nvSpPr>
        <p:spPr>
          <a:xfrm>
            <a:off x="3008766" y="363785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D358B-9589-FAD9-AAE0-785F49ABA6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6069" y="891849"/>
            <a:ext cx="2700762" cy="1664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9AFFEB-5F3A-E13C-2E6C-B78C30D8EB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3124" y="1971675"/>
            <a:ext cx="7942577" cy="21424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761C4A-CEB4-BD58-AFAC-D2A094BC574A}"/>
              </a:ext>
            </a:extLst>
          </p:cNvPr>
          <p:cNvSpPr txBox="1"/>
          <p:nvPr/>
        </p:nvSpPr>
        <p:spPr>
          <a:xfrm>
            <a:off x="3075441" y="4211885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745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702699" y="3841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93299" y="430989"/>
            <a:ext cx="441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mẫu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153A64-5F7E-BB87-3968-6D13C46AD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149" y="1228724"/>
            <a:ext cx="7331989" cy="11620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FF4AFC-4B21-1A62-18BF-41F7442EE778}"/>
                  </a:ext>
                </a:extLst>
              </p:cNvPr>
              <p:cNvSpPr txBox="1"/>
              <p:nvPr/>
            </p:nvSpPr>
            <p:spPr>
              <a:xfrm>
                <a:off x="679888" y="2312030"/>
                <a:ext cx="2549088" cy="1068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FF4AFC-4B21-1A62-18BF-41F7442EE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88" y="2312030"/>
                <a:ext cx="2549088" cy="1068562"/>
              </a:xfrm>
              <a:prstGeom prst="rect">
                <a:avLst/>
              </a:prstGeom>
              <a:blipFill>
                <a:blip r:embed="rId5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0664EB-7A45-4845-2E96-1D03B91A1FAF}"/>
                  </a:ext>
                </a:extLst>
              </p:cNvPr>
              <p:cNvSpPr txBox="1"/>
              <p:nvPr/>
            </p:nvSpPr>
            <p:spPr>
              <a:xfrm>
                <a:off x="7191702" y="2362283"/>
                <a:ext cx="3405353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4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0664EB-7A45-4845-2E96-1D03B91A1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702" y="2362283"/>
                <a:ext cx="3405353" cy="1067152"/>
              </a:xfrm>
              <a:prstGeom prst="rect">
                <a:avLst/>
              </a:prstGeom>
              <a:blipFill>
                <a:blip r:embed="rId6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144F0E-50C4-FBF3-86CB-51657A6A9738}"/>
                  </a:ext>
                </a:extLst>
              </p:cNvPr>
              <p:cNvSpPr txBox="1"/>
              <p:nvPr/>
            </p:nvSpPr>
            <p:spPr>
              <a:xfrm>
                <a:off x="641788" y="4407530"/>
                <a:ext cx="2549088" cy="1080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144F0E-50C4-FBF3-86CB-51657A6A9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88" y="4407530"/>
                <a:ext cx="2549088" cy="1080424"/>
              </a:xfrm>
              <a:prstGeom prst="rect">
                <a:avLst/>
              </a:prstGeom>
              <a:blipFill>
                <a:blip r:embed="rId7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5F30FB-E3A9-E866-ED36-885C3BD1F7D6}"/>
                  </a:ext>
                </a:extLst>
              </p:cNvPr>
              <p:cNvSpPr txBox="1"/>
              <p:nvPr/>
            </p:nvSpPr>
            <p:spPr>
              <a:xfrm>
                <a:off x="7486977" y="4333958"/>
                <a:ext cx="3405353" cy="1067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44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5F30FB-E3A9-E866-ED36-885C3BD1F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977" y="4333958"/>
                <a:ext cx="3405353" cy="10677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4F7247-6BA5-5369-961A-23A6BCDEC904}"/>
                  </a:ext>
                </a:extLst>
              </p:cNvPr>
              <p:cNvSpPr txBox="1"/>
              <p:nvPr/>
            </p:nvSpPr>
            <p:spPr>
              <a:xfrm>
                <a:off x="317938" y="3388355"/>
                <a:ext cx="4063562" cy="1112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44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4F7247-6BA5-5369-961A-23A6BCDEC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38" y="3388355"/>
                <a:ext cx="4063562" cy="1112997"/>
              </a:xfrm>
              <a:prstGeom prst="rect">
                <a:avLst/>
              </a:prstGeom>
              <a:blipFill>
                <a:blip r:embed="rId9"/>
                <a:stretch>
                  <a:fillRect b="-9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B90CA2-6B0E-0C08-A11F-9F7F389D2AC0}"/>
                  </a:ext>
                </a:extLst>
              </p:cNvPr>
              <p:cNvSpPr txBox="1"/>
              <p:nvPr/>
            </p:nvSpPr>
            <p:spPr>
              <a:xfrm>
                <a:off x="7452163" y="3321680"/>
                <a:ext cx="4063562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44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B90CA2-6B0E-0C08-A11F-9F7F389D2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163" y="3321680"/>
                <a:ext cx="4063562" cy="1067152"/>
              </a:xfrm>
              <a:prstGeom prst="rect">
                <a:avLst/>
              </a:prstGeom>
              <a:blipFill>
                <a:blip r:embed="rId10"/>
                <a:stretch>
                  <a:fillRect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EBE891-8F21-6857-964D-87FBFCC572F2}"/>
                  </a:ext>
                </a:extLst>
              </p:cNvPr>
              <p:cNvSpPr txBox="1"/>
              <p:nvPr/>
            </p:nvSpPr>
            <p:spPr>
              <a:xfrm>
                <a:off x="327463" y="5369555"/>
                <a:ext cx="4063562" cy="1112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44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EBE891-8F21-6857-964D-87FBFCC57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63" y="5369555"/>
                <a:ext cx="4063562" cy="1112997"/>
              </a:xfrm>
              <a:prstGeom prst="rect">
                <a:avLst/>
              </a:prstGeom>
              <a:blipFill>
                <a:blip r:embed="rId11"/>
                <a:stretch>
                  <a:fillRect b="-10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79A06C-3A5A-2A8D-B2BA-8752D243F92B}"/>
                  </a:ext>
                </a:extLst>
              </p:cNvPr>
              <p:cNvSpPr txBox="1"/>
              <p:nvPr/>
            </p:nvSpPr>
            <p:spPr>
              <a:xfrm>
                <a:off x="7671238" y="5360030"/>
                <a:ext cx="4063562" cy="1067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44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4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79A06C-3A5A-2A8D-B2BA-8752D243F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238" y="5360030"/>
                <a:ext cx="4063562" cy="1067728"/>
              </a:xfrm>
              <a:prstGeom prst="rect">
                <a:avLst/>
              </a:prstGeom>
              <a:blipFill>
                <a:blip r:embed="rId12"/>
                <a:stretch>
                  <a:fillRect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12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702699" y="3841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93299" y="430989"/>
            <a:ext cx="8241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phân số thích hợp.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CBC6DF-4840-F0F2-BBD2-BEF7AF18D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99" y="1785937"/>
            <a:ext cx="7839075" cy="3181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9BB99A10-005C-BFFB-7EC1-F52772D6BD6E}"/>
                  </a:ext>
                </a:extLst>
              </p:cNvPr>
              <p:cNvSpPr/>
              <p:nvPr/>
            </p:nvSpPr>
            <p:spPr>
              <a:xfrm>
                <a:off x="5457825" y="2028825"/>
                <a:ext cx="1095375" cy="1104900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9BB99A10-005C-BFFB-7EC1-F52772D6BD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825" y="2028825"/>
                <a:ext cx="1095375" cy="11049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DF00415-F422-FBD9-DA7A-D8525138A6B1}"/>
                  </a:ext>
                </a:extLst>
              </p:cNvPr>
              <p:cNvSpPr/>
              <p:nvPr/>
            </p:nvSpPr>
            <p:spPr>
              <a:xfrm>
                <a:off x="8001000" y="2009775"/>
                <a:ext cx="1171575" cy="1200149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DF00415-F422-FBD9-DA7A-D8525138A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2009775"/>
                <a:ext cx="1171575" cy="120014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3A2F776-6220-0B00-C0B6-1FBB3EF61CF0}"/>
                  </a:ext>
                </a:extLst>
              </p:cNvPr>
              <p:cNvSpPr/>
              <p:nvPr/>
            </p:nvSpPr>
            <p:spPr>
              <a:xfrm>
                <a:off x="5438775" y="3638550"/>
                <a:ext cx="1095375" cy="11049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3A2F776-6220-0B00-C0B6-1FBB3EF61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775" y="3638550"/>
                <a:ext cx="1095375" cy="11049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2FA872E8-D501-DF82-EA8B-B66CDEE82474}"/>
                  </a:ext>
                </a:extLst>
              </p:cNvPr>
              <p:cNvSpPr/>
              <p:nvPr/>
            </p:nvSpPr>
            <p:spPr>
              <a:xfrm>
                <a:off x="7829550" y="3533776"/>
                <a:ext cx="1504949" cy="1209674"/>
              </a:xfrm>
              <a:prstGeom prst="triangl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2FA872E8-D501-DF82-EA8B-B66CDEE824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550" y="3533776"/>
                <a:ext cx="1504949" cy="1209674"/>
              </a:xfrm>
              <a:prstGeom prst="triangle">
                <a:avLst/>
              </a:prstGeom>
              <a:blipFill>
                <a:blip r:embed="rId7"/>
                <a:stretch>
                  <a:fillRect b="-1633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915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93099" y="355549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/>
              <p:nvPr/>
            </p:nvSpPr>
            <p:spPr>
              <a:xfrm>
                <a:off x="1123950" y="383364"/>
                <a:ext cx="10763250" cy="1795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Rô-bốt còn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chai nước giặt. Rô-bốt quyết định sử dụng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chai nước giặt để giặt chăn, rồi dùng thêm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chai nước giặt để giặt quần áo. Hỏi khi ấy chai nước giặt còn lại mấy phần?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950" y="383364"/>
                <a:ext cx="10763250" cy="1795043"/>
              </a:xfrm>
              <a:prstGeom prst="rect">
                <a:avLst/>
              </a:prstGeom>
              <a:blipFill>
                <a:blip r:embed="rId3"/>
                <a:stretch>
                  <a:fillRect l="-1133" r="-1133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82AC8FC-4752-EF95-E902-C2232B4DB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1700212"/>
            <a:ext cx="3048000" cy="27131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E374C6-EB9D-22E5-EBC0-D3FC90286116}"/>
                  </a:ext>
                </a:extLst>
              </p:cNvPr>
              <p:cNvSpPr txBox="1"/>
              <p:nvPr/>
            </p:nvSpPr>
            <p:spPr>
              <a:xfrm>
                <a:off x="885824" y="2790825"/>
                <a:ext cx="7572375" cy="2738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u="sng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200" b="1" u="sng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200" b="1" u="sng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nước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giặt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(chai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nước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giặt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marL="0" marR="0" algn="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chai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nước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giặt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E374C6-EB9D-22E5-EBC0-D3FC90286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4" y="2790825"/>
                <a:ext cx="7572375" cy="2738057"/>
              </a:xfrm>
              <a:prstGeom prst="rect">
                <a:avLst/>
              </a:prstGeom>
              <a:blipFill>
                <a:blip r:embed="rId5"/>
                <a:stretch>
                  <a:fillRect t="-2673" r="-2093" b="-2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70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702699" y="3841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93299" y="430989"/>
            <a:ext cx="8241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phân số thích hợp.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76520D-643B-F2FA-A2BC-21CFE9A35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0" y="1252537"/>
            <a:ext cx="8668416" cy="37099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0E9DDD-4C41-1047-C98C-6CA590E7C4D4}"/>
                  </a:ext>
                </a:extLst>
              </p:cNvPr>
              <p:cNvSpPr txBox="1"/>
              <p:nvPr/>
            </p:nvSpPr>
            <p:spPr>
              <a:xfrm>
                <a:off x="647700" y="4972050"/>
                <a:ext cx="5572125" cy="721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𝟐𝟎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𝟏𝟎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(m)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0E9DDD-4C41-1047-C98C-6CA590E7C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4972050"/>
                <a:ext cx="5572125" cy="721031"/>
              </a:xfrm>
              <a:prstGeom prst="rect">
                <a:avLst/>
              </a:prstGeom>
              <a:blipFill>
                <a:blip r:embed="rId4"/>
                <a:stretch>
                  <a:fillRect l="-2188" b="-9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CC6E7E-3DE7-0DC3-B10D-4C62E33D5C80}"/>
                  </a:ext>
                </a:extLst>
              </p:cNvPr>
              <p:cNvSpPr txBox="1"/>
              <p:nvPr/>
            </p:nvSpPr>
            <p:spPr>
              <a:xfrm>
                <a:off x="6534150" y="4943475"/>
                <a:ext cx="5248275" cy="1522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(m)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CC6E7E-3DE7-0DC3-B10D-4C62E33D5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150" y="4943475"/>
                <a:ext cx="5248275" cy="1522340"/>
              </a:xfrm>
              <a:prstGeom prst="rect">
                <a:avLst/>
              </a:prstGeom>
              <a:blipFill>
                <a:blip r:embed="rId5"/>
                <a:stretch>
                  <a:fillRect l="-3020" b="-4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857CDFF2-566E-8113-B969-E5A886B2F023}"/>
                  </a:ext>
                </a:extLst>
              </p:cNvPr>
              <p:cNvSpPr/>
              <p:nvPr/>
            </p:nvSpPr>
            <p:spPr>
              <a:xfrm>
                <a:off x="4581526" y="3381375"/>
                <a:ext cx="666750" cy="638175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857CDFF2-566E-8113-B969-E5A886B2F0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526" y="3381375"/>
                <a:ext cx="666750" cy="63817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EA9E924C-AC01-8335-2725-E73A003947FA}"/>
                  </a:ext>
                </a:extLst>
              </p:cNvPr>
              <p:cNvSpPr/>
              <p:nvPr/>
            </p:nvSpPr>
            <p:spPr>
              <a:xfrm>
                <a:off x="7258051" y="4219575"/>
                <a:ext cx="571499" cy="638175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EA9E924C-AC01-8335-2725-E73A003947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051" y="4219575"/>
                <a:ext cx="571499" cy="63817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681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1" grpId="0"/>
      <p:bldP spid="12" grpId="0" build="p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DE1C13-565E-48CA-B5E5-E178FF780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762000"/>
            <a:ext cx="12192000" cy="59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054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D2B3A-BAA5-4EA7-8179-BC18E4505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87" y="48475"/>
            <a:ext cx="11546825" cy="676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43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000" y="2768529"/>
            <a:ext cx="2743200" cy="379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1C6A856-046F-5A89-FA88-7784844ABD12}"/>
              </a:ext>
            </a:extLst>
          </p:cNvPr>
          <p:cNvGrpSpPr/>
          <p:nvPr/>
        </p:nvGrpSpPr>
        <p:grpSpPr>
          <a:xfrm>
            <a:off x="3906834" y="228600"/>
            <a:ext cx="4287836" cy="5462559"/>
            <a:chOff x="3906834" y="228600"/>
            <a:chExt cx="4287836" cy="5462559"/>
          </a:xfrm>
        </p:grpSpPr>
        <p:pic>
          <p:nvPicPr>
            <p:cNvPr id="5" name="Picture 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BD5A442-50ED-FD2A-36E4-7F2E0E323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65" r="22336" b="11218"/>
            <a:stretch/>
          </p:blipFill>
          <p:spPr>
            <a:xfrm>
              <a:off x="3997329" y="228600"/>
              <a:ext cx="4197341" cy="546255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868408-CB5F-BE5E-2632-2B1AE969B02F}"/>
                </a:ext>
              </a:extLst>
            </p:cNvPr>
            <p:cNvSpPr txBox="1"/>
            <p:nvPr/>
          </p:nvSpPr>
          <p:spPr>
            <a:xfrm>
              <a:off x="3906834" y="1066800"/>
              <a:ext cx="4191001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BÁNH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MÌ</a:t>
              </a: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TRÍ</a:t>
              </a: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NHỚ</a:t>
              </a:r>
              <a:endParaRPr kumimoji="0" lang="vi-VN" sz="6600" b="1" i="0" u="none" strike="noStrike" kern="1200" cap="none" spc="0" normalizeH="0" baseline="0" noProof="0" dirty="0">
                <a:ln w="19050">
                  <a:solidFill>
                    <a:srgbClr val="C0504D"/>
                  </a:solidFill>
                  <a:prstDash val="solid"/>
                </a:ln>
                <a:solidFill>
                  <a:srgbClr val="FFFF66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4511DDE7-600A-F4FF-7860-C13CB02CC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507014"/>
            <a:ext cx="2743200" cy="43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81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A4A527B-FB1F-00B0-15FE-5095CB8F8D38}"/>
              </a:ext>
            </a:extLst>
          </p:cNvPr>
          <p:cNvSpPr/>
          <p:nvPr/>
        </p:nvSpPr>
        <p:spPr>
          <a:xfrm flipH="1">
            <a:off x="2216761" y="383950"/>
            <a:ext cx="7391400" cy="2362200"/>
          </a:xfrm>
          <a:custGeom>
            <a:avLst/>
            <a:gdLst>
              <a:gd name="connsiteX0" fmla="*/ 0 w 7391400"/>
              <a:gd name="connsiteY0" fmla="*/ 393708 h 2362200"/>
              <a:gd name="connsiteX1" fmla="*/ 393708 w 7391400"/>
              <a:gd name="connsiteY1" fmla="*/ 0 h 2362200"/>
              <a:gd name="connsiteX2" fmla="*/ 1231900 w 7391400"/>
              <a:gd name="connsiteY2" fmla="*/ 0 h 2362200"/>
              <a:gd name="connsiteX3" fmla="*/ 1231900 w 7391400"/>
              <a:gd name="connsiteY3" fmla="*/ 0 h 2362200"/>
              <a:gd name="connsiteX4" fmla="*/ 3079750 w 7391400"/>
              <a:gd name="connsiteY4" fmla="*/ 0 h 2362200"/>
              <a:gd name="connsiteX5" fmla="*/ 6997692 w 7391400"/>
              <a:gd name="connsiteY5" fmla="*/ 0 h 2362200"/>
              <a:gd name="connsiteX6" fmla="*/ 7391400 w 7391400"/>
              <a:gd name="connsiteY6" fmla="*/ 393708 h 2362200"/>
              <a:gd name="connsiteX7" fmla="*/ 7391400 w 7391400"/>
              <a:gd name="connsiteY7" fmla="*/ 1377950 h 2362200"/>
              <a:gd name="connsiteX8" fmla="*/ 7391400 w 7391400"/>
              <a:gd name="connsiteY8" fmla="*/ 1377950 h 2362200"/>
              <a:gd name="connsiteX9" fmla="*/ 7391400 w 7391400"/>
              <a:gd name="connsiteY9" fmla="*/ 1968500 h 2362200"/>
              <a:gd name="connsiteX10" fmla="*/ 7391400 w 7391400"/>
              <a:gd name="connsiteY10" fmla="*/ 1968492 h 2362200"/>
              <a:gd name="connsiteX11" fmla="*/ 6997692 w 7391400"/>
              <a:gd name="connsiteY11" fmla="*/ 2362200 h 2362200"/>
              <a:gd name="connsiteX12" fmla="*/ 3079750 w 7391400"/>
              <a:gd name="connsiteY12" fmla="*/ 2362200 h 2362200"/>
              <a:gd name="connsiteX13" fmla="*/ 932351 w 7391400"/>
              <a:gd name="connsiteY13" fmla="*/ 2892112 h 2362200"/>
              <a:gd name="connsiteX14" fmla="*/ 1231900 w 7391400"/>
              <a:gd name="connsiteY14" fmla="*/ 2362200 h 2362200"/>
              <a:gd name="connsiteX15" fmla="*/ 393708 w 7391400"/>
              <a:gd name="connsiteY15" fmla="*/ 2362200 h 2362200"/>
              <a:gd name="connsiteX16" fmla="*/ 0 w 7391400"/>
              <a:gd name="connsiteY16" fmla="*/ 1968492 h 2362200"/>
              <a:gd name="connsiteX17" fmla="*/ 0 w 7391400"/>
              <a:gd name="connsiteY17" fmla="*/ 1968500 h 2362200"/>
              <a:gd name="connsiteX18" fmla="*/ 0 w 7391400"/>
              <a:gd name="connsiteY18" fmla="*/ 1377950 h 2362200"/>
              <a:gd name="connsiteX19" fmla="*/ 0 w 7391400"/>
              <a:gd name="connsiteY19" fmla="*/ 1377950 h 2362200"/>
              <a:gd name="connsiteX20" fmla="*/ 0 w 7391400"/>
              <a:gd name="connsiteY20" fmla="*/ 393708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391400" h="2362200" fill="none" extrusionOk="0">
                <a:moveTo>
                  <a:pt x="0" y="393708"/>
                </a:moveTo>
                <a:cubicBezTo>
                  <a:pt x="-6114" y="163586"/>
                  <a:pt x="171833" y="36099"/>
                  <a:pt x="393708" y="0"/>
                </a:cubicBezTo>
                <a:cubicBezTo>
                  <a:pt x="741744" y="19135"/>
                  <a:pt x="1108497" y="-51082"/>
                  <a:pt x="1231900" y="0"/>
                </a:cubicBezTo>
                <a:lnTo>
                  <a:pt x="1231900" y="0"/>
                </a:lnTo>
                <a:cubicBezTo>
                  <a:pt x="1780676" y="-7005"/>
                  <a:pt x="2162079" y="-136080"/>
                  <a:pt x="3079750" y="0"/>
                </a:cubicBezTo>
                <a:cubicBezTo>
                  <a:pt x="4547650" y="-78244"/>
                  <a:pt x="5586405" y="115028"/>
                  <a:pt x="6997692" y="0"/>
                </a:cubicBezTo>
                <a:cubicBezTo>
                  <a:pt x="7177837" y="-6055"/>
                  <a:pt x="7353851" y="173203"/>
                  <a:pt x="7391400" y="393708"/>
                </a:cubicBezTo>
                <a:cubicBezTo>
                  <a:pt x="7325290" y="879175"/>
                  <a:pt x="7454097" y="955638"/>
                  <a:pt x="7391400" y="1377950"/>
                </a:cubicBezTo>
                <a:lnTo>
                  <a:pt x="7391400" y="1377950"/>
                </a:lnTo>
                <a:cubicBezTo>
                  <a:pt x="7442790" y="1591728"/>
                  <a:pt x="7405681" y="1739841"/>
                  <a:pt x="7391400" y="1968500"/>
                </a:cubicBezTo>
                <a:lnTo>
                  <a:pt x="7391400" y="1968492"/>
                </a:lnTo>
                <a:cubicBezTo>
                  <a:pt x="7399973" y="2194134"/>
                  <a:pt x="7210418" y="2361464"/>
                  <a:pt x="6997692" y="2362200"/>
                </a:cubicBezTo>
                <a:cubicBezTo>
                  <a:pt x="5748947" y="2417753"/>
                  <a:pt x="4539062" y="2339729"/>
                  <a:pt x="3079750" y="2362200"/>
                </a:cubicBezTo>
                <a:cubicBezTo>
                  <a:pt x="2539112" y="2332697"/>
                  <a:pt x="1792490" y="2670029"/>
                  <a:pt x="932351" y="2892112"/>
                </a:cubicBezTo>
                <a:cubicBezTo>
                  <a:pt x="972032" y="2715049"/>
                  <a:pt x="1175385" y="2515321"/>
                  <a:pt x="1231900" y="2362200"/>
                </a:cubicBezTo>
                <a:cubicBezTo>
                  <a:pt x="1080149" y="2400467"/>
                  <a:pt x="657201" y="2333846"/>
                  <a:pt x="393708" y="2362200"/>
                </a:cubicBezTo>
                <a:cubicBezTo>
                  <a:pt x="176963" y="2331920"/>
                  <a:pt x="13736" y="2186351"/>
                  <a:pt x="0" y="1968492"/>
                </a:cubicBezTo>
                <a:lnTo>
                  <a:pt x="0" y="1968500"/>
                </a:lnTo>
                <a:cubicBezTo>
                  <a:pt x="40384" y="1761614"/>
                  <a:pt x="-39742" y="1575782"/>
                  <a:pt x="0" y="1377950"/>
                </a:cubicBezTo>
                <a:lnTo>
                  <a:pt x="0" y="1377950"/>
                </a:lnTo>
                <a:cubicBezTo>
                  <a:pt x="-58126" y="927898"/>
                  <a:pt x="59666" y="821641"/>
                  <a:pt x="0" y="393708"/>
                </a:cubicBezTo>
                <a:close/>
              </a:path>
              <a:path w="7391400" h="2362200" stroke="0" extrusionOk="0">
                <a:moveTo>
                  <a:pt x="0" y="393708"/>
                </a:moveTo>
                <a:cubicBezTo>
                  <a:pt x="18405" y="168884"/>
                  <a:pt x="164642" y="571"/>
                  <a:pt x="393708" y="0"/>
                </a:cubicBezTo>
                <a:cubicBezTo>
                  <a:pt x="752680" y="-64125"/>
                  <a:pt x="1112722" y="7010"/>
                  <a:pt x="1231900" y="0"/>
                </a:cubicBezTo>
                <a:lnTo>
                  <a:pt x="1231900" y="0"/>
                </a:lnTo>
                <a:cubicBezTo>
                  <a:pt x="1512334" y="-92892"/>
                  <a:pt x="2610421" y="102155"/>
                  <a:pt x="3079750" y="0"/>
                </a:cubicBezTo>
                <a:cubicBezTo>
                  <a:pt x="4956915" y="-154272"/>
                  <a:pt x="6122105" y="-5549"/>
                  <a:pt x="6997692" y="0"/>
                </a:cubicBezTo>
                <a:cubicBezTo>
                  <a:pt x="7196214" y="10542"/>
                  <a:pt x="7425384" y="174246"/>
                  <a:pt x="7391400" y="393708"/>
                </a:cubicBezTo>
                <a:cubicBezTo>
                  <a:pt x="7464876" y="520400"/>
                  <a:pt x="7363536" y="987183"/>
                  <a:pt x="7391400" y="1377950"/>
                </a:cubicBezTo>
                <a:lnTo>
                  <a:pt x="7391400" y="1377950"/>
                </a:lnTo>
                <a:cubicBezTo>
                  <a:pt x="7374301" y="1571637"/>
                  <a:pt x="7380493" y="1865625"/>
                  <a:pt x="7391400" y="1968500"/>
                </a:cubicBezTo>
                <a:lnTo>
                  <a:pt x="7391400" y="1968492"/>
                </a:lnTo>
                <a:cubicBezTo>
                  <a:pt x="7411498" y="2150458"/>
                  <a:pt x="7218514" y="2365735"/>
                  <a:pt x="6997692" y="2362200"/>
                </a:cubicBezTo>
                <a:cubicBezTo>
                  <a:pt x="6430412" y="2342373"/>
                  <a:pt x="4948455" y="2433906"/>
                  <a:pt x="3079750" y="2362200"/>
                </a:cubicBezTo>
                <a:cubicBezTo>
                  <a:pt x="2189573" y="2535769"/>
                  <a:pt x="1431834" y="2877028"/>
                  <a:pt x="932351" y="2892112"/>
                </a:cubicBezTo>
                <a:cubicBezTo>
                  <a:pt x="1011618" y="2862156"/>
                  <a:pt x="1208510" y="2502579"/>
                  <a:pt x="1231900" y="2362200"/>
                </a:cubicBezTo>
                <a:cubicBezTo>
                  <a:pt x="1124868" y="2340999"/>
                  <a:pt x="784676" y="2401322"/>
                  <a:pt x="393708" y="2362200"/>
                </a:cubicBezTo>
                <a:cubicBezTo>
                  <a:pt x="202572" y="2370515"/>
                  <a:pt x="11008" y="2227567"/>
                  <a:pt x="0" y="1968492"/>
                </a:cubicBezTo>
                <a:lnTo>
                  <a:pt x="0" y="1968500"/>
                </a:lnTo>
                <a:cubicBezTo>
                  <a:pt x="17523" y="1812863"/>
                  <a:pt x="-28826" y="1466934"/>
                  <a:pt x="0" y="1377950"/>
                </a:cubicBezTo>
                <a:lnTo>
                  <a:pt x="0" y="1377950"/>
                </a:lnTo>
                <a:cubicBezTo>
                  <a:pt x="34687" y="1113183"/>
                  <a:pt x="-15272" y="788171"/>
                  <a:pt x="0" y="39370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-37386"/>
                      <a:gd name="adj2" fmla="val 72433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bánh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1026" name="Picture 2" descr="Nobita Nobi Cartoon Shizuka Minamoto Character, doraemon character, comics,  child png | PNGEgg">
            <a:extLst>
              <a:ext uri="{FF2B5EF4-FFF2-40B4-BE49-F238E27FC236}">
                <a16:creationId xmlns:a16="http://schemas.microsoft.com/office/drawing/2014/main" id="{23552E19-CBF0-8F9E-9FF2-5E2F73499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46" b="97852" l="10000" r="90000">
                        <a14:foregroundMark x1="46556" y1="5566" x2="58444" y2="21094"/>
                        <a14:foregroundMark x1="48111" y1="17676" x2="47889" y2="29688"/>
                        <a14:foregroundMark x1="61889" y1="13965" x2="61889" y2="26660"/>
                        <a14:foregroundMark x1="42111" y1="10742" x2="45667" y2="29980"/>
                        <a14:foregroundMark x1="42778" y1="13770" x2="41556" y2="30078"/>
                        <a14:foregroundMark x1="37667" y1="14844" x2="42111" y2="28613"/>
                        <a14:foregroundMark x1="45333" y1="84961" x2="67556" y2="90625"/>
                        <a14:foregroundMark x1="71778" y1="77051" x2="73667" y2="83398"/>
                        <a14:foregroundMark x1="69000" y1="91504" x2="68667" y2="97852"/>
                        <a14:foregroundMark x1="71778" y1="85547" x2="74111" y2="89746"/>
                        <a14:foregroundMark x1="36111" y1="85840" x2="53667" y2="86035"/>
                        <a14:foregroundMark x1="40444" y1="43262" x2="47222" y2="50195"/>
                        <a14:foregroundMark x1="53222" y1="41992" x2="57778" y2="49902"/>
                        <a14:foregroundMark x1="45778" y1="2246" x2="45778" y2="2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69" t="-121" r="9731" b="121"/>
          <a:stretch/>
        </p:blipFill>
        <p:spPr bwMode="auto">
          <a:xfrm>
            <a:off x="8382000" y="3220092"/>
            <a:ext cx="2408780" cy="351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1B0A1D-13DD-E168-D11C-92C53CFCFC93}"/>
              </a:ext>
            </a:extLst>
          </p:cNvPr>
          <p:cNvSpPr/>
          <p:nvPr/>
        </p:nvSpPr>
        <p:spPr>
          <a:xfrm>
            <a:off x="1219200" y="3429000"/>
            <a:ext cx="6096000" cy="2839092"/>
          </a:xfrm>
          <a:prstGeom prst="round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134BDD9-0C30-AE68-097D-DABC530A44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401220" y="3514877"/>
            <a:ext cx="1706554" cy="2484022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EF5E696-896C-09A2-9D05-433D4BEAC9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3360072" y="3540366"/>
            <a:ext cx="1706554" cy="2484022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92A2522-8364-4788-31FC-6757B6EDF5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5297152" y="3540366"/>
            <a:ext cx="1706554" cy="24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75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89F25427-381C-5187-FAAE-D2E0813BA984}"/>
                  </a:ext>
                </a:extLst>
              </p:cNvPr>
              <p:cNvSpPr/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CCECFF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?</a:t>
                </a:r>
              </a:p>
            </p:txBody>
          </p:sp>
        </mc:Choice>
        <mc:Fallback xmlns=""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89F25427-381C-5187-FAAE-D2E0813BA9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4519E3-F739-15BB-9CD6-88F1C81989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5" name="Picture 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883336D-FAD6-7B83-B2B5-71EA7DAF3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BA9656E-BD98-C934-9E61-D6C9A7EB8C8C}"/>
                  </a:ext>
                </a:extLst>
              </p:cNvPr>
              <p:cNvSpPr/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BA9656E-BD98-C934-9E61-D6C9A7EB8C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585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4C9BFF-796D-416A-28F7-8B48C02CF567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8ED3D2-9A01-B073-8CB7-9279B9C7F25C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7BFCFC3-86F6-5E2C-0E21-892CA21CB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Speech Bubble: Rectangle with Corners Rounded 19">
                <a:extLst>
                  <a:ext uri="{FF2B5EF4-FFF2-40B4-BE49-F238E27FC236}">
                    <a16:creationId xmlns:a16="http://schemas.microsoft.com/office/drawing/2014/main" id="{1E0C6247-00E3-37A9-5B2E-C4169DB41C4F}"/>
                  </a:ext>
                </a:extLst>
              </p:cNvPr>
              <p:cNvSpPr/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CCECFF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?</a:t>
                </a:r>
              </a:p>
            </p:txBody>
          </p:sp>
        </mc:Choice>
        <mc:Fallback xmlns="">
          <p:sp>
            <p:nvSpPr>
              <p:cNvPr id="9" name="Speech Bubble: Rectangle with Corners Rounded 19">
                <a:extLst>
                  <a:ext uri="{FF2B5EF4-FFF2-40B4-BE49-F238E27FC236}">
                    <a16:creationId xmlns:a16="http://schemas.microsoft.com/office/drawing/2014/main" id="{1E0C6247-00E3-37A9-5B2E-C4169DB41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B23289EE-A4B0-8ABC-BA4E-965C7E0D02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11" name="Picture 10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CC7F8A58-E90E-12FD-3FAA-078FF14E3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Speech Bubble: Rectangle with Corners Rounded 5">
                <a:extLst>
                  <a:ext uri="{FF2B5EF4-FFF2-40B4-BE49-F238E27FC236}">
                    <a16:creationId xmlns:a16="http://schemas.microsoft.com/office/drawing/2014/main" id="{1C7FE3FE-0DE1-A3EF-626C-F1D9A0C28809}"/>
                  </a:ext>
                </a:extLst>
              </p:cNvPr>
              <p:cNvSpPr/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Speech Bubble: Rectangle with Corners Rounded 5">
                <a:extLst>
                  <a:ext uri="{FF2B5EF4-FFF2-40B4-BE49-F238E27FC236}">
                    <a16:creationId xmlns:a16="http://schemas.microsoft.com/office/drawing/2014/main" id="{1C7FE3FE-0DE1-A3EF-626C-F1D9A0C28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30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CB00F2D-0BFC-944E-D200-5B965181BBF5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FAAB41-CFF2-AC38-37EC-B7310B941A98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70C8256-0E1E-7BF4-85D1-F50102786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peech Bubble: Rectangle with Corners Rounded 19">
                <a:extLst>
                  <a:ext uri="{FF2B5EF4-FFF2-40B4-BE49-F238E27FC236}">
                    <a16:creationId xmlns:a16="http://schemas.microsoft.com/office/drawing/2014/main" id="{04C14720-3E16-3D10-2628-01A049758DD7}"/>
                  </a:ext>
                </a:extLst>
              </p:cNvPr>
              <p:cNvSpPr/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CCECFF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?</a:t>
                </a:r>
              </a:p>
            </p:txBody>
          </p:sp>
        </mc:Choice>
        <mc:Fallback xmlns="">
          <p:sp>
            <p:nvSpPr>
              <p:cNvPr id="11" name="Speech Bubble: Rectangle with Corners Rounded 19">
                <a:extLst>
                  <a:ext uri="{FF2B5EF4-FFF2-40B4-BE49-F238E27FC236}">
                    <a16:creationId xmlns:a16="http://schemas.microsoft.com/office/drawing/2014/main" id="{04C14720-3E16-3D10-2628-01A049758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80C8DACB-BE0B-AFED-A11A-B7E541B18B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15" name="Picture 1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7F39FFFE-BC1B-ED5A-42A9-D6C95490A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Speech Bubble: Rectangle with Corners Rounded 5">
                <a:extLst>
                  <a:ext uri="{FF2B5EF4-FFF2-40B4-BE49-F238E27FC236}">
                    <a16:creationId xmlns:a16="http://schemas.microsoft.com/office/drawing/2014/main" id="{6A7572A6-D949-E65F-6E0D-606BDDBF844A}"/>
                  </a:ext>
                </a:extLst>
              </p:cNvPr>
              <p:cNvSpPr/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Speech Bubble: Rectangle with Corners Rounded 5">
                <a:extLst>
                  <a:ext uri="{FF2B5EF4-FFF2-40B4-BE49-F238E27FC236}">
                    <a16:creationId xmlns:a16="http://schemas.microsoft.com/office/drawing/2014/main" id="{6A7572A6-D949-E65F-6E0D-606BDDBF8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824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4"/>
          <a:srcRect t="6080" b="13384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A4A527B-FB1F-00B0-15FE-5095CB8F8D38}"/>
              </a:ext>
            </a:extLst>
          </p:cNvPr>
          <p:cNvSpPr/>
          <p:nvPr/>
        </p:nvSpPr>
        <p:spPr>
          <a:xfrm flipH="1">
            <a:off x="3124200" y="464287"/>
            <a:ext cx="7620000" cy="1905000"/>
          </a:xfrm>
          <a:custGeom>
            <a:avLst/>
            <a:gdLst>
              <a:gd name="connsiteX0" fmla="*/ 0 w 7620000"/>
              <a:gd name="connsiteY0" fmla="*/ 317506 h 1905000"/>
              <a:gd name="connsiteX1" fmla="*/ 317506 w 7620000"/>
              <a:gd name="connsiteY1" fmla="*/ 0 h 1905000"/>
              <a:gd name="connsiteX2" fmla="*/ 4445000 w 7620000"/>
              <a:gd name="connsiteY2" fmla="*/ 0 h 1905000"/>
              <a:gd name="connsiteX3" fmla="*/ 4445000 w 7620000"/>
              <a:gd name="connsiteY3" fmla="*/ 0 h 1905000"/>
              <a:gd name="connsiteX4" fmla="*/ 6350000 w 7620000"/>
              <a:gd name="connsiteY4" fmla="*/ 0 h 1905000"/>
              <a:gd name="connsiteX5" fmla="*/ 7302494 w 7620000"/>
              <a:gd name="connsiteY5" fmla="*/ 0 h 1905000"/>
              <a:gd name="connsiteX6" fmla="*/ 7620000 w 7620000"/>
              <a:gd name="connsiteY6" fmla="*/ 317506 h 1905000"/>
              <a:gd name="connsiteX7" fmla="*/ 7620000 w 7620000"/>
              <a:gd name="connsiteY7" fmla="*/ 1111250 h 1905000"/>
              <a:gd name="connsiteX8" fmla="*/ 7620000 w 7620000"/>
              <a:gd name="connsiteY8" fmla="*/ 1111250 h 1905000"/>
              <a:gd name="connsiteX9" fmla="*/ 7620000 w 7620000"/>
              <a:gd name="connsiteY9" fmla="*/ 1587500 h 1905000"/>
              <a:gd name="connsiteX10" fmla="*/ 7620000 w 7620000"/>
              <a:gd name="connsiteY10" fmla="*/ 1587494 h 1905000"/>
              <a:gd name="connsiteX11" fmla="*/ 7302494 w 7620000"/>
              <a:gd name="connsiteY11" fmla="*/ 1905000 h 1905000"/>
              <a:gd name="connsiteX12" fmla="*/ 6350000 w 7620000"/>
              <a:gd name="connsiteY12" fmla="*/ 1905000 h 1905000"/>
              <a:gd name="connsiteX13" fmla="*/ 6661099 w 7620000"/>
              <a:gd name="connsiteY13" fmla="*/ 2460974 h 1905000"/>
              <a:gd name="connsiteX14" fmla="*/ 4445000 w 7620000"/>
              <a:gd name="connsiteY14" fmla="*/ 1905000 h 1905000"/>
              <a:gd name="connsiteX15" fmla="*/ 317506 w 7620000"/>
              <a:gd name="connsiteY15" fmla="*/ 1905000 h 1905000"/>
              <a:gd name="connsiteX16" fmla="*/ 0 w 7620000"/>
              <a:gd name="connsiteY16" fmla="*/ 1587494 h 1905000"/>
              <a:gd name="connsiteX17" fmla="*/ 0 w 7620000"/>
              <a:gd name="connsiteY17" fmla="*/ 1587500 h 1905000"/>
              <a:gd name="connsiteX18" fmla="*/ 0 w 7620000"/>
              <a:gd name="connsiteY18" fmla="*/ 1111250 h 1905000"/>
              <a:gd name="connsiteX19" fmla="*/ 0 w 7620000"/>
              <a:gd name="connsiteY19" fmla="*/ 1111250 h 1905000"/>
              <a:gd name="connsiteX20" fmla="*/ 0 w 7620000"/>
              <a:gd name="connsiteY20" fmla="*/ 317506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20000" h="1905000" fill="none" extrusionOk="0">
                <a:moveTo>
                  <a:pt x="0" y="317506"/>
                </a:moveTo>
                <a:cubicBezTo>
                  <a:pt x="-8688" y="124128"/>
                  <a:pt x="138009" y="33712"/>
                  <a:pt x="317506" y="0"/>
                </a:cubicBezTo>
                <a:cubicBezTo>
                  <a:pt x="1094166" y="-61564"/>
                  <a:pt x="3238068" y="-155430"/>
                  <a:pt x="4445000" y="0"/>
                </a:cubicBezTo>
                <a:lnTo>
                  <a:pt x="4445000" y="0"/>
                </a:lnTo>
                <a:cubicBezTo>
                  <a:pt x="4786283" y="-55675"/>
                  <a:pt x="5746735" y="95910"/>
                  <a:pt x="6350000" y="0"/>
                </a:cubicBezTo>
                <a:cubicBezTo>
                  <a:pt x="6757518" y="74468"/>
                  <a:pt x="6829393" y="-34825"/>
                  <a:pt x="7302494" y="0"/>
                </a:cubicBezTo>
                <a:cubicBezTo>
                  <a:pt x="7459216" y="-3025"/>
                  <a:pt x="7606403" y="141042"/>
                  <a:pt x="7620000" y="317506"/>
                </a:cubicBezTo>
                <a:cubicBezTo>
                  <a:pt x="7682056" y="631014"/>
                  <a:pt x="7552074" y="974320"/>
                  <a:pt x="7620000" y="1111250"/>
                </a:cubicBezTo>
                <a:lnTo>
                  <a:pt x="7620000" y="1111250"/>
                </a:lnTo>
                <a:cubicBezTo>
                  <a:pt x="7626813" y="1173342"/>
                  <a:pt x="7596562" y="1350739"/>
                  <a:pt x="7620000" y="1587500"/>
                </a:cubicBezTo>
                <a:lnTo>
                  <a:pt x="7620000" y="1587494"/>
                </a:lnTo>
                <a:cubicBezTo>
                  <a:pt x="7626059" y="1768645"/>
                  <a:pt x="7445665" y="1899976"/>
                  <a:pt x="7302494" y="1905000"/>
                </a:cubicBezTo>
                <a:cubicBezTo>
                  <a:pt x="7061100" y="1944952"/>
                  <a:pt x="6531236" y="1933777"/>
                  <a:pt x="6350000" y="1905000"/>
                </a:cubicBezTo>
                <a:cubicBezTo>
                  <a:pt x="6411237" y="1983534"/>
                  <a:pt x="6594018" y="2317427"/>
                  <a:pt x="6661099" y="2460974"/>
                </a:cubicBezTo>
                <a:cubicBezTo>
                  <a:pt x="5602093" y="2209194"/>
                  <a:pt x="5131370" y="1968712"/>
                  <a:pt x="4445000" y="1905000"/>
                </a:cubicBezTo>
                <a:cubicBezTo>
                  <a:pt x="2861018" y="1963459"/>
                  <a:pt x="2242682" y="1742568"/>
                  <a:pt x="317506" y="1905000"/>
                </a:cubicBezTo>
                <a:cubicBezTo>
                  <a:pt x="142568" y="1886850"/>
                  <a:pt x="31644" y="1763814"/>
                  <a:pt x="0" y="1587494"/>
                </a:cubicBezTo>
                <a:lnTo>
                  <a:pt x="0" y="1587500"/>
                </a:lnTo>
                <a:cubicBezTo>
                  <a:pt x="36955" y="1409428"/>
                  <a:pt x="28839" y="1331046"/>
                  <a:pt x="0" y="1111250"/>
                </a:cubicBezTo>
                <a:lnTo>
                  <a:pt x="0" y="1111250"/>
                </a:lnTo>
                <a:cubicBezTo>
                  <a:pt x="-42921" y="937648"/>
                  <a:pt x="70622" y="578074"/>
                  <a:pt x="0" y="317506"/>
                </a:cubicBezTo>
                <a:close/>
              </a:path>
              <a:path w="7620000" h="1905000" stroke="0" extrusionOk="0">
                <a:moveTo>
                  <a:pt x="0" y="317506"/>
                </a:moveTo>
                <a:cubicBezTo>
                  <a:pt x="8177" y="138871"/>
                  <a:pt x="132897" y="454"/>
                  <a:pt x="317506" y="0"/>
                </a:cubicBezTo>
                <a:cubicBezTo>
                  <a:pt x="2175678" y="120733"/>
                  <a:pt x="3035213" y="-81149"/>
                  <a:pt x="4445000" y="0"/>
                </a:cubicBezTo>
                <a:lnTo>
                  <a:pt x="4445000" y="0"/>
                </a:lnTo>
                <a:cubicBezTo>
                  <a:pt x="5020858" y="-111542"/>
                  <a:pt x="5676912" y="18925"/>
                  <a:pt x="6350000" y="0"/>
                </a:cubicBezTo>
                <a:cubicBezTo>
                  <a:pt x="6777006" y="10310"/>
                  <a:pt x="6870916" y="-36115"/>
                  <a:pt x="7302494" y="0"/>
                </a:cubicBezTo>
                <a:cubicBezTo>
                  <a:pt x="7461820" y="8932"/>
                  <a:pt x="7623118" y="141966"/>
                  <a:pt x="7620000" y="317506"/>
                </a:cubicBezTo>
                <a:cubicBezTo>
                  <a:pt x="7591410" y="650509"/>
                  <a:pt x="7582987" y="1001457"/>
                  <a:pt x="7620000" y="1111250"/>
                </a:cubicBezTo>
                <a:lnTo>
                  <a:pt x="7620000" y="1111250"/>
                </a:lnTo>
                <a:cubicBezTo>
                  <a:pt x="7582327" y="1231771"/>
                  <a:pt x="7609093" y="1419665"/>
                  <a:pt x="7620000" y="1587500"/>
                </a:cubicBezTo>
                <a:lnTo>
                  <a:pt x="7620000" y="1587494"/>
                </a:lnTo>
                <a:cubicBezTo>
                  <a:pt x="7622394" y="1758622"/>
                  <a:pt x="7496507" y="1924495"/>
                  <a:pt x="7302494" y="1905000"/>
                </a:cubicBezTo>
                <a:cubicBezTo>
                  <a:pt x="7053292" y="1881997"/>
                  <a:pt x="6659640" y="1852257"/>
                  <a:pt x="6350000" y="1905000"/>
                </a:cubicBezTo>
                <a:cubicBezTo>
                  <a:pt x="6485595" y="2091431"/>
                  <a:pt x="6580756" y="2369226"/>
                  <a:pt x="6661099" y="2460974"/>
                </a:cubicBezTo>
                <a:cubicBezTo>
                  <a:pt x="5524674" y="2303713"/>
                  <a:pt x="5387724" y="2211503"/>
                  <a:pt x="4445000" y="1905000"/>
                </a:cubicBezTo>
                <a:cubicBezTo>
                  <a:pt x="2849395" y="2042847"/>
                  <a:pt x="786349" y="2023114"/>
                  <a:pt x="317506" y="1905000"/>
                </a:cubicBezTo>
                <a:cubicBezTo>
                  <a:pt x="153465" y="1908576"/>
                  <a:pt x="8792" y="1796101"/>
                  <a:pt x="0" y="1587494"/>
                </a:cubicBezTo>
                <a:lnTo>
                  <a:pt x="0" y="1587500"/>
                </a:lnTo>
                <a:cubicBezTo>
                  <a:pt x="7236" y="1374842"/>
                  <a:pt x="36326" y="1229291"/>
                  <a:pt x="0" y="1111250"/>
                </a:cubicBezTo>
                <a:lnTo>
                  <a:pt x="0" y="1111250"/>
                </a:lnTo>
                <a:cubicBezTo>
                  <a:pt x="-35272" y="892607"/>
                  <a:pt x="58865" y="502671"/>
                  <a:pt x="0" y="31750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7416"/>
                      <a:gd name="adj2" fmla="val 7918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2050" name="Picture 2" descr="Nobita Nobi Shizuka Minamoto Doraemon Sewashi PNG, Clipart, Doraemon, Nobi  Free PNG Download | Cute cartoon drawings, Happy cartoon, Cute cartoon  pictures">
            <a:extLst>
              <a:ext uri="{FF2B5EF4-FFF2-40B4-BE49-F238E27FC236}">
                <a16:creationId xmlns:a16="http://schemas.microsoft.com/office/drawing/2014/main" id="{0DE61B13-5438-7CAB-C077-8E3831C8F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8" b="94439" l="4808" r="94368">
                        <a14:foregroundMark x1="42170" y1="13208" x2="56181" y2="28203"/>
                        <a14:foregroundMark x1="59341" y1="11619" x2="61951" y2="22046"/>
                        <a14:foregroundMark x1="61951" y1="22046" x2="61951" y2="22046"/>
                        <a14:foregroundMark x1="48626" y1="7646" x2="48626" y2="7646"/>
                        <a14:foregroundMark x1="48626" y1="7646" x2="43544" y2="12910"/>
                        <a14:foregroundMark x1="52747" y1="7448" x2="57280" y2="8540"/>
                        <a14:foregroundMark x1="84890" y1="7448" x2="84890" y2="7448"/>
                        <a14:foregroundMark x1="51648" y1="79047" x2="52473" y2="82324"/>
                        <a14:foregroundMark x1="55495" y1="89573" x2="56319" y2="93049"/>
                        <a14:foregroundMark x1="36264" y1="63754" x2="33242" y2="63754"/>
                        <a14:foregroundMark x1="6593" y1="13605" x2="6593" y2="13605"/>
                        <a14:foregroundMark x1="15797" y1="5164" x2="15797" y2="5164"/>
                        <a14:foregroundMark x1="10440" y1="5164" x2="10440" y2="5164"/>
                        <a14:foregroundMark x1="90934" y1="13803" x2="90934" y2="13803"/>
                        <a14:foregroundMark x1="87088" y1="5164" x2="87088" y2="5164"/>
                        <a14:foregroundMark x1="43132" y1="32671" x2="47115" y2="38630"/>
                        <a14:foregroundMark x1="52885" y1="29196" x2="58516" y2="36544"/>
                        <a14:foregroundMark x1="6181" y1="8640" x2="6181" y2="8640"/>
                        <a14:foregroundMark x1="4945" y1="13505" x2="4945" y2="13505"/>
                        <a14:foregroundMark x1="64286" y1="13803" x2="65522" y2="19662"/>
                        <a14:foregroundMark x1="47527" y1="12413" x2="51923" y2="24926"/>
                        <a14:foregroundMark x1="44780" y1="34459" x2="50137" y2="38332"/>
                        <a14:foregroundMark x1="54396" y1="29295" x2="58242" y2="38133"/>
                        <a14:foregroundMark x1="58242" y1="30387" x2="60714" y2="38729"/>
                        <a14:foregroundMark x1="46429" y1="31976" x2="47527" y2="41410"/>
                        <a14:foregroundMark x1="49451" y1="11023" x2="55907" y2="25919"/>
                        <a14:foregroundMark x1="55907" y1="25919" x2="55907" y2="25919"/>
                        <a14:foregroundMark x1="55357" y1="4071" x2="55357" y2="4071"/>
                        <a14:foregroundMark x1="51236" y1="94538" x2="51236" y2="94538"/>
                        <a14:foregroundMark x1="15385" y1="3277" x2="15385" y2="3277"/>
                        <a14:foregroundMark x1="91346" y1="6356" x2="91346" y2="6356"/>
                        <a14:foregroundMark x1="93956" y1="9633" x2="93956" y2="9633"/>
                        <a14:foregroundMark x1="94368" y1="12214" x2="94368" y2="12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4600"/>
            <a:ext cx="3029744" cy="419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58EFF01A-484D-CEBE-D393-C681D0118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58600" y="5943600"/>
            <a:ext cx="2794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18000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" dur="441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1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" dur="441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-9525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42490"/>
            <a:ext cx="2900364" cy="40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3B0FCC-25A7-5085-A081-4A8184331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870" y="1016876"/>
            <a:ext cx="10523116" cy="54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470</Words>
  <Application>Microsoft Office PowerPoint</Application>
  <PresentationFormat>Widescreen</PresentationFormat>
  <Paragraphs>55</Paragraphs>
  <Slides>15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等线</vt:lpstr>
      <vt:lpstr>等线 Light</vt:lpstr>
      <vt:lpstr>DFPOP1-W9</vt:lpstr>
      <vt:lpstr>Arial</vt:lpstr>
      <vt:lpstr>Calibri</vt:lpstr>
      <vt:lpstr>Cambria</vt:lpstr>
      <vt:lpstr>Cambria Math</vt:lpstr>
      <vt:lpstr>iCiel Crocante</vt:lpstr>
      <vt:lpstr>Times New Roman</vt:lpstr>
      <vt:lpstr>1_Office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2023-12-27T08:14:56Z</dcterms:created>
  <dcterms:modified xsi:type="dcterms:W3CDTF">2024-02-22T05:22:41Z</dcterms:modified>
</cp:coreProperties>
</file>