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notesMasterIdLst>
    <p:notesMasterId r:id="rId28"/>
  </p:notesMasterIdLst>
  <p:sldIdLst>
    <p:sldId id="478" r:id="rId2"/>
    <p:sldId id="472" r:id="rId3"/>
    <p:sldId id="271" r:id="rId4"/>
    <p:sldId id="272" r:id="rId5"/>
    <p:sldId id="273" r:id="rId6"/>
    <p:sldId id="264" r:id="rId7"/>
    <p:sldId id="283" r:id="rId8"/>
    <p:sldId id="284" r:id="rId9"/>
    <p:sldId id="281" r:id="rId10"/>
    <p:sldId id="285" r:id="rId11"/>
    <p:sldId id="287" r:id="rId12"/>
    <p:sldId id="473" r:id="rId13"/>
    <p:sldId id="289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345" r:id="rId23"/>
    <p:sldId id="314" r:id="rId24"/>
    <p:sldId id="299" r:id="rId25"/>
    <p:sldId id="479" r:id="rId26"/>
    <p:sldId id="344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033" autoAdjust="0"/>
  </p:normalViewPr>
  <p:slideViewPr>
    <p:cSldViewPr snapToGrid="0">
      <p:cViewPr varScale="1">
        <p:scale>
          <a:sx n="77" d="100"/>
          <a:sy n="77" d="100"/>
        </p:scale>
        <p:origin x="10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1FB7D-739E-4967-B969-45A098496153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BEBBB3-A42B-4BCE-A694-1D7BF660F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454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2875" y="768350"/>
            <a:ext cx="6818313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71683" name="文本占位符 81922"/>
          <p:cNvSpPr>
            <a:spLocks noGrp="1"/>
          </p:cNvSpPr>
          <p:nvPr>
            <p:ph type="body" idx="1"/>
          </p:nvPr>
        </p:nvSpPr>
        <p:spPr>
          <a:xfrm>
            <a:off x="711200" y="4860925"/>
            <a:ext cx="5683250" cy="4605338"/>
          </a:xfrm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en-US" altLang="x-none" dirty="0"/>
          </a:p>
        </p:txBody>
      </p:sp>
      <p:sp>
        <p:nvSpPr>
          <p:cNvPr id="71684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395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2875" y="768350"/>
            <a:ext cx="6818313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71683" name="文本占位符 81922"/>
          <p:cNvSpPr>
            <a:spLocks noGrp="1"/>
          </p:cNvSpPr>
          <p:nvPr>
            <p:ph type="body" idx="1"/>
          </p:nvPr>
        </p:nvSpPr>
        <p:spPr>
          <a:xfrm>
            <a:off x="711200" y="4860925"/>
            <a:ext cx="5683250" cy="4605338"/>
          </a:xfrm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en-US" altLang="x-none" dirty="0"/>
          </a:p>
        </p:txBody>
      </p:sp>
      <p:sp>
        <p:nvSpPr>
          <p:cNvPr id="71684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127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BBFD17B-D166-40AF-9627-1FB3187FEC8D}"/>
              </a:ext>
            </a:extLst>
          </p:cNvPr>
          <p:cNvSpPr/>
          <p:nvPr userDrawn="1"/>
        </p:nvSpPr>
        <p:spPr>
          <a:xfrm>
            <a:off x="11008796" y="2766"/>
            <a:ext cx="1284651" cy="138788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70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504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58C8D-0F65-41F2-8D2B-8E662F01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23DC4F-F04B-4EF7-855D-738F4446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48651F-A381-4808-8187-C91BA003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A18D3B-4ACD-4E73-89EB-965186A1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087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41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7524DFA-13F6-43C0-9053-95A339ACE8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3A6E64-5B43-4BA6-8890-55DEB65FE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79167-2151-44FC-BF25-DFD27049F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6E8D4D-9575-44FE-80EF-A5E5D3774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DF73A-77BC-4174-B01E-823EE96F1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88BB73-AA98-40B8-86A0-7E9FF8C4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D71948-3005-4AD2-A429-FBDF9FC90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4144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FCD88A7-8EBB-43E1-AB26-941303AA5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DBF4CA-4B3B-47DC-AC91-7CC00B696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4900BA-A396-46B0-A22B-E6A8AD387D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F30CA7-1F4D-40C1-9A6A-040327EAE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1032F2-F618-4746-9BAE-D6D1CB3D4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2D1357-92FD-4B75-BF6D-B58B30699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FC0E1B-A2C9-4098-AFC0-7ED63619D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920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C6A0C5-A58D-497D-87A0-F926B583C1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AED18E-A2B7-4E79-BCB2-5A940B92F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76CAEA-67BE-4816-B1E7-41658737E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57672-735A-48CF-B4BE-6D3607120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929CE-D546-45E7-9512-43EAA33AD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64245-321E-4D0A-977E-D09E6120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0746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3AE678F-A982-4A11-B6D5-E4EA8E0CAA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01CF19-F0A5-4049-B00B-5887BAD1E9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CFEB78-67CD-4D61-A945-C99A96A6C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C5EB8-55E4-40D3-9444-A75EEE310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4AE4C-470C-4596-927E-BEBE02463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8276C-9A0E-4BF6-88D9-D4C27235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8391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149D5-D9AD-4ACB-B6FF-2DAC3709B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FFB89-B9BD-4AE7-AEE1-E3D3BB9C4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55F649-BCD4-4DF4-9D3A-5A1788C1E3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077461-4DD8-41EB-BB6D-74D8AE1E7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960BD7-E350-4338-AE4E-097AA1748B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C91111-8CC6-49E8-AFF4-460D7AA5C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B47E37-C210-4655-8E14-302E21E83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78A9EA-D7E5-4BBD-AB42-C9A78E6B6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878C85-2C2D-4555-91B2-7F695AA418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968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324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2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5060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080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1" y="4128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775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951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829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9;p11">
            <a:extLst>
              <a:ext uri="{FF2B5EF4-FFF2-40B4-BE49-F238E27FC236}">
                <a16:creationId xmlns:a16="http://schemas.microsoft.com/office/drawing/2014/main" id="{883D005B-8B11-4FA0-82A2-9A260DE5898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68826"/>
            <a:ext cx="12513464" cy="700053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0C92834-F07F-4579-8623-1CF3469E4D08}"/>
              </a:ext>
            </a:extLst>
          </p:cNvPr>
          <p:cNvSpPr/>
          <p:nvPr userDrawn="1"/>
        </p:nvSpPr>
        <p:spPr>
          <a:xfrm>
            <a:off x="10907349" y="154887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694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BCB0343-9CBA-4127-92D1-66C21816CB73}"/>
              </a:ext>
            </a:extLst>
          </p:cNvPr>
          <p:cNvSpPr/>
          <p:nvPr userDrawn="1"/>
        </p:nvSpPr>
        <p:spPr>
          <a:xfrm>
            <a:off x="11008797" y="0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503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85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699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6B4D996-D27A-45F3-8A94-7114A45F7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AFCBFE-611A-4CAB-A894-937638D9F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E8545-01CE-4FAF-BFB4-D08B76DD5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9B6410-3F70-4DB6-82F8-946CB7F5F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225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714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56" r:id="rId17"/>
    <p:sldLayoutId id="2147483757" r:id="rId18"/>
    <p:sldLayoutId id="2147483758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2481223" y="1679860"/>
            <a:ext cx="7438255" cy="2337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104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32</a:t>
            </a:r>
          </a:p>
          <a:p>
            <a:pPr algn="ctr" defTabSz="914104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đọc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Hoa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kết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trái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8EF6DA-C8F1-435A-8108-A2019195E96B}"/>
              </a:ext>
            </a:extLst>
          </p:cNvPr>
          <p:cNvSpPr/>
          <p:nvPr/>
        </p:nvSpPr>
        <p:spPr>
          <a:xfrm>
            <a:off x="9481192" y="453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E75980-B8E4-42A9-95B4-7B4E5FA54707}"/>
              </a:ext>
            </a:extLst>
          </p:cNvPr>
          <p:cNvSpPr/>
          <p:nvPr/>
        </p:nvSpPr>
        <p:spPr>
          <a:xfrm>
            <a:off x="11053200" y="579572"/>
            <a:ext cx="9909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55293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0" cy="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1831" y="415636"/>
            <a:ext cx="8302875" cy="6473092"/>
          </a:xfrm>
          <a:prstGeom prst="rect">
            <a:avLst/>
          </a:prstGeom>
        </p:spPr>
      </p:pic>
      <p:sp>
        <p:nvSpPr>
          <p:cNvPr id="5" name="6-Point Star 4"/>
          <p:cNvSpPr/>
          <p:nvPr/>
        </p:nvSpPr>
        <p:spPr>
          <a:xfrm>
            <a:off x="4150272" y="939408"/>
            <a:ext cx="412750" cy="376238"/>
          </a:xfrm>
          <a:prstGeom prst="star6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1</a:t>
            </a:r>
          </a:p>
        </p:txBody>
      </p:sp>
      <p:sp>
        <p:nvSpPr>
          <p:cNvPr id="6" name="6-Point Star 5"/>
          <p:cNvSpPr/>
          <p:nvPr/>
        </p:nvSpPr>
        <p:spPr>
          <a:xfrm>
            <a:off x="4150272" y="2628002"/>
            <a:ext cx="412750" cy="376238"/>
          </a:xfrm>
          <a:prstGeom prst="star6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2</a:t>
            </a:r>
          </a:p>
        </p:txBody>
      </p:sp>
      <p:sp>
        <p:nvSpPr>
          <p:cNvPr id="7" name="6-Point Star 6"/>
          <p:cNvSpPr/>
          <p:nvPr/>
        </p:nvSpPr>
        <p:spPr>
          <a:xfrm>
            <a:off x="4150272" y="4316597"/>
            <a:ext cx="412750" cy="376238"/>
          </a:xfrm>
          <a:prstGeom prst="star6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4868789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0" cy="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3647" y="515552"/>
            <a:ext cx="8648186" cy="645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60630"/>
      </p:ext>
    </p:extLst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876138" y="2723117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/>
                <a:ea typeface="inpin heiti" charset="-122"/>
                <a:cs typeface="Times New Roman" panose="02020603050405020304" pitchFamily="18" charset="0"/>
                <a:sym typeface="+mn-ea"/>
              </a:rPr>
              <a:t>TÌM HIỂU BÀI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167004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6437" y="604438"/>
            <a:ext cx="12484873" cy="5204691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CDF07B6-823A-4C78-B573-E14B77A3E701}"/>
              </a:ext>
            </a:extLst>
          </p:cNvPr>
          <p:cNvCxnSpPr>
            <a:cxnSpLocks/>
          </p:cNvCxnSpPr>
          <p:nvPr/>
        </p:nvCxnSpPr>
        <p:spPr>
          <a:xfrm>
            <a:off x="5716631" y="2116325"/>
            <a:ext cx="1198417" cy="19156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1C9A311-A2A9-4287-9DBA-4E5985F49B8E}"/>
              </a:ext>
            </a:extLst>
          </p:cNvPr>
          <p:cNvCxnSpPr>
            <a:cxnSpLocks/>
          </p:cNvCxnSpPr>
          <p:nvPr/>
        </p:nvCxnSpPr>
        <p:spPr>
          <a:xfrm flipV="1">
            <a:off x="5716631" y="2064654"/>
            <a:ext cx="1198417" cy="9421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690DEB9-4425-4528-AC77-D81275259DCE}"/>
              </a:ext>
            </a:extLst>
          </p:cNvPr>
          <p:cNvCxnSpPr>
            <a:cxnSpLocks/>
          </p:cNvCxnSpPr>
          <p:nvPr/>
        </p:nvCxnSpPr>
        <p:spPr>
          <a:xfrm>
            <a:off x="5716631" y="4031999"/>
            <a:ext cx="1198417" cy="10529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96FE3F8-89BC-4377-B238-EC8ED412C092}"/>
              </a:ext>
            </a:extLst>
          </p:cNvPr>
          <p:cNvCxnSpPr>
            <a:cxnSpLocks/>
          </p:cNvCxnSpPr>
          <p:nvPr/>
        </p:nvCxnSpPr>
        <p:spPr>
          <a:xfrm flipV="1">
            <a:off x="5716631" y="2923636"/>
            <a:ext cx="1198417" cy="20781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895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uon Duoc Thao: Cà tím - Cà dái dê - Auber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2044"/>
            <a:ext cx="12192000" cy="6415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322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ỹ thuật gieo trồng cây mướp cho năng suất ca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6" y="457200"/>
            <a:ext cx="12067309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127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1.bp.blogspot.com/-ioJvq8V6ssA/X8EAwWhKgPI/AAAAAAAAefI/PM2DNNP2No4ohqlrs-uQp6jcEPvULfMlQCLcBGAsYHQ/s900/lamthuoc.net-Nguy%25C3%25AAn%2Bli%25E1%25BB%2587u%2Bl%25C3%25A0m%2Bthu%25E1%25BB%2591c%2B-%2BC%25C3%25A2y%2Bhoa%2Bc%25C3%25A2y%2Bthu%25E1%25BB%2591c%2B-%2B15%2BL%25E1%25BB%25B1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91" y="423014"/>
            <a:ext cx="10861964" cy="321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Ý Nghĩa, Vị Trí Trồng Cây Lựu Trong Phong Thủy Rước Tài Lộ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565" y="3712564"/>
            <a:ext cx="4802089" cy="309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691" y="3712564"/>
            <a:ext cx="5347854" cy="309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905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è đen một trong những loại thuốc quý ta cần biế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5" y="443345"/>
            <a:ext cx="12067309" cy="641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323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ổng hợp 5 loại phân bón hữu cơ cho cây vừng (mè) hiệu quả cao cập nhật  2021 - Agriviet.o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50273"/>
            <a:ext cx="12067308" cy="638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031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ây đậu xanh- công dụng của cây đậu x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3349"/>
            <a:ext cx="6472842" cy="638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Đậu ván trắng nhiều công dụ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842" y="471055"/>
            <a:ext cx="5719158" cy="638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370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995807" y="2889555"/>
            <a:ext cx="6234053" cy="110799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/>
                <a:ea typeface="inpin heiti" charset="-122"/>
                <a:cs typeface="Times New Roman" panose="02020603050405020304" pitchFamily="18" charset="0"/>
                <a:sym typeface="+mn-ea"/>
              </a:rPr>
              <a:t>KHỞI ĐỘNG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56796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những địa điểm có mùa hoa mận đẹp như chốn thiên đườ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12192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294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Loại quả ở quê rụng đầy gốc không ai thèm nhặt, lên thành phố thành đặc sản  đắt đ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942" y="433183"/>
            <a:ext cx="9322116" cy="642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5153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545" y="1021812"/>
            <a:ext cx="11914909" cy="481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452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22" y="3833395"/>
            <a:ext cx="2385631" cy="2761368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2382983" y="860406"/>
            <a:ext cx="6954981" cy="3254394"/>
          </a:xfrm>
          <a:prstGeom prst="cloudCallout">
            <a:avLst>
              <a:gd name="adj1" fmla="val -51883"/>
              <a:gd name="adj2" fmla="val 61583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6000" b="1" dirty="0">
                <a:solidFill>
                  <a:schemeClr val="tx1"/>
                </a:solidFill>
                <a:latin typeface="UTM Avo" panose="02040603050506020204" pitchFamily="18" charset="0"/>
              </a:rPr>
              <a:t>  </a:t>
            </a:r>
          </a:p>
          <a:p>
            <a:pPr algn="ctr" defTabSz="685800">
              <a:defRPr/>
            </a:pPr>
            <a:r>
              <a:rPr lang="en-US" sz="4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Bài</a:t>
            </a:r>
            <a:r>
              <a:rPr lang="en-US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thơ</a:t>
            </a:r>
            <a:r>
              <a:rPr lang="en-US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khuyên</a:t>
            </a:r>
            <a:r>
              <a:rPr lang="en-US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bạn</a:t>
            </a:r>
            <a:r>
              <a:rPr lang="en-US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nhỏ</a:t>
            </a:r>
            <a:r>
              <a:rPr lang="en-US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điều</a:t>
            </a:r>
            <a:r>
              <a:rPr lang="en-US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gì</a:t>
            </a:r>
            <a:r>
              <a:rPr lang="en-US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?</a:t>
            </a:r>
          </a:p>
          <a:p>
            <a:pPr algn="ctr"/>
            <a:endParaRPr lang="en-US" sz="60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4" name="Scroll: Horizontal 3">
            <a:extLst>
              <a:ext uri="{FF2B5EF4-FFF2-40B4-BE49-F238E27FC236}">
                <a16:creationId xmlns:a16="http://schemas.microsoft.com/office/drawing/2014/main" id="{2C6AF589-34F8-40F2-AE36-C69378ACF213}"/>
              </a:ext>
            </a:extLst>
          </p:cNvPr>
          <p:cNvSpPr/>
          <p:nvPr/>
        </p:nvSpPr>
        <p:spPr>
          <a:xfrm>
            <a:off x="3061855" y="4682833"/>
            <a:ext cx="7966363" cy="1662547"/>
          </a:xfrm>
          <a:prstGeom prst="horizontalScroll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0A346E-6571-405D-B0D7-7F754880402C}"/>
              </a:ext>
            </a:extLst>
          </p:cNvPr>
          <p:cNvSpPr txBox="1"/>
          <p:nvPr/>
        </p:nvSpPr>
        <p:spPr>
          <a:xfrm>
            <a:off x="3061854" y="5190940"/>
            <a:ext cx="81078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Đừng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hái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hoa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tươi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để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hoa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trái</a:t>
            </a:r>
            <a:endParaRPr lang="en-US" sz="3600" dirty="0">
              <a:solidFill>
                <a:srgbClr val="FF0000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a Choi Vuon Ho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15636"/>
            <a:ext cx="12192000" cy="644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98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5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0" cy="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3336" y="429491"/>
            <a:ext cx="7517834" cy="645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593008"/>
      </p:ext>
    </p:extLst>
  </p:cSld>
  <p:clrMapOvr>
    <a:masterClrMapping/>
  </p:clrMapOvr>
  <p:transition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2826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àu Hoa - Nhạc Thiếu Nhi Có Lời">
            <a:hlinkClick r:id="" action="ppaction://media"/>
            <a:extLst>
              <a:ext uri="{FF2B5EF4-FFF2-40B4-BE49-F238E27FC236}">
                <a16:creationId xmlns:a16="http://schemas.microsoft.com/office/drawing/2014/main" id="{8E1FDAF5-5014-450A-AA8D-D3EDE325F7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450760"/>
            <a:ext cx="12192000" cy="640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11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5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41" y="680904"/>
            <a:ext cx="2766201" cy="27361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5926" y="649694"/>
            <a:ext cx="2872500" cy="27168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0610" y="771418"/>
            <a:ext cx="2762684" cy="24733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416" y="3831432"/>
            <a:ext cx="2707326" cy="26547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8565" y="3854486"/>
            <a:ext cx="2727222" cy="26086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99939" y="3951073"/>
            <a:ext cx="3004025" cy="269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440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0" y="0"/>
            <a:ext cx="9672320" cy="7200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0660" name="Text Box 4"/>
          <p:cNvSpPr txBox="1"/>
          <p:nvPr/>
        </p:nvSpPr>
        <p:spPr>
          <a:xfrm>
            <a:off x="1506908" y="2307791"/>
            <a:ext cx="9161092" cy="2585319"/>
          </a:xfrm>
          <a:prstGeom prst="rect">
            <a:avLst/>
          </a:prstGeom>
          <a:noFill/>
          <a:ln w="9525">
            <a:noFill/>
          </a:ln>
        </p:spPr>
        <p:txBody>
          <a:bodyPr wrap="square" lIns="121917" tIns="60958" rIns="121917" bIns="60958">
            <a:spAutoFit/>
          </a:bodyPr>
          <a:lstStyle/>
          <a:p>
            <a:pPr algn="ctr" defTabSz="1219200">
              <a:spcBef>
                <a:spcPct val="50000"/>
              </a:spcBef>
              <a:defRPr/>
            </a:pPr>
            <a:r>
              <a:rPr lang="en-US" altLang="x-none" sz="6400" b="1" u="sng" dirty="0" err="1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Tập</a:t>
            </a:r>
            <a:r>
              <a:rPr lang="en-US" altLang="x-none" sz="6400" b="1" u="sng" dirty="0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altLang="x-none" sz="6400" b="1" u="sng" dirty="0" err="1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đọc</a:t>
            </a:r>
            <a:endParaRPr lang="en-US" altLang="x-none" sz="6400" b="1" u="sng" dirty="0">
              <a:solidFill>
                <a:srgbClr val="FF0000"/>
              </a:solidFill>
              <a:latin typeface="UTM Avo" panose="02040603050506020204" charset="0"/>
              <a:cs typeface="UTM Avo" panose="02040603050506020204" charset="0"/>
            </a:endParaRPr>
          </a:p>
          <a:p>
            <a:pPr algn="ctr" defTabSz="1219200">
              <a:spcBef>
                <a:spcPct val="50000"/>
              </a:spcBef>
              <a:defRPr/>
            </a:pPr>
            <a:r>
              <a:rPr lang="en-US" altLang="x-none" sz="6400" b="1" dirty="0" err="1">
                <a:solidFill>
                  <a:srgbClr val="0070C0"/>
                </a:solidFill>
                <a:latin typeface="UTM Avo" panose="02040603050506020204" charset="0"/>
                <a:cs typeface="UTM Avo" panose="02040603050506020204" charset="0"/>
              </a:rPr>
              <a:t>Hoa</a:t>
            </a:r>
            <a:r>
              <a:rPr lang="en-US" altLang="x-none" sz="6400" b="1" dirty="0">
                <a:solidFill>
                  <a:srgbClr val="0070C0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altLang="x-none" sz="6400" b="1" dirty="0" err="1">
                <a:solidFill>
                  <a:srgbClr val="0070C0"/>
                </a:solidFill>
                <a:latin typeface="UTM Avo" panose="02040603050506020204" charset="0"/>
                <a:cs typeface="UTM Avo" panose="02040603050506020204" charset="0"/>
              </a:rPr>
              <a:t>kết</a:t>
            </a:r>
            <a:r>
              <a:rPr lang="en-US" altLang="x-none" sz="6400" b="1" dirty="0">
                <a:solidFill>
                  <a:srgbClr val="0070C0"/>
                </a:solidFill>
                <a:latin typeface="UTM Avo" panose="02040603050506020204" charset="0"/>
                <a:cs typeface="UTM Avo" panose="02040603050506020204" charset="0"/>
              </a:rPr>
              <a:t> </a:t>
            </a:r>
            <a:r>
              <a:rPr lang="en-US" altLang="x-none" sz="6400" b="1" dirty="0" err="1">
                <a:solidFill>
                  <a:srgbClr val="0070C0"/>
                </a:solidFill>
                <a:latin typeface="UTM Avo" panose="02040603050506020204" charset="0"/>
                <a:cs typeface="UTM Avo" panose="02040603050506020204" charset="0"/>
              </a:rPr>
              <a:t>trái</a:t>
            </a:r>
            <a:endParaRPr lang="en-US" altLang="x-none" sz="6400" b="1" dirty="0">
              <a:solidFill>
                <a:srgbClr val="0070C0"/>
              </a:solidFill>
              <a:latin typeface="UTM Avo" panose="02040603050506020204" charset="0"/>
              <a:ea typeface="Arial" panose="020B0604020202020204" pitchFamily="34" charset="0"/>
              <a:cs typeface="UTM Avo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22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0" cy="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471" y="491518"/>
            <a:ext cx="7523057" cy="646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598993"/>
      </p:ext>
    </p:extLst>
  </p:cSld>
  <p:clrMapOvr>
    <a:masterClrMapping/>
  </p:clrMapOvr>
  <p:transition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438150"/>
            <a:ext cx="0" cy="460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8657" y="437883"/>
            <a:ext cx="7762347" cy="6420118"/>
          </a:xfrm>
          <a:prstGeom prst="rect">
            <a:avLst/>
          </a:prstGeom>
        </p:spPr>
      </p:pic>
      <p:cxnSp>
        <p:nvCxnSpPr>
          <p:cNvPr id="5" name="Straight Connector 4"/>
          <p:cNvCxnSpPr>
            <a:cxnSpLocks/>
          </p:cNvCxnSpPr>
          <p:nvPr/>
        </p:nvCxnSpPr>
        <p:spPr>
          <a:xfrm flipH="1" flipV="1">
            <a:off x="5601274" y="1353336"/>
            <a:ext cx="913471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cxnSpLocks/>
          </p:cNvCxnSpPr>
          <p:nvPr/>
        </p:nvCxnSpPr>
        <p:spPr>
          <a:xfrm flipH="1">
            <a:off x="4487474" y="2186809"/>
            <a:ext cx="11137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cxnSpLocks/>
          </p:cNvCxnSpPr>
          <p:nvPr/>
        </p:nvCxnSpPr>
        <p:spPr>
          <a:xfrm flipH="1" flipV="1">
            <a:off x="5874275" y="3827966"/>
            <a:ext cx="128094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cxnSpLocks/>
          </p:cNvCxnSpPr>
          <p:nvPr/>
        </p:nvCxnSpPr>
        <p:spPr>
          <a:xfrm flipH="1">
            <a:off x="4487474" y="4250947"/>
            <a:ext cx="12505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 flipH="1">
            <a:off x="5601273" y="2590652"/>
            <a:ext cx="11137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cxnSpLocks/>
          </p:cNvCxnSpPr>
          <p:nvPr/>
        </p:nvCxnSpPr>
        <p:spPr>
          <a:xfrm flipH="1" flipV="1">
            <a:off x="5738006" y="5892104"/>
            <a:ext cx="977066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474333"/>
      </p:ext>
    </p:extLst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0" cy="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3336" y="429491"/>
            <a:ext cx="7517834" cy="645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541405"/>
      </p:ext>
    </p:extLst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39156" y="2381866"/>
            <a:ext cx="9144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4400">
                <a:solidFill>
                  <a:srgbClr val="0070C0"/>
                </a:solidFill>
                <a:cs typeface="Times New Roman" panose="02020603050405020304" pitchFamily="18" charset="0"/>
              </a:rPr>
              <a:t>Hoa cà tim tím</a:t>
            </a:r>
          </a:p>
          <a:p>
            <a:pPr defTabSz="914400"/>
            <a:r>
              <a:rPr lang="en-US" sz="4400">
                <a:solidFill>
                  <a:srgbClr val="0070C0"/>
                </a:solidFill>
                <a:cs typeface="Times New Roman" panose="02020603050405020304" pitchFamily="18" charset="0"/>
              </a:rPr>
              <a:t>Hoa mướp vàng vàng</a:t>
            </a:r>
          </a:p>
          <a:p>
            <a:pPr defTabSz="914400"/>
            <a:r>
              <a:rPr lang="en-US" sz="4400">
                <a:solidFill>
                  <a:srgbClr val="0070C0"/>
                </a:solidFill>
                <a:cs typeface="Times New Roman" panose="02020603050405020304" pitchFamily="18" charset="0"/>
              </a:rPr>
              <a:t>Hoa lựu chói chang</a:t>
            </a:r>
          </a:p>
          <a:p>
            <a:pPr defTabSz="914400"/>
            <a:r>
              <a:rPr lang="en-US" sz="4400">
                <a:solidFill>
                  <a:srgbClr val="0070C0"/>
                </a:solidFill>
                <a:cs typeface="Times New Roman" panose="02020603050405020304" pitchFamily="18" charset="0"/>
              </a:rPr>
              <a:t>Đỏ như đốm lửa.</a:t>
            </a:r>
            <a:endParaRPr lang="en-US" sz="540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7287109" y="2406386"/>
            <a:ext cx="280587" cy="5554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9214785" y="3166983"/>
            <a:ext cx="280587" cy="5554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8553497" y="3851472"/>
            <a:ext cx="280587" cy="5554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7740368" y="4590674"/>
            <a:ext cx="280587" cy="5554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7668442" y="4573582"/>
            <a:ext cx="280587" cy="5554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19">
            <a:extLst>
              <a:ext uri="{FF2B5EF4-FFF2-40B4-BE49-F238E27FC236}">
                <a16:creationId xmlns:a16="http://schemas.microsoft.com/office/drawing/2014/main" id="{A99B72A5-7525-4785-B218-6318C089B90D}"/>
              </a:ext>
            </a:extLst>
          </p:cNvPr>
          <p:cNvGrpSpPr/>
          <p:nvPr/>
        </p:nvGrpSpPr>
        <p:grpSpPr>
          <a:xfrm>
            <a:off x="4287758" y="990539"/>
            <a:ext cx="4471681" cy="905983"/>
            <a:chOff x="1936535" y="3935752"/>
            <a:chExt cx="8318930" cy="2056864"/>
          </a:xfrm>
        </p:grpSpPr>
        <p:sp>
          <p:nvSpPr>
            <p:cNvPr id="12" name="任意多边形 3">
              <a:extLst>
                <a:ext uri="{FF2B5EF4-FFF2-40B4-BE49-F238E27FC236}">
                  <a16:creationId xmlns:a16="http://schemas.microsoft.com/office/drawing/2014/main" id="{AFAEA3C1-4215-4E9A-8E57-E68295CC746A}"/>
                </a:ext>
              </a:extLst>
            </p:cNvPr>
            <p:cNvSpPr/>
            <p:nvPr/>
          </p:nvSpPr>
          <p:spPr>
            <a:xfrm>
              <a:off x="1936535" y="3935752"/>
              <a:ext cx="8318930" cy="2056864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" fmla="*/ 59709 w 9349772"/>
                <a:gd name="connsiteY0" fmla="*/ 1397815 h 2298297"/>
                <a:gd name="connsiteX1" fmla="*/ 45195 w 9349772"/>
                <a:gd name="connsiteY1" fmla="*/ 410843 h 2298297"/>
                <a:gd name="connsiteX2" fmla="*/ 683823 w 9349772"/>
                <a:gd name="connsiteY2" fmla="*/ 178615 h 2298297"/>
                <a:gd name="connsiteX3" fmla="*/ 1365995 w 9349772"/>
                <a:gd name="connsiteY3" fmla="*/ 4443 h 2298297"/>
                <a:gd name="connsiteX4" fmla="*/ 3165766 w 9349772"/>
                <a:gd name="connsiteY4" fmla="*/ 47986 h 2298297"/>
                <a:gd name="connsiteX5" fmla="*/ 5517081 w 9349772"/>
                <a:gd name="connsiteY5" fmla="*/ 91529 h 2298297"/>
                <a:gd name="connsiteX6" fmla="*/ 7157195 w 9349772"/>
                <a:gd name="connsiteY6" fmla="*/ 77015 h 2298297"/>
                <a:gd name="connsiteX7" fmla="*/ 8390909 w 9349772"/>
                <a:gd name="connsiteY7" fmla="*/ 135072 h 2298297"/>
                <a:gd name="connsiteX8" fmla="*/ 9203709 w 9349772"/>
                <a:gd name="connsiteY8" fmla="*/ 178615 h 2298297"/>
                <a:gd name="connsiteX9" fmla="*/ 9334338 w 9349772"/>
                <a:gd name="connsiteY9" fmla="*/ 643072 h 2298297"/>
                <a:gd name="connsiteX10" fmla="*/ 9334338 w 9349772"/>
                <a:gd name="connsiteY10" fmla="*/ 1484901 h 2298297"/>
                <a:gd name="connsiteX11" fmla="*/ 9218223 w 9349772"/>
                <a:gd name="connsiteY11" fmla="*/ 1934843 h 2298297"/>
                <a:gd name="connsiteX12" fmla="*/ 8855366 w 9349772"/>
                <a:gd name="connsiteY12" fmla="*/ 2196101 h 2298297"/>
                <a:gd name="connsiteX13" fmla="*/ 7360395 w 9349772"/>
                <a:gd name="connsiteY13" fmla="*/ 2297701 h 2298297"/>
                <a:gd name="connsiteX14" fmla="*/ 6097652 w 9349772"/>
                <a:gd name="connsiteY14" fmla="*/ 2196101 h 2298297"/>
                <a:gd name="connsiteX15" fmla="*/ 4820395 w 9349772"/>
                <a:gd name="connsiteY15" fmla="*/ 2297701 h 2298297"/>
                <a:gd name="connsiteX16" fmla="*/ 2889995 w 9349772"/>
                <a:gd name="connsiteY16" fmla="*/ 2138043 h 2298297"/>
                <a:gd name="connsiteX17" fmla="*/ 1119252 w 9349772"/>
                <a:gd name="connsiteY17" fmla="*/ 2210615 h 2298297"/>
                <a:gd name="connsiteX18" fmla="*/ 204852 w 9349772"/>
                <a:gd name="connsiteY18" fmla="*/ 2196101 h 2298297"/>
                <a:gd name="connsiteX19" fmla="*/ 117766 w 9349772"/>
                <a:gd name="connsiteY19" fmla="*/ 1833243 h 2298297"/>
                <a:gd name="connsiteX20" fmla="*/ 59709 w 9349772"/>
                <a:gd name="connsiteY20" fmla="*/ 1397815 h 2298297"/>
                <a:gd name="connsiteX0" fmla="*/ 24725 w 9314788"/>
                <a:gd name="connsiteY0" fmla="*/ 1405232 h 2305714"/>
                <a:gd name="connsiteX1" fmla="*/ 10211 w 9314788"/>
                <a:gd name="connsiteY1" fmla="*/ 418260 h 2305714"/>
                <a:gd name="connsiteX2" fmla="*/ 140839 w 9314788"/>
                <a:gd name="connsiteY2" fmla="*/ 40889 h 2305714"/>
                <a:gd name="connsiteX3" fmla="*/ 1331011 w 9314788"/>
                <a:gd name="connsiteY3" fmla="*/ 11860 h 2305714"/>
                <a:gd name="connsiteX4" fmla="*/ 3130782 w 9314788"/>
                <a:gd name="connsiteY4" fmla="*/ 55403 h 2305714"/>
                <a:gd name="connsiteX5" fmla="*/ 5482097 w 9314788"/>
                <a:gd name="connsiteY5" fmla="*/ 98946 h 2305714"/>
                <a:gd name="connsiteX6" fmla="*/ 7122211 w 9314788"/>
                <a:gd name="connsiteY6" fmla="*/ 84432 h 2305714"/>
                <a:gd name="connsiteX7" fmla="*/ 8355925 w 9314788"/>
                <a:gd name="connsiteY7" fmla="*/ 142489 h 2305714"/>
                <a:gd name="connsiteX8" fmla="*/ 9168725 w 9314788"/>
                <a:gd name="connsiteY8" fmla="*/ 186032 h 2305714"/>
                <a:gd name="connsiteX9" fmla="*/ 9299354 w 9314788"/>
                <a:gd name="connsiteY9" fmla="*/ 650489 h 2305714"/>
                <a:gd name="connsiteX10" fmla="*/ 9299354 w 9314788"/>
                <a:gd name="connsiteY10" fmla="*/ 1492318 h 2305714"/>
                <a:gd name="connsiteX11" fmla="*/ 9183239 w 9314788"/>
                <a:gd name="connsiteY11" fmla="*/ 1942260 h 2305714"/>
                <a:gd name="connsiteX12" fmla="*/ 8820382 w 9314788"/>
                <a:gd name="connsiteY12" fmla="*/ 2203518 h 2305714"/>
                <a:gd name="connsiteX13" fmla="*/ 7325411 w 9314788"/>
                <a:gd name="connsiteY13" fmla="*/ 2305118 h 2305714"/>
                <a:gd name="connsiteX14" fmla="*/ 6062668 w 9314788"/>
                <a:gd name="connsiteY14" fmla="*/ 2203518 h 2305714"/>
                <a:gd name="connsiteX15" fmla="*/ 4785411 w 9314788"/>
                <a:gd name="connsiteY15" fmla="*/ 2305118 h 2305714"/>
                <a:gd name="connsiteX16" fmla="*/ 2855011 w 9314788"/>
                <a:gd name="connsiteY16" fmla="*/ 2145460 h 2305714"/>
                <a:gd name="connsiteX17" fmla="*/ 1084268 w 9314788"/>
                <a:gd name="connsiteY17" fmla="*/ 2218032 h 2305714"/>
                <a:gd name="connsiteX18" fmla="*/ 169868 w 9314788"/>
                <a:gd name="connsiteY18" fmla="*/ 2203518 h 2305714"/>
                <a:gd name="connsiteX19" fmla="*/ 82782 w 9314788"/>
                <a:gd name="connsiteY19" fmla="*/ 1840660 h 2305714"/>
                <a:gd name="connsiteX20" fmla="*/ 24725 w 9314788"/>
                <a:gd name="connsiteY20" fmla="*/ 1405232 h 2305714"/>
                <a:gd name="connsiteX0" fmla="*/ 118449 w 9408512"/>
                <a:gd name="connsiteY0" fmla="*/ 1410096 h 2310578"/>
                <a:gd name="connsiteX1" fmla="*/ 2335 w 9408512"/>
                <a:gd name="connsiteY1" fmla="*/ 495695 h 2310578"/>
                <a:gd name="connsiteX2" fmla="*/ 234563 w 9408512"/>
                <a:gd name="connsiteY2" fmla="*/ 45753 h 2310578"/>
                <a:gd name="connsiteX3" fmla="*/ 1424735 w 9408512"/>
                <a:gd name="connsiteY3" fmla="*/ 16724 h 2310578"/>
                <a:gd name="connsiteX4" fmla="*/ 3224506 w 9408512"/>
                <a:gd name="connsiteY4" fmla="*/ 60267 h 2310578"/>
                <a:gd name="connsiteX5" fmla="*/ 5575821 w 9408512"/>
                <a:gd name="connsiteY5" fmla="*/ 103810 h 2310578"/>
                <a:gd name="connsiteX6" fmla="*/ 7215935 w 9408512"/>
                <a:gd name="connsiteY6" fmla="*/ 89296 h 2310578"/>
                <a:gd name="connsiteX7" fmla="*/ 8449649 w 9408512"/>
                <a:gd name="connsiteY7" fmla="*/ 147353 h 2310578"/>
                <a:gd name="connsiteX8" fmla="*/ 9262449 w 9408512"/>
                <a:gd name="connsiteY8" fmla="*/ 190896 h 2310578"/>
                <a:gd name="connsiteX9" fmla="*/ 9393078 w 9408512"/>
                <a:gd name="connsiteY9" fmla="*/ 655353 h 2310578"/>
                <a:gd name="connsiteX10" fmla="*/ 9393078 w 9408512"/>
                <a:gd name="connsiteY10" fmla="*/ 1497182 h 2310578"/>
                <a:gd name="connsiteX11" fmla="*/ 9276963 w 9408512"/>
                <a:gd name="connsiteY11" fmla="*/ 1947124 h 2310578"/>
                <a:gd name="connsiteX12" fmla="*/ 8914106 w 9408512"/>
                <a:gd name="connsiteY12" fmla="*/ 2208382 h 2310578"/>
                <a:gd name="connsiteX13" fmla="*/ 7419135 w 9408512"/>
                <a:gd name="connsiteY13" fmla="*/ 2309982 h 2310578"/>
                <a:gd name="connsiteX14" fmla="*/ 6156392 w 9408512"/>
                <a:gd name="connsiteY14" fmla="*/ 2208382 h 2310578"/>
                <a:gd name="connsiteX15" fmla="*/ 4879135 w 9408512"/>
                <a:gd name="connsiteY15" fmla="*/ 2309982 h 2310578"/>
                <a:gd name="connsiteX16" fmla="*/ 2948735 w 9408512"/>
                <a:gd name="connsiteY16" fmla="*/ 2150324 h 2310578"/>
                <a:gd name="connsiteX17" fmla="*/ 1177992 w 9408512"/>
                <a:gd name="connsiteY17" fmla="*/ 2222896 h 2310578"/>
                <a:gd name="connsiteX18" fmla="*/ 263592 w 9408512"/>
                <a:gd name="connsiteY18" fmla="*/ 2208382 h 2310578"/>
                <a:gd name="connsiteX19" fmla="*/ 176506 w 9408512"/>
                <a:gd name="connsiteY19" fmla="*/ 1845524 h 2310578"/>
                <a:gd name="connsiteX20" fmla="*/ 118449 w 9408512"/>
                <a:gd name="connsiteY20" fmla="*/ 1410096 h 2310578"/>
                <a:gd name="connsiteX0" fmla="*/ 118971 w 9409034"/>
                <a:gd name="connsiteY0" fmla="*/ 1393372 h 2293854"/>
                <a:gd name="connsiteX1" fmla="*/ 2857 w 9409034"/>
                <a:gd name="connsiteY1" fmla="*/ 478971 h 2293854"/>
                <a:gd name="connsiteX2" fmla="*/ 249600 w 9409034"/>
                <a:gd name="connsiteY2" fmla="*/ 130629 h 2293854"/>
                <a:gd name="connsiteX3" fmla="*/ 1425257 w 9409034"/>
                <a:gd name="connsiteY3" fmla="*/ 0 h 2293854"/>
                <a:gd name="connsiteX4" fmla="*/ 3225028 w 9409034"/>
                <a:gd name="connsiteY4" fmla="*/ 43543 h 2293854"/>
                <a:gd name="connsiteX5" fmla="*/ 5576343 w 9409034"/>
                <a:gd name="connsiteY5" fmla="*/ 87086 h 2293854"/>
                <a:gd name="connsiteX6" fmla="*/ 7216457 w 9409034"/>
                <a:gd name="connsiteY6" fmla="*/ 72572 h 2293854"/>
                <a:gd name="connsiteX7" fmla="*/ 8450171 w 9409034"/>
                <a:gd name="connsiteY7" fmla="*/ 130629 h 2293854"/>
                <a:gd name="connsiteX8" fmla="*/ 9262971 w 9409034"/>
                <a:gd name="connsiteY8" fmla="*/ 174172 h 2293854"/>
                <a:gd name="connsiteX9" fmla="*/ 9393600 w 9409034"/>
                <a:gd name="connsiteY9" fmla="*/ 638629 h 2293854"/>
                <a:gd name="connsiteX10" fmla="*/ 9393600 w 9409034"/>
                <a:gd name="connsiteY10" fmla="*/ 1480458 h 2293854"/>
                <a:gd name="connsiteX11" fmla="*/ 9277485 w 9409034"/>
                <a:gd name="connsiteY11" fmla="*/ 1930400 h 2293854"/>
                <a:gd name="connsiteX12" fmla="*/ 8914628 w 9409034"/>
                <a:gd name="connsiteY12" fmla="*/ 2191658 h 2293854"/>
                <a:gd name="connsiteX13" fmla="*/ 7419657 w 9409034"/>
                <a:gd name="connsiteY13" fmla="*/ 2293258 h 2293854"/>
                <a:gd name="connsiteX14" fmla="*/ 6156914 w 9409034"/>
                <a:gd name="connsiteY14" fmla="*/ 2191658 h 2293854"/>
                <a:gd name="connsiteX15" fmla="*/ 4879657 w 9409034"/>
                <a:gd name="connsiteY15" fmla="*/ 2293258 h 2293854"/>
                <a:gd name="connsiteX16" fmla="*/ 2949257 w 9409034"/>
                <a:gd name="connsiteY16" fmla="*/ 2133600 h 2293854"/>
                <a:gd name="connsiteX17" fmla="*/ 1178514 w 9409034"/>
                <a:gd name="connsiteY17" fmla="*/ 2206172 h 2293854"/>
                <a:gd name="connsiteX18" fmla="*/ 264114 w 9409034"/>
                <a:gd name="connsiteY18" fmla="*/ 2191658 h 2293854"/>
                <a:gd name="connsiteX19" fmla="*/ 177028 w 9409034"/>
                <a:gd name="connsiteY19" fmla="*/ 1828800 h 2293854"/>
                <a:gd name="connsiteX20" fmla="*/ 118971 w 9409034"/>
                <a:gd name="connsiteY20" fmla="*/ 1393372 h 2293854"/>
                <a:gd name="connsiteX0" fmla="*/ 104764 w 9394827"/>
                <a:gd name="connsiteY0" fmla="*/ 1393372 h 2293854"/>
                <a:gd name="connsiteX1" fmla="*/ 3165 w 9394827"/>
                <a:gd name="connsiteY1" fmla="*/ 624114 h 2293854"/>
                <a:gd name="connsiteX2" fmla="*/ 235393 w 9394827"/>
                <a:gd name="connsiteY2" fmla="*/ 130629 h 2293854"/>
                <a:gd name="connsiteX3" fmla="*/ 1411050 w 9394827"/>
                <a:gd name="connsiteY3" fmla="*/ 0 h 2293854"/>
                <a:gd name="connsiteX4" fmla="*/ 3210821 w 9394827"/>
                <a:gd name="connsiteY4" fmla="*/ 43543 h 2293854"/>
                <a:gd name="connsiteX5" fmla="*/ 5562136 w 9394827"/>
                <a:gd name="connsiteY5" fmla="*/ 87086 h 2293854"/>
                <a:gd name="connsiteX6" fmla="*/ 7202250 w 9394827"/>
                <a:gd name="connsiteY6" fmla="*/ 72572 h 2293854"/>
                <a:gd name="connsiteX7" fmla="*/ 8435964 w 9394827"/>
                <a:gd name="connsiteY7" fmla="*/ 130629 h 2293854"/>
                <a:gd name="connsiteX8" fmla="*/ 9248764 w 9394827"/>
                <a:gd name="connsiteY8" fmla="*/ 174172 h 2293854"/>
                <a:gd name="connsiteX9" fmla="*/ 9379393 w 9394827"/>
                <a:gd name="connsiteY9" fmla="*/ 638629 h 2293854"/>
                <a:gd name="connsiteX10" fmla="*/ 9379393 w 9394827"/>
                <a:gd name="connsiteY10" fmla="*/ 1480458 h 2293854"/>
                <a:gd name="connsiteX11" fmla="*/ 9263278 w 9394827"/>
                <a:gd name="connsiteY11" fmla="*/ 1930400 h 2293854"/>
                <a:gd name="connsiteX12" fmla="*/ 8900421 w 9394827"/>
                <a:gd name="connsiteY12" fmla="*/ 2191658 h 2293854"/>
                <a:gd name="connsiteX13" fmla="*/ 7405450 w 9394827"/>
                <a:gd name="connsiteY13" fmla="*/ 2293258 h 2293854"/>
                <a:gd name="connsiteX14" fmla="*/ 6142707 w 9394827"/>
                <a:gd name="connsiteY14" fmla="*/ 2191658 h 2293854"/>
                <a:gd name="connsiteX15" fmla="*/ 4865450 w 9394827"/>
                <a:gd name="connsiteY15" fmla="*/ 2293258 h 2293854"/>
                <a:gd name="connsiteX16" fmla="*/ 2935050 w 9394827"/>
                <a:gd name="connsiteY16" fmla="*/ 2133600 h 2293854"/>
                <a:gd name="connsiteX17" fmla="*/ 1164307 w 9394827"/>
                <a:gd name="connsiteY17" fmla="*/ 2206172 h 2293854"/>
                <a:gd name="connsiteX18" fmla="*/ 249907 w 9394827"/>
                <a:gd name="connsiteY18" fmla="*/ 2191658 h 2293854"/>
                <a:gd name="connsiteX19" fmla="*/ 162821 w 9394827"/>
                <a:gd name="connsiteY19" fmla="*/ 1828800 h 2293854"/>
                <a:gd name="connsiteX20" fmla="*/ 104764 w 9394827"/>
                <a:gd name="connsiteY20" fmla="*/ 1393372 h 2293854"/>
                <a:gd name="connsiteX0" fmla="*/ 104764 w 9394827"/>
                <a:gd name="connsiteY0" fmla="*/ 1407886 h 2308368"/>
                <a:gd name="connsiteX1" fmla="*/ 3165 w 9394827"/>
                <a:gd name="connsiteY1" fmla="*/ 638628 h 2308368"/>
                <a:gd name="connsiteX2" fmla="*/ 235393 w 9394827"/>
                <a:gd name="connsiteY2" fmla="*/ 145143 h 2308368"/>
                <a:gd name="connsiteX3" fmla="*/ 1411050 w 9394827"/>
                <a:gd name="connsiteY3" fmla="*/ 14514 h 2308368"/>
                <a:gd name="connsiteX4" fmla="*/ 3210821 w 9394827"/>
                <a:gd name="connsiteY4" fmla="*/ 58057 h 2308368"/>
                <a:gd name="connsiteX5" fmla="*/ 5591164 w 9394827"/>
                <a:gd name="connsiteY5" fmla="*/ 0 h 2308368"/>
                <a:gd name="connsiteX6" fmla="*/ 7202250 w 9394827"/>
                <a:gd name="connsiteY6" fmla="*/ 87086 h 2308368"/>
                <a:gd name="connsiteX7" fmla="*/ 8435964 w 9394827"/>
                <a:gd name="connsiteY7" fmla="*/ 145143 h 2308368"/>
                <a:gd name="connsiteX8" fmla="*/ 9248764 w 9394827"/>
                <a:gd name="connsiteY8" fmla="*/ 188686 h 2308368"/>
                <a:gd name="connsiteX9" fmla="*/ 9379393 w 9394827"/>
                <a:gd name="connsiteY9" fmla="*/ 653143 h 2308368"/>
                <a:gd name="connsiteX10" fmla="*/ 9379393 w 9394827"/>
                <a:gd name="connsiteY10" fmla="*/ 1494972 h 2308368"/>
                <a:gd name="connsiteX11" fmla="*/ 9263278 w 9394827"/>
                <a:gd name="connsiteY11" fmla="*/ 1944914 h 2308368"/>
                <a:gd name="connsiteX12" fmla="*/ 8900421 w 9394827"/>
                <a:gd name="connsiteY12" fmla="*/ 2206172 h 2308368"/>
                <a:gd name="connsiteX13" fmla="*/ 7405450 w 9394827"/>
                <a:gd name="connsiteY13" fmla="*/ 2307772 h 2308368"/>
                <a:gd name="connsiteX14" fmla="*/ 6142707 w 9394827"/>
                <a:gd name="connsiteY14" fmla="*/ 2206172 h 2308368"/>
                <a:gd name="connsiteX15" fmla="*/ 4865450 w 9394827"/>
                <a:gd name="connsiteY15" fmla="*/ 2307772 h 2308368"/>
                <a:gd name="connsiteX16" fmla="*/ 2935050 w 9394827"/>
                <a:gd name="connsiteY16" fmla="*/ 2148114 h 2308368"/>
                <a:gd name="connsiteX17" fmla="*/ 1164307 w 9394827"/>
                <a:gd name="connsiteY17" fmla="*/ 2220686 h 2308368"/>
                <a:gd name="connsiteX18" fmla="*/ 249907 w 9394827"/>
                <a:gd name="connsiteY18" fmla="*/ 2206172 h 2308368"/>
                <a:gd name="connsiteX19" fmla="*/ 162821 w 9394827"/>
                <a:gd name="connsiteY19" fmla="*/ 1843314 h 2308368"/>
                <a:gd name="connsiteX20" fmla="*/ 104764 w 9394827"/>
                <a:gd name="connsiteY20" fmla="*/ 1407886 h 2308368"/>
                <a:gd name="connsiteX0" fmla="*/ 104764 w 9394827"/>
                <a:gd name="connsiteY0" fmla="*/ 1422400 h 2322882"/>
                <a:gd name="connsiteX1" fmla="*/ 3165 w 9394827"/>
                <a:gd name="connsiteY1" fmla="*/ 653142 h 2322882"/>
                <a:gd name="connsiteX2" fmla="*/ 235393 w 9394827"/>
                <a:gd name="connsiteY2" fmla="*/ 159657 h 2322882"/>
                <a:gd name="connsiteX3" fmla="*/ 1411050 w 9394827"/>
                <a:gd name="connsiteY3" fmla="*/ 29028 h 2322882"/>
                <a:gd name="connsiteX4" fmla="*/ 3210821 w 9394827"/>
                <a:gd name="connsiteY4" fmla="*/ 72571 h 2322882"/>
                <a:gd name="connsiteX5" fmla="*/ 5591164 w 9394827"/>
                <a:gd name="connsiteY5" fmla="*/ 14514 h 2322882"/>
                <a:gd name="connsiteX6" fmla="*/ 7202250 w 9394827"/>
                <a:gd name="connsiteY6" fmla="*/ 101600 h 2322882"/>
                <a:gd name="connsiteX7" fmla="*/ 8508536 w 9394827"/>
                <a:gd name="connsiteY7" fmla="*/ 0 h 2322882"/>
                <a:gd name="connsiteX8" fmla="*/ 9248764 w 9394827"/>
                <a:gd name="connsiteY8" fmla="*/ 203200 h 2322882"/>
                <a:gd name="connsiteX9" fmla="*/ 9379393 w 9394827"/>
                <a:gd name="connsiteY9" fmla="*/ 667657 h 2322882"/>
                <a:gd name="connsiteX10" fmla="*/ 9379393 w 9394827"/>
                <a:gd name="connsiteY10" fmla="*/ 1509486 h 2322882"/>
                <a:gd name="connsiteX11" fmla="*/ 9263278 w 9394827"/>
                <a:gd name="connsiteY11" fmla="*/ 1959428 h 2322882"/>
                <a:gd name="connsiteX12" fmla="*/ 8900421 w 9394827"/>
                <a:gd name="connsiteY12" fmla="*/ 2220686 h 2322882"/>
                <a:gd name="connsiteX13" fmla="*/ 7405450 w 9394827"/>
                <a:gd name="connsiteY13" fmla="*/ 2322286 h 2322882"/>
                <a:gd name="connsiteX14" fmla="*/ 6142707 w 9394827"/>
                <a:gd name="connsiteY14" fmla="*/ 2220686 h 2322882"/>
                <a:gd name="connsiteX15" fmla="*/ 4865450 w 9394827"/>
                <a:gd name="connsiteY15" fmla="*/ 2322286 h 2322882"/>
                <a:gd name="connsiteX16" fmla="*/ 2935050 w 9394827"/>
                <a:gd name="connsiteY16" fmla="*/ 2162628 h 2322882"/>
                <a:gd name="connsiteX17" fmla="*/ 1164307 w 9394827"/>
                <a:gd name="connsiteY17" fmla="*/ 2235200 h 2322882"/>
                <a:gd name="connsiteX18" fmla="*/ 249907 w 9394827"/>
                <a:gd name="connsiteY18" fmla="*/ 2220686 h 2322882"/>
                <a:gd name="connsiteX19" fmla="*/ 162821 w 9394827"/>
                <a:gd name="connsiteY19" fmla="*/ 1857828 h 2322882"/>
                <a:gd name="connsiteX20" fmla="*/ 104764 w 9394827"/>
                <a:gd name="connsiteY20" fmla="*/ 1422400 h 232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rgbClr val="FFE78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任意多边形 4">
              <a:extLst>
                <a:ext uri="{FF2B5EF4-FFF2-40B4-BE49-F238E27FC236}">
                  <a16:creationId xmlns:a16="http://schemas.microsoft.com/office/drawing/2014/main" id="{04C2A894-8333-4BCA-89E3-3CE833FDE480}"/>
                </a:ext>
              </a:extLst>
            </p:cNvPr>
            <p:cNvSpPr/>
            <p:nvPr/>
          </p:nvSpPr>
          <p:spPr>
            <a:xfrm flipH="1">
              <a:off x="2206171" y="4093028"/>
              <a:ext cx="7779658" cy="1698173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" fmla="*/ 59709 w 9349772"/>
                <a:gd name="connsiteY0" fmla="*/ 1397815 h 2298297"/>
                <a:gd name="connsiteX1" fmla="*/ 45195 w 9349772"/>
                <a:gd name="connsiteY1" fmla="*/ 410843 h 2298297"/>
                <a:gd name="connsiteX2" fmla="*/ 683823 w 9349772"/>
                <a:gd name="connsiteY2" fmla="*/ 178615 h 2298297"/>
                <a:gd name="connsiteX3" fmla="*/ 1365995 w 9349772"/>
                <a:gd name="connsiteY3" fmla="*/ 4443 h 2298297"/>
                <a:gd name="connsiteX4" fmla="*/ 3165766 w 9349772"/>
                <a:gd name="connsiteY4" fmla="*/ 47986 h 2298297"/>
                <a:gd name="connsiteX5" fmla="*/ 5517081 w 9349772"/>
                <a:gd name="connsiteY5" fmla="*/ 91529 h 2298297"/>
                <a:gd name="connsiteX6" fmla="*/ 7157195 w 9349772"/>
                <a:gd name="connsiteY6" fmla="*/ 77015 h 2298297"/>
                <a:gd name="connsiteX7" fmla="*/ 8390909 w 9349772"/>
                <a:gd name="connsiteY7" fmla="*/ 135072 h 2298297"/>
                <a:gd name="connsiteX8" fmla="*/ 9203709 w 9349772"/>
                <a:gd name="connsiteY8" fmla="*/ 178615 h 2298297"/>
                <a:gd name="connsiteX9" fmla="*/ 9334338 w 9349772"/>
                <a:gd name="connsiteY9" fmla="*/ 643072 h 2298297"/>
                <a:gd name="connsiteX10" fmla="*/ 9334338 w 9349772"/>
                <a:gd name="connsiteY10" fmla="*/ 1484901 h 2298297"/>
                <a:gd name="connsiteX11" fmla="*/ 9218223 w 9349772"/>
                <a:gd name="connsiteY11" fmla="*/ 1934843 h 2298297"/>
                <a:gd name="connsiteX12" fmla="*/ 8855366 w 9349772"/>
                <a:gd name="connsiteY12" fmla="*/ 2196101 h 2298297"/>
                <a:gd name="connsiteX13" fmla="*/ 7360395 w 9349772"/>
                <a:gd name="connsiteY13" fmla="*/ 2297701 h 2298297"/>
                <a:gd name="connsiteX14" fmla="*/ 6097652 w 9349772"/>
                <a:gd name="connsiteY14" fmla="*/ 2196101 h 2298297"/>
                <a:gd name="connsiteX15" fmla="*/ 4820395 w 9349772"/>
                <a:gd name="connsiteY15" fmla="*/ 2297701 h 2298297"/>
                <a:gd name="connsiteX16" fmla="*/ 2889995 w 9349772"/>
                <a:gd name="connsiteY16" fmla="*/ 2138043 h 2298297"/>
                <a:gd name="connsiteX17" fmla="*/ 1119252 w 9349772"/>
                <a:gd name="connsiteY17" fmla="*/ 2210615 h 2298297"/>
                <a:gd name="connsiteX18" fmla="*/ 204852 w 9349772"/>
                <a:gd name="connsiteY18" fmla="*/ 2196101 h 2298297"/>
                <a:gd name="connsiteX19" fmla="*/ 117766 w 9349772"/>
                <a:gd name="connsiteY19" fmla="*/ 1833243 h 2298297"/>
                <a:gd name="connsiteX20" fmla="*/ 59709 w 9349772"/>
                <a:gd name="connsiteY20" fmla="*/ 1397815 h 2298297"/>
                <a:gd name="connsiteX0" fmla="*/ 24725 w 9314788"/>
                <a:gd name="connsiteY0" fmla="*/ 1405232 h 2305714"/>
                <a:gd name="connsiteX1" fmla="*/ 10211 w 9314788"/>
                <a:gd name="connsiteY1" fmla="*/ 418260 h 2305714"/>
                <a:gd name="connsiteX2" fmla="*/ 140839 w 9314788"/>
                <a:gd name="connsiteY2" fmla="*/ 40889 h 2305714"/>
                <a:gd name="connsiteX3" fmla="*/ 1331011 w 9314788"/>
                <a:gd name="connsiteY3" fmla="*/ 11860 h 2305714"/>
                <a:gd name="connsiteX4" fmla="*/ 3130782 w 9314788"/>
                <a:gd name="connsiteY4" fmla="*/ 55403 h 2305714"/>
                <a:gd name="connsiteX5" fmla="*/ 5482097 w 9314788"/>
                <a:gd name="connsiteY5" fmla="*/ 98946 h 2305714"/>
                <a:gd name="connsiteX6" fmla="*/ 7122211 w 9314788"/>
                <a:gd name="connsiteY6" fmla="*/ 84432 h 2305714"/>
                <a:gd name="connsiteX7" fmla="*/ 8355925 w 9314788"/>
                <a:gd name="connsiteY7" fmla="*/ 142489 h 2305714"/>
                <a:gd name="connsiteX8" fmla="*/ 9168725 w 9314788"/>
                <a:gd name="connsiteY8" fmla="*/ 186032 h 2305714"/>
                <a:gd name="connsiteX9" fmla="*/ 9299354 w 9314788"/>
                <a:gd name="connsiteY9" fmla="*/ 650489 h 2305714"/>
                <a:gd name="connsiteX10" fmla="*/ 9299354 w 9314788"/>
                <a:gd name="connsiteY10" fmla="*/ 1492318 h 2305714"/>
                <a:gd name="connsiteX11" fmla="*/ 9183239 w 9314788"/>
                <a:gd name="connsiteY11" fmla="*/ 1942260 h 2305714"/>
                <a:gd name="connsiteX12" fmla="*/ 8820382 w 9314788"/>
                <a:gd name="connsiteY12" fmla="*/ 2203518 h 2305714"/>
                <a:gd name="connsiteX13" fmla="*/ 7325411 w 9314788"/>
                <a:gd name="connsiteY13" fmla="*/ 2305118 h 2305714"/>
                <a:gd name="connsiteX14" fmla="*/ 6062668 w 9314788"/>
                <a:gd name="connsiteY14" fmla="*/ 2203518 h 2305714"/>
                <a:gd name="connsiteX15" fmla="*/ 4785411 w 9314788"/>
                <a:gd name="connsiteY15" fmla="*/ 2305118 h 2305714"/>
                <a:gd name="connsiteX16" fmla="*/ 2855011 w 9314788"/>
                <a:gd name="connsiteY16" fmla="*/ 2145460 h 2305714"/>
                <a:gd name="connsiteX17" fmla="*/ 1084268 w 9314788"/>
                <a:gd name="connsiteY17" fmla="*/ 2218032 h 2305714"/>
                <a:gd name="connsiteX18" fmla="*/ 169868 w 9314788"/>
                <a:gd name="connsiteY18" fmla="*/ 2203518 h 2305714"/>
                <a:gd name="connsiteX19" fmla="*/ 82782 w 9314788"/>
                <a:gd name="connsiteY19" fmla="*/ 1840660 h 2305714"/>
                <a:gd name="connsiteX20" fmla="*/ 24725 w 9314788"/>
                <a:gd name="connsiteY20" fmla="*/ 1405232 h 2305714"/>
                <a:gd name="connsiteX0" fmla="*/ 118449 w 9408512"/>
                <a:gd name="connsiteY0" fmla="*/ 1410096 h 2310578"/>
                <a:gd name="connsiteX1" fmla="*/ 2335 w 9408512"/>
                <a:gd name="connsiteY1" fmla="*/ 495695 h 2310578"/>
                <a:gd name="connsiteX2" fmla="*/ 234563 w 9408512"/>
                <a:gd name="connsiteY2" fmla="*/ 45753 h 2310578"/>
                <a:gd name="connsiteX3" fmla="*/ 1424735 w 9408512"/>
                <a:gd name="connsiteY3" fmla="*/ 16724 h 2310578"/>
                <a:gd name="connsiteX4" fmla="*/ 3224506 w 9408512"/>
                <a:gd name="connsiteY4" fmla="*/ 60267 h 2310578"/>
                <a:gd name="connsiteX5" fmla="*/ 5575821 w 9408512"/>
                <a:gd name="connsiteY5" fmla="*/ 103810 h 2310578"/>
                <a:gd name="connsiteX6" fmla="*/ 7215935 w 9408512"/>
                <a:gd name="connsiteY6" fmla="*/ 89296 h 2310578"/>
                <a:gd name="connsiteX7" fmla="*/ 8449649 w 9408512"/>
                <a:gd name="connsiteY7" fmla="*/ 147353 h 2310578"/>
                <a:gd name="connsiteX8" fmla="*/ 9262449 w 9408512"/>
                <a:gd name="connsiteY8" fmla="*/ 190896 h 2310578"/>
                <a:gd name="connsiteX9" fmla="*/ 9393078 w 9408512"/>
                <a:gd name="connsiteY9" fmla="*/ 655353 h 2310578"/>
                <a:gd name="connsiteX10" fmla="*/ 9393078 w 9408512"/>
                <a:gd name="connsiteY10" fmla="*/ 1497182 h 2310578"/>
                <a:gd name="connsiteX11" fmla="*/ 9276963 w 9408512"/>
                <a:gd name="connsiteY11" fmla="*/ 1947124 h 2310578"/>
                <a:gd name="connsiteX12" fmla="*/ 8914106 w 9408512"/>
                <a:gd name="connsiteY12" fmla="*/ 2208382 h 2310578"/>
                <a:gd name="connsiteX13" fmla="*/ 7419135 w 9408512"/>
                <a:gd name="connsiteY13" fmla="*/ 2309982 h 2310578"/>
                <a:gd name="connsiteX14" fmla="*/ 6156392 w 9408512"/>
                <a:gd name="connsiteY14" fmla="*/ 2208382 h 2310578"/>
                <a:gd name="connsiteX15" fmla="*/ 4879135 w 9408512"/>
                <a:gd name="connsiteY15" fmla="*/ 2309982 h 2310578"/>
                <a:gd name="connsiteX16" fmla="*/ 2948735 w 9408512"/>
                <a:gd name="connsiteY16" fmla="*/ 2150324 h 2310578"/>
                <a:gd name="connsiteX17" fmla="*/ 1177992 w 9408512"/>
                <a:gd name="connsiteY17" fmla="*/ 2222896 h 2310578"/>
                <a:gd name="connsiteX18" fmla="*/ 263592 w 9408512"/>
                <a:gd name="connsiteY18" fmla="*/ 2208382 h 2310578"/>
                <a:gd name="connsiteX19" fmla="*/ 176506 w 9408512"/>
                <a:gd name="connsiteY19" fmla="*/ 1845524 h 2310578"/>
                <a:gd name="connsiteX20" fmla="*/ 118449 w 9408512"/>
                <a:gd name="connsiteY20" fmla="*/ 1410096 h 2310578"/>
                <a:gd name="connsiteX0" fmla="*/ 118971 w 9409034"/>
                <a:gd name="connsiteY0" fmla="*/ 1393372 h 2293854"/>
                <a:gd name="connsiteX1" fmla="*/ 2857 w 9409034"/>
                <a:gd name="connsiteY1" fmla="*/ 478971 h 2293854"/>
                <a:gd name="connsiteX2" fmla="*/ 249600 w 9409034"/>
                <a:gd name="connsiteY2" fmla="*/ 130629 h 2293854"/>
                <a:gd name="connsiteX3" fmla="*/ 1425257 w 9409034"/>
                <a:gd name="connsiteY3" fmla="*/ 0 h 2293854"/>
                <a:gd name="connsiteX4" fmla="*/ 3225028 w 9409034"/>
                <a:gd name="connsiteY4" fmla="*/ 43543 h 2293854"/>
                <a:gd name="connsiteX5" fmla="*/ 5576343 w 9409034"/>
                <a:gd name="connsiteY5" fmla="*/ 87086 h 2293854"/>
                <a:gd name="connsiteX6" fmla="*/ 7216457 w 9409034"/>
                <a:gd name="connsiteY6" fmla="*/ 72572 h 2293854"/>
                <a:gd name="connsiteX7" fmla="*/ 8450171 w 9409034"/>
                <a:gd name="connsiteY7" fmla="*/ 130629 h 2293854"/>
                <a:gd name="connsiteX8" fmla="*/ 9262971 w 9409034"/>
                <a:gd name="connsiteY8" fmla="*/ 174172 h 2293854"/>
                <a:gd name="connsiteX9" fmla="*/ 9393600 w 9409034"/>
                <a:gd name="connsiteY9" fmla="*/ 638629 h 2293854"/>
                <a:gd name="connsiteX10" fmla="*/ 9393600 w 9409034"/>
                <a:gd name="connsiteY10" fmla="*/ 1480458 h 2293854"/>
                <a:gd name="connsiteX11" fmla="*/ 9277485 w 9409034"/>
                <a:gd name="connsiteY11" fmla="*/ 1930400 h 2293854"/>
                <a:gd name="connsiteX12" fmla="*/ 8914628 w 9409034"/>
                <a:gd name="connsiteY12" fmla="*/ 2191658 h 2293854"/>
                <a:gd name="connsiteX13" fmla="*/ 7419657 w 9409034"/>
                <a:gd name="connsiteY13" fmla="*/ 2293258 h 2293854"/>
                <a:gd name="connsiteX14" fmla="*/ 6156914 w 9409034"/>
                <a:gd name="connsiteY14" fmla="*/ 2191658 h 2293854"/>
                <a:gd name="connsiteX15" fmla="*/ 4879657 w 9409034"/>
                <a:gd name="connsiteY15" fmla="*/ 2293258 h 2293854"/>
                <a:gd name="connsiteX16" fmla="*/ 2949257 w 9409034"/>
                <a:gd name="connsiteY16" fmla="*/ 2133600 h 2293854"/>
                <a:gd name="connsiteX17" fmla="*/ 1178514 w 9409034"/>
                <a:gd name="connsiteY17" fmla="*/ 2206172 h 2293854"/>
                <a:gd name="connsiteX18" fmla="*/ 264114 w 9409034"/>
                <a:gd name="connsiteY18" fmla="*/ 2191658 h 2293854"/>
                <a:gd name="connsiteX19" fmla="*/ 177028 w 9409034"/>
                <a:gd name="connsiteY19" fmla="*/ 1828800 h 2293854"/>
                <a:gd name="connsiteX20" fmla="*/ 118971 w 9409034"/>
                <a:gd name="connsiteY20" fmla="*/ 1393372 h 2293854"/>
                <a:gd name="connsiteX0" fmla="*/ 104764 w 9394827"/>
                <a:gd name="connsiteY0" fmla="*/ 1393372 h 2293854"/>
                <a:gd name="connsiteX1" fmla="*/ 3165 w 9394827"/>
                <a:gd name="connsiteY1" fmla="*/ 624114 h 2293854"/>
                <a:gd name="connsiteX2" fmla="*/ 235393 w 9394827"/>
                <a:gd name="connsiteY2" fmla="*/ 130629 h 2293854"/>
                <a:gd name="connsiteX3" fmla="*/ 1411050 w 9394827"/>
                <a:gd name="connsiteY3" fmla="*/ 0 h 2293854"/>
                <a:gd name="connsiteX4" fmla="*/ 3210821 w 9394827"/>
                <a:gd name="connsiteY4" fmla="*/ 43543 h 2293854"/>
                <a:gd name="connsiteX5" fmla="*/ 5562136 w 9394827"/>
                <a:gd name="connsiteY5" fmla="*/ 87086 h 2293854"/>
                <a:gd name="connsiteX6" fmla="*/ 7202250 w 9394827"/>
                <a:gd name="connsiteY6" fmla="*/ 72572 h 2293854"/>
                <a:gd name="connsiteX7" fmla="*/ 8435964 w 9394827"/>
                <a:gd name="connsiteY7" fmla="*/ 130629 h 2293854"/>
                <a:gd name="connsiteX8" fmla="*/ 9248764 w 9394827"/>
                <a:gd name="connsiteY8" fmla="*/ 174172 h 2293854"/>
                <a:gd name="connsiteX9" fmla="*/ 9379393 w 9394827"/>
                <a:gd name="connsiteY9" fmla="*/ 638629 h 2293854"/>
                <a:gd name="connsiteX10" fmla="*/ 9379393 w 9394827"/>
                <a:gd name="connsiteY10" fmla="*/ 1480458 h 2293854"/>
                <a:gd name="connsiteX11" fmla="*/ 9263278 w 9394827"/>
                <a:gd name="connsiteY11" fmla="*/ 1930400 h 2293854"/>
                <a:gd name="connsiteX12" fmla="*/ 8900421 w 9394827"/>
                <a:gd name="connsiteY12" fmla="*/ 2191658 h 2293854"/>
                <a:gd name="connsiteX13" fmla="*/ 7405450 w 9394827"/>
                <a:gd name="connsiteY13" fmla="*/ 2293258 h 2293854"/>
                <a:gd name="connsiteX14" fmla="*/ 6142707 w 9394827"/>
                <a:gd name="connsiteY14" fmla="*/ 2191658 h 2293854"/>
                <a:gd name="connsiteX15" fmla="*/ 4865450 w 9394827"/>
                <a:gd name="connsiteY15" fmla="*/ 2293258 h 2293854"/>
                <a:gd name="connsiteX16" fmla="*/ 2935050 w 9394827"/>
                <a:gd name="connsiteY16" fmla="*/ 2133600 h 2293854"/>
                <a:gd name="connsiteX17" fmla="*/ 1164307 w 9394827"/>
                <a:gd name="connsiteY17" fmla="*/ 2206172 h 2293854"/>
                <a:gd name="connsiteX18" fmla="*/ 249907 w 9394827"/>
                <a:gd name="connsiteY18" fmla="*/ 2191658 h 2293854"/>
                <a:gd name="connsiteX19" fmla="*/ 162821 w 9394827"/>
                <a:gd name="connsiteY19" fmla="*/ 1828800 h 2293854"/>
                <a:gd name="connsiteX20" fmla="*/ 104764 w 9394827"/>
                <a:gd name="connsiteY20" fmla="*/ 1393372 h 2293854"/>
                <a:gd name="connsiteX0" fmla="*/ 104764 w 9394827"/>
                <a:gd name="connsiteY0" fmla="*/ 1407886 h 2308368"/>
                <a:gd name="connsiteX1" fmla="*/ 3165 w 9394827"/>
                <a:gd name="connsiteY1" fmla="*/ 638628 h 2308368"/>
                <a:gd name="connsiteX2" fmla="*/ 235393 w 9394827"/>
                <a:gd name="connsiteY2" fmla="*/ 145143 h 2308368"/>
                <a:gd name="connsiteX3" fmla="*/ 1411050 w 9394827"/>
                <a:gd name="connsiteY3" fmla="*/ 14514 h 2308368"/>
                <a:gd name="connsiteX4" fmla="*/ 3210821 w 9394827"/>
                <a:gd name="connsiteY4" fmla="*/ 58057 h 2308368"/>
                <a:gd name="connsiteX5" fmla="*/ 5591164 w 9394827"/>
                <a:gd name="connsiteY5" fmla="*/ 0 h 2308368"/>
                <a:gd name="connsiteX6" fmla="*/ 7202250 w 9394827"/>
                <a:gd name="connsiteY6" fmla="*/ 87086 h 2308368"/>
                <a:gd name="connsiteX7" fmla="*/ 8435964 w 9394827"/>
                <a:gd name="connsiteY7" fmla="*/ 145143 h 2308368"/>
                <a:gd name="connsiteX8" fmla="*/ 9248764 w 9394827"/>
                <a:gd name="connsiteY8" fmla="*/ 188686 h 2308368"/>
                <a:gd name="connsiteX9" fmla="*/ 9379393 w 9394827"/>
                <a:gd name="connsiteY9" fmla="*/ 653143 h 2308368"/>
                <a:gd name="connsiteX10" fmla="*/ 9379393 w 9394827"/>
                <a:gd name="connsiteY10" fmla="*/ 1494972 h 2308368"/>
                <a:gd name="connsiteX11" fmla="*/ 9263278 w 9394827"/>
                <a:gd name="connsiteY11" fmla="*/ 1944914 h 2308368"/>
                <a:gd name="connsiteX12" fmla="*/ 8900421 w 9394827"/>
                <a:gd name="connsiteY12" fmla="*/ 2206172 h 2308368"/>
                <a:gd name="connsiteX13" fmla="*/ 7405450 w 9394827"/>
                <a:gd name="connsiteY13" fmla="*/ 2307772 h 2308368"/>
                <a:gd name="connsiteX14" fmla="*/ 6142707 w 9394827"/>
                <a:gd name="connsiteY14" fmla="*/ 2206172 h 2308368"/>
                <a:gd name="connsiteX15" fmla="*/ 4865450 w 9394827"/>
                <a:gd name="connsiteY15" fmla="*/ 2307772 h 2308368"/>
                <a:gd name="connsiteX16" fmla="*/ 2935050 w 9394827"/>
                <a:gd name="connsiteY16" fmla="*/ 2148114 h 2308368"/>
                <a:gd name="connsiteX17" fmla="*/ 1164307 w 9394827"/>
                <a:gd name="connsiteY17" fmla="*/ 2220686 h 2308368"/>
                <a:gd name="connsiteX18" fmla="*/ 249907 w 9394827"/>
                <a:gd name="connsiteY18" fmla="*/ 2206172 h 2308368"/>
                <a:gd name="connsiteX19" fmla="*/ 162821 w 9394827"/>
                <a:gd name="connsiteY19" fmla="*/ 1843314 h 2308368"/>
                <a:gd name="connsiteX20" fmla="*/ 104764 w 9394827"/>
                <a:gd name="connsiteY20" fmla="*/ 1407886 h 2308368"/>
                <a:gd name="connsiteX0" fmla="*/ 104764 w 9394827"/>
                <a:gd name="connsiteY0" fmla="*/ 1422400 h 2322882"/>
                <a:gd name="connsiteX1" fmla="*/ 3165 w 9394827"/>
                <a:gd name="connsiteY1" fmla="*/ 653142 h 2322882"/>
                <a:gd name="connsiteX2" fmla="*/ 235393 w 9394827"/>
                <a:gd name="connsiteY2" fmla="*/ 159657 h 2322882"/>
                <a:gd name="connsiteX3" fmla="*/ 1411050 w 9394827"/>
                <a:gd name="connsiteY3" fmla="*/ 29028 h 2322882"/>
                <a:gd name="connsiteX4" fmla="*/ 3210821 w 9394827"/>
                <a:gd name="connsiteY4" fmla="*/ 72571 h 2322882"/>
                <a:gd name="connsiteX5" fmla="*/ 5591164 w 9394827"/>
                <a:gd name="connsiteY5" fmla="*/ 14514 h 2322882"/>
                <a:gd name="connsiteX6" fmla="*/ 7202250 w 9394827"/>
                <a:gd name="connsiteY6" fmla="*/ 101600 h 2322882"/>
                <a:gd name="connsiteX7" fmla="*/ 8508536 w 9394827"/>
                <a:gd name="connsiteY7" fmla="*/ 0 h 2322882"/>
                <a:gd name="connsiteX8" fmla="*/ 9248764 w 9394827"/>
                <a:gd name="connsiteY8" fmla="*/ 203200 h 2322882"/>
                <a:gd name="connsiteX9" fmla="*/ 9379393 w 9394827"/>
                <a:gd name="connsiteY9" fmla="*/ 667657 h 2322882"/>
                <a:gd name="connsiteX10" fmla="*/ 9379393 w 9394827"/>
                <a:gd name="connsiteY10" fmla="*/ 1509486 h 2322882"/>
                <a:gd name="connsiteX11" fmla="*/ 9263278 w 9394827"/>
                <a:gd name="connsiteY11" fmla="*/ 1959428 h 2322882"/>
                <a:gd name="connsiteX12" fmla="*/ 8900421 w 9394827"/>
                <a:gd name="connsiteY12" fmla="*/ 2220686 h 2322882"/>
                <a:gd name="connsiteX13" fmla="*/ 7405450 w 9394827"/>
                <a:gd name="connsiteY13" fmla="*/ 2322286 h 2322882"/>
                <a:gd name="connsiteX14" fmla="*/ 6142707 w 9394827"/>
                <a:gd name="connsiteY14" fmla="*/ 2220686 h 2322882"/>
                <a:gd name="connsiteX15" fmla="*/ 4865450 w 9394827"/>
                <a:gd name="connsiteY15" fmla="*/ 2322286 h 2322882"/>
                <a:gd name="connsiteX16" fmla="*/ 2935050 w 9394827"/>
                <a:gd name="connsiteY16" fmla="*/ 2162628 h 2322882"/>
                <a:gd name="connsiteX17" fmla="*/ 1164307 w 9394827"/>
                <a:gd name="connsiteY17" fmla="*/ 2235200 h 2322882"/>
                <a:gd name="connsiteX18" fmla="*/ 249907 w 9394827"/>
                <a:gd name="connsiteY18" fmla="*/ 2220686 h 2322882"/>
                <a:gd name="connsiteX19" fmla="*/ 162821 w 9394827"/>
                <a:gd name="connsiteY19" fmla="*/ 1857828 h 2322882"/>
                <a:gd name="connsiteX20" fmla="*/ 104764 w 9394827"/>
                <a:gd name="connsiteY20" fmla="*/ 1422400 h 232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0C37F6D3-DF16-4C68-8B33-6CE28FB888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16" b="57642"/>
          <a:stretch/>
        </p:blipFill>
        <p:spPr>
          <a:xfrm>
            <a:off x="4371918" y="333248"/>
            <a:ext cx="3479404" cy="63538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2176F0F-6585-45EC-89A9-3670861B3AAB}"/>
              </a:ext>
            </a:extLst>
          </p:cNvPr>
          <p:cNvSpPr txBox="1"/>
          <p:nvPr/>
        </p:nvSpPr>
        <p:spPr>
          <a:xfrm flipH="1">
            <a:off x="4560850" y="1135120"/>
            <a:ext cx="3999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77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LUYỆN ĐỌC CÂU</a:t>
            </a:r>
          </a:p>
        </p:txBody>
      </p:sp>
    </p:spTree>
    <p:extLst>
      <p:ext uri="{BB962C8B-B14F-4D97-AF65-F5344CB8AC3E}">
        <p14:creationId xmlns:p14="http://schemas.microsoft.com/office/powerpoint/2010/main" val="180800343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318</TotalTime>
  <Words>67</Words>
  <Application>Microsoft Office PowerPoint</Application>
  <PresentationFormat>Widescreen</PresentationFormat>
  <Paragraphs>22</Paragraphs>
  <Slides>26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微软雅黑</vt:lpstr>
      <vt:lpstr>Arial</vt:lpstr>
      <vt:lpstr>Calibri</vt:lpstr>
      <vt:lpstr>UTM Avo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22</cp:revision>
  <dcterms:created xsi:type="dcterms:W3CDTF">2021-01-19T08:33:08Z</dcterms:created>
  <dcterms:modified xsi:type="dcterms:W3CDTF">2022-04-13T11:59:22Z</dcterms:modified>
</cp:coreProperties>
</file>