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93" r:id="rId3"/>
    <p:sldMasterId id="2147483715" r:id="rId4"/>
    <p:sldMasterId id="2147483726" r:id="rId5"/>
  </p:sldMasterIdLst>
  <p:notesMasterIdLst>
    <p:notesMasterId r:id="rId19"/>
  </p:notesMasterIdLst>
  <p:sldIdLst>
    <p:sldId id="276" r:id="rId6"/>
    <p:sldId id="272" r:id="rId7"/>
    <p:sldId id="258" r:id="rId8"/>
    <p:sldId id="260" r:id="rId9"/>
    <p:sldId id="263" r:id="rId10"/>
    <p:sldId id="265" r:id="rId11"/>
    <p:sldId id="266" r:id="rId12"/>
    <p:sldId id="267" r:id="rId13"/>
    <p:sldId id="264" r:id="rId14"/>
    <p:sldId id="268" r:id="rId15"/>
    <p:sldId id="262" r:id="rId16"/>
    <p:sldId id="270" r:id="rId17"/>
    <p:sldId id="275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D22480-74B6-43C7-B32A-BCC3AE6D79A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5F4B5-3D8F-44E3-B7D6-7D98A1317F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730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C5F4B5-3D8F-44E3-B7D6-7D98A1317F8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56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C71F89B-8D1B-4A97-8F4E-06522B172362}" type="slidenum">
              <a:rPr lang="en-US" altLang="en-US" smtClean="0">
                <a:latin typeface="Calibri" panose="020F0502020204030204" pitchFamily="34" charset="0"/>
              </a:rPr>
              <a:pPr/>
              <a:t>2</a:t>
            </a:fld>
            <a:endParaRPr lang="en-US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999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067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C71F89B-8D1B-4A97-8F4E-06522B172362}" type="slidenum">
              <a:rPr lang="en-US" altLang="en-US" smtClean="0">
                <a:latin typeface="Calibri" panose="020F0502020204030204" pitchFamily="34" charset="0"/>
              </a:rPr>
              <a:pPr/>
              <a:t>13</a:t>
            </a:fld>
            <a:endParaRPr lang="en-US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336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6577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D6E79-6B53-468F-90B5-98DD03218D3D}" type="datetimeFigureOut">
              <a:rPr lang="en-US"/>
              <a:pPr>
                <a:defRPr/>
              </a:pPr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775AD-6FE7-48B1-A55F-0F0EF8F3D8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5666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5343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6828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9470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572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0738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4697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0067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47829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4115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5683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625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2592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76616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27967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71016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97927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30359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20364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55844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8195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65292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3971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32580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94528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20744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58360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37410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25547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42745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04887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8683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0125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2186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C6DAB4-A5EE-47F3-865F-194124662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6718609-D0E2-44F0-884B-8C2002145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37104A-EDBB-4DEF-9A8D-A6F97EEB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BB8D15-C499-48CF-9D0D-45CCC65A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0E66EA-B0D5-46D2-BB63-E9AAA5F5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178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60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8AA695-E720-45FC-8C4C-6F6C5E2BA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2C41949-D699-407F-88A2-7FC57A3E0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ACF3AE-4FCF-43CB-A2A9-4E450D2A7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DA009A-460D-4113-B559-A393D1B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E93440B-F521-41F1-A213-95A86A6B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9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6D234B-710B-476F-A562-02522924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DC09F18-3F51-4860-9392-02DE5C823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8E86988-EB0B-4F17-BEB3-07B32D524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E94802-C01D-48B5-8391-188A661F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8B485E-E3A1-4721-92B2-3C28EDE80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92178D-C56F-4DF2-8122-76C9CB4F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79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FC6D8B-6DBC-49C6-AEF1-5C6BE136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C5B6C7-4872-454E-8FFD-B878CACFF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C7AF5EB-2631-4C52-96F0-84103E525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4DBCDA7-42BB-4232-A969-B037711A6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AC1CD09-D00E-45F6-8410-0CA18A5F4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61B2AA4-2571-4A46-AEF9-C6600AAE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6FFAF36-201A-4E03-81DA-3C56988D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C3F275F-5247-493E-B457-DE9B3AA8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428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E288C6-5431-4B45-A828-10CE8FE0F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E2965DF-0155-4483-BA71-E600CD07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0025267-2129-4AAC-B988-516394B8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55C9AA8-61C4-4754-8BD1-ABBF30B69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76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6E89B8B-92FE-4CCE-A6FD-1EA0AA2C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C28E2A2-AD64-42B3-A87A-68E10771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C82940-4DCD-4457-AC93-5C941D34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397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B1AE5F-13EA-4C3A-AAAA-8D04B81C9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9F9721-3C03-4ACA-8D2A-9BAC7D3A3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777210C-3F98-44F0-9B0B-7484D0583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67F33BF-7248-4CF2-9D5F-FC2D4AF5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5BCF3C9-36E7-4968-9859-517B2D7F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94AE19-449C-4FE9-A53C-35890F0B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87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490885D-D561-4A0F-BAF1-DFBEBF17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0DFF409-D77E-4AB5-9B38-5C47DC875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4B0F19C-3D29-4AF3-8173-1DB66EE0C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A0F909C-0267-40BE-B34E-CFAE371EE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F55CE51-8FC0-4E46-857D-7C025FAD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426E691-5222-4EE9-9D13-2D12712B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36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15316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3E38F3-2F70-42E3-A938-BF34763BD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C9835C3-98C9-4BB0-AB48-C0A5F94D3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319BC4-A8AF-4B6F-A6AC-B29D1513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EB5DED-A7DE-4EE4-B6AB-433C6761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B61E76-AAA8-4A4D-AC7A-811B321C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46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8696E78-5D50-4462-927E-3A63F54EE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AF02305-A9EB-4761-B11C-9AB7DF065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13E1FFF-8862-47C7-A800-1AAF9D7C5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650148-B950-43C8-9DCD-DE25E610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578DFF-1A5C-47A7-BF63-30AA9540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760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4795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73980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584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929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CD0F8A-4187-416C-8B26-32892C779C1A}"/>
              </a:ext>
            </a:extLst>
          </p:cNvPr>
          <p:cNvSpPr/>
          <p:nvPr userDrawn="1"/>
        </p:nvSpPr>
        <p:spPr>
          <a:xfrm>
            <a:off x="8373515" y="6517734"/>
            <a:ext cx="2066591" cy="256545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93066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73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CD0F8A-4187-416C-8B26-32892C779C1A}"/>
              </a:ext>
            </a:extLst>
          </p:cNvPr>
          <p:cNvSpPr/>
          <p:nvPr userDrawn="1"/>
        </p:nvSpPr>
        <p:spPr>
          <a:xfrm>
            <a:off x="8373515" y="6517734"/>
            <a:ext cx="2066591" cy="256545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1073290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CD0F8A-4187-416C-8B26-32892C779C1A}"/>
              </a:ext>
            </a:extLst>
          </p:cNvPr>
          <p:cNvSpPr/>
          <p:nvPr userDrawn="1"/>
        </p:nvSpPr>
        <p:spPr>
          <a:xfrm>
            <a:off x="8373515" y="6517734"/>
            <a:ext cx="2066591" cy="256545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8523829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CD0F8A-4187-416C-8B26-32892C779C1A}"/>
              </a:ext>
            </a:extLst>
          </p:cNvPr>
          <p:cNvSpPr/>
          <p:nvPr userDrawn="1"/>
        </p:nvSpPr>
        <p:spPr>
          <a:xfrm>
            <a:off x="8373515" y="6517734"/>
            <a:ext cx="2066591" cy="256545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0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875162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6958FFC-099D-4B13-9000-F8DF1C7E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B03AA9-4FB2-4386-8364-C8F77615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FD639A9-720A-4244-9F27-35E131010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48F6F-2428-462A-9C17-B471D69666C9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2024/6/15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9126D4-CD18-4BE2-8154-1176BFF42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198FFC2-8849-4A8F-92A7-89395397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750DBB-D116-4F5E-87A5-6486A7600B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1A9FD9-B14A-4CE0-9ED0-AE2CA5DC5AF0}"/>
              </a:ext>
            </a:extLst>
          </p:cNvPr>
          <p:cNvSpPr txBox="1"/>
          <p:nvPr userDrawn="1"/>
        </p:nvSpPr>
        <p:spPr>
          <a:xfrm>
            <a:off x="8807694" y="0"/>
            <a:ext cx="60974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Design by: </a:t>
            </a: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Hương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100" b="0" i="1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tranthao121004@gmail.com </a:t>
            </a:r>
          </a:p>
        </p:txBody>
      </p:sp>
    </p:spTree>
    <p:extLst>
      <p:ext uri="{BB962C8B-B14F-4D97-AF65-F5344CB8AC3E}">
        <p14:creationId xmlns:p14="http://schemas.microsoft.com/office/powerpoint/2010/main" val="2340143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1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4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5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ài hát buổi sáng VTV7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99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9656" y="632535"/>
            <a:ext cx="8829661" cy="6052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nói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hoạt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động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khi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đi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( </a:t>
            </a:r>
            <a:r>
              <a:rPr lang="en-US" sz="24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24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online)?</a:t>
            </a:r>
            <a:endParaRPr lang="en-US" sz="2400" b="1" kern="0" dirty="0">
              <a:solidFill>
                <a:srgbClr val="BAE5E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9656" y="1286318"/>
            <a:ext cx="103696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</a:t>
            </a:r>
            <a:r>
              <a:rPr lang="vi-VN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rước </a:t>
            </a:r>
            <a:r>
              <a:rPr lang="vi-V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khi đi </a:t>
            </a:r>
            <a:r>
              <a:rPr lang="vi-VN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học</a:t>
            </a:r>
            <a:r>
              <a:rPr lang="en-US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thư</a:t>
            </a:r>
            <a:r>
              <a:rPr lang="vi-VN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ờng </a:t>
            </a:r>
            <a:r>
              <a:rPr lang="vi-VN" sz="20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 những việc gì</a:t>
            </a:r>
            <a:r>
              <a:rPr lang="vi-VN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Kể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lại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những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việc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thường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trước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khi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học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Kể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theo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thứ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tự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Đầu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tiên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gì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?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Tiếp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theo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……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Cuối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cùng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…..</a:t>
            </a:r>
            <a:endParaRPr lang="vi-VN" sz="20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8983" y="2870420"/>
            <a:ext cx="106402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121917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à"/>
            </a:pP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Buổi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0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sz="2000" kern="0" dirty="0" err="1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khi</a:t>
            </a:r>
            <a:r>
              <a:rPr lang="en-US" sz="20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ngủ</a:t>
            </a:r>
            <a:r>
              <a:rPr lang="en-US" sz="20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dậy</a:t>
            </a:r>
            <a:r>
              <a:rPr lang="en-US" sz="20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000" kern="0" dirty="0" err="1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sz="20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thường</a:t>
            </a:r>
            <a:r>
              <a:rPr lang="en-US" sz="20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tập</a:t>
            </a:r>
            <a:r>
              <a:rPr lang="en-US" sz="20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sz="20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dục</a:t>
            </a:r>
            <a:r>
              <a:rPr lang="en-US" sz="20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cho</a:t>
            </a:r>
            <a:r>
              <a:rPr lang="en-US" sz="20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khỏe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Tiếp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theo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đánh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răng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rửa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mặt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sạch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sẽ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rồi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ngồi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vào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bàn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ăn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để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ăn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Ăn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xong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mặc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quần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áo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rồi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chuẩn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bị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sách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vở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Mẹ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đưa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đến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trường</a:t>
            </a:r>
            <a:r>
              <a:rPr lang="en-US" sz="20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000" kern="0" dirty="0">
              <a:solidFill>
                <a:srgbClr val="FC7D77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29656" y="4623443"/>
            <a:ext cx="104435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Buổi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khi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ngủ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dậy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vệ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sinh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như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đánh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răng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rửa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mặt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….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Tiếp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theo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ngồi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vào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bàn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ăn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ăn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r>
              <a:rPr lang="en-US" sz="2000" kern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Ă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xong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nghỉ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ngơi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một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lúc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rồi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chuẩn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bị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đầy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đủ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đồ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dùng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học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tập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đó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mẹ</a:t>
            </a:r>
            <a:r>
              <a:rPr lang="en-US" sz="20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đưa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tới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trường</a:t>
            </a:r>
            <a:r>
              <a:rPr lang="en-US" sz="20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0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590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5657" y="877193"/>
            <a:ext cx="10071463" cy="111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32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Viết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3 - 4 </a:t>
            </a:r>
            <a:r>
              <a:rPr lang="en-US" sz="3200" b="1" kern="0" dirty="0" err="1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3200" b="1" kern="0" dirty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kể về những việc em thường làm trước khi đi học</a:t>
            </a:r>
            <a:r>
              <a:rPr lang="vi-VN" sz="32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en-US" sz="32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( </a:t>
            </a:r>
            <a:r>
              <a:rPr lang="en-US" sz="32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32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khi</a:t>
            </a:r>
            <a:r>
              <a:rPr lang="en-US" sz="32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32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zoom).</a:t>
            </a:r>
            <a:endParaRPr lang="en-US" sz="3200" b="1" kern="0" dirty="0">
              <a:solidFill>
                <a:srgbClr val="BAE5E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841337" y="2188793"/>
            <a:ext cx="6442363" cy="3348931"/>
            <a:chOff x="768927" y="1641595"/>
            <a:chExt cx="5340928" cy="2511698"/>
          </a:xfrm>
        </p:grpSpPr>
        <p:grpSp>
          <p:nvGrpSpPr>
            <p:cNvPr id="16" name="Group 15"/>
            <p:cNvGrpSpPr/>
            <p:nvPr/>
          </p:nvGrpSpPr>
          <p:grpSpPr>
            <a:xfrm>
              <a:off x="768927" y="1641595"/>
              <a:ext cx="5340928" cy="2511698"/>
              <a:chOff x="768927" y="1641595"/>
              <a:chExt cx="5340928" cy="2511698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2820697" y="1661594"/>
                <a:ext cx="1269423" cy="589771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BAE5E4"/>
                  </a:solidFill>
                  <a:latin typeface="Arial"/>
                  <a:sym typeface="Arial"/>
                </a:endParaRPr>
              </a:p>
            </p:txBody>
          </p:sp>
          <p:grpSp>
            <p:nvGrpSpPr>
              <p:cNvPr id="3" name="Google Shape;1251;p47"/>
              <p:cNvGrpSpPr/>
              <p:nvPr/>
            </p:nvGrpSpPr>
            <p:grpSpPr>
              <a:xfrm>
                <a:off x="768927" y="1641595"/>
                <a:ext cx="5340928" cy="2511698"/>
                <a:chOff x="4875791" y="946666"/>
                <a:chExt cx="1252993" cy="1443671"/>
              </a:xfrm>
            </p:grpSpPr>
            <p:sp>
              <p:nvSpPr>
                <p:cNvPr id="4" name="Google Shape;1252;p47"/>
                <p:cNvSpPr/>
                <p:nvPr/>
              </p:nvSpPr>
              <p:spPr>
                <a:xfrm>
                  <a:off x="5455534" y="1055601"/>
                  <a:ext cx="53695" cy="44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2" h="2830" extrusionOk="0">
                      <a:moveTo>
                        <a:pt x="2902" y="0"/>
                      </a:moveTo>
                      <a:cubicBezTo>
                        <a:pt x="2802" y="0"/>
                        <a:pt x="2699" y="38"/>
                        <a:pt x="2608" y="113"/>
                      </a:cubicBezTo>
                      <a:cubicBezTo>
                        <a:pt x="2174" y="439"/>
                        <a:pt x="1666" y="838"/>
                        <a:pt x="1232" y="1200"/>
                      </a:cubicBezTo>
                      <a:cubicBezTo>
                        <a:pt x="906" y="1490"/>
                        <a:pt x="580" y="1743"/>
                        <a:pt x="254" y="1997"/>
                      </a:cubicBezTo>
                      <a:cubicBezTo>
                        <a:pt x="36" y="2142"/>
                        <a:pt x="0" y="2432"/>
                        <a:pt x="145" y="2649"/>
                      </a:cubicBezTo>
                      <a:cubicBezTo>
                        <a:pt x="254" y="2758"/>
                        <a:pt x="362" y="2830"/>
                        <a:pt x="507" y="2830"/>
                      </a:cubicBezTo>
                      <a:cubicBezTo>
                        <a:pt x="616" y="2830"/>
                        <a:pt x="725" y="2794"/>
                        <a:pt x="797" y="2721"/>
                      </a:cubicBezTo>
                      <a:cubicBezTo>
                        <a:pt x="1123" y="2504"/>
                        <a:pt x="1449" y="2214"/>
                        <a:pt x="1811" y="1924"/>
                      </a:cubicBezTo>
                      <a:cubicBezTo>
                        <a:pt x="2246" y="1562"/>
                        <a:pt x="2717" y="1200"/>
                        <a:pt x="3151" y="874"/>
                      </a:cubicBezTo>
                      <a:cubicBezTo>
                        <a:pt x="3369" y="729"/>
                        <a:pt x="3441" y="403"/>
                        <a:pt x="3260" y="222"/>
                      </a:cubicBezTo>
                      <a:cubicBezTo>
                        <a:pt x="3176" y="74"/>
                        <a:pt x="3042" y="0"/>
                        <a:pt x="290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" name="Google Shape;1253;p47"/>
                <p:cNvSpPr/>
                <p:nvPr/>
              </p:nvSpPr>
              <p:spPr>
                <a:xfrm>
                  <a:off x="4952637" y="2200313"/>
                  <a:ext cx="1086088" cy="1357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621" h="8704" extrusionOk="0">
                      <a:moveTo>
                        <a:pt x="68963" y="1"/>
                      </a:moveTo>
                      <a:cubicBezTo>
                        <a:pt x="68838" y="1"/>
                        <a:pt x="68709" y="56"/>
                        <a:pt x="68603" y="191"/>
                      </a:cubicBezTo>
                      <a:cubicBezTo>
                        <a:pt x="68096" y="771"/>
                        <a:pt x="67589" y="1278"/>
                        <a:pt x="67010" y="1821"/>
                      </a:cubicBezTo>
                      <a:cubicBezTo>
                        <a:pt x="66539" y="2256"/>
                        <a:pt x="66032" y="2727"/>
                        <a:pt x="65561" y="3234"/>
                      </a:cubicBezTo>
                      <a:cubicBezTo>
                        <a:pt x="65380" y="3415"/>
                        <a:pt x="65380" y="3704"/>
                        <a:pt x="65597" y="3886"/>
                      </a:cubicBezTo>
                      <a:cubicBezTo>
                        <a:pt x="65670" y="3958"/>
                        <a:pt x="65814" y="3994"/>
                        <a:pt x="65923" y="3994"/>
                      </a:cubicBezTo>
                      <a:cubicBezTo>
                        <a:pt x="66032" y="3994"/>
                        <a:pt x="66177" y="3958"/>
                        <a:pt x="66249" y="3849"/>
                      </a:cubicBezTo>
                      <a:cubicBezTo>
                        <a:pt x="66684" y="3415"/>
                        <a:pt x="67191" y="2944"/>
                        <a:pt x="67662" y="2509"/>
                      </a:cubicBezTo>
                      <a:cubicBezTo>
                        <a:pt x="68241" y="1966"/>
                        <a:pt x="68821" y="1386"/>
                        <a:pt x="69328" y="771"/>
                      </a:cubicBezTo>
                      <a:cubicBezTo>
                        <a:pt x="69620" y="425"/>
                        <a:pt x="69308" y="1"/>
                        <a:pt x="68963" y="1"/>
                      </a:cubicBezTo>
                      <a:close/>
                      <a:moveTo>
                        <a:pt x="65670" y="481"/>
                      </a:moveTo>
                      <a:cubicBezTo>
                        <a:pt x="64329" y="481"/>
                        <a:pt x="61214" y="4393"/>
                        <a:pt x="60599" y="5407"/>
                      </a:cubicBezTo>
                      <a:cubicBezTo>
                        <a:pt x="60417" y="5624"/>
                        <a:pt x="60490" y="5914"/>
                        <a:pt x="60743" y="6059"/>
                      </a:cubicBezTo>
                      <a:cubicBezTo>
                        <a:pt x="60816" y="6095"/>
                        <a:pt x="60888" y="6131"/>
                        <a:pt x="60961" y="6131"/>
                      </a:cubicBezTo>
                      <a:cubicBezTo>
                        <a:pt x="61142" y="6131"/>
                        <a:pt x="61287" y="6059"/>
                        <a:pt x="61359" y="5914"/>
                      </a:cubicBezTo>
                      <a:cubicBezTo>
                        <a:pt x="62373" y="4320"/>
                        <a:pt x="65054" y="1459"/>
                        <a:pt x="65670" y="1423"/>
                      </a:cubicBezTo>
                      <a:cubicBezTo>
                        <a:pt x="66285" y="1423"/>
                        <a:pt x="66285" y="481"/>
                        <a:pt x="65670" y="481"/>
                      </a:cubicBezTo>
                      <a:close/>
                      <a:moveTo>
                        <a:pt x="2877" y="4720"/>
                      </a:moveTo>
                      <a:cubicBezTo>
                        <a:pt x="2764" y="4720"/>
                        <a:pt x="2645" y="4763"/>
                        <a:pt x="2536" y="4864"/>
                      </a:cubicBezTo>
                      <a:cubicBezTo>
                        <a:pt x="1956" y="5479"/>
                        <a:pt x="1377" y="6168"/>
                        <a:pt x="906" y="6892"/>
                      </a:cubicBezTo>
                      <a:cubicBezTo>
                        <a:pt x="652" y="7254"/>
                        <a:pt x="435" y="7616"/>
                        <a:pt x="145" y="7942"/>
                      </a:cubicBezTo>
                      <a:cubicBezTo>
                        <a:pt x="0" y="8160"/>
                        <a:pt x="36" y="8449"/>
                        <a:pt x="254" y="8631"/>
                      </a:cubicBezTo>
                      <a:cubicBezTo>
                        <a:pt x="326" y="8667"/>
                        <a:pt x="435" y="8703"/>
                        <a:pt x="507" y="8703"/>
                      </a:cubicBezTo>
                      <a:cubicBezTo>
                        <a:pt x="688" y="8703"/>
                        <a:pt x="797" y="8667"/>
                        <a:pt x="906" y="8522"/>
                      </a:cubicBezTo>
                      <a:cubicBezTo>
                        <a:pt x="1159" y="8196"/>
                        <a:pt x="1449" y="7797"/>
                        <a:pt x="1703" y="7435"/>
                      </a:cubicBezTo>
                      <a:cubicBezTo>
                        <a:pt x="2137" y="6747"/>
                        <a:pt x="2644" y="6131"/>
                        <a:pt x="3224" y="5516"/>
                      </a:cubicBezTo>
                      <a:cubicBezTo>
                        <a:pt x="3558" y="5182"/>
                        <a:pt x="3251" y="4720"/>
                        <a:pt x="2877" y="4720"/>
                      </a:cubicBezTo>
                      <a:close/>
                    </a:path>
                  </a:pathLst>
                </a:custGeom>
                <a:solidFill>
                  <a:srgbClr val="213054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" name="Google Shape;1254;p47"/>
                <p:cNvSpPr/>
                <p:nvPr/>
              </p:nvSpPr>
              <p:spPr>
                <a:xfrm>
                  <a:off x="4875791" y="946666"/>
                  <a:ext cx="1252993" cy="14436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992" h="92543" extrusionOk="0">
                      <a:moveTo>
                        <a:pt x="38286" y="939"/>
                      </a:moveTo>
                      <a:cubicBezTo>
                        <a:pt x="38395" y="975"/>
                        <a:pt x="38503" y="1011"/>
                        <a:pt x="38576" y="1084"/>
                      </a:cubicBezTo>
                      <a:cubicBezTo>
                        <a:pt x="39409" y="1663"/>
                        <a:pt x="40206" y="2315"/>
                        <a:pt x="40894" y="3040"/>
                      </a:cubicBezTo>
                      <a:cubicBezTo>
                        <a:pt x="40982" y="3127"/>
                        <a:pt x="41109" y="3175"/>
                        <a:pt x="41237" y="3175"/>
                      </a:cubicBezTo>
                      <a:cubicBezTo>
                        <a:pt x="41319" y="3175"/>
                        <a:pt x="41402" y="3155"/>
                        <a:pt x="41474" y="3112"/>
                      </a:cubicBezTo>
                      <a:cubicBezTo>
                        <a:pt x="42234" y="2714"/>
                        <a:pt x="43031" y="2315"/>
                        <a:pt x="43828" y="1989"/>
                      </a:cubicBezTo>
                      <a:cubicBezTo>
                        <a:pt x="44009" y="1881"/>
                        <a:pt x="44190" y="1844"/>
                        <a:pt x="44371" y="1844"/>
                      </a:cubicBezTo>
                      <a:cubicBezTo>
                        <a:pt x="44589" y="1844"/>
                        <a:pt x="44806" y="1953"/>
                        <a:pt x="44987" y="2098"/>
                      </a:cubicBezTo>
                      <a:cubicBezTo>
                        <a:pt x="45494" y="2424"/>
                        <a:pt x="45929" y="2931"/>
                        <a:pt x="46219" y="3510"/>
                      </a:cubicBezTo>
                      <a:cubicBezTo>
                        <a:pt x="46298" y="3670"/>
                        <a:pt x="46455" y="3770"/>
                        <a:pt x="46633" y="3770"/>
                      </a:cubicBezTo>
                      <a:cubicBezTo>
                        <a:pt x="46698" y="3770"/>
                        <a:pt x="46766" y="3757"/>
                        <a:pt x="46834" y="3728"/>
                      </a:cubicBezTo>
                      <a:lnTo>
                        <a:pt x="49877" y="2532"/>
                      </a:lnTo>
                      <a:lnTo>
                        <a:pt x="49877" y="2532"/>
                      </a:lnTo>
                      <a:cubicBezTo>
                        <a:pt x="49442" y="5177"/>
                        <a:pt x="49189" y="7821"/>
                        <a:pt x="49152" y="10501"/>
                      </a:cubicBezTo>
                      <a:cubicBezTo>
                        <a:pt x="49008" y="14232"/>
                        <a:pt x="48863" y="18071"/>
                        <a:pt x="47595" y="21694"/>
                      </a:cubicBezTo>
                      <a:cubicBezTo>
                        <a:pt x="47052" y="21186"/>
                        <a:pt x="46508" y="20752"/>
                        <a:pt x="45893" y="20390"/>
                      </a:cubicBezTo>
                      <a:cubicBezTo>
                        <a:pt x="45675" y="20208"/>
                        <a:pt x="45422" y="20136"/>
                        <a:pt x="45168" y="20100"/>
                      </a:cubicBezTo>
                      <a:lnTo>
                        <a:pt x="45096" y="20100"/>
                      </a:lnTo>
                      <a:cubicBezTo>
                        <a:pt x="44842" y="20136"/>
                        <a:pt x="44589" y="20245"/>
                        <a:pt x="44371" y="20462"/>
                      </a:cubicBezTo>
                      <a:lnTo>
                        <a:pt x="43430" y="21295"/>
                      </a:lnTo>
                      <a:cubicBezTo>
                        <a:pt x="43246" y="21494"/>
                        <a:pt x="42997" y="21590"/>
                        <a:pt x="42749" y="21590"/>
                      </a:cubicBezTo>
                      <a:cubicBezTo>
                        <a:pt x="42411" y="21590"/>
                        <a:pt x="42075" y="21412"/>
                        <a:pt x="41908" y="21078"/>
                      </a:cubicBezTo>
                      <a:lnTo>
                        <a:pt x="41800" y="20897"/>
                      </a:lnTo>
                      <a:cubicBezTo>
                        <a:pt x="41510" y="20390"/>
                        <a:pt x="41039" y="20027"/>
                        <a:pt x="40496" y="19846"/>
                      </a:cubicBezTo>
                      <a:cubicBezTo>
                        <a:pt x="40314" y="19774"/>
                        <a:pt x="40097" y="19738"/>
                        <a:pt x="39916" y="19738"/>
                      </a:cubicBezTo>
                      <a:cubicBezTo>
                        <a:pt x="39300" y="19774"/>
                        <a:pt x="38721" y="19955"/>
                        <a:pt x="38214" y="20208"/>
                      </a:cubicBezTo>
                      <a:lnTo>
                        <a:pt x="35533" y="21331"/>
                      </a:lnTo>
                      <a:cubicBezTo>
                        <a:pt x="34773" y="20788"/>
                        <a:pt x="34012" y="20136"/>
                        <a:pt x="33360" y="19448"/>
                      </a:cubicBezTo>
                      <a:cubicBezTo>
                        <a:pt x="33276" y="19342"/>
                        <a:pt x="33142" y="19286"/>
                        <a:pt x="33009" y="19286"/>
                      </a:cubicBezTo>
                      <a:cubicBezTo>
                        <a:pt x="32914" y="19286"/>
                        <a:pt x="32820" y="19315"/>
                        <a:pt x="32744" y="19375"/>
                      </a:cubicBezTo>
                      <a:lnTo>
                        <a:pt x="31875" y="20027"/>
                      </a:lnTo>
                      <a:cubicBezTo>
                        <a:pt x="32020" y="13978"/>
                        <a:pt x="32636" y="7966"/>
                        <a:pt x="33795" y="2025"/>
                      </a:cubicBezTo>
                      <a:lnTo>
                        <a:pt x="35497" y="2750"/>
                      </a:lnTo>
                      <a:cubicBezTo>
                        <a:pt x="35557" y="2786"/>
                        <a:pt x="35622" y="2802"/>
                        <a:pt x="35686" y="2802"/>
                      </a:cubicBezTo>
                      <a:cubicBezTo>
                        <a:pt x="35815" y="2802"/>
                        <a:pt x="35944" y="2738"/>
                        <a:pt x="36040" y="2641"/>
                      </a:cubicBezTo>
                      <a:cubicBezTo>
                        <a:pt x="36620" y="2025"/>
                        <a:pt x="37272" y="1482"/>
                        <a:pt x="37996" y="1047"/>
                      </a:cubicBezTo>
                      <a:cubicBezTo>
                        <a:pt x="38069" y="1011"/>
                        <a:pt x="38177" y="939"/>
                        <a:pt x="38286" y="939"/>
                      </a:cubicBezTo>
                      <a:close/>
                      <a:moveTo>
                        <a:pt x="14090" y="12892"/>
                      </a:moveTo>
                      <a:cubicBezTo>
                        <a:pt x="19089" y="12892"/>
                        <a:pt x="25065" y="12928"/>
                        <a:pt x="31295" y="12964"/>
                      </a:cubicBezTo>
                      <a:cubicBezTo>
                        <a:pt x="31078" y="15645"/>
                        <a:pt x="30969" y="18289"/>
                        <a:pt x="30933" y="20969"/>
                      </a:cubicBezTo>
                      <a:cubicBezTo>
                        <a:pt x="30933" y="21114"/>
                        <a:pt x="31006" y="21295"/>
                        <a:pt x="31187" y="21368"/>
                      </a:cubicBezTo>
                      <a:cubicBezTo>
                        <a:pt x="31252" y="21400"/>
                        <a:pt x="31332" y="21418"/>
                        <a:pt x="31410" y="21418"/>
                      </a:cubicBezTo>
                      <a:cubicBezTo>
                        <a:pt x="31505" y="21418"/>
                        <a:pt x="31598" y="21391"/>
                        <a:pt x="31658" y="21331"/>
                      </a:cubicBezTo>
                      <a:lnTo>
                        <a:pt x="32962" y="20390"/>
                      </a:lnTo>
                      <a:cubicBezTo>
                        <a:pt x="33650" y="21078"/>
                        <a:pt x="34410" y="21694"/>
                        <a:pt x="35244" y="22237"/>
                      </a:cubicBezTo>
                      <a:cubicBezTo>
                        <a:pt x="35312" y="22306"/>
                        <a:pt x="35410" y="22331"/>
                        <a:pt x="35510" y="22331"/>
                      </a:cubicBezTo>
                      <a:cubicBezTo>
                        <a:pt x="35567" y="22331"/>
                        <a:pt x="35625" y="22323"/>
                        <a:pt x="35678" y="22309"/>
                      </a:cubicBezTo>
                      <a:lnTo>
                        <a:pt x="38576" y="21042"/>
                      </a:lnTo>
                      <a:cubicBezTo>
                        <a:pt x="38979" y="20840"/>
                        <a:pt x="39429" y="20730"/>
                        <a:pt x="39888" y="20730"/>
                      </a:cubicBezTo>
                      <a:cubicBezTo>
                        <a:pt x="40005" y="20730"/>
                        <a:pt x="40124" y="20737"/>
                        <a:pt x="40242" y="20752"/>
                      </a:cubicBezTo>
                      <a:cubicBezTo>
                        <a:pt x="40568" y="20824"/>
                        <a:pt x="40749" y="21078"/>
                        <a:pt x="41003" y="21440"/>
                      </a:cubicBezTo>
                      <a:lnTo>
                        <a:pt x="41184" y="21657"/>
                      </a:lnTo>
                      <a:cubicBezTo>
                        <a:pt x="41546" y="22164"/>
                        <a:pt x="42162" y="22490"/>
                        <a:pt x="42814" y="22527"/>
                      </a:cubicBezTo>
                      <a:cubicBezTo>
                        <a:pt x="42959" y="22527"/>
                        <a:pt x="43067" y="22490"/>
                        <a:pt x="43212" y="22490"/>
                      </a:cubicBezTo>
                      <a:cubicBezTo>
                        <a:pt x="43502" y="22382"/>
                        <a:pt x="43792" y="22201"/>
                        <a:pt x="44045" y="21983"/>
                      </a:cubicBezTo>
                      <a:lnTo>
                        <a:pt x="44987" y="21186"/>
                      </a:lnTo>
                      <a:cubicBezTo>
                        <a:pt x="45023" y="21150"/>
                        <a:pt x="45096" y="21078"/>
                        <a:pt x="45132" y="21078"/>
                      </a:cubicBezTo>
                      <a:cubicBezTo>
                        <a:pt x="45204" y="21078"/>
                        <a:pt x="45277" y="21114"/>
                        <a:pt x="45349" y="21186"/>
                      </a:cubicBezTo>
                      <a:cubicBezTo>
                        <a:pt x="46110" y="21657"/>
                        <a:pt x="46798" y="22237"/>
                        <a:pt x="47450" y="22853"/>
                      </a:cubicBezTo>
                      <a:cubicBezTo>
                        <a:pt x="47523" y="22925"/>
                        <a:pt x="47667" y="22997"/>
                        <a:pt x="47776" y="22997"/>
                      </a:cubicBezTo>
                      <a:lnTo>
                        <a:pt x="47885" y="22997"/>
                      </a:lnTo>
                      <a:cubicBezTo>
                        <a:pt x="48030" y="22961"/>
                        <a:pt x="48175" y="22853"/>
                        <a:pt x="48211" y="22708"/>
                      </a:cubicBezTo>
                      <a:cubicBezTo>
                        <a:pt x="49442" y="19593"/>
                        <a:pt x="49804" y="16369"/>
                        <a:pt x="49986" y="13182"/>
                      </a:cubicBezTo>
                      <a:cubicBezTo>
                        <a:pt x="64112" y="13363"/>
                        <a:pt x="76391" y="13544"/>
                        <a:pt x="78782" y="13580"/>
                      </a:cubicBezTo>
                      <a:cubicBezTo>
                        <a:pt x="79941" y="26982"/>
                        <a:pt x="77369" y="83559"/>
                        <a:pt x="77188" y="88087"/>
                      </a:cubicBezTo>
                      <a:cubicBezTo>
                        <a:pt x="72044" y="90369"/>
                        <a:pt x="57157" y="91637"/>
                        <a:pt x="36149" y="91637"/>
                      </a:cubicBezTo>
                      <a:cubicBezTo>
                        <a:pt x="18799" y="91637"/>
                        <a:pt x="3441" y="90695"/>
                        <a:pt x="2137" y="89934"/>
                      </a:cubicBezTo>
                      <a:cubicBezTo>
                        <a:pt x="725" y="87508"/>
                        <a:pt x="1304" y="42847"/>
                        <a:pt x="2029" y="13037"/>
                      </a:cubicBezTo>
                      <a:cubicBezTo>
                        <a:pt x="4274" y="12928"/>
                        <a:pt x="8331" y="12892"/>
                        <a:pt x="14090" y="12892"/>
                      </a:cubicBezTo>
                      <a:close/>
                      <a:moveTo>
                        <a:pt x="38269" y="0"/>
                      </a:moveTo>
                      <a:cubicBezTo>
                        <a:pt x="37999" y="0"/>
                        <a:pt x="37725" y="82"/>
                        <a:pt x="37489" y="251"/>
                      </a:cubicBezTo>
                      <a:cubicBezTo>
                        <a:pt x="36801" y="685"/>
                        <a:pt x="36149" y="1192"/>
                        <a:pt x="35569" y="1772"/>
                      </a:cubicBezTo>
                      <a:lnTo>
                        <a:pt x="33650" y="866"/>
                      </a:lnTo>
                      <a:cubicBezTo>
                        <a:pt x="33577" y="830"/>
                        <a:pt x="33505" y="812"/>
                        <a:pt x="33432" y="812"/>
                      </a:cubicBezTo>
                      <a:cubicBezTo>
                        <a:pt x="33360" y="812"/>
                        <a:pt x="33288" y="830"/>
                        <a:pt x="33215" y="866"/>
                      </a:cubicBezTo>
                      <a:cubicBezTo>
                        <a:pt x="33106" y="939"/>
                        <a:pt x="32998" y="1047"/>
                        <a:pt x="32998" y="1192"/>
                      </a:cubicBezTo>
                      <a:cubicBezTo>
                        <a:pt x="32273" y="4778"/>
                        <a:pt x="31730" y="8364"/>
                        <a:pt x="31404" y="12022"/>
                      </a:cubicBezTo>
                      <a:cubicBezTo>
                        <a:pt x="25102" y="11950"/>
                        <a:pt x="19125" y="11914"/>
                        <a:pt x="14090" y="11914"/>
                      </a:cubicBezTo>
                      <a:cubicBezTo>
                        <a:pt x="7933" y="11914"/>
                        <a:pt x="3695" y="11986"/>
                        <a:pt x="1521" y="12059"/>
                      </a:cubicBezTo>
                      <a:cubicBezTo>
                        <a:pt x="1268" y="12095"/>
                        <a:pt x="1087" y="12276"/>
                        <a:pt x="1051" y="12530"/>
                      </a:cubicBezTo>
                      <a:cubicBezTo>
                        <a:pt x="1051" y="12711"/>
                        <a:pt x="616" y="31691"/>
                        <a:pt x="399" y="50671"/>
                      </a:cubicBezTo>
                      <a:cubicBezTo>
                        <a:pt x="0" y="89282"/>
                        <a:pt x="1051" y="90188"/>
                        <a:pt x="1485" y="90586"/>
                      </a:cubicBezTo>
                      <a:cubicBezTo>
                        <a:pt x="2862" y="91782"/>
                        <a:pt x="20501" y="92542"/>
                        <a:pt x="36149" y="92542"/>
                      </a:cubicBezTo>
                      <a:cubicBezTo>
                        <a:pt x="46291" y="92542"/>
                        <a:pt x="70740" y="92180"/>
                        <a:pt x="77840" y="88811"/>
                      </a:cubicBezTo>
                      <a:cubicBezTo>
                        <a:pt x="77985" y="88739"/>
                        <a:pt x="78093" y="88558"/>
                        <a:pt x="78093" y="88413"/>
                      </a:cubicBezTo>
                      <a:cubicBezTo>
                        <a:pt x="78130" y="87761"/>
                        <a:pt x="80991" y="26185"/>
                        <a:pt x="79687" y="13037"/>
                      </a:cubicBezTo>
                      <a:cubicBezTo>
                        <a:pt x="79651" y="12819"/>
                        <a:pt x="79470" y="12638"/>
                        <a:pt x="79216" y="12602"/>
                      </a:cubicBezTo>
                      <a:cubicBezTo>
                        <a:pt x="78999" y="12602"/>
                        <a:pt x="65669" y="12421"/>
                        <a:pt x="50022" y="12204"/>
                      </a:cubicBezTo>
                      <a:cubicBezTo>
                        <a:pt x="50058" y="11660"/>
                        <a:pt x="50058" y="11117"/>
                        <a:pt x="50094" y="10537"/>
                      </a:cubicBezTo>
                      <a:cubicBezTo>
                        <a:pt x="50203" y="7676"/>
                        <a:pt x="50312" y="4706"/>
                        <a:pt x="50927" y="1881"/>
                      </a:cubicBezTo>
                      <a:cubicBezTo>
                        <a:pt x="51013" y="1565"/>
                        <a:pt x="50782" y="1318"/>
                        <a:pt x="50520" y="1318"/>
                      </a:cubicBezTo>
                      <a:cubicBezTo>
                        <a:pt x="50451" y="1318"/>
                        <a:pt x="50380" y="1336"/>
                        <a:pt x="50312" y="1373"/>
                      </a:cubicBezTo>
                      <a:lnTo>
                        <a:pt x="46834" y="2714"/>
                      </a:lnTo>
                      <a:cubicBezTo>
                        <a:pt x="46508" y="2170"/>
                        <a:pt x="46037" y="1699"/>
                        <a:pt x="45530" y="1337"/>
                      </a:cubicBezTo>
                      <a:cubicBezTo>
                        <a:pt x="45168" y="1047"/>
                        <a:pt x="44770" y="903"/>
                        <a:pt x="44371" y="903"/>
                      </a:cubicBezTo>
                      <a:cubicBezTo>
                        <a:pt x="44045" y="903"/>
                        <a:pt x="43719" y="975"/>
                        <a:pt x="43466" y="1120"/>
                      </a:cubicBezTo>
                      <a:cubicBezTo>
                        <a:pt x="42705" y="1446"/>
                        <a:pt x="42017" y="1772"/>
                        <a:pt x="41329" y="2134"/>
                      </a:cubicBezTo>
                      <a:cubicBezTo>
                        <a:pt x="40640" y="1482"/>
                        <a:pt x="39916" y="866"/>
                        <a:pt x="39119" y="323"/>
                      </a:cubicBezTo>
                      <a:cubicBezTo>
                        <a:pt x="38886" y="110"/>
                        <a:pt x="38581" y="0"/>
                        <a:pt x="38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r>
                    <a:rPr lang="en" sz="1867" kern="0">
                      <a:solidFill>
                        <a:srgbClr val="000000"/>
                      </a:solidFill>
                      <a:latin typeface="Arial"/>
                      <a:cs typeface="Arial"/>
                      <a:sym typeface="Arial"/>
                    </a:rPr>
                    <a:t>   </a:t>
                  </a: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" name="Google Shape;1255;p47"/>
                <p:cNvSpPr/>
                <p:nvPr/>
              </p:nvSpPr>
              <p:spPr>
                <a:xfrm>
                  <a:off x="5451010" y="1048035"/>
                  <a:ext cx="109075" cy="99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2" h="6373" extrusionOk="0">
                      <a:moveTo>
                        <a:pt x="6448" y="1"/>
                      </a:moveTo>
                      <a:cubicBezTo>
                        <a:pt x="6330" y="1"/>
                        <a:pt x="6212" y="55"/>
                        <a:pt x="6122" y="164"/>
                      </a:cubicBezTo>
                      <a:cubicBezTo>
                        <a:pt x="4311" y="2011"/>
                        <a:pt x="2210" y="4148"/>
                        <a:pt x="326" y="5488"/>
                      </a:cubicBezTo>
                      <a:cubicBezTo>
                        <a:pt x="73" y="5633"/>
                        <a:pt x="0" y="5959"/>
                        <a:pt x="182" y="6176"/>
                      </a:cubicBezTo>
                      <a:cubicBezTo>
                        <a:pt x="269" y="6307"/>
                        <a:pt x="408" y="6372"/>
                        <a:pt x="552" y="6372"/>
                      </a:cubicBezTo>
                      <a:cubicBezTo>
                        <a:pt x="648" y="6372"/>
                        <a:pt x="747" y="6343"/>
                        <a:pt x="834" y="6285"/>
                      </a:cubicBezTo>
                      <a:cubicBezTo>
                        <a:pt x="2826" y="4872"/>
                        <a:pt x="4963" y="2735"/>
                        <a:pt x="6774" y="816"/>
                      </a:cubicBezTo>
                      <a:cubicBezTo>
                        <a:pt x="6991" y="635"/>
                        <a:pt x="6991" y="345"/>
                        <a:pt x="6774" y="164"/>
                      </a:cubicBezTo>
                      <a:cubicBezTo>
                        <a:pt x="6683" y="55"/>
                        <a:pt x="6566" y="1"/>
                        <a:pt x="644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" name="Google Shape;1256;p47"/>
                <p:cNvSpPr/>
                <p:nvPr/>
              </p:nvSpPr>
              <p:spPr>
                <a:xfrm>
                  <a:off x="5519557" y="1088423"/>
                  <a:ext cx="44476" cy="37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1" h="2394" extrusionOk="0">
                      <a:moveTo>
                        <a:pt x="2320" y="0"/>
                      </a:moveTo>
                      <a:cubicBezTo>
                        <a:pt x="2232" y="0"/>
                        <a:pt x="2141" y="24"/>
                        <a:pt x="2054" y="74"/>
                      </a:cubicBezTo>
                      <a:cubicBezTo>
                        <a:pt x="1366" y="472"/>
                        <a:pt x="786" y="980"/>
                        <a:pt x="315" y="1595"/>
                      </a:cubicBezTo>
                      <a:cubicBezTo>
                        <a:pt x="0" y="1910"/>
                        <a:pt x="226" y="2394"/>
                        <a:pt x="634" y="2394"/>
                      </a:cubicBezTo>
                      <a:cubicBezTo>
                        <a:pt x="648" y="2394"/>
                        <a:pt x="663" y="2393"/>
                        <a:pt x="677" y="2392"/>
                      </a:cubicBezTo>
                      <a:cubicBezTo>
                        <a:pt x="822" y="2356"/>
                        <a:pt x="931" y="2320"/>
                        <a:pt x="1040" y="2211"/>
                      </a:cubicBezTo>
                      <a:cubicBezTo>
                        <a:pt x="1438" y="1668"/>
                        <a:pt x="1945" y="1233"/>
                        <a:pt x="2525" y="907"/>
                      </a:cubicBezTo>
                      <a:cubicBezTo>
                        <a:pt x="2778" y="798"/>
                        <a:pt x="2851" y="472"/>
                        <a:pt x="2742" y="255"/>
                      </a:cubicBezTo>
                      <a:cubicBezTo>
                        <a:pt x="2647" y="89"/>
                        <a:pt x="2489" y="0"/>
                        <a:pt x="2320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" name="Google Shape;1257;p47"/>
                <p:cNvSpPr/>
                <p:nvPr/>
              </p:nvSpPr>
              <p:spPr>
                <a:xfrm>
                  <a:off x="5895142" y="2207801"/>
                  <a:ext cx="92118" cy="88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05" h="5652" extrusionOk="0">
                      <a:moveTo>
                        <a:pt x="5253" y="1"/>
                      </a:moveTo>
                      <a:cubicBezTo>
                        <a:pt x="3912" y="1"/>
                        <a:pt x="797" y="3913"/>
                        <a:pt x="182" y="4927"/>
                      </a:cubicBezTo>
                      <a:cubicBezTo>
                        <a:pt x="0" y="5144"/>
                        <a:pt x="73" y="5434"/>
                        <a:pt x="326" y="5579"/>
                      </a:cubicBezTo>
                      <a:cubicBezTo>
                        <a:pt x="399" y="5615"/>
                        <a:pt x="471" y="5651"/>
                        <a:pt x="544" y="5651"/>
                      </a:cubicBezTo>
                      <a:cubicBezTo>
                        <a:pt x="725" y="5651"/>
                        <a:pt x="870" y="5579"/>
                        <a:pt x="942" y="5434"/>
                      </a:cubicBezTo>
                      <a:cubicBezTo>
                        <a:pt x="1956" y="3840"/>
                        <a:pt x="4637" y="979"/>
                        <a:pt x="5253" y="943"/>
                      </a:cubicBezTo>
                      <a:cubicBezTo>
                        <a:pt x="5904" y="943"/>
                        <a:pt x="5904" y="1"/>
                        <a:pt x="525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" name="Google Shape;1258;p47"/>
                <p:cNvSpPr/>
                <p:nvPr/>
              </p:nvSpPr>
              <p:spPr>
                <a:xfrm>
                  <a:off x="5972549" y="2200578"/>
                  <a:ext cx="66768" cy="62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0" h="4014" extrusionOk="0">
                      <a:moveTo>
                        <a:pt x="3613" y="0"/>
                      </a:moveTo>
                      <a:cubicBezTo>
                        <a:pt x="3490" y="0"/>
                        <a:pt x="3364" y="51"/>
                        <a:pt x="3261" y="174"/>
                      </a:cubicBezTo>
                      <a:cubicBezTo>
                        <a:pt x="2754" y="754"/>
                        <a:pt x="2210" y="1297"/>
                        <a:pt x="1631" y="1804"/>
                      </a:cubicBezTo>
                      <a:cubicBezTo>
                        <a:pt x="1160" y="2239"/>
                        <a:pt x="653" y="2710"/>
                        <a:pt x="182" y="3217"/>
                      </a:cubicBezTo>
                      <a:cubicBezTo>
                        <a:pt x="1" y="3398"/>
                        <a:pt x="37" y="3687"/>
                        <a:pt x="254" y="3869"/>
                      </a:cubicBezTo>
                      <a:cubicBezTo>
                        <a:pt x="327" y="3941"/>
                        <a:pt x="435" y="4013"/>
                        <a:pt x="544" y="4013"/>
                      </a:cubicBezTo>
                      <a:cubicBezTo>
                        <a:pt x="689" y="4013"/>
                        <a:pt x="798" y="3941"/>
                        <a:pt x="906" y="3832"/>
                      </a:cubicBezTo>
                      <a:cubicBezTo>
                        <a:pt x="1341" y="3398"/>
                        <a:pt x="1812" y="2927"/>
                        <a:pt x="2283" y="2492"/>
                      </a:cubicBezTo>
                      <a:cubicBezTo>
                        <a:pt x="2898" y="1949"/>
                        <a:pt x="3442" y="1369"/>
                        <a:pt x="3985" y="790"/>
                      </a:cubicBezTo>
                      <a:cubicBezTo>
                        <a:pt x="4280" y="415"/>
                        <a:pt x="3960" y="0"/>
                        <a:pt x="36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" name="Google Shape;1259;p47"/>
                <p:cNvSpPr/>
                <p:nvPr/>
              </p:nvSpPr>
              <p:spPr>
                <a:xfrm>
                  <a:off x="5653295" y="1253830"/>
                  <a:ext cx="46348" cy="54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1" h="3525" extrusionOk="0">
                      <a:moveTo>
                        <a:pt x="2423" y="1"/>
                      </a:moveTo>
                      <a:cubicBezTo>
                        <a:pt x="2312" y="1"/>
                        <a:pt x="2199" y="38"/>
                        <a:pt x="2102" y="120"/>
                      </a:cubicBezTo>
                      <a:cubicBezTo>
                        <a:pt x="1558" y="663"/>
                        <a:pt x="1087" y="1243"/>
                        <a:pt x="725" y="1931"/>
                      </a:cubicBezTo>
                      <a:cubicBezTo>
                        <a:pt x="544" y="2257"/>
                        <a:pt x="363" y="2547"/>
                        <a:pt x="182" y="2800"/>
                      </a:cubicBezTo>
                      <a:cubicBezTo>
                        <a:pt x="1" y="2981"/>
                        <a:pt x="37" y="3307"/>
                        <a:pt x="254" y="3452"/>
                      </a:cubicBezTo>
                      <a:cubicBezTo>
                        <a:pt x="327" y="3489"/>
                        <a:pt x="435" y="3525"/>
                        <a:pt x="544" y="3525"/>
                      </a:cubicBezTo>
                      <a:cubicBezTo>
                        <a:pt x="689" y="3525"/>
                        <a:pt x="834" y="3452"/>
                        <a:pt x="906" y="3344"/>
                      </a:cubicBezTo>
                      <a:cubicBezTo>
                        <a:pt x="1124" y="3054"/>
                        <a:pt x="1341" y="2764"/>
                        <a:pt x="1522" y="2402"/>
                      </a:cubicBezTo>
                      <a:cubicBezTo>
                        <a:pt x="1848" y="1822"/>
                        <a:pt x="2246" y="1315"/>
                        <a:pt x="2717" y="844"/>
                      </a:cubicBezTo>
                      <a:cubicBezTo>
                        <a:pt x="2935" y="663"/>
                        <a:pt x="2971" y="374"/>
                        <a:pt x="2790" y="156"/>
                      </a:cubicBezTo>
                      <a:cubicBezTo>
                        <a:pt x="2690" y="57"/>
                        <a:pt x="2558" y="1"/>
                        <a:pt x="2423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" name="Google Shape;1260;p47"/>
                <p:cNvSpPr/>
                <p:nvPr/>
              </p:nvSpPr>
              <p:spPr>
                <a:xfrm>
                  <a:off x="5717458" y="1246482"/>
                  <a:ext cx="39406" cy="33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6" h="2119" extrusionOk="0">
                      <a:moveTo>
                        <a:pt x="1813" y="0"/>
                      </a:moveTo>
                      <a:cubicBezTo>
                        <a:pt x="1710" y="0"/>
                        <a:pt x="1602" y="36"/>
                        <a:pt x="1502" y="120"/>
                      </a:cubicBezTo>
                      <a:cubicBezTo>
                        <a:pt x="1104" y="482"/>
                        <a:pt x="705" y="917"/>
                        <a:pt x="307" y="1315"/>
                      </a:cubicBezTo>
                      <a:cubicBezTo>
                        <a:pt x="1" y="1621"/>
                        <a:pt x="205" y="2119"/>
                        <a:pt x="591" y="2119"/>
                      </a:cubicBezTo>
                      <a:cubicBezTo>
                        <a:pt x="616" y="2119"/>
                        <a:pt x="642" y="2117"/>
                        <a:pt x="669" y="2112"/>
                      </a:cubicBezTo>
                      <a:cubicBezTo>
                        <a:pt x="778" y="2112"/>
                        <a:pt x="922" y="2076"/>
                        <a:pt x="995" y="1967"/>
                      </a:cubicBezTo>
                      <a:cubicBezTo>
                        <a:pt x="1357" y="1569"/>
                        <a:pt x="1756" y="1171"/>
                        <a:pt x="2154" y="808"/>
                      </a:cubicBezTo>
                      <a:cubicBezTo>
                        <a:pt x="2525" y="494"/>
                        <a:pt x="2199" y="0"/>
                        <a:pt x="181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" name="Google Shape;1261;p47"/>
                <p:cNvSpPr/>
                <p:nvPr/>
              </p:nvSpPr>
              <p:spPr>
                <a:xfrm>
                  <a:off x="4952637" y="2273945"/>
                  <a:ext cx="55505" cy="62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8" h="3984" extrusionOk="0">
                      <a:moveTo>
                        <a:pt x="2894" y="0"/>
                      </a:moveTo>
                      <a:cubicBezTo>
                        <a:pt x="2786" y="0"/>
                        <a:pt x="2673" y="43"/>
                        <a:pt x="2572" y="144"/>
                      </a:cubicBezTo>
                      <a:cubicBezTo>
                        <a:pt x="1956" y="759"/>
                        <a:pt x="1377" y="1448"/>
                        <a:pt x="906" y="2172"/>
                      </a:cubicBezTo>
                      <a:cubicBezTo>
                        <a:pt x="688" y="2534"/>
                        <a:pt x="435" y="2896"/>
                        <a:pt x="145" y="3222"/>
                      </a:cubicBezTo>
                      <a:cubicBezTo>
                        <a:pt x="0" y="3440"/>
                        <a:pt x="36" y="3729"/>
                        <a:pt x="254" y="3911"/>
                      </a:cubicBezTo>
                      <a:cubicBezTo>
                        <a:pt x="326" y="3947"/>
                        <a:pt x="435" y="3983"/>
                        <a:pt x="544" y="3983"/>
                      </a:cubicBezTo>
                      <a:cubicBezTo>
                        <a:pt x="688" y="3983"/>
                        <a:pt x="797" y="3947"/>
                        <a:pt x="906" y="3802"/>
                      </a:cubicBezTo>
                      <a:cubicBezTo>
                        <a:pt x="1196" y="3476"/>
                        <a:pt x="1449" y="3077"/>
                        <a:pt x="1703" y="2715"/>
                      </a:cubicBezTo>
                      <a:cubicBezTo>
                        <a:pt x="2137" y="2027"/>
                        <a:pt x="2644" y="1411"/>
                        <a:pt x="3224" y="796"/>
                      </a:cubicBezTo>
                      <a:cubicBezTo>
                        <a:pt x="3558" y="462"/>
                        <a:pt x="3251" y="0"/>
                        <a:pt x="2894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" name="Rectangle 14"/>
              <p:cNvSpPr/>
              <p:nvPr/>
            </p:nvSpPr>
            <p:spPr>
              <a:xfrm>
                <a:off x="3161301" y="1767517"/>
                <a:ext cx="615357" cy="371363"/>
              </a:xfrm>
              <a:custGeom>
                <a:avLst/>
                <a:gdLst>
                  <a:gd name="connsiteX0" fmla="*/ 0 w 1059873"/>
                  <a:gd name="connsiteY0" fmla="*/ 0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0 w 1059873"/>
                  <a:gd name="connsiteY4" fmla="*/ 0 h 561109"/>
                  <a:gd name="connsiteX0" fmla="*/ 23813 w 1059873"/>
                  <a:gd name="connsiteY0" fmla="*/ 23812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23813 w 1059873"/>
                  <a:gd name="connsiteY4" fmla="*/ 23812 h 561109"/>
                  <a:gd name="connsiteX0" fmla="*/ 33338 w 1059873"/>
                  <a:gd name="connsiteY0" fmla="*/ 666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3338 w 1059873"/>
                  <a:gd name="connsiteY4" fmla="*/ 66675 h 561109"/>
                  <a:gd name="connsiteX0" fmla="*/ 38101 w 1059873"/>
                  <a:gd name="connsiteY0" fmla="*/ 28575 h 561109"/>
                  <a:gd name="connsiteX1" fmla="*/ 1059873 w 1059873"/>
                  <a:gd name="connsiteY1" fmla="*/ 0 h 561109"/>
                  <a:gd name="connsiteX2" fmla="*/ 1059873 w 1059873"/>
                  <a:gd name="connsiteY2" fmla="*/ 561109 h 561109"/>
                  <a:gd name="connsiteX3" fmla="*/ 0 w 1059873"/>
                  <a:gd name="connsiteY3" fmla="*/ 561109 h 561109"/>
                  <a:gd name="connsiteX4" fmla="*/ 38101 w 1059873"/>
                  <a:gd name="connsiteY4" fmla="*/ 28575 h 561109"/>
                  <a:gd name="connsiteX0" fmla="*/ 138114 w 1159886"/>
                  <a:gd name="connsiteY0" fmla="*/ 28575 h 561109"/>
                  <a:gd name="connsiteX1" fmla="*/ 1159886 w 1159886"/>
                  <a:gd name="connsiteY1" fmla="*/ 0 h 561109"/>
                  <a:gd name="connsiteX2" fmla="*/ 1159886 w 1159886"/>
                  <a:gd name="connsiteY2" fmla="*/ 561109 h 561109"/>
                  <a:gd name="connsiteX3" fmla="*/ 0 w 1159886"/>
                  <a:gd name="connsiteY3" fmla="*/ 551584 h 561109"/>
                  <a:gd name="connsiteX4" fmla="*/ 138114 w 1159886"/>
                  <a:gd name="connsiteY4" fmla="*/ 28575 h 561109"/>
                  <a:gd name="connsiteX0" fmla="*/ 138114 w 1259898"/>
                  <a:gd name="connsiteY0" fmla="*/ 0 h 532534"/>
                  <a:gd name="connsiteX1" fmla="*/ 1259898 w 1259898"/>
                  <a:gd name="connsiteY1" fmla="*/ 19050 h 532534"/>
                  <a:gd name="connsiteX2" fmla="*/ 1159886 w 1259898"/>
                  <a:gd name="connsiteY2" fmla="*/ 532534 h 532534"/>
                  <a:gd name="connsiteX3" fmla="*/ 0 w 1259898"/>
                  <a:gd name="connsiteY3" fmla="*/ 523009 h 532534"/>
                  <a:gd name="connsiteX4" fmla="*/ 138114 w 1259898"/>
                  <a:gd name="connsiteY4" fmla="*/ 0 h 5325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0 w 1259898"/>
                  <a:gd name="connsiteY3" fmla="*/ 523009 h 570634"/>
                  <a:gd name="connsiteX4" fmla="*/ 138114 w 1259898"/>
                  <a:gd name="connsiteY4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38114 w 1259898"/>
                  <a:gd name="connsiteY0" fmla="*/ 0 h 570634"/>
                  <a:gd name="connsiteX1" fmla="*/ 1259898 w 1259898"/>
                  <a:gd name="connsiteY1" fmla="*/ 19050 h 570634"/>
                  <a:gd name="connsiteX2" fmla="*/ 1112261 w 1259898"/>
                  <a:gd name="connsiteY2" fmla="*/ 570634 h 570634"/>
                  <a:gd name="connsiteX3" fmla="*/ 255877 w 1259898"/>
                  <a:gd name="connsiteY3" fmla="*/ 548119 h 570634"/>
                  <a:gd name="connsiteX4" fmla="*/ 0 w 1259898"/>
                  <a:gd name="connsiteY4" fmla="*/ 523009 h 570634"/>
                  <a:gd name="connsiteX5" fmla="*/ 138114 w 1259898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47639 w 1269423"/>
                  <a:gd name="connsiteY0" fmla="*/ 0 h 570634"/>
                  <a:gd name="connsiteX1" fmla="*/ 1269423 w 1269423"/>
                  <a:gd name="connsiteY1" fmla="*/ 19050 h 570634"/>
                  <a:gd name="connsiteX2" fmla="*/ 1121786 w 1269423"/>
                  <a:gd name="connsiteY2" fmla="*/ 570634 h 570634"/>
                  <a:gd name="connsiteX3" fmla="*/ 265402 w 1269423"/>
                  <a:gd name="connsiteY3" fmla="*/ 548119 h 570634"/>
                  <a:gd name="connsiteX4" fmla="*/ 0 w 1269423"/>
                  <a:gd name="connsiteY4" fmla="*/ 508722 h 570634"/>
                  <a:gd name="connsiteX5" fmla="*/ 147639 w 1269423"/>
                  <a:gd name="connsiteY5" fmla="*/ 0 h 570634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0 h 556347"/>
                  <a:gd name="connsiteX1" fmla="*/ 1269423 w 1269423"/>
                  <a:gd name="connsiteY1" fmla="*/ 4763 h 556347"/>
                  <a:gd name="connsiteX2" fmla="*/ 1121786 w 1269423"/>
                  <a:gd name="connsiteY2" fmla="*/ 556347 h 556347"/>
                  <a:gd name="connsiteX3" fmla="*/ 265402 w 1269423"/>
                  <a:gd name="connsiteY3" fmla="*/ 533832 h 556347"/>
                  <a:gd name="connsiteX4" fmla="*/ 0 w 1269423"/>
                  <a:gd name="connsiteY4" fmla="*/ 494435 h 556347"/>
                  <a:gd name="connsiteX5" fmla="*/ 123826 w 1269423"/>
                  <a:gd name="connsiteY5" fmla="*/ 0 h 556347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47869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47869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7394 h 604216"/>
                  <a:gd name="connsiteX1" fmla="*/ 465428 w 1269423"/>
                  <a:gd name="connsiteY1" fmla="*/ 14964 h 604216"/>
                  <a:gd name="connsiteX2" fmla="*/ 1269423 w 1269423"/>
                  <a:gd name="connsiteY2" fmla="*/ 52632 h 604216"/>
                  <a:gd name="connsiteX3" fmla="*/ 1121786 w 1269423"/>
                  <a:gd name="connsiteY3" fmla="*/ 604216 h 604216"/>
                  <a:gd name="connsiteX4" fmla="*/ 265402 w 1269423"/>
                  <a:gd name="connsiteY4" fmla="*/ 581701 h 604216"/>
                  <a:gd name="connsiteX5" fmla="*/ 0 w 1269423"/>
                  <a:gd name="connsiteY5" fmla="*/ 542304 h 604216"/>
                  <a:gd name="connsiteX6" fmla="*/ 123826 w 1269423"/>
                  <a:gd name="connsiteY6" fmla="*/ 57394 h 604216"/>
                  <a:gd name="connsiteX0" fmla="*/ 123826 w 1269423"/>
                  <a:gd name="connsiteY0" fmla="*/ 50744 h 597566"/>
                  <a:gd name="connsiteX1" fmla="*/ 465428 w 1269423"/>
                  <a:gd name="connsiteY1" fmla="*/ 8314 h 597566"/>
                  <a:gd name="connsiteX2" fmla="*/ 598778 w 1269423"/>
                  <a:gd name="connsiteY2" fmla="*/ 32126 h 597566"/>
                  <a:gd name="connsiteX3" fmla="*/ 1269423 w 1269423"/>
                  <a:gd name="connsiteY3" fmla="*/ 45982 h 597566"/>
                  <a:gd name="connsiteX4" fmla="*/ 1121786 w 1269423"/>
                  <a:gd name="connsiteY4" fmla="*/ 597566 h 597566"/>
                  <a:gd name="connsiteX5" fmla="*/ 265402 w 1269423"/>
                  <a:gd name="connsiteY5" fmla="*/ 575051 h 597566"/>
                  <a:gd name="connsiteX6" fmla="*/ 0 w 1269423"/>
                  <a:gd name="connsiteY6" fmla="*/ 535654 h 597566"/>
                  <a:gd name="connsiteX7" fmla="*/ 123826 w 1269423"/>
                  <a:gd name="connsiteY7" fmla="*/ 50744 h 597566"/>
                  <a:gd name="connsiteX0" fmla="*/ 123826 w 1269423"/>
                  <a:gd name="connsiteY0" fmla="*/ 49637 h 596459"/>
                  <a:gd name="connsiteX1" fmla="*/ 465428 w 1269423"/>
                  <a:gd name="connsiteY1" fmla="*/ 7207 h 596459"/>
                  <a:gd name="connsiteX2" fmla="*/ 598778 w 1269423"/>
                  <a:gd name="connsiteY2" fmla="*/ 31019 h 596459"/>
                  <a:gd name="connsiteX3" fmla="*/ 794041 w 1269423"/>
                  <a:gd name="connsiteY3" fmla="*/ 35782 h 596459"/>
                  <a:gd name="connsiteX4" fmla="*/ 1269423 w 1269423"/>
                  <a:gd name="connsiteY4" fmla="*/ 44875 h 596459"/>
                  <a:gd name="connsiteX5" fmla="*/ 1121786 w 1269423"/>
                  <a:gd name="connsiteY5" fmla="*/ 596459 h 596459"/>
                  <a:gd name="connsiteX6" fmla="*/ 265402 w 1269423"/>
                  <a:gd name="connsiteY6" fmla="*/ 573944 h 596459"/>
                  <a:gd name="connsiteX7" fmla="*/ 0 w 1269423"/>
                  <a:gd name="connsiteY7" fmla="*/ 534547 h 596459"/>
                  <a:gd name="connsiteX8" fmla="*/ 123826 w 1269423"/>
                  <a:gd name="connsiteY8" fmla="*/ 49637 h 596459"/>
                  <a:gd name="connsiteX0" fmla="*/ 123826 w 1269423"/>
                  <a:gd name="connsiteY0" fmla="*/ 43695 h 590517"/>
                  <a:gd name="connsiteX1" fmla="*/ 465428 w 1269423"/>
                  <a:gd name="connsiteY1" fmla="*/ 1265 h 590517"/>
                  <a:gd name="connsiteX2" fmla="*/ 598778 w 1269423"/>
                  <a:gd name="connsiteY2" fmla="*/ 25077 h 590517"/>
                  <a:gd name="connsiteX3" fmla="*/ 808329 w 1269423"/>
                  <a:gd name="connsiteY3" fmla="*/ 63177 h 590517"/>
                  <a:gd name="connsiteX4" fmla="*/ 1269423 w 1269423"/>
                  <a:gd name="connsiteY4" fmla="*/ 38933 h 590517"/>
                  <a:gd name="connsiteX5" fmla="*/ 1121786 w 1269423"/>
                  <a:gd name="connsiteY5" fmla="*/ 590517 h 590517"/>
                  <a:gd name="connsiteX6" fmla="*/ 265402 w 1269423"/>
                  <a:gd name="connsiteY6" fmla="*/ 568002 h 590517"/>
                  <a:gd name="connsiteX7" fmla="*/ 0 w 1269423"/>
                  <a:gd name="connsiteY7" fmla="*/ 528605 h 590517"/>
                  <a:gd name="connsiteX8" fmla="*/ 123826 w 1269423"/>
                  <a:gd name="connsiteY8" fmla="*/ 43695 h 590517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598778 w 1269423"/>
                  <a:gd name="connsiteY2" fmla="*/ 31018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60691 w 1269423"/>
                  <a:gd name="connsiteY2" fmla="*/ 5483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9636 h 596458"/>
                  <a:gd name="connsiteX1" fmla="*/ 465428 w 1269423"/>
                  <a:gd name="connsiteY1" fmla="*/ 7206 h 596458"/>
                  <a:gd name="connsiteX2" fmla="*/ 679741 w 1269423"/>
                  <a:gd name="connsiteY2" fmla="*/ 73880 h 596458"/>
                  <a:gd name="connsiteX3" fmla="*/ 865479 w 1269423"/>
                  <a:gd name="connsiteY3" fmla="*/ 35780 h 596458"/>
                  <a:gd name="connsiteX4" fmla="*/ 1269423 w 1269423"/>
                  <a:gd name="connsiteY4" fmla="*/ 44874 h 596458"/>
                  <a:gd name="connsiteX5" fmla="*/ 1121786 w 1269423"/>
                  <a:gd name="connsiteY5" fmla="*/ 596458 h 596458"/>
                  <a:gd name="connsiteX6" fmla="*/ 265402 w 1269423"/>
                  <a:gd name="connsiteY6" fmla="*/ 573943 h 596458"/>
                  <a:gd name="connsiteX7" fmla="*/ 0 w 1269423"/>
                  <a:gd name="connsiteY7" fmla="*/ 534546 h 596458"/>
                  <a:gd name="connsiteX8" fmla="*/ 123826 w 1269423"/>
                  <a:gd name="connsiteY8" fmla="*/ 49636 h 596458"/>
                  <a:gd name="connsiteX0" fmla="*/ 123826 w 1269423"/>
                  <a:gd name="connsiteY0" fmla="*/ 45668 h 592490"/>
                  <a:gd name="connsiteX1" fmla="*/ 465428 w 1269423"/>
                  <a:gd name="connsiteY1" fmla="*/ 3238 h 592490"/>
                  <a:gd name="connsiteX2" fmla="*/ 679741 w 1269423"/>
                  <a:gd name="connsiteY2" fmla="*/ 69912 h 592490"/>
                  <a:gd name="connsiteX3" fmla="*/ 865479 w 1269423"/>
                  <a:gd name="connsiteY3" fmla="*/ 31812 h 592490"/>
                  <a:gd name="connsiteX4" fmla="*/ 1065503 w 1269423"/>
                  <a:gd name="connsiteY4" fmla="*/ 50863 h 592490"/>
                  <a:gd name="connsiteX5" fmla="*/ 1269423 w 1269423"/>
                  <a:gd name="connsiteY5" fmla="*/ 40906 h 592490"/>
                  <a:gd name="connsiteX6" fmla="*/ 1121786 w 1269423"/>
                  <a:gd name="connsiteY6" fmla="*/ 592490 h 592490"/>
                  <a:gd name="connsiteX7" fmla="*/ 265402 w 1269423"/>
                  <a:gd name="connsiteY7" fmla="*/ 569975 h 592490"/>
                  <a:gd name="connsiteX8" fmla="*/ 0 w 1269423"/>
                  <a:gd name="connsiteY8" fmla="*/ 530578 h 592490"/>
                  <a:gd name="connsiteX9" fmla="*/ 123826 w 1269423"/>
                  <a:gd name="connsiteY9" fmla="*/ 45668 h 59249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65503 w 1269423"/>
                  <a:gd name="connsiteY4" fmla="*/ 4814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46453 w 1269423"/>
                  <a:gd name="connsiteY4" fmla="*/ 5766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67194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265402 w 1269423"/>
                  <a:gd name="connsiteY7" fmla="*/ 567256 h 589771"/>
                  <a:gd name="connsiteX8" fmla="*/ 0 w 1269423"/>
                  <a:gd name="connsiteY8" fmla="*/ 527859 h 589771"/>
                  <a:gd name="connsiteX9" fmla="*/ 123826 w 1269423"/>
                  <a:gd name="connsiteY9" fmla="*/ 42949 h 589771"/>
                  <a:gd name="connsiteX0" fmla="*/ 123826 w 1269423"/>
                  <a:gd name="connsiteY0" fmla="*/ 42949 h 621268"/>
                  <a:gd name="connsiteX1" fmla="*/ 465428 w 1269423"/>
                  <a:gd name="connsiteY1" fmla="*/ 519 h 621268"/>
                  <a:gd name="connsiteX2" fmla="*/ 679741 w 1269423"/>
                  <a:gd name="connsiteY2" fmla="*/ 67193 h 621268"/>
                  <a:gd name="connsiteX3" fmla="*/ 865479 w 1269423"/>
                  <a:gd name="connsiteY3" fmla="*/ 29093 h 621268"/>
                  <a:gd name="connsiteX4" fmla="*/ 1051215 w 1269423"/>
                  <a:gd name="connsiteY4" fmla="*/ 76719 h 621268"/>
                  <a:gd name="connsiteX5" fmla="*/ 1269423 w 1269423"/>
                  <a:gd name="connsiteY5" fmla="*/ 38187 h 621268"/>
                  <a:gd name="connsiteX6" fmla="*/ 1121786 w 1269423"/>
                  <a:gd name="connsiteY6" fmla="*/ 589771 h 621268"/>
                  <a:gd name="connsiteX7" fmla="*/ 446378 w 1269423"/>
                  <a:gd name="connsiteY7" fmla="*/ 543444 h 621268"/>
                  <a:gd name="connsiteX8" fmla="*/ 265402 w 1269423"/>
                  <a:gd name="connsiteY8" fmla="*/ 567256 h 621268"/>
                  <a:gd name="connsiteX9" fmla="*/ 0 w 1269423"/>
                  <a:gd name="connsiteY9" fmla="*/ 527859 h 621268"/>
                  <a:gd name="connsiteX10" fmla="*/ 123826 w 1269423"/>
                  <a:gd name="connsiteY10" fmla="*/ 42949 h 621268"/>
                  <a:gd name="connsiteX0" fmla="*/ 123826 w 1269423"/>
                  <a:gd name="connsiteY0" fmla="*/ 42949 h 619818"/>
                  <a:gd name="connsiteX1" fmla="*/ 465428 w 1269423"/>
                  <a:gd name="connsiteY1" fmla="*/ 519 h 619818"/>
                  <a:gd name="connsiteX2" fmla="*/ 679741 w 1269423"/>
                  <a:gd name="connsiteY2" fmla="*/ 67193 h 619818"/>
                  <a:gd name="connsiteX3" fmla="*/ 865479 w 1269423"/>
                  <a:gd name="connsiteY3" fmla="*/ 29093 h 619818"/>
                  <a:gd name="connsiteX4" fmla="*/ 1051215 w 1269423"/>
                  <a:gd name="connsiteY4" fmla="*/ 76719 h 619818"/>
                  <a:gd name="connsiteX5" fmla="*/ 1269423 w 1269423"/>
                  <a:gd name="connsiteY5" fmla="*/ 38187 h 619818"/>
                  <a:gd name="connsiteX6" fmla="*/ 1121786 w 1269423"/>
                  <a:gd name="connsiteY6" fmla="*/ 589771 h 619818"/>
                  <a:gd name="connsiteX7" fmla="*/ 470191 w 1269423"/>
                  <a:gd name="connsiteY7" fmla="*/ 533919 h 619818"/>
                  <a:gd name="connsiteX8" fmla="*/ 265402 w 1269423"/>
                  <a:gd name="connsiteY8" fmla="*/ 567256 h 619818"/>
                  <a:gd name="connsiteX9" fmla="*/ 0 w 1269423"/>
                  <a:gd name="connsiteY9" fmla="*/ 527859 h 619818"/>
                  <a:gd name="connsiteX10" fmla="*/ 123826 w 1269423"/>
                  <a:gd name="connsiteY10" fmla="*/ 42949 h 619818"/>
                  <a:gd name="connsiteX0" fmla="*/ 123826 w 1269423"/>
                  <a:gd name="connsiteY0" fmla="*/ 42949 h 620230"/>
                  <a:gd name="connsiteX1" fmla="*/ 465428 w 1269423"/>
                  <a:gd name="connsiteY1" fmla="*/ 519 h 620230"/>
                  <a:gd name="connsiteX2" fmla="*/ 679741 w 1269423"/>
                  <a:gd name="connsiteY2" fmla="*/ 67193 h 620230"/>
                  <a:gd name="connsiteX3" fmla="*/ 865479 w 1269423"/>
                  <a:gd name="connsiteY3" fmla="*/ 29093 h 620230"/>
                  <a:gd name="connsiteX4" fmla="*/ 1051215 w 1269423"/>
                  <a:gd name="connsiteY4" fmla="*/ 76719 h 620230"/>
                  <a:gd name="connsiteX5" fmla="*/ 1269423 w 1269423"/>
                  <a:gd name="connsiteY5" fmla="*/ 38187 h 620230"/>
                  <a:gd name="connsiteX6" fmla="*/ 1121786 w 1269423"/>
                  <a:gd name="connsiteY6" fmla="*/ 589771 h 620230"/>
                  <a:gd name="connsiteX7" fmla="*/ 755941 w 1269423"/>
                  <a:gd name="connsiteY7" fmla="*/ 533918 h 620230"/>
                  <a:gd name="connsiteX8" fmla="*/ 470191 w 1269423"/>
                  <a:gd name="connsiteY8" fmla="*/ 533919 h 620230"/>
                  <a:gd name="connsiteX9" fmla="*/ 265402 w 1269423"/>
                  <a:gd name="connsiteY9" fmla="*/ 567256 h 620230"/>
                  <a:gd name="connsiteX10" fmla="*/ 0 w 1269423"/>
                  <a:gd name="connsiteY10" fmla="*/ 527859 h 620230"/>
                  <a:gd name="connsiteX11" fmla="*/ 123826 w 1269423"/>
                  <a:gd name="connsiteY11" fmla="*/ 42949 h 620230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27308"/>
                  <a:gd name="connsiteX1" fmla="*/ 465428 w 1269423"/>
                  <a:gd name="connsiteY1" fmla="*/ 519 h 627308"/>
                  <a:gd name="connsiteX2" fmla="*/ 679741 w 1269423"/>
                  <a:gd name="connsiteY2" fmla="*/ 67193 h 627308"/>
                  <a:gd name="connsiteX3" fmla="*/ 865479 w 1269423"/>
                  <a:gd name="connsiteY3" fmla="*/ 29093 h 627308"/>
                  <a:gd name="connsiteX4" fmla="*/ 1051215 w 1269423"/>
                  <a:gd name="connsiteY4" fmla="*/ 76719 h 627308"/>
                  <a:gd name="connsiteX5" fmla="*/ 1269423 w 1269423"/>
                  <a:gd name="connsiteY5" fmla="*/ 38187 h 627308"/>
                  <a:gd name="connsiteX6" fmla="*/ 1121786 w 1269423"/>
                  <a:gd name="connsiteY6" fmla="*/ 589771 h 627308"/>
                  <a:gd name="connsiteX7" fmla="*/ 755941 w 1269423"/>
                  <a:gd name="connsiteY7" fmla="*/ 572018 h 627308"/>
                  <a:gd name="connsiteX8" fmla="*/ 470191 w 1269423"/>
                  <a:gd name="connsiteY8" fmla="*/ 533919 h 627308"/>
                  <a:gd name="connsiteX9" fmla="*/ 265402 w 1269423"/>
                  <a:gd name="connsiteY9" fmla="*/ 567256 h 627308"/>
                  <a:gd name="connsiteX10" fmla="*/ 0 w 1269423"/>
                  <a:gd name="connsiteY10" fmla="*/ 527859 h 627308"/>
                  <a:gd name="connsiteX11" fmla="*/ 123826 w 1269423"/>
                  <a:gd name="connsiteY11" fmla="*/ 42949 h 627308"/>
                  <a:gd name="connsiteX0" fmla="*/ 123826 w 1269423"/>
                  <a:gd name="connsiteY0" fmla="*/ 42949 h 616060"/>
                  <a:gd name="connsiteX1" fmla="*/ 465428 w 1269423"/>
                  <a:gd name="connsiteY1" fmla="*/ 519 h 616060"/>
                  <a:gd name="connsiteX2" fmla="*/ 679741 w 1269423"/>
                  <a:gd name="connsiteY2" fmla="*/ 67193 h 616060"/>
                  <a:gd name="connsiteX3" fmla="*/ 865479 w 1269423"/>
                  <a:gd name="connsiteY3" fmla="*/ 29093 h 616060"/>
                  <a:gd name="connsiteX4" fmla="*/ 1051215 w 1269423"/>
                  <a:gd name="connsiteY4" fmla="*/ 76719 h 616060"/>
                  <a:gd name="connsiteX5" fmla="*/ 1269423 w 1269423"/>
                  <a:gd name="connsiteY5" fmla="*/ 38187 h 616060"/>
                  <a:gd name="connsiteX6" fmla="*/ 1121786 w 1269423"/>
                  <a:gd name="connsiteY6" fmla="*/ 589771 h 616060"/>
                  <a:gd name="connsiteX7" fmla="*/ 755941 w 1269423"/>
                  <a:gd name="connsiteY7" fmla="*/ 572018 h 616060"/>
                  <a:gd name="connsiteX8" fmla="*/ 470191 w 1269423"/>
                  <a:gd name="connsiteY8" fmla="*/ 533919 h 616060"/>
                  <a:gd name="connsiteX9" fmla="*/ 265402 w 1269423"/>
                  <a:gd name="connsiteY9" fmla="*/ 567256 h 616060"/>
                  <a:gd name="connsiteX10" fmla="*/ 0 w 1269423"/>
                  <a:gd name="connsiteY10" fmla="*/ 527859 h 616060"/>
                  <a:gd name="connsiteX11" fmla="*/ 123826 w 1269423"/>
                  <a:gd name="connsiteY11" fmla="*/ 42949 h 616060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  <a:gd name="connsiteX0" fmla="*/ 123826 w 1269423"/>
                  <a:gd name="connsiteY0" fmla="*/ 42949 h 589771"/>
                  <a:gd name="connsiteX1" fmla="*/ 465428 w 1269423"/>
                  <a:gd name="connsiteY1" fmla="*/ 519 h 589771"/>
                  <a:gd name="connsiteX2" fmla="*/ 679741 w 1269423"/>
                  <a:gd name="connsiteY2" fmla="*/ 67193 h 589771"/>
                  <a:gd name="connsiteX3" fmla="*/ 865479 w 1269423"/>
                  <a:gd name="connsiteY3" fmla="*/ 29093 h 589771"/>
                  <a:gd name="connsiteX4" fmla="*/ 1051215 w 1269423"/>
                  <a:gd name="connsiteY4" fmla="*/ 76719 h 589771"/>
                  <a:gd name="connsiteX5" fmla="*/ 1269423 w 1269423"/>
                  <a:gd name="connsiteY5" fmla="*/ 38187 h 589771"/>
                  <a:gd name="connsiteX6" fmla="*/ 1121786 w 1269423"/>
                  <a:gd name="connsiteY6" fmla="*/ 589771 h 589771"/>
                  <a:gd name="connsiteX7" fmla="*/ 755941 w 1269423"/>
                  <a:gd name="connsiteY7" fmla="*/ 572018 h 589771"/>
                  <a:gd name="connsiteX8" fmla="*/ 470191 w 1269423"/>
                  <a:gd name="connsiteY8" fmla="*/ 533919 h 589771"/>
                  <a:gd name="connsiteX9" fmla="*/ 265402 w 1269423"/>
                  <a:gd name="connsiteY9" fmla="*/ 567256 h 589771"/>
                  <a:gd name="connsiteX10" fmla="*/ 0 w 1269423"/>
                  <a:gd name="connsiteY10" fmla="*/ 527859 h 589771"/>
                  <a:gd name="connsiteX11" fmla="*/ 123826 w 1269423"/>
                  <a:gd name="connsiteY11" fmla="*/ 42949 h 589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9423" h="589771">
                    <a:moveTo>
                      <a:pt x="123826" y="42949"/>
                    </a:moveTo>
                    <a:cubicBezTo>
                      <a:pt x="210922" y="-17953"/>
                      <a:pt x="155433" y="99738"/>
                      <a:pt x="465428" y="519"/>
                    </a:cubicBezTo>
                    <a:cubicBezTo>
                      <a:pt x="545380" y="-6553"/>
                      <a:pt x="545742" y="60915"/>
                      <a:pt x="679741" y="67193"/>
                    </a:cubicBezTo>
                    <a:cubicBezTo>
                      <a:pt x="768641" y="68780"/>
                      <a:pt x="705142" y="51318"/>
                      <a:pt x="865479" y="29093"/>
                    </a:cubicBezTo>
                    <a:cubicBezTo>
                      <a:pt x="928185" y="17981"/>
                      <a:pt x="983891" y="75203"/>
                      <a:pt x="1051215" y="76719"/>
                    </a:cubicBezTo>
                    <a:cubicBezTo>
                      <a:pt x="1161401" y="82998"/>
                      <a:pt x="1177493" y="49515"/>
                      <a:pt x="1269423" y="38187"/>
                    </a:cubicBezTo>
                    <a:cubicBezTo>
                      <a:pt x="1220211" y="222048"/>
                      <a:pt x="1194810" y="410673"/>
                      <a:pt x="1121786" y="589771"/>
                    </a:cubicBezTo>
                    <a:cubicBezTo>
                      <a:pt x="987786" y="531900"/>
                      <a:pt x="897878" y="505127"/>
                      <a:pt x="755941" y="572018"/>
                    </a:cubicBezTo>
                    <a:cubicBezTo>
                      <a:pt x="547329" y="472222"/>
                      <a:pt x="541629" y="535506"/>
                      <a:pt x="470191" y="533919"/>
                    </a:cubicBezTo>
                    <a:cubicBezTo>
                      <a:pt x="398753" y="532332"/>
                      <a:pt x="339798" y="576203"/>
                      <a:pt x="265402" y="567256"/>
                    </a:cubicBezTo>
                    <a:cubicBezTo>
                      <a:pt x="108672" y="473161"/>
                      <a:pt x="85292" y="521942"/>
                      <a:pt x="0" y="527859"/>
                    </a:cubicBezTo>
                    <a:lnTo>
                      <a:pt x="123826" y="4294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en-US" sz="1867" kern="0">
                  <a:solidFill>
                    <a:srgbClr val="BAE5E4"/>
                  </a:solidFill>
                  <a:latin typeface="Arial"/>
                  <a:sym typeface="Arial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042838" y="1727227"/>
              <a:ext cx="1129909" cy="377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2667" kern="0" dirty="0" err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Gợi</a:t>
              </a:r>
              <a:r>
                <a:rPr lang="en-US" sz="2667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ý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055819" y="3072378"/>
            <a:ext cx="5879958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defTabSz="1219170">
              <a:lnSpc>
                <a:spcPts val="4000"/>
              </a:lnSpc>
              <a:buClr>
                <a:srgbClr val="000000"/>
              </a:buClr>
              <a:buFontTx/>
              <a:buChar char="-"/>
            </a:pP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Buổi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sáng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sau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khi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ngủ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dậy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thường</a:t>
            </a:r>
            <a:r>
              <a:rPr lang="en-US" sz="2667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làm những việc gì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khi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đi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(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trước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khi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online)</a:t>
            </a:r>
            <a:r>
              <a:rPr lang="vi-VN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lang="vi-VN" sz="2667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457189" indent="-457189" defTabSz="1219170">
              <a:lnSpc>
                <a:spcPts val="4000"/>
              </a:lnSpc>
              <a:buClr>
                <a:srgbClr val="000000"/>
              </a:buClr>
              <a:buFontTx/>
              <a:buChar char="-"/>
            </a:pP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kể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những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việc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r>
              <a:rPr lang="en-US" sz="2667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đó</a:t>
            </a:r>
            <a:r>
              <a:rPr lang="en-US" sz="2667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endParaRPr lang="vi-VN" sz="2667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22" name="Google Shape;1029;p42"/>
          <p:cNvGrpSpPr/>
          <p:nvPr/>
        </p:nvGrpSpPr>
        <p:grpSpPr>
          <a:xfrm rot="20594821">
            <a:off x="8586667" y="5070848"/>
            <a:ext cx="1566687" cy="1197813"/>
            <a:chOff x="7570574" y="3912596"/>
            <a:chExt cx="1175015" cy="898360"/>
          </a:xfrm>
        </p:grpSpPr>
        <p:grpSp>
          <p:nvGrpSpPr>
            <p:cNvPr id="23" name="Google Shape;1030;p42"/>
            <p:cNvGrpSpPr/>
            <p:nvPr/>
          </p:nvGrpSpPr>
          <p:grpSpPr>
            <a:xfrm>
              <a:off x="8115957" y="3912596"/>
              <a:ext cx="629632" cy="591794"/>
              <a:chOff x="6528424" y="1260656"/>
              <a:chExt cx="1975626" cy="1856900"/>
            </a:xfrm>
          </p:grpSpPr>
          <p:sp>
            <p:nvSpPr>
              <p:cNvPr id="28" name="Google Shape;1031;p42"/>
              <p:cNvSpPr/>
              <p:nvPr/>
            </p:nvSpPr>
            <p:spPr>
              <a:xfrm>
                <a:off x="6940941" y="1771450"/>
                <a:ext cx="1116302" cy="963974"/>
              </a:xfrm>
              <a:custGeom>
                <a:avLst/>
                <a:gdLst/>
                <a:ahLst/>
                <a:cxnLst/>
                <a:rect l="l" t="t" r="r" b="b"/>
                <a:pathLst>
                  <a:path w="9666" h="8347" extrusionOk="0">
                    <a:moveTo>
                      <a:pt x="1743" y="1583"/>
                    </a:moveTo>
                    <a:cubicBezTo>
                      <a:pt x="1783" y="1583"/>
                      <a:pt x="1822" y="1593"/>
                      <a:pt x="1862" y="1612"/>
                    </a:cubicBezTo>
                    <a:cubicBezTo>
                      <a:pt x="1901" y="1692"/>
                      <a:pt x="1901" y="1771"/>
                      <a:pt x="1862" y="1850"/>
                    </a:cubicBezTo>
                    <a:cubicBezTo>
                      <a:pt x="1624" y="2325"/>
                      <a:pt x="1466" y="2880"/>
                      <a:pt x="1426" y="3435"/>
                    </a:cubicBezTo>
                    <a:cubicBezTo>
                      <a:pt x="1387" y="3553"/>
                      <a:pt x="1347" y="3672"/>
                      <a:pt x="1347" y="3791"/>
                    </a:cubicBezTo>
                    <a:lnTo>
                      <a:pt x="1268" y="3791"/>
                    </a:lnTo>
                    <a:cubicBezTo>
                      <a:pt x="1188" y="3672"/>
                      <a:pt x="1149" y="3553"/>
                      <a:pt x="1109" y="3435"/>
                    </a:cubicBezTo>
                    <a:cubicBezTo>
                      <a:pt x="1030" y="2920"/>
                      <a:pt x="1109" y="2365"/>
                      <a:pt x="1387" y="1890"/>
                    </a:cubicBezTo>
                    <a:cubicBezTo>
                      <a:pt x="1426" y="1771"/>
                      <a:pt x="1545" y="1692"/>
                      <a:pt x="1624" y="1612"/>
                    </a:cubicBezTo>
                    <a:cubicBezTo>
                      <a:pt x="1664" y="1593"/>
                      <a:pt x="1703" y="1583"/>
                      <a:pt x="1743" y="1583"/>
                    </a:cubicBezTo>
                    <a:close/>
                    <a:moveTo>
                      <a:pt x="8041" y="3870"/>
                    </a:moveTo>
                    <a:lnTo>
                      <a:pt x="8041" y="4187"/>
                    </a:lnTo>
                    <a:cubicBezTo>
                      <a:pt x="7843" y="4385"/>
                      <a:pt x="7685" y="4583"/>
                      <a:pt x="7487" y="4781"/>
                    </a:cubicBezTo>
                    <a:lnTo>
                      <a:pt x="7487" y="4742"/>
                    </a:lnTo>
                    <a:cubicBezTo>
                      <a:pt x="7447" y="4781"/>
                      <a:pt x="7398" y="4801"/>
                      <a:pt x="7348" y="4801"/>
                    </a:cubicBezTo>
                    <a:cubicBezTo>
                      <a:pt x="7299" y="4801"/>
                      <a:pt x="7249" y="4781"/>
                      <a:pt x="7210" y="4742"/>
                    </a:cubicBezTo>
                    <a:cubicBezTo>
                      <a:pt x="7170" y="4663"/>
                      <a:pt x="7170" y="4583"/>
                      <a:pt x="7210" y="4504"/>
                    </a:cubicBezTo>
                    <a:cubicBezTo>
                      <a:pt x="7368" y="4306"/>
                      <a:pt x="7566" y="4108"/>
                      <a:pt x="7764" y="3949"/>
                    </a:cubicBezTo>
                    <a:cubicBezTo>
                      <a:pt x="7804" y="3870"/>
                      <a:pt x="7923" y="3910"/>
                      <a:pt x="8041" y="3870"/>
                    </a:cubicBezTo>
                    <a:close/>
                    <a:moveTo>
                      <a:pt x="2288" y="3466"/>
                    </a:moveTo>
                    <a:cubicBezTo>
                      <a:pt x="2347" y="3466"/>
                      <a:pt x="2377" y="3564"/>
                      <a:pt x="2377" y="3633"/>
                    </a:cubicBezTo>
                    <a:cubicBezTo>
                      <a:pt x="2416" y="3870"/>
                      <a:pt x="2496" y="4148"/>
                      <a:pt x="2535" y="4425"/>
                    </a:cubicBezTo>
                    <a:cubicBezTo>
                      <a:pt x="2654" y="4663"/>
                      <a:pt x="2773" y="4900"/>
                      <a:pt x="2931" y="5138"/>
                    </a:cubicBezTo>
                    <a:cubicBezTo>
                      <a:pt x="2258" y="5019"/>
                      <a:pt x="1822" y="4306"/>
                      <a:pt x="2060" y="3633"/>
                    </a:cubicBezTo>
                    <a:cubicBezTo>
                      <a:pt x="2060" y="3593"/>
                      <a:pt x="2179" y="3514"/>
                      <a:pt x="2258" y="3474"/>
                    </a:cubicBezTo>
                    <a:cubicBezTo>
                      <a:pt x="2269" y="3469"/>
                      <a:pt x="2279" y="3466"/>
                      <a:pt x="2288" y="3466"/>
                    </a:cubicBezTo>
                    <a:close/>
                    <a:moveTo>
                      <a:pt x="1545" y="4266"/>
                    </a:moveTo>
                    <a:cubicBezTo>
                      <a:pt x="1624" y="4266"/>
                      <a:pt x="1703" y="4306"/>
                      <a:pt x="1743" y="4346"/>
                    </a:cubicBezTo>
                    <a:cubicBezTo>
                      <a:pt x="1783" y="4464"/>
                      <a:pt x="1822" y="4544"/>
                      <a:pt x="1822" y="4663"/>
                    </a:cubicBezTo>
                    <a:cubicBezTo>
                      <a:pt x="1822" y="4979"/>
                      <a:pt x="2020" y="5296"/>
                      <a:pt x="2298" y="5534"/>
                    </a:cubicBezTo>
                    <a:cubicBezTo>
                      <a:pt x="2298" y="5574"/>
                      <a:pt x="2337" y="5574"/>
                      <a:pt x="2377" y="5613"/>
                    </a:cubicBezTo>
                    <a:cubicBezTo>
                      <a:pt x="2279" y="5669"/>
                      <a:pt x="2175" y="5696"/>
                      <a:pt x="2076" y="5696"/>
                    </a:cubicBezTo>
                    <a:cubicBezTo>
                      <a:pt x="1895" y="5696"/>
                      <a:pt x="1727" y="5608"/>
                      <a:pt x="1624" y="5455"/>
                    </a:cubicBezTo>
                    <a:lnTo>
                      <a:pt x="1664" y="5455"/>
                    </a:lnTo>
                    <a:cubicBezTo>
                      <a:pt x="1426" y="5138"/>
                      <a:pt x="1347" y="4781"/>
                      <a:pt x="1426" y="4425"/>
                    </a:cubicBezTo>
                    <a:cubicBezTo>
                      <a:pt x="1426" y="4346"/>
                      <a:pt x="1505" y="4266"/>
                      <a:pt x="1545" y="4266"/>
                    </a:cubicBezTo>
                    <a:close/>
                    <a:moveTo>
                      <a:pt x="6932" y="5732"/>
                    </a:moveTo>
                    <a:cubicBezTo>
                      <a:pt x="6853" y="6247"/>
                      <a:pt x="6457" y="6683"/>
                      <a:pt x="5942" y="6841"/>
                    </a:cubicBezTo>
                    <a:cubicBezTo>
                      <a:pt x="5863" y="6802"/>
                      <a:pt x="5744" y="6762"/>
                      <a:pt x="5665" y="6722"/>
                    </a:cubicBezTo>
                    <a:cubicBezTo>
                      <a:pt x="5704" y="6643"/>
                      <a:pt x="5744" y="6564"/>
                      <a:pt x="5823" y="6524"/>
                    </a:cubicBezTo>
                    <a:cubicBezTo>
                      <a:pt x="6061" y="6287"/>
                      <a:pt x="6338" y="6089"/>
                      <a:pt x="6615" y="5890"/>
                    </a:cubicBezTo>
                    <a:cubicBezTo>
                      <a:pt x="6695" y="5851"/>
                      <a:pt x="6813" y="5772"/>
                      <a:pt x="6932" y="5732"/>
                    </a:cubicBezTo>
                    <a:close/>
                    <a:moveTo>
                      <a:pt x="2738" y="1"/>
                    </a:moveTo>
                    <a:cubicBezTo>
                      <a:pt x="1678" y="1"/>
                      <a:pt x="667" y="666"/>
                      <a:pt x="317" y="1771"/>
                    </a:cubicBezTo>
                    <a:cubicBezTo>
                      <a:pt x="0" y="2682"/>
                      <a:pt x="79" y="3672"/>
                      <a:pt x="515" y="4544"/>
                    </a:cubicBezTo>
                    <a:cubicBezTo>
                      <a:pt x="753" y="5019"/>
                      <a:pt x="1030" y="5494"/>
                      <a:pt x="1347" y="5930"/>
                    </a:cubicBezTo>
                    <a:cubicBezTo>
                      <a:pt x="2060" y="6762"/>
                      <a:pt x="2971" y="7475"/>
                      <a:pt x="3961" y="7950"/>
                    </a:cubicBezTo>
                    <a:cubicBezTo>
                      <a:pt x="4159" y="8069"/>
                      <a:pt x="4318" y="8188"/>
                      <a:pt x="4476" y="8346"/>
                    </a:cubicBezTo>
                    <a:cubicBezTo>
                      <a:pt x="4793" y="8188"/>
                      <a:pt x="5110" y="8030"/>
                      <a:pt x="5387" y="7832"/>
                    </a:cubicBezTo>
                    <a:cubicBezTo>
                      <a:pt x="6615" y="7000"/>
                      <a:pt x="7685" y="6009"/>
                      <a:pt x="8636" y="4861"/>
                    </a:cubicBezTo>
                    <a:cubicBezTo>
                      <a:pt x="9428" y="3910"/>
                      <a:pt x="9665" y="2642"/>
                      <a:pt x="9269" y="1454"/>
                    </a:cubicBezTo>
                    <a:cubicBezTo>
                      <a:pt x="9190" y="1137"/>
                      <a:pt x="8952" y="860"/>
                      <a:pt x="8675" y="662"/>
                    </a:cubicBezTo>
                    <a:cubicBezTo>
                      <a:pt x="8293" y="413"/>
                      <a:pt x="7847" y="285"/>
                      <a:pt x="7403" y="285"/>
                    </a:cubicBezTo>
                    <a:cubicBezTo>
                      <a:pt x="6925" y="285"/>
                      <a:pt x="6451" y="433"/>
                      <a:pt x="6061" y="741"/>
                    </a:cubicBezTo>
                    <a:cubicBezTo>
                      <a:pt x="5704" y="1018"/>
                      <a:pt x="5229" y="1216"/>
                      <a:pt x="4991" y="1652"/>
                    </a:cubicBezTo>
                    <a:cubicBezTo>
                      <a:pt x="4952" y="1692"/>
                      <a:pt x="4872" y="1731"/>
                      <a:pt x="4793" y="1731"/>
                    </a:cubicBezTo>
                    <a:cubicBezTo>
                      <a:pt x="4714" y="1652"/>
                      <a:pt x="4674" y="1612"/>
                      <a:pt x="4714" y="1533"/>
                    </a:cubicBezTo>
                    <a:cubicBezTo>
                      <a:pt x="4793" y="1097"/>
                      <a:pt x="4595" y="662"/>
                      <a:pt x="4199" y="464"/>
                    </a:cubicBezTo>
                    <a:cubicBezTo>
                      <a:pt x="3743" y="147"/>
                      <a:pt x="3235" y="1"/>
                      <a:pt x="27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1032;p42"/>
              <p:cNvSpPr/>
              <p:nvPr/>
            </p:nvSpPr>
            <p:spPr>
              <a:xfrm>
                <a:off x="6876846" y="1714285"/>
                <a:ext cx="1230750" cy="1075882"/>
              </a:xfrm>
              <a:custGeom>
                <a:avLst/>
                <a:gdLst/>
                <a:ahLst/>
                <a:cxnLst/>
                <a:rect l="l" t="t" r="r" b="b"/>
                <a:pathLst>
                  <a:path w="10657" h="9316" extrusionOk="0">
                    <a:moveTo>
                      <a:pt x="3253" y="496"/>
                    </a:moveTo>
                    <a:cubicBezTo>
                      <a:pt x="3751" y="496"/>
                      <a:pt x="4259" y="642"/>
                      <a:pt x="4714" y="959"/>
                    </a:cubicBezTo>
                    <a:cubicBezTo>
                      <a:pt x="5110" y="1157"/>
                      <a:pt x="5309" y="1592"/>
                      <a:pt x="5229" y="2028"/>
                    </a:cubicBezTo>
                    <a:cubicBezTo>
                      <a:pt x="5190" y="2107"/>
                      <a:pt x="5229" y="2147"/>
                      <a:pt x="5309" y="2226"/>
                    </a:cubicBezTo>
                    <a:cubicBezTo>
                      <a:pt x="5388" y="2226"/>
                      <a:pt x="5467" y="2187"/>
                      <a:pt x="5507" y="2147"/>
                    </a:cubicBezTo>
                    <a:cubicBezTo>
                      <a:pt x="5744" y="1711"/>
                      <a:pt x="6220" y="1513"/>
                      <a:pt x="6576" y="1236"/>
                    </a:cubicBezTo>
                    <a:cubicBezTo>
                      <a:pt x="6966" y="928"/>
                      <a:pt x="7441" y="780"/>
                      <a:pt x="7918" y="780"/>
                    </a:cubicBezTo>
                    <a:cubicBezTo>
                      <a:pt x="8362" y="780"/>
                      <a:pt x="8809" y="908"/>
                      <a:pt x="9191" y="1157"/>
                    </a:cubicBezTo>
                    <a:cubicBezTo>
                      <a:pt x="9507" y="1355"/>
                      <a:pt x="9706" y="1632"/>
                      <a:pt x="9824" y="1949"/>
                    </a:cubicBezTo>
                    <a:cubicBezTo>
                      <a:pt x="10220" y="3098"/>
                      <a:pt x="9983" y="4405"/>
                      <a:pt x="9191" y="5356"/>
                    </a:cubicBezTo>
                    <a:cubicBezTo>
                      <a:pt x="8279" y="6465"/>
                      <a:pt x="7170" y="7495"/>
                      <a:pt x="5982" y="8327"/>
                    </a:cubicBezTo>
                    <a:cubicBezTo>
                      <a:pt x="5665" y="8525"/>
                      <a:pt x="5348" y="8683"/>
                      <a:pt x="5031" y="8841"/>
                    </a:cubicBezTo>
                    <a:cubicBezTo>
                      <a:pt x="4873" y="8683"/>
                      <a:pt x="4714" y="8564"/>
                      <a:pt x="4556" y="8445"/>
                    </a:cubicBezTo>
                    <a:cubicBezTo>
                      <a:pt x="3526" y="7970"/>
                      <a:pt x="2655" y="7257"/>
                      <a:pt x="1942" y="6425"/>
                    </a:cubicBezTo>
                    <a:cubicBezTo>
                      <a:pt x="1585" y="5989"/>
                      <a:pt x="1268" y="5514"/>
                      <a:pt x="1030" y="5039"/>
                    </a:cubicBezTo>
                    <a:cubicBezTo>
                      <a:pt x="595" y="4167"/>
                      <a:pt x="515" y="3177"/>
                      <a:pt x="832" y="2266"/>
                    </a:cubicBezTo>
                    <a:cubicBezTo>
                      <a:pt x="1183" y="1161"/>
                      <a:pt x="2194" y="496"/>
                      <a:pt x="3253" y="496"/>
                    </a:cubicBezTo>
                    <a:close/>
                    <a:moveTo>
                      <a:pt x="3289" y="1"/>
                    </a:moveTo>
                    <a:cubicBezTo>
                      <a:pt x="2023" y="1"/>
                      <a:pt x="828" y="771"/>
                      <a:pt x="357" y="2068"/>
                    </a:cubicBezTo>
                    <a:cubicBezTo>
                      <a:pt x="1" y="3177"/>
                      <a:pt x="119" y="4405"/>
                      <a:pt x="674" y="5435"/>
                    </a:cubicBezTo>
                    <a:cubicBezTo>
                      <a:pt x="1347" y="6663"/>
                      <a:pt x="2298" y="7693"/>
                      <a:pt x="3526" y="8406"/>
                    </a:cubicBezTo>
                    <a:cubicBezTo>
                      <a:pt x="3883" y="8723"/>
                      <a:pt x="4358" y="8921"/>
                      <a:pt x="4833" y="8960"/>
                    </a:cubicBezTo>
                    <a:cubicBezTo>
                      <a:pt x="4833" y="9201"/>
                      <a:pt x="4887" y="9315"/>
                      <a:pt x="5008" y="9315"/>
                    </a:cubicBezTo>
                    <a:cubicBezTo>
                      <a:pt x="5066" y="9315"/>
                      <a:pt x="5139" y="9289"/>
                      <a:pt x="5229" y="9238"/>
                    </a:cubicBezTo>
                    <a:cubicBezTo>
                      <a:pt x="5586" y="9119"/>
                      <a:pt x="5903" y="8921"/>
                      <a:pt x="6220" y="8723"/>
                    </a:cubicBezTo>
                    <a:cubicBezTo>
                      <a:pt x="7566" y="7851"/>
                      <a:pt x="8755" y="6702"/>
                      <a:pt x="9745" y="5395"/>
                    </a:cubicBezTo>
                    <a:cubicBezTo>
                      <a:pt x="10419" y="4563"/>
                      <a:pt x="10656" y="3454"/>
                      <a:pt x="10419" y="2385"/>
                    </a:cubicBezTo>
                    <a:cubicBezTo>
                      <a:pt x="10339" y="1751"/>
                      <a:pt x="10022" y="1196"/>
                      <a:pt x="9547" y="800"/>
                    </a:cubicBezTo>
                    <a:cubicBezTo>
                      <a:pt x="9079" y="482"/>
                      <a:pt x="8532" y="323"/>
                      <a:pt x="7985" y="323"/>
                    </a:cubicBezTo>
                    <a:cubicBezTo>
                      <a:pt x="7373" y="323"/>
                      <a:pt x="6761" y="522"/>
                      <a:pt x="6259" y="919"/>
                    </a:cubicBezTo>
                    <a:cubicBezTo>
                      <a:pt x="6061" y="1077"/>
                      <a:pt x="5863" y="1196"/>
                      <a:pt x="5665" y="1355"/>
                    </a:cubicBezTo>
                    <a:cubicBezTo>
                      <a:pt x="5427" y="879"/>
                      <a:pt x="5071" y="523"/>
                      <a:pt x="4596" y="285"/>
                    </a:cubicBezTo>
                    <a:cubicBezTo>
                      <a:pt x="4169" y="92"/>
                      <a:pt x="3725" y="1"/>
                      <a:pt x="32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1033;p42"/>
              <p:cNvSpPr/>
              <p:nvPr/>
            </p:nvSpPr>
            <p:spPr>
              <a:xfrm>
                <a:off x="7764357" y="2222884"/>
                <a:ext cx="100705" cy="10428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903" extrusionOk="0">
                    <a:moveTo>
                      <a:pt x="872" y="1"/>
                    </a:moveTo>
                    <a:cubicBezTo>
                      <a:pt x="793" y="1"/>
                      <a:pt x="674" y="1"/>
                      <a:pt x="594" y="40"/>
                    </a:cubicBezTo>
                    <a:cubicBezTo>
                      <a:pt x="396" y="199"/>
                      <a:pt x="238" y="397"/>
                      <a:pt x="80" y="595"/>
                    </a:cubicBezTo>
                    <a:cubicBezTo>
                      <a:pt x="0" y="674"/>
                      <a:pt x="0" y="793"/>
                      <a:pt x="80" y="872"/>
                    </a:cubicBezTo>
                    <a:cubicBezTo>
                      <a:pt x="119" y="892"/>
                      <a:pt x="169" y="902"/>
                      <a:pt x="218" y="902"/>
                    </a:cubicBezTo>
                    <a:cubicBezTo>
                      <a:pt x="268" y="902"/>
                      <a:pt x="317" y="892"/>
                      <a:pt x="357" y="872"/>
                    </a:cubicBezTo>
                    <a:cubicBezTo>
                      <a:pt x="555" y="674"/>
                      <a:pt x="713" y="476"/>
                      <a:pt x="872" y="278"/>
                    </a:cubicBezTo>
                    <a:lnTo>
                      <a:pt x="87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1034;p42"/>
              <p:cNvSpPr/>
              <p:nvPr/>
            </p:nvSpPr>
            <p:spPr>
              <a:xfrm>
                <a:off x="7595055" y="2437918"/>
                <a:ext cx="146554" cy="123687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1071" extrusionOk="0">
                    <a:moveTo>
                      <a:pt x="1268" y="1"/>
                    </a:moveTo>
                    <a:cubicBezTo>
                      <a:pt x="1149" y="40"/>
                      <a:pt x="1031" y="80"/>
                      <a:pt x="951" y="159"/>
                    </a:cubicBezTo>
                    <a:cubicBezTo>
                      <a:pt x="674" y="357"/>
                      <a:pt x="397" y="555"/>
                      <a:pt x="159" y="753"/>
                    </a:cubicBezTo>
                    <a:cubicBezTo>
                      <a:pt x="80" y="833"/>
                      <a:pt x="40" y="912"/>
                      <a:pt x="1" y="991"/>
                    </a:cubicBezTo>
                    <a:cubicBezTo>
                      <a:pt x="80" y="1031"/>
                      <a:pt x="159" y="1070"/>
                      <a:pt x="278" y="1070"/>
                    </a:cubicBezTo>
                    <a:cubicBezTo>
                      <a:pt x="793" y="951"/>
                      <a:pt x="1189" y="516"/>
                      <a:pt x="12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1035;p42"/>
              <p:cNvSpPr/>
              <p:nvPr/>
            </p:nvSpPr>
            <p:spPr>
              <a:xfrm>
                <a:off x="7151357" y="2172648"/>
                <a:ext cx="128191" cy="192171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664" extrusionOk="0">
                    <a:moveTo>
                      <a:pt x="436" y="0"/>
                    </a:moveTo>
                    <a:cubicBezTo>
                      <a:pt x="396" y="40"/>
                      <a:pt x="238" y="119"/>
                      <a:pt x="238" y="159"/>
                    </a:cubicBezTo>
                    <a:cubicBezTo>
                      <a:pt x="0" y="832"/>
                      <a:pt x="396" y="1545"/>
                      <a:pt x="1109" y="1664"/>
                    </a:cubicBezTo>
                    <a:cubicBezTo>
                      <a:pt x="951" y="1426"/>
                      <a:pt x="832" y="1189"/>
                      <a:pt x="713" y="951"/>
                    </a:cubicBezTo>
                    <a:cubicBezTo>
                      <a:pt x="634" y="674"/>
                      <a:pt x="594" y="396"/>
                      <a:pt x="555" y="159"/>
                    </a:cubicBezTo>
                    <a:cubicBezTo>
                      <a:pt x="555" y="79"/>
                      <a:pt x="436" y="0"/>
                      <a:pt x="4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1036;p42"/>
              <p:cNvSpPr/>
              <p:nvPr/>
            </p:nvSpPr>
            <p:spPr>
              <a:xfrm>
                <a:off x="7096385" y="2264112"/>
                <a:ext cx="114564" cy="165147"/>
              </a:xfrm>
              <a:custGeom>
                <a:avLst/>
                <a:gdLst/>
                <a:ahLst/>
                <a:cxnLst/>
                <a:rect l="l" t="t" r="r" b="b"/>
                <a:pathLst>
                  <a:path w="992" h="1430" extrusionOk="0">
                    <a:moveTo>
                      <a:pt x="199" y="0"/>
                    </a:moveTo>
                    <a:cubicBezTo>
                      <a:pt x="120" y="0"/>
                      <a:pt x="41" y="80"/>
                      <a:pt x="41" y="159"/>
                    </a:cubicBezTo>
                    <a:cubicBezTo>
                      <a:pt x="1" y="515"/>
                      <a:pt x="80" y="872"/>
                      <a:pt x="278" y="1189"/>
                    </a:cubicBezTo>
                    <a:cubicBezTo>
                      <a:pt x="381" y="1342"/>
                      <a:pt x="549" y="1430"/>
                      <a:pt x="719" y="1430"/>
                    </a:cubicBezTo>
                    <a:cubicBezTo>
                      <a:pt x="813" y="1430"/>
                      <a:pt x="907" y="1403"/>
                      <a:pt x="991" y="1347"/>
                    </a:cubicBezTo>
                    <a:cubicBezTo>
                      <a:pt x="991" y="1308"/>
                      <a:pt x="952" y="1308"/>
                      <a:pt x="912" y="1268"/>
                    </a:cubicBezTo>
                    <a:cubicBezTo>
                      <a:pt x="635" y="1030"/>
                      <a:pt x="476" y="713"/>
                      <a:pt x="476" y="397"/>
                    </a:cubicBezTo>
                    <a:cubicBezTo>
                      <a:pt x="437" y="278"/>
                      <a:pt x="437" y="198"/>
                      <a:pt x="397" y="80"/>
                    </a:cubicBezTo>
                    <a:cubicBezTo>
                      <a:pt x="318" y="40"/>
                      <a:pt x="278" y="0"/>
                      <a:pt x="1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1037;p42"/>
              <p:cNvSpPr/>
              <p:nvPr/>
            </p:nvSpPr>
            <p:spPr>
              <a:xfrm>
                <a:off x="7059892" y="1958768"/>
                <a:ext cx="100705" cy="250608"/>
              </a:xfrm>
              <a:custGeom>
                <a:avLst/>
                <a:gdLst/>
                <a:ahLst/>
                <a:cxnLst/>
                <a:rect l="l" t="t" r="r" b="b"/>
                <a:pathLst>
                  <a:path w="872" h="2170" extrusionOk="0">
                    <a:moveTo>
                      <a:pt x="713" y="0"/>
                    </a:moveTo>
                    <a:cubicBezTo>
                      <a:pt x="673" y="0"/>
                      <a:pt x="634" y="10"/>
                      <a:pt x="594" y="30"/>
                    </a:cubicBezTo>
                    <a:cubicBezTo>
                      <a:pt x="475" y="109"/>
                      <a:pt x="396" y="188"/>
                      <a:pt x="317" y="307"/>
                    </a:cubicBezTo>
                    <a:cubicBezTo>
                      <a:pt x="79" y="783"/>
                      <a:pt x="0" y="1337"/>
                      <a:pt x="79" y="1852"/>
                    </a:cubicBezTo>
                    <a:cubicBezTo>
                      <a:pt x="119" y="1971"/>
                      <a:pt x="158" y="2090"/>
                      <a:pt x="198" y="2169"/>
                    </a:cubicBezTo>
                    <a:lnTo>
                      <a:pt x="317" y="2169"/>
                    </a:lnTo>
                    <a:cubicBezTo>
                      <a:pt x="357" y="2090"/>
                      <a:pt x="357" y="1971"/>
                      <a:pt x="396" y="1852"/>
                    </a:cubicBezTo>
                    <a:cubicBezTo>
                      <a:pt x="436" y="1298"/>
                      <a:pt x="594" y="743"/>
                      <a:pt x="832" y="268"/>
                    </a:cubicBezTo>
                    <a:cubicBezTo>
                      <a:pt x="871" y="188"/>
                      <a:pt x="871" y="109"/>
                      <a:pt x="832" y="30"/>
                    </a:cubicBezTo>
                    <a:cubicBezTo>
                      <a:pt x="792" y="10"/>
                      <a:pt x="753" y="0"/>
                      <a:pt x="7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1038;p42"/>
              <p:cNvSpPr/>
              <p:nvPr/>
            </p:nvSpPr>
            <p:spPr>
              <a:xfrm>
                <a:off x="7523800" y="1260656"/>
                <a:ext cx="87771" cy="327754"/>
              </a:xfrm>
              <a:custGeom>
                <a:avLst/>
                <a:gdLst/>
                <a:ahLst/>
                <a:cxnLst/>
                <a:rect l="l" t="t" r="r" b="b"/>
                <a:pathLst>
                  <a:path w="760" h="2838" extrusionOk="0">
                    <a:moveTo>
                      <a:pt x="486" y="0"/>
                    </a:moveTo>
                    <a:cubicBezTo>
                      <a:pt x="389" y="0"/>
                      <a:pt x="301" y="53"/>
                      <a:pt x="301" y="173"/>
                    </a:cubicBezTo>
                    <a:cubicBezTo>
                      <a:pt x="222" y="965"/>
                      <a:pt x="142" y="1757"/>
                      <a:pt x="23" y="2549"/>
                    </a:cubicBezTo>
                    <a:cubicBezTo>
                      <a:pt x="0" y="2734"/>
                      <a:pt x="138" y="2838"/>
                      <a:pt x="266" y="2838"/>
                    </a:cubicBezTo>
                    <a:cubicBezTo>
                      <a:pt x="357" y="2838"/>
                      <a:pt x="443" y="2784"/>
                      <a:pt x="459" y="2668"/>
                    </a:cubicBezTo>
                    <a:cubicBezTo>
                      <a:pt x="618" y="1836"/>
                      <a:pt x="697" y="1044"/>
                      <a:pt x="736" y="252"/>
                    </a:cubicBezTo>
                    <a:cubicBezTo>
                      <a:pt x="759" y="94"/>
                      <a:pt x="614" y="0"/>
                      <a:pt x="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1039;p42"/>
              <p:cNvSpPr/>
              <p:nvPr/>
            </p:nvSpPr>
            <p:spPr>
              <a:xfrm>
                <a:off x="7887928" y="1374872"/>
                <a:ext cx="150942" cy="245988"/>
              </a:xfrm>
              <a:custGeom>
                <a:avLst/>
                <a:gdLst/>
                <a:ahLst/>
                <a:cxnLst/>
                <a:rect l="l" t="t" r="r" b="b"/>
                <a:pathLst>
                  <a:path w="1307" h="2130" extrusionOk="0">
                    <a:moveTo>
                      <a:pt x="1018" y="1"/>
                    </a:moveTo>
                    <a:cubicBezTo>
                      <a:pt x="944" y="1"/>
                      <a:pt x="872" y="40"/>
                      <a:pt x="832" y="134"/>
                    </a:cubicBezTo>
                    <a:cubicBezTo>
                      <a:pt x="594" y="689"/>
                      <a:pt x="317" y="1244"/>
                      <a:pt x="79" y="1798"/>
                    </a:cubicBezTo>
                    <a:cubicBezTo>
                      <a:pt x="1" y="1981"/>
                      <a:pt x="164" y="2130"/>
                      <a:pt x="318" y="2130"/>
                    </a:cubicBezTo>
                    <a:cubicBezTo>
                      <a:pt x="397" y="2130"/>
                      <a:pt x="474" y="2090"/>
                      <a:pt x="515" y="1996"/>
                    </a:cubicBezTo>
                    <a:cubicBezTo>
                      <a:pt x="752" y="1442"/>
                      <a:pt x="990" y="887"/>
                      <a:pt x="1228" y="332"/>
                    </a:cubicBezTo>
                    <a:cubicBezTo>
                      <a:pt x="1306" y="149"/>
                      <a:pt x="1160" y="1"/>
                      <a:pt x="10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1040;p42"/>
              <p:cNvSpPr/>
              <p:nvPr/>
            </p:nvSpPr>
            <p:spPr>
              <a:xfrm>
                <a:off x="8148811" y="1612888"/>
                <a:ext cx="214229" cy="157294"/>
              </a:xfrm>
              <a:custGeom>
                <a:avLst/>
                <a:gdLst/>
                <a:ahLst/>
                <a:cxnLst/>
                <a:rect l="l" t="t" r="r" b="b"/>
                <a:pathLst>
                  <a:path w="1855" h="1362" extrusionOk="0">
                    <a:moveTo>
                      <a:pt x="1558" y="0"/>
                    </a:moveTo>
                    <a:cubicBezTo>
                      <a:pt x="1516" y="0"/>
                      <a:pt x="1470" y="16"/>
                      <a:pt x="1425" y="54"/>
                    </a:cubicBezTo>
                    <a:cubicBezTo>
                      <a:pt x="1029" y="371"/>
                      <a:pt x="633" y="688"/>
                      <a:pt x="197" y="965"/>
                    </a:cubicBezTo>
                    <a:cubicBezTo>
                      <a:pt x="1" y="1096"/>
                      <a:pt x="128" y="1361"/>
                      <a:pt x="334" y="1361"/>
                    </a:cubicBezTo>
                    <a:cubicBezTo>
                      <a:pt x="378" y="1361"/>
                      <a:pt x="426" y="1349"/>
                      <a:pt x="474" y="1322"/>
                    </a:cubicBezTo>
                    <a:cubicBezTo>
                      <a:pt x="870" y="1044"/>
                      <a:pt x="1306" y="767"/>
                      <a:pt x="1662" y="450"/>
                    </a:cubicBezTo>
                    <a:cubicBezTo>
                      <a:pt x="1855" y="290"/>
                      <a:pt x="1736" y="0"/>
                      <a:pt x="155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1041;p42"/>
              <p:cNvSpPr/>
              <p:nvPr/>
            </p:nvSpPr>
            <p:spPr>
              <a:xfrm>
                <a:off x="8194312" y="2076217"/>
                <a:ext cx="309737" cy="73681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638" extrusionOk="0">
                    <a:moveTo>
                      <a:pt x="2375" y="1"/>
                    </a:moveTo>
                    <a:cubicBezTo>
                      <a:pt x="2363" y="1"/>
                      <a:pt x="2351" y="2"/>
                      <a:pt x="2338" y="3"/>
                    </a:cubicBezTo>
                    <a:cubicBezTo>
                      <a:pt x="1665" y="82"/>
                      <a:pt x="991" y="122"/>
                      <a:pt x="318" y="162"/>
                    </a:cubicBezTo>
                    <a:cubicBezTo>
                      <a:pt x="1" y="201"/>
                      <a:pt x="40" y="637"/>
                      <a:pt x="357" y="637"/>
                    </a:cubicBezTo>
                    <a:cubicBezTo>
                      <a:pt x="1031" y="597"/>
                      <a:pt x="1704" y="518"/>
                      <a:pt x="2378" y="479"/>
                    </a:cubicBezTo>
                    <a:cubicBezTo>
                      <a:pt x="2682" y="441"/>
                      <a:pt x="2657" y="1"/>
                      <a:pt x="23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042;p42"/>
              <p:cNvSpPr/>
              <p:nvPr/>
            </p:nvSpPr>
            <p:spPr>
              <a:xfrm>
                <a:off x="8079750" y="2389876"/>
                <a:ext cx="229358" cy="114564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992" extrusionOk="0">
                    <a:moveTo>
                      <a:pt x="372" y="0"/>
                    </a:moveTo>
                    <a:cubicBezTo>
                      <a:pt x="122" y="0"/>
                      <a:pt x="0" y="356"/>
                      <a:pt x="280" y="496"/>
                    </a:cubicBezTo>
                    <a:cubicBezTo>
                      <a:pt x="676" y="654"/>
                      <a:pt x="1072" y="813"/>
                      <a:pt x="1508" y="971"/>
                    </a:cubicBezTo>
                    <a:cubicBezTo>
                      <a:pt x="1541" y="985"/>
                      <a:pt x="1573" y="992"/>
                      <a:pt x="1604" y="992"/>
                    </a:cubicBezTo>
                    <a:cubicBezTo>
                      <a:pt x="1834" y="992"/>
                      <a:pt x="1985" y="645"/>
                      <a:pt x="1706" y="575"/>
                    </a:cubicBezTo>
                    <a:cubicBezTo>
                      <a:pt x="1310" y="417"/>
                      <a:pt x="874" y="219"/>
                      <a:pt x="478" y="21"/>
                    </a:cubicBezTo>
                    <a:cubicBezTo>
                      <a:pt x="441" y="7"/>
                      <a:pt x="405" y="0"/>
                      <a:pt x="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1043;p42"/>
              <p:cNvSpPr/>
              <p:nvPr/>
            </p:nvSpPr>
            <p:spPr>
              <a:xfrm>
                <a:off x="7815518" y="2680785"/>
                <a:ext cx="190670" cy="267123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2313" extrusionOk="0">
                    <a:moveTo>
                      <a:pt x="311" y="0"/>
                    </a:moveTo>
                    <a:cubicBezTo>
                      <a:pt x="163" y="0"/>
                      <a:pt x="1" y="187"/>
                      <a:pt x="112" y="354"/>
                    </a:cubicBezTo>
                    <a:cubicBezTo>
                      <a:pt x="429" y="987"/>
                      <a:pt x="785" y="1621"/>
                      <a:pt x="1181" y="2215"/>
                    </a:cubicBezTo>
                    <a:cubicBezTo>
                      <a:pt x="1227" y="2284"/>
                      <a:pt x="1289" y="2313"/>
                      <a:pt x="1351" y="2313"/>
                    </a:cubicBezTo>
                    <a:cubicBezTo>
                      <a:pt x="1502" y="2313"/>
                      <a:pt x="1651" y="2136"/>
                      <a:pt x="1538" y="1938"/>
                    </a:cubicBezTo>
                    <a:cubicBezTo>
                      <a:pt x="1181" y="1344"/>
                      <a:pt x="825" y="750"/>
                      <a:pt x="468" y="116"/>
                    </a:cubicBezTo>
                    <a:cubicBezTo>
                      <a:pt x="433" y="34"/>
                      <a:pt x="37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1044;p42"/>
              <p:cNvSpPr/>
              <p:nvPr/>
            </p:nvSpPr>
            <p:spPr>
              <a:xfrm>
                <a:off x="7521836" y="2870182"/>
                <a:ext cx="57166" cy="247374"/>
              </a:xfrm>
              <a:custGeom>
                <a:avLst/>
                <a:gdLst/>
                <a:ahLst/>
                <a:cxnLst/>
                <a:rect l="l" t="t" r="r" b="b"/>
                <a:pathLst>
                  <a:path w="495" h="2142" extrusionOk="0">
                    <a:moveTo>
                      <a:pt x="294" y="0"/>
                    </a:moveTo>
                    <a:cubicBezTo>
                      <a:pt x="175" y="0"/>
                      <a:pt x="40" y="90"/>
                      <a:pt x="40" y="259"/>
                    </a:cubicBezTo>
                    <a:cubicBezTo>
                      <a:pt x="40" y="813"/>
                      <a:pt x="40" y="1368"/>
                      <a:pt x="1" y="1922"/>
                    </a:cubicBezTo>
                    <a:cubicBezTo>
                      <a:pt x="1" y="2071"/>
                      <a:pt x="105" y="2141"/>
                      <a:pt x="216" y="2141"/>
                    </a:cubicBezTo>
                    <a:cubicBezTo>
                      <a:pt x="342" y="2141"/>
                      <a:pt x="476" y="2051"/>
                      <a:pt x="476" y="1883"/>
                    </a:cubicBezTo>
                    <a:lnTo>
                      <a:pt x="476" y="219"/>
                    </a:lnTo>
                    <a:cubicBezTo>
                      <a:pt x="495" y="70"/>
                      <a:pt x="400" y="0"/>
                      <a:pt x="29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1045;p42"/>
              <p:cNvSpPr/>
              <p:nvPr/>
            </p:nvSpPr>
            <p:spPr>
              <a:xfrm>
                <a:off x="7060238" y="2794192"/>
                <a:ext cx="209032" cy="239868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2077" extrusionOk="0">
                    <a:moveTo>
                      <a:pt x="1471" y="0"/>
                    </a:moveTo>
                    <a:cubicBezTo>
                      <a:pt x="1413" y="0"/>
                      <a:pt x="1354" y="25"/>
                      <a:pt x="1304" y="85"/>
                    </a:cubicBezTo>
                    <a:lnTo>
                      <a:pt x="116" y="1709"/>
                    </a:lnTo>
                    <a:cubicBezTo>
                      <a:pt x="0" y="1882"/>
                      <a:pt x="159" y="2077"/>
                      <a:pt x="315" y="2077"/>
                    </a:cubicBezTo>
                    <a:cubicBezTo>
                      <a:pt x="372" y="2077"/>
                      <a:pt x="430" y="2050"/>
                      <a:pt x="472" y="1986"/>
                    </a:cubicBezTo>
                    <a:lnTo>
                      <a:pt x="1661" y="402"/>
                    </a:lnTo>
                    <a:cubicBezTo>
                      <a:pt x="1809" y="223"/>
                      <a:pt x="1646" y="0"/>
                      <a:pt x="1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1046;p42"/>
              <p:cNvSpPr/>
              <p:nvPr/>
            </p:nvSpPr>
            <p:spPr>
              <a:xfrm>
                <a:off x="6816447" y="2595095"/>
                <a:ext cx="226355" cy="153714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1331" extrusionOk="0">
                    <a:moveTo>
                      <a:pt x="1620" y="0"/>
                    </a:moveTo>
                    <a:cubicBezTo>
                      <a:pt x="1586" y="0"/>
                      <a:pt x="1550" y="8"/>
                      <a:pt x="1514" y="26"/>
                    </a:cubicBezTo>
                    <a:cubicBezTo>
                      <a:pt x="1078" y="343"/>
                      <a:pt x="642" y="620"/>
                      <a:pt x="167" y="898"/>
                    </a:cubicBezTo>
                    <a:cubicBezTo>
                      <a:pt x="1" y="1030"/>
                      <a:pt x="141" y="1330"/>
                      <a:pt x="331" y="1330"/>
                    </a:cubicBezTo>
                    <a:cubicBezTo>
                      <a:pt x="368" y="1330"/>
                      <a:pt x="406" y="1319"/>
                      <a:pt x="444" y="1294"/>
                    </a:cubicBezTo>
                    <a:cubicBezTo>
                      <a:pt x="880" y="1016"/>
                      <a:pt x="1355" y="700"/>
                      <a:pt x="1791" y="422"/>
                    </a:cubicBezTo>
                    <a:cubicBezTo>
                      <a:pt x="1959" y="254"/>
                      <a:pt x="1813" y="0"/>
                      <a:pt x="162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1047;p42"/>
              <p:cNvSpPr/>
              <p:nvPr/>
            </p:nvSpPr>
            <p:spPr>
              <a:xfrm>
                <a:off x="6535007" y="2382716"/>
                <a:ext cx="312740" cy="105902"/>
              </a:xfrm>
              <a:custGeom>
                <a:avLst/>
                <a:gdLst/>
                <a:ahLst/>
                <a:cxnLst/>
                <a:rect l="l" t="t" r="r" b="b"/>
                <a:pathLst>
                  <a:path w="2708" h="917" extrusionOk="0">
                    <a:moveTo>
                      <a:pt x="2291" y="1"/>
                    </a:moveTo>
                    <a:cubicBezTo>
                      <a:pt x="2277" y="1"/>
                      <a:pt x="2263" y="1"/>
                      <a:pt x="2247" y="3"/>
                    </a:cubicBezTo>
                    <a:cubicBezTo>
                      <a:pt x="1614" y="201"/>
                      <a:pt x="940" y="320"/>
                      <a:pt x="267" y="439"/>
                    </a:cubicBezTo>
                    <a:cubicBezTo>
                      <a:pt x="1" y="477"/>
                      <a:pt x="27" y="917"/>
                      <a:pt x="274" y="917"/>
                    </a:cubicBezTo>
                    <a:cubicBezTo>
                      <a:pt x="285" y="917"/>
                      <a:pt x="295" y="916"/>
                      <a:pt x="306" y="914"/>
                    </a:cubicBezTo>
                    <a:cubicBezTo>
                      <a:pt x="1020" y="796"/>
                      <a:pt x="1733" y="637"/>
                      <a:pt x="2406" y="439"/>
                    </a:cubicBezTo>
                    <a:cubicBezTo>
                      <a:pt x="2708" y="364"/>
                      <a:pt x="2578" y="1"/>
                      <a:pt x="22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1048;p42"/>
              <p:cNvSpPr/>
              <p:nvPr/>
            </p:nvSpPr>
            <p:spPr>
              <a:xfrm>
                <a:off x="6652687" y="2090306"/>
                <a:ext cx="178544" cy="59592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516" extrusionOk="0">
                    <a:moveTo>
                      <a:pt x="1228" y="0"/>
                    </a:moveTo>
                    <a:cubicBezTo>
                      <a:pt x="951" y="40"/>
                      <a:pt x="634" y="40"/>
                      <a:pt x="317" y="40"/>
                    </a:cubicBezTo>
                    <a:cubicBezTo>
                      <a:pt x="1" y="40"/>
                      <a:pt x="40" y="515"/>
                      <a:pt x="357" y="515"/>
                    </a:cubicBezTo>
                    <a:cubicBezTo>
                      <a:pt x="674" y="515"/>
                      <a:pt x="951" y="515"/>
                      <a:pt x="1268" y="475"/>
                    </a:cubicBezTo>
                    <a:cubicBezTo>
                      <a:pt x="1545" y="396"/>
                      <a:pt x="1506" y="40"/>
                      <a:pt x="12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1049;p42"/>
              <p:cNvSpPr/>
              <p:nvPr/>
            </p:nvSpPr>
            <p:spPr>
              <a:xfrm>
                <a:off x="6528424" y="1685298"/>
                <a:ext cx="358473" cy="160412"/>
              </a:xfrm>
              <a:custGeom>
                <a:avLst/>
                <a:gdLst/>
                <a:ahLst/>
                <a:cxnLst/>
                <a:rect l="l" t="t" r="r" b="b"/>
                <a:pathLst>
                  <a:path w="3104" h="1389" extrusionOk="0">
                    <a:moveTo>
                      <a:pt x="386" y="1"/>
                    </a:moveTo>
                    <a:cubicBezTo>
                      <a:pt x="156" y="1"/>
                      <a:pt x="0" y="348"/>
                      <a:pt x="245" y="417"/>
                    </a:cubicBezTo>
                    <a:lnTo>
                      <a:pt x="2621" y="1368"/>
                    </a:lnTo>
                    <a:cubicBezTo>
                      <a:pt x="2659" y="1382"/>
                      <a:pt x="2695" y="1388"/>
                      <a:pt x="2729" y="1388"/>
                    </a:cubicBezTo>
                    <a:cubicBezTo>
                      <a:pt x="2979" y="1388"/>
                      <a:pt x="3103" y="1042"/>
                      <a:pt x="2859" y="972"/>
                    </a:cubicBezTo>
                    <a:lnTo>
                      <a:pt x="482" y="21"/>
                    </a:lnTo>
                    <a:cubicBezTo>
                      <a:pt x="449" y="7"/>
                      <a:pt x="417" y="1"/>
                      <a:pt x="3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1050;p42"/>
              <p:cNvSpPr/>
              <p:nvPr/>
            </p:nvSpPr>
            <p:spPr>
              <a:xfrm>
                <a:off x="6920962" y="1439428"/>
                <a:ext cx="157409" cy="228781"/>
              </a:xfrm>
              <a:custGeom>
                <a:avLst/>
                <a:gdLst/>
                <a:ahLst/>
                <a:cxnLst/>
                <a:rect l="l" t="t" r="r" b="b"/>
                <a:pathLst>
                  <a:path w="1363" h="1981" extrusionOk="0">
                    <a:moveTo>
                      <a:pt x="270" y="1"/>
                    </a:moveTo>
                    <a:cubicBezTo>
                      <a:pt x="131" y="1"/>
                      <a:pt x="0" y="126"/>
                      <a:pt x="54" y="288"/>
                    </a:cubicBezTo>
                    <a:cubicBezTo>
                      <a:pt x="252" y="843"/>
                      <a:pt x="530" y="1398"/>
                      <a:pt x="886" y="1913"/>
                    </a:cubicBezTo>
                    <a:cubicBezTo>
                      <a:pt x="934" y="1961"/>
                      <a:pt x="989" y="1981"/>
                      <a:pt x="1043" y="1981"/>
                    </a:cubicBezTo>
                    <a:cubicBezTo>
                      <a:pt x="1210" y="1981"/>
                      <a:pt x="1363" y="1785"/>
                      <a:pt x="1243" y="1635"/>
                    </a:cubicBezTo>
                    <a:cubicBezTo>
                      <a:pt x="926" y="1160"/>
                      <a:pt x="648" y="645"/>
                      <a:pt x="450" y="90"/>
                    </a:cubicBezTo>
                    <a:cubicBezTo>
                      <a:pt x="400" y="28"/>
                      <a:pt x="334" y="1"/>
                      <a:pt x="27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1051;p42"/>
              <p:cNvSpPr/>
              <p:nvPr/>
            </p:nvSpPr>
            <p:spPr>
              <a:xfrm>
                <a:off x="7245016" y="1392541"/>
                <a:ext cx="85807" cy="17819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1543" extrusionOk="0">
                    <a:moveTo>
                      <a:pt x="236" y="0"/>
                    </a:moveTo>
                    <a:cubicBezTo>
                      <a:pt x="113" y="0"/>
                      <a:pt x="0" y="90"/>
                      <a:pt x="21" y="259"/>
                    </a:cubicBezTo>
                    <a:cubicBezTo>
                      <a:pt x="61" y="615"/>
                      <a:pt x="180" y="1011"/>
                      <a:pt x="259" y="1368"/>
                    </a:cubicBezTo>
                    <a:cubicBezTo>
                      <a:pt x="290" y="1492"/>
                      <a:pt x="375" y="1543"/>
                      <a:pt x="463" y="1543"/>
                    </a:cubicBezTo>
                    <a:cubicBezTo>
                      <a:pt x="600" y="1543"/>
                      <a:pt x="743" y="1418"/>
                      <a:pt x="695" y="1249"/>
                    </a:cubicBezTo>
                    <a:cubicBezTo>
                      <a:pt x="615" y="892"/>
                      <a:pt x="536" y="536"/>
                      <a:pt x="496" y="219"/>
                    </a:cubicBezTo>
                    <a:cubicBezTo>
                      <a:pt x="459" y="70"/>
                      <a:pt x="344" y="0"/>
                      <a:pt x="23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" name="Google Shape;1052;p42"/>
            <p:cNvSpPr/>
            <p:nvPr/>
          </p:nvSpPr>
          <p:spPr>
            <a:xfrm>
              <a:off x="7570574" y="4280149"/>
              <a:ext cx="715594" cy="530807"/>
            </a:xfrm>
            <a:custGeom>
              <a:avLst/>
              <a:gdLst/>
              <a:ahLst/>
              <a:cxnLst/>
              <a:rect l="l" t="t" r="r" b="b"/>
              <a:pathLst>
                <a:path w="12437" h="9225" extrusionOk="0">
                  <a:moveTo>
                    <a:pt x="1895" y="0"/>
                  </a:moveTo>
                  <a:cubicBezTo>
                    <a:pt x="1313" y="0"/>
                    <a:pt x="705" y="248"/>
                    <a:pt x="197" y="558"/>
                  </a:cubicBezTo>
                  <a:cubicBezTo>
                    <a:pt x="0" y="721"/>
                    <a:pt x="155" y="993"/>
                    <a:pt x="349" y="993"/>
                  </a:cubicBezTo>
                  <a:cubicBezTo>
                    <a:pt x="390" y="993"/>
                    <a:pt x="433" y="981"/>
                    <a:pt x="474" y="954"/>
                  </a:cubicBezTo>
                  <a:cubicBezTo>
                    <a:pt x="915" y="666"/>
                    <a:pt x="1403" y="443"/>
                    <a:pt x="1857" y="443"/>
                  </a:cubicBezTo>
                  <a:cubicBezTo>
                    <a:pt x="2339" y="443"/>
                    <a:pt x="2782" y="695"/>
                    <a:pt x="3088" y="1390"/>
                  </a:cubicBezTo>
                  <a:cubicBezTo>
                    <a:pt x="3247" y="1825"/>
                    <a:pt x="3366" y="2340"/>
                    <a:pt x="3405" y="2816"/>
                  </a:cubicBezTo>
                  <a:cubicBezTo>
                    <a:pt x="3405" y="3331"/>
                    <a:pt x="3564" y="3846"/>
                    <a:pt x="3881" y="4321"/>
                  </a:cubicBezTo>
                  <a:cubicBezTo>
                    <a:pt x="4166" y="4574"/>
                    <a:pt x="4552" y="4701"/>
                    <a:pt x="4939" y="4701"/>
                  </a:cubicBezTo>
                  <a:cubicBezTo>
                    <a:pt x="5036" y="4701"/>
                    <a:pt x="5132" y="4693"/>
                    <a:pt x="5227" y="4677"/>
                  </a:cubicBezTo>
                  <a:cubicBezTo>
                    <a:pt x="5604" y="4638"/>
                    <a:pt x="5802" y="4578"/>
                    <a:pt x="6005" y="4578"/>
                  </a:cubicBezTo>
                  <a:cubicBezTo>
                    <a:pt x="6208" y="4578"/>
                    <a:pt x="6416" y="4638"/>
                    <a:pt x="6812" y="4836"/>
                  </a:cubicBezTo>
                  <a:cubicBezTo>
                    <a:pt x="7248" y="4836"/>
                    <a:pt x="7604" y="5232"/>
                    <a:pt x="7564" y="5707"/>
                  </a:cubicBezTo>
                  <a:cubicBezTo>
                    <a:pt x="7564" y="5905"/>
                    <a:pt x="7604" y="6143"/>
                    <a:pt x="7604" y="6381"/>
                  </a:cubicBezTo>
                  <a:cubicBezTo>
                    <a:pt x="7683" y="7569"/>
                    <a:pt x="8119" y="8599"/>
                    <a:pt x="9466" y="8599"/>
                  </a:cubicBezTo>
                  <a:cubicBezTo>
                    <a:pt x="10535" y="8599"/>
                    <a:pt x="11328" y="7926"/>
                    <a:pt x="11961" y="7133"/>
                  </a:cubicBezTo>
                  <a:lnTo>
                    <a:pt x="11961" y="7133"/>
                  </a:lnTo>
                  <a:cubicBezTo>
                    <a:pt x="11922" y="7728"/>
                    <a:pt x="11882" y="8361"/>
                    <a:pt x="11763" y="8956"/>
                  </a:cubicBezTo>
                  <a:cubicBezTo>
                    <a:pt x="11740" y="9117"/>
                    <a:pt x="11891" y="9224"/>
                    <a:pt x="12029" y="9224"/>
                  </a:cubicBezTo>
                  <a:cubicBezTo>
                    <a:pt x="12129" y="9224"/>
                    <a:pt x="12222" y="9168"/>
                    <a:pt x="12239" y="9035"/>
                  </a:cubicBezTo>
                  <a:cubicBezTo>
                    <a:pt x="12358" y="8282"/>
                    <a:pt x="12397" y="7490"/>
                    <a:pt x="12437" y="6698"/>
                  </a:cubicBezTo>
                  <a:cubicBezTo>
                    <a:pt x="12437" y="6618"/>
                    <a:pt x="12397" y="6579"/>
                    <a:pt x="12358" y="6539"/>
                  </a:cubicBezTo>
                  <a:cubicBezTo>
                    <a:pt x="12414" y="6371"/>
                    <a:pt x="12272" y="6203"/>
                    <a:pt x="12127" y="6203"/>
                  </a:cubicBezTo>
                  <a:cubicBezTo>
                    <a:pt x="12068" y="6203"/>
                    <a:pt x="12008" y="6232"/>
                    <a:pt x="11961" y="6302"/>
                  </a:cubicBezTo>
                  <a:lnTo>
                    <a:pt x="11961" y="6341"/>
                  </a:lnTo>
                  <a:cubicBezTo>
                    <a:pt x="11922" y="6302"/>
                    <a:pt x="11882" y="6302"/>
                    <a:pt x="11843" y="6302"/>
                  </a:cubicBezTo>
                  <a:cubicBezTo>
                    <a:pt x="11130" y="6302"/>
                    <a:pt x="10417" y="6222"/>
                    <a:pt x="9704" y="6024"/>
                  </a:cubicBezTo>
                  <a:cubicBezTo>
                    <a:pt x="9681" y="6018"/>
                    <a:pt x="9659" y="6015"/>
                    <a:pt x="9639" y="6015"/>
                  </a:cubicBezTo>
                  <a:cubicBezTo>
                    <a:pt x="9416" y="6015"/>
                    <a:pt x="9370" y="6387"/>
                    <a:pt x="9624" y="6460"/>
                  </a:cubicBezTo>
                  <a:cubicBezTo>
                    <a:pt x="10298" y="6658"/>
                    <a:pt x="10971" y="6737"/>
                    <a:pt x="11645" y="6737"/>
                  </a:cubicBezTo>
                  <a:cubicBezTo>
                    <a:pt x="11146" y="7449"/>
                    <a:pt x="10456" y="8193"/>
                    <a:pt x="9574" y="8193"/>
                  </a:cubicBezTo>
                  <a:cubicBezTo>
                    <a:pt x="9474" y="8193"/>
                    <a:pt x="9372" y="8183"/>
                    <a:pt x="9268" y="8163"/>
                  </a:cubicBezTo>
                  <a:cubicBezTo>
                    <a:pt x="7763" y="7886"/>
                    <a:pt x="8277" y="6341"/>
                    <a:pt x="8000" y="5311"/>
                  </a:cubicBezTo>
                  <a:cubicBezTo>
                    <a:pt x="7742" y="4439"/>
                    <a:pt x="7167" y="4067"/>
                    <a:pt x="6405" y="4067"/>
                  </a:cubicBezTo>
                  <a:cubicBezTo>
                    <a:pt x="6233" y="4067"/>
                    <a:pt x="6051" y="4086"/>
                    <a:pt x="5861" y="4123"/>
                  </a:cubicBezTo>
                  <a:cubicBezTo>
                    <a:pt x="5573" y="4157"/>
                    <a:pt x="5292" y="4234"/>
                    <a:pt x="5025" y="4234"/>
                  </a:cubicBezTo>
                  <a:cubicBezTo>
                    <a:pt x="4667" y="4234"/>
                    <a:pt x="4334" y="4096"/>
                    <a:pt x="4039" y="3529"/>
                  </a:cubicBezTo>
                  <a:cubicBezTo>
                    <a:pt x="3801" y="3093"/>
                    <a:pt x="3841" y="2301"/>
                    <a:pt x="3722" y="1825"/>
                  </a:cubicBezTo>
                  <a:cubicBezTo>
                    <a:pt x="3643" y="1350"/>
                    <a:pt x="3445" y="914"/>
                    <a:pt x="3167" y="558"/>
                  </a:cubicBezTo>
                  <a:cubicBezTo>
                    <a:pt x="2800" y="155"/>
                    <a:pt x="2355" y="0"/>
                    <a:pt x="18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102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DAA05A1-A30F-4B43-B0F9-842C7E8FDC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705102"/>
            <a:ext cx="6858000" cy="1226820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22540BC-A24B-435C-91AE-1DD34C383B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48207" y="988524"/>
            <a:ext cx="6247250" cy="506498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C673EB3-CF89-4670-AD42-188BEA0883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8" t="35025" r="59440" b="34782"/>
          <a:stretch/>
        </p:blipFill>
        <p:spPr>
          <a:xfrm>
            <a:off x="-591424" y="866274"/>
            <a:ext cx="6431487" cy="633396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D6E6BBD-55BC-4609-9234-E6F030B3A4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F2093D5-1511-470A-84F7-CD3D5D60CC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A8B920-2603-41BF-97D2-B541638BC31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693355" y="-1175868"/>
            <a:ext cx="3020116" cy="314651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E36D2A1-7E6C-40E4-9CEC-803715B69F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9435">
            <a:off x="5902313" y="2289396"/>
            <a:ext cx="422498" cy="43612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E9236B6-8568-430A-A241-D955A7D927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107" y="1202801"/>
            <a:ext cx="644623" cy="68689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150AFAD-94D2-45D0-B9C7-6489920D481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267" y="670348"/>
            <a:ext cx="391538" cy="46984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17F29A0C-09E7-494C-BC8E-428CB9B9DA4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7701">
            <a:off x="2693190" y="707721"/>
            <a:ext cx="391538" cy="64531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712F110-C1FC-4263-B780-DD377C39C7F9}"/>
              </a:ext>
            </a:extLst>
          </p:cNvPr>
          <p:cNvSpPr/>
          <p:nvPr/>
        </p:nvSpPr>
        <p:spPr>
          <a:xfrm>
            <a:off x="7790831" y="2627307"/>
            <a:ext cx="2488503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6000" b="1" i="0" u="none" strike="noStrike" kern="1200" cap="none" spc="0" normalizeH="0" noProof="0" dirty="0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972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nhưng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3076" name="Picture 2" descr="Mẫu giấy 4 ô ly - Mẫu giấy luyện viết chữ đẹp - Download.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2" y="152400"/>
            <a:ext cx="9197975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1591207" y="152400"/>
            <a:ext cx="0" cy="65532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2047264" y="381802"/>
            <a:ext cx="813911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Thứ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Sáu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ngày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23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tháng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9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năm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2022</a:t>
            </a:r>
            <a:endParaRPr lang="en-US" sz="3000" b="1" dirty="0">
              <a:solidFill>
                <a:schemeClr val="bg1">
                  <a:lumMod val="10000"/>
                </a:schemeClr>
              </a:solidFill>
              <a:latin typeface="HP001 4 hàng" panose="020B0603050302020204" pitchFamily="34" charset="0"/>
            </a:endParaRPr>
          </a:p>
        </p:txBody>
      </p:sp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3811083" y="975563"/>
            <a:ext cx="513715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Tiếng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Việt</a:t>
            </a:r>
            <a:endParaRPr lang="en-US" sz="3000" b="1" dirty="0">
              <a:solidFill>
                <a:schemeClr val="bg1">
                  <a:lumMod val="10000"/>
                </a:schemeClr>
              </a:solidFill>
              <a:latin typeface="HP001 4 hàng" panose="020B0603050302020204" pitchFamily="34" charset="0"/>
            </a:endParaRPr>
          </a:p>
        </p:txBody>
      </p:sp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1661965" y="1574900"/>
            <a:ext cx="934243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Tiết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29-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Bài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6:Viết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đoạn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văn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kể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việc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thường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làm</a:t>
            </a:r>
            <a:endParaRPr lang="en-US" sz="3000" b="1" dirty="0">
              <a:solidFill>
                <a:schemeClr val="bg1">
                  <a:lumMod val="10000"/>
                </a:schemeClr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-1972824" y="2186020"/>
            <a:ext cx="934243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sz="3000" b="1" kern="0" dirty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000" b="1" kern="0" dirty="0" err="1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Bài</a:t>
            </a:r>
            <a:r>
              <a:rPr lang="en-US" sz="3000" b="1" kern="0" dirty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2:</a:t>
            </a: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574987" y="2772549"/>
            <a:ext cx="934243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sz="3000" b="1" kern="0" dirty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000" b="1" kern="0" dirty="0" err="1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Bài</a:t>
            </a:r>
            <a:r>
              <a:rPr lang="en-US" sz="3000" b="1" kern="0" dirty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000" b="1" kern="0" dirty="0" err="1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làm</a:t>
            </a:r>
            <a:endParaRPr lang="en-US" sz="3000" b="1" kern="0" dirty="0">
              <a:solidFill>
                <a:srgbClr val="BAE5E4">
                  <a:lumMod val="10000"/>
                </a:srgbClr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6675" y="3341115"/>
            <a:ext cx="9364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Buổi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sáng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sau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khi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ngủ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dậy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em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làm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vệ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sinh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endParaRPr lang="en-US" sz="3200" b="1" kern="0" dirty="0">
              <a:solidFill>
                <a:srgbClr val="BAE5E4">
                  <a:lumMod val="10000"/>
                </a:srgbClr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440" y="3946356"/>
            <a:ext cx="9445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err="1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c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á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nhân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như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: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đánh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răng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rửa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mặt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…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Tiếp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theo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em</a:t>
            </a:r>
            <a:endParaRPr lang="en-US" sz="3200" b="1" kern="0" dirty="0">
              <a:solidFill>
                <a:srgbClr val="BAE5E4">
                  <a:lumMod val="10000"/>
                </a:srgbClr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35419" y="4504348"/>
            <a:ext cx="94340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err="1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n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gồi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vào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bàn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ăn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và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ăn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sáng.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5 hàng" panose="020B0603050302020204" pitchFamily="34" charset="0"/>
                <a:cs typeface="Arial"/>
                <a:sym typeface="Arial"/>
              </a:rPr>
              <a:t>Ă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n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xong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,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em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nghỉ</a:t>
            </a:r>
            <a:endParaRPr lang="en-US" sz="3200" b="1" kern="0" dirty="0">
              <a:solidFill>
                <a:srgbClr val="BAE5E4">
                  <a:lumMod val="10000"/>
                </a:srgbClr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37156" y="5126967"/>
            <a:ext cx="9196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err="1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n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gơi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một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lúc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rồi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chuẩn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bị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đầy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đủ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đồ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dùng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học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tập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.</a:t>
            </a:r>
            <a:endParaRPr lang="en-US" sz="3200" b="1" kern="0" dirty="0">
              <a:solidFill>
                <a:srgbClr val="BAE5E4">
                  <a:lumMod val="10000"/>
                </a:srgbClr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18701" y="5723082"/>
            <a:ext cx="9196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Sau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đó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mẹ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đưa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em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tới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trường</a:t>
            </a:r>
            <a:r>
              <a:rPr lang="en-US" sz="3200" b="1" kern="0" dirty="0" smtClean="0">
                <a:solidFill>
                  <a:srgbClr val="BAE5E4">
                    <a:lumMod val="10000"/>
                  </a:srgbClr>
                </a:solidFill>
                <a:latin typeface="HP001 4 hàng" panose="020B0603050302020204" pitchFamily="34" charset="0"/>
                <a:cs typeface="Arial"/>
                <a:sym typeface="Arial"/>
              </a:rPr>
              <a:t>.</a:t>
            </a:r>
            <a:endParaRPr lang="en-US" sz="3200" b="1" kern="0" dirty="0">
              <a:solidFill>
                <a:srgbClr val="BAE5E4">
                  <a:lumMod val="10000"/>
                </a:srgbClr>
              </a:solidFill>
              <a:latin typeface="HP001 4 hàng" panose="020B0603050302020204" pitchFamily="34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336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nhưng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3076" name="Picture 2" descr="Mẫu giấy 4 ô ly - Mẫu giấy luyện viết chữ đẹp - Download.v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2" y="152400"/>
            <a:ext cx="9197975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1591207" y="152400"/>
            <a:ext cx="0" cy="65532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2047264" y="381802"/>
            <a:ext cx="813911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Thứ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Sáu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ngày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23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tháng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9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năm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2022</a:t>
            </a:r>
            <a:endParaRPr lang="en-US" sz="3000" b="1" dirty="0">
              <a:solidFill>
                <a:schemeClr val="bg1">
                  <a:lumMod val="10000"/>
                </a:schemeClr>
              </a:solidFill>
              <a:latin typeface="HP001 4 hàng" panose="020B0603050302020204" pitchFamily="34" charset="0"/>
            </a:endParaRPr>
          </a:p>
        </p:txBody>
      </p:sp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3811083" y="975563"/>
            <a:ext cx="513715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Tiếng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Việt</a:t>
            </a:r>
            <a:endParaRPr lang="en-US" sz="3000" b="1" dirty="0">
              <a:solidFill>
                <a:schemeClr val="bg1">
                  <a:lumMod val="10000"/>
                </a:schemeClr>
              </a:solidFill>
              <a:latin typeface="HP001 4 hàng" panose="020B0603050302020204" pitchFamily="34" charset="0"/>
            </a:endParaRPr>
          </a:p>
        </p:txBody>
      </p:sp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1661965" y="1574900"/>
            <a:ext cx="934243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Tiết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29-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Bài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6:Viết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đoạn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văn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kể</a:t>
            </a:r>
            <a:r>
              <a:rPr lang="en-US" sz="3000" b="1" dirty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việc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thường</a:t>
            </a:r>
            <a:r>
              <a:rPr lang="en-US" sz="3000" b="1" dirty="0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 </a:t>
            </a:r>
            <a:r>
              <a:rPr lang="en-US" sz="3000" b="1" dirty="0" err="1" smtClean="0">
                <a:solidFill>
                  <a:schemeClr val="bg1">
                    <a:lumMod val="10000"/>
                  </a:schemeClr>
                </a:solidFill>
                <a:latin typeface="HP001 4 hàng" panose="020B0603050302020204" pitchFamily="34" charset="0"/>
              </a:rPr>
              <a:t>làm</a:t>
            </a:r>
            <a:endParaRPr lang="en-US" sz="3000" b="1" dirty="0">
              <a:solidFill>
                <a:schemeClr val="bg1">
                  <a:lumMod val="10000"/>
                </a:schemeClr>
              </a:solidFill>
              <a:latin typeface="HP001 4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589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61190" y="603699"/>
            <a:ext cx="8801762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lang="vi-VN" sz="3200" b="1" kern="0" dirty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Nói về các hoạt động của bạn nhỏ trong tranh.</a:t>
            </a:r>
            <a:endParaRPr lang="en-US" sz="3200" b="1" kern="0" dirty="0">
              <a:solidFill>
                <a:srgbClr val="BAE5E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445099-AE76-4592-9FB4-6797A55C3A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-1" r="-631" b="-25"/>
          <a:stretch/>
        </p:blipFill>
        <p:spPr>
          <a:xfrm>
            <a:off x="3126890" y="1334798"/>
            <a:ext cx="6364840" cy="46903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7766" y="1893454"/>
            <a:ext cx="38977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Ngủ</a:t>
            </a:r>
            <a:r>
              <a:rPr lang="en-US" sz="3200" dirty="0" smtClean="0"/>
              <a:t> </a:t>
            </a:r>
            <a:r>
              <a:rPr lang="en-US" sz="3200" dirty="0" err="1" smtClean="0"/>
              <a:t>dậy</a:t>
            </a:r>
            <a:r>
              <a:rPr lang="en-US" sz="3200" dirty="0" smtClean="0"/>
              <a:t>, </a:t>
            </a:r>
            <a:r>
              <a:rPr lang="en-US" sz="3200" dirty="0" err="1" smtClean="0"/>
              <a:t>vươn</a:t>
            </a:r>
            <a:r>
              <a:rPr lang="en-US" sz="3200" dirty="0" smtClean="0"/>
              <a:t> </a:t>
            </a:r>
            <a:r>
              <a:rPr lang="en-US" sz="3200" dirty="0" err="1" smtClean="0"/>
              <a:t>vai</a:t>
            </a:r>
            <a:r>
              <a:rPr lang="en-US" sz="3200" dirty="0" smtClean="0"/>
              <a:t>, </a:t>
            </a:r>
          </a:p>
          <a:p>
            <a:r>
              <a:rPr lang="en-US" sz="3200" dirty="0" err="1" smtClean="0"/>
              <a:t>nét</a:t>
            </a:r>
            <a:r>
              <a:rPr lang="en-US" sz="3200" dirty="0" smtClean="0"/>
              <a:t> </a:t>
            </a:r>
            <a:r>
              <a:rPr lang="en-US" sz="3200" dirty="0" err="1" smtClean="0"/>
              <a:t>mặt</a:t>
            </a:r>
            <a:r>
              <a:rPr lang="en-US" sz="3200" dirty="0" smtClean="0"/>
              <a:t> </a:t>
            </a:r>
            <a:r>
              <a:rPr lang="en-US" sz="3200" dirty="0" err="1" smtClean="0"/>
              <a:t>vui</a:t>
            </a:r>
            <a:r>
              <a:rPr lang="en-US" sz="3200" dirty="0" smtClean="0"/>
              <a:t> </a:t>
            </a:r>
            <a:r>
              <a:rPr lang="en-US" sz="3200" dirty="0" err="1" smtClean="0"/>
              <a:t>vẻ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9084243" y="2232666"/>
            <a:ext cx="2197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Đánh</a:t>
            </a:r>
            <a:r>
              <a:rPr lang="en-US" sz="3200" dirty="0" smtClean="0"/>
              <a:t> </a:t>
            </a:r>
            <a:r>
              <a:rPr lang="en-US" sz="3200" dirty="0" err="1" smtClean="0"/>
              <a:t>răng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735484" y="5804703"/>
            <a:ext cx="2188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Ăn</a:t>
            </a:r>
            <a:r>
              <a:rPr lang="en-US" sz="3200" dirty="0" smtClean="0"/>
              <a:t> </a:t>
            </a:r>
            <a:r>
              <a:rPr lang="en-US" sz="3200" dirty="0" err="1" smtClean="0"/>
              <a:t>sáng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7872199" y="5847699"/>
            <a:ext cx="26529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Đ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học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4772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7304" y="404170"/>
            <a:ext cx="10697922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2800" b="1" kern="0" dirty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1. </a:t>
            </a:r>
            <a:r>
              <a:rPr lang="vi-VN" sz="2800" b="1" kern="0" dirty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Nói về các hoạt động của bạn nhỏ trong </a:t>
            </a:r>
            <a:r>
              <a:rPr lang="vi-VN" sz="28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tranh</a:t>
            </a:r>
            <a:r>
              <a:rPr lang="en-US" sz="28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( </a:t>
            </a:r>
            <a:r>
              <a:rPr lang="en-US" sz="28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Nói</a:t>
            </a:r>
            <a:r>
              <a:rPr lang="en-US" sz="28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lang="en-US" sz="28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28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</a:t>
            </a:r>
            <a:r>
              <a:rPr lang="vi-VN" sz="2800" b="1" kern="0" dirty="0" smtClean="0">
                <a:solidFill>
                  <a:srgbClr val="BAE5E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endParaRPr lang="en-US" sz="2800" b="1" kern="0" dirty="0">
              <a:solidFill>
                <a:srgbClr val="BAE5E4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445099-AE76-4592-9FB4-6797A55C3A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6700" b="54052"/>
          <a:stretch/>
        </p:blipFill>
        <p:spPr>
          <a:xfrm>
            <a:off x="587246" y="2884868"/>
            <a:ext cx="3795265" cy="242564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6339EE9-F3A6-4AEE-9987-497083EA8BFB}"/>
              </a:ext>
            </a:extLst>
          </p:cNvPr>
          <p:cNvSpPr txBox="1"/>
          <p:nvPr/>
        </p:nvSpPr>
        <p:spPr>
          <a:xfrm>
            <a:off x="2307372" y="868486"/>
            <a:ext cx="79750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</a:t>
            </a:r>
            <a:r>
              <a:rPr lang="vi-VN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ợi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ý:</a:t>
            </a:r>
            <a:endParaRPr lang="vi-VN" sz="24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380990" indent="-380990" algn="just" defTabSz="1219170">
              <a:lnSpc>
                <a:spcPct val="150000"/>
              </a:lnSpc>
              <a:buClr>
                <a:srgbClr val="000000"/>
              </a:buClr>
              <a:buFontTx/>
              <a:buChar char="-"/>
            </a:pPr>
            <a:r>
              <a:rPr lang="vi-V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 nhỏ làm những việc gì?</a:t>
            </a:r>
          </a:p>
          <a:p>
            <a:pPr marL="380990" indent="-380990" algn="just" defTabSz="1219170">
              <a:lnSpc>
                <a:spcPct val="150000"/>
              </a:lnSpc>
              <a:buClr>
                <a:srgbClr val="000000"/>
              </a:buClr>
              <a:buFontTx/>
              <a:buChar char="-"/>
            </a:pPr>
            <a:r>
              <a:rPr lang="vi-V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Theo em, bạn nhỏ làm những việc đó trong thời gian nào</a:t>
            </a:r>
            <a:r>
              <a:rPr lang="vi-VN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  <a:endParaRPr lang="vi-VN" sz="24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7F740F-2568-48AA-AEB9-6871A0381901}"/>
              </a:ext>
            </a:extLst>
          </p:cNvPr>
          <p:cNvSpPr txBox="1"/>
          <p:nvPr/>
        </p:nvSpPr>
        <p:spPr>
          <a:xfrm>
            <a:off x="4336977" y="3108266"/>
            <a:ext cx="69983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4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Bạn nhỏ ngủ dậy, ngồi trên giường, hai tay vươn cao, vẻ mặt tươi cười, vui vẻ, thoải mái.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4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Theo em, bạn nhỏ thức dậy vào buổi sáng.</a:t>
            </a:r>
          </a:p>
          <a:p>
            <a:pPr marL="342900" indent="-342900" algn="just" defTabSz="1219170">
              <a:lnSpc>
                <a:spcPct val="150000"/>
              </a:lnSpc>
              <a:buClr>
                <a:srgbClr val="000000"/>
              </a:buClr>
              <a:buFont typeface="Wingdings" panose="05000000000000000000" pitchFamily="2" charset="2"/>
              <a:buChar char="à"/>
            </a:pP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nhỏ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thức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dậy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vào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buổi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vươn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vai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nét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mặt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vui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vẻ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308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2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00" y="772889"/>
            <a:ext cx="2905530" cy="20767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339EE9-F3A6-4AEE-9987-497083EA8BFB}"/>
              </a:ext>
            </a:extLst>
          </p:cNvPr>
          <p:cNvSpPr txBox="1"/>
          <p:nvPr/>
        </p:nvSpPr>
        <p:spPr>
          <a:xfrm>
            <a:off x="3085434" y="545022"/>
            <a:ext cx="8564174" cy="609397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đó</a:t>
            </a:r>
            <a:r>
              <a:rPr lang="en-US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( </a:t>
            </a:r>
            <a:r>
              <a:rPr lang="en-US" sz="24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tiếp</a:t>
            </a:r>
            <a:r>
              <a:rPr lang="en-US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theo</a:t>
            </a:r>
            <a:r>
              <a:rPr lang="en-US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) </a:t>
            </a:r>
            <a:r>
              <a:rPr lang="en-US" sz="24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nhỏ</a:t>
            </a:r>
            <a:r>
              <a:rPr lang="en-US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việc</a:t>
            </a:r>
            <a:r>
              <a:rPr lang="vi-VN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gì</a:t>
            </a:r>
            <a:r>
              <a:rPr lang="vi-VN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  <a:endParaRPr lang="en-US" sz="2400" kern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 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en-US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đó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nhỏ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đánh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răng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rửa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mặt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 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ngủ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dậy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nhỏ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đánh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răng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rửa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mặt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vi-VN" sz="24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-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khi</a:t>
            </a:r>
            <a:r>
              <a:rPr 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ngủ</a:t>
            </a:r>
            <a:r>
              <a:rPr 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dậy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nhỏ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vệ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sinh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như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rửa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mặt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đánh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răng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Mỗi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buổi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thức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dậy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nhỏ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đánh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răng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rửa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mặt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4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-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Buổi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thức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dậy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nhỏ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tập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dục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cho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cơ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khỏe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mạnh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tiếp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theo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đánh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răng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rửa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mặt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-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Buổi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nhỏ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ngủ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dậy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lúc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6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giờ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đó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tập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dục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cho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khỏe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rồi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đánh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răng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rửa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măt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0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</a:t>
            </a:r>
            <a:r>
              <a:rPr lang="en-US" sz="2000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     </a:t>
            </a:r>
            <a:endParaRPr lang="vi-VN" sz="20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9417" y="2922193"/>
            <a:ext cx="23420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Đánh</a:t>
            </a:r>
            <a:r>
              <a:rPr lang="en-US" sz="2800" dirty="0" smtClean="0"/>
              <a:t> </a:t>
            </a:r>
            <a:r>
              <a:rPr lang="en-US" sz="2800" dirty="0" err="1" smtClean="0"/>
              <a:t>răng</a:t>
            </a:r>
            <a:r>
              <a:rPr lang="en-US" sz="2800" dirty="0" smtClean="0"/>
              <a:t>, </a:t>
            </a:r>
            <a:r>
              <a:rPr lang="en-US" sz="2800" dirty="0" err="1" smtClean="0"/>
              <a:t>rửa</a:t>
            </a:r>
            <a:r>
              <a:rPr lang="en-US" sz="2800" dirty="0" smtClean="0"/>
              <a:t> </a:t>
            </a:r>
            <a:r>
              <a:rPr lang="en-US" sz="2800" dirty="0" err="1" smtClean="0"/>
              <a:t>mặt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542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72" y="1701719"/>
            <a:ext cx="3131549" cy="28674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8436" y="729672"/>
            <a:ext cx="8386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Tiếp</a:t>
            </a:r>
            <a:r>
              <a:rPr lang="en-US" sz="2400" dirty="0" smtClean="0"/>
              <a:t> </a:t>
            </a:r>
            <a:r>
              <a:rPr lang="en-US" sz="2400" dirty="0" err="1" smtClean="0"/>
              <a:t>theo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nhỏ</a:t>
            </a:r>
            <a:r>
              <a:rPr lang="en-US" sz="2400" dirty="0" smtClean="0"/>
              <a:t> </a:t>
            </a:r>
            <a:r>
              <a:rPr lang="en-US" sz="2400" dirty="0" err="1" smtClean="0"/>
              <a:t>làm</a:t>
            </a:r>
            <a:r>
              <a:rPr lang="en-US" sz="2400" dirty="0" smtClean="0"/>
              <a:t> </a:t>
            </a:r>
            <a:r>
              <a:rPr lang="en-US" sz="2400" dirty="0" err="1" smtClean="0"/>
              <a:t>gì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207580" y="1701719"/>
            <a:ext cx="4825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</a:rPr>
              <a:t>Tiếp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theo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nhỏ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ăn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sáng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07580" y="2784691"/>
            <a:ext cx="7952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-</a:t>
            </a:r>
            <a:r>
              <a:rPr lang="en-US" sz="2400" dirty="0" smtClean="0"/>
              <a:t>  </a:t>
            </a:r>
            <a:r>
              <a:rPr lang="en-US" sz="2400" dirty="0" err="1" smtClean="0">
                <a:solidFill>
                  <a:srgbClr val="FF0000"/>
                </a:solidFill>
              </a:rPr>
              <a:t>Sau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khi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đánh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răng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rửa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mặt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xong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nhỏ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ngồi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bàn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ăn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sáng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64112" y="3775330"/>
            <a:ext cx="8234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err="1" smtClean="0">
                <a:solidFill>
                  <a:srgbClr val="FF0000"/>
                </a:solidFill>
              </a:rPr>
              <a:t>Mẹ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đã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chuẩn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bị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bữa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sáng</a:t>
            </a:r>
            <a:r>
              <a:rPr lang="en-US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nhỏ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ngồi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bàn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2400" dirty="0" err="1" smtClean="0">
                <a:solidFill>
                  <a:srgbClr val="FF0000"/>
                </a:solidFill>
              </a:rPr>
              <a:t>ăn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sáng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38014" y="2243205"/>
            <a:ext cx="7412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nhỏ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ngồi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vào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bàn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ăn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để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ăn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sáng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109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1515078"/>
            <a:ext cx="3749971" cy="37724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618" y="554182"/>
            <a:ext cx="7278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Cuối</a:t>
            </a:r>
            <a:r>
              <a:rPr lang="en-US" sz="2400" dirty="0" smtClean="0"/>
              <a:t> </a:t>
            </a:r>
            <a:r>
              <a:rPr lang="en-US" sz="2400" dirty="0" err="1" smtClean="0"/>
              <a:t>cùng</a:t>
            </a:r>
            <a:r>
              <a:rPr lang="en-US" sz="2400" dirty="0" smtClean="0"/>
              <a:t> ( </a:t>
            </a:r>
            <a:r>
              <a:rPr lang="en-US" sz="2400" dirty="0" err="1" smtClean="0"/>
              <a:t>sau</a:t>
            </a:r>
            <a:r>
              <a:rPr lang="en-US" sz="2400" dirty="0" smtClean="0"/>
              <a:t> </a:t>
            </a:r>
            <a:r>
              <a:rPr lang="en-US" sz="2400" dirty="0" err="1" smtClean="0"/>
              <a:t>đó</a:t>
            </a:r>
            <a:r>
              <a:rPr lang="en-US" sz="2400" dirty="0" smtClean="0"/>
              <a:t>)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nhỏ</a:t>
            </a:r>
            <a:r>
              <a:rPr lang="en-US" sz="2400" dirty="0" smtClean="0"/>
              <a:t> </a:t>
            </a:r>
            <a:r>
              <a:rPr lang="en-US" sz="2400" dirty="0" err="1" smtClean="0"/>
              <a:t>làm</a:t>
            </a:r>
            <a:r>
              <a:rPr lang="en-US" sz="2400" dirty="0" smtClean="0"/>
              <a:t> </a:t>
            </a:r>
            <a:r>
              <a:rPr lang="en-US" sz="2400" dirty="0" err="1" smtClean="0"/>
              <a:t>gì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570182" y="5287504"/>
            <a:ext cx="108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Đi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65971" y="1389471"/>
            <a:ext cx="4461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</a:rPr>
              <a:t>Cuối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cùng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nhỏ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học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01576" y="2039670"/>
            <a:ext cx="7305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nhỏ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mặc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đồng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phục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rồi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cắp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trường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36654" y="2691004"/>
            <a:ext cx="7287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nhỏ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mặc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quần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áo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rồi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cắp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trường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24038" y="3378706"/>
            <a:ext cx="7490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nhỏ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mặc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đồng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phục</a:t>
            </a:r>
            <a:r>
              <a:rPr lang="en-US" sz="2400" dirty="0" smtClean="0">
                <a:solidFill>
                  <a:srgbClr val="FF0000"/>
                </a:solidFill>
              </a:rPr>
              <a:t> , </a:t>
            </a:r>
            <a:r>
              <a:rPr lang="en-US" sz="2400" dirty="0" err="1" smtClean="0">
                <a:solidFill>
                  <a:srgbClr val="FF0000"/>
                </a:solidFill>
              </a:rPr>
              <a:t>đeo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cặp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rồi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trường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36654" y="4148289"/>
            <a:ext cx="7490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- </a:t>
            </a:r>
            <a:r>
              <a:rPr lang="en-US" sz="2400" dirty="0" err="1" smtClean="0">
                <a:solidFill>
                  <a:srgbClr val="FF0000"/>
                </a:solidFill>
              </a:rPr>
              <a:t>Sau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đó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bạn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nhỏ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cắp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sách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trường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917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65382" y="581891"/>
            <a:ext cx="9116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Sắp</a:t>
            </a:r>
            <a:r>
              <a:rPr lang="en-US" sz="2400" dirty="0" smtClean="0"/>
              <a:t> </a:t>
            </a:r>
            <a:r>
              <a:rPr lang="en-US" sz="2400" dirty="0" err="1" smtClean="0"/>
              <a:t>xếp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ý 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err="1" smtClean="0"/>
              <a:t>vừa</a:t>
            </a:r>
            <a:r>
              <a:rPr lang="en-US" sz="2400" dirty="0" smtClean="0"/>
              <a:t> </a:t>
            </a:r>
            <a:r>
              <a:rPr lang="en-US" sz="2400" dirty="0" err="1" smtClean="0"/>
              <a:t>trả</a:t>
            </a:r>
            <a:r>
              <a:rPr lang="en-US" sz="2400" dirty="0" smtClean="0"/>
              <a:t> </a:t>
            </a:r>
            <a:r>
              <a:rPr lang="en-US" sz="2400" dirty="0" err="1" smtClean="0"/>
              <a:t>lời</a:t>
            </a:r>
            <a:r>
              <a:rPr lang="en-US" sz="2400" dirty="0" smtClean="0"/>
              <a:t> </a:t>
            </a:r>
            <a:r>
              <a:rPr lang="en-US" sz="2400" dirty="0" err="1" smtClean="0"/>
              <a:t>thành</a:t>
            </a:r>
            <a:r>
              <a:rPr lang="en-US" sz="2400" dirty="0" smtClean="0"/>
              <a:t> </a:t>
            </a:r>
            <a:r>
              <a:rPr lang="en-US" sz="2400" dirty="0" err="1" smtClean="0"/>
              <a:t>một</a:t>
            </a:r>
            <a:r>
              <a:rPr lang="en-US" sz="2400" dirty="0" smtClean="0"/>
              <a:t> </a:t>
            </a:r>
            <a:r>
              <a:rPr lang="en-US" sz="2400" dirty="0" err="1" smtClean="0"/>
              <a:t>đoạn</a:t>
            </a:r>
            <a:r>
              <a:rPr lang="en-US" sz="2400" dirty="0" smtClean="0"/>
              <a:t> </a:t>
            </a:r>
            <a:r>
              <a:rPr lang="en-US" sz="2400" dirty="0" err="1" smtClean="0"/>
              <a:t>văn</a:t>
            </a:r>
            <a:r>
              <a:rPr lang="en-US" sz="2400" dirty="0" smtClean="0"/>
              <a:t>( 3 - 5 </a:t>
            </a:r>
            <a:r>
              <a:rPr lang="en-US" sz="2400" dirty="0" err="1" smtClean="0"/>
              <a:t>câu</a:t>
            </a:r>
            <a:r>
              <a:rPr lang="en-US" sz="2400" dirty="0" smtClean="0"/>
              <a:t>)  </a:t>
            </a:r>
            <a:r>
              <a:rPr lang="en-US" sz="2400" dirty="0" err="1" smtClean="0"/>
              <a:t>nói</a:t>
            </a:r>
            <a:r>
              <a:rPr lang="en-US" sz="2400" dirty="0" smtClean="0"/>
              <a:t> </a:t>
            </a:r>
            <a:r>
              <a:rPr lang="en-US" sz="2400" dirty="0" err="1" smtClean="0"/>
              <a:t>về</a:t>
            </a:r>
            <a:r>
              <a:rPr lang="en-US" sz="2400" dirty="0" smtClean="0"/>
              <a:t> </a:t>
            </a:r>
            <a:r>
              <a:rPr lang="en-US" sz="2400" dirty="0" err="1" smtClean="0"/>
              <a:t>hoạt</a:t>
            </a:r>
            <a:r>
              <a:rPr lang="en-US" sz="2400" dirty="0" smtClean="0"/>
              <a:t> </a:t>
            </a:r>
            <a:r>
              <a:rPr lang="en-US" sz="2400" dirty="0" err="1" smtClean="0"/>
              <a:t>động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bạn</a:t>
            </a:r>
            <a:r>
              <a:rPr lang="en-US" sz="2400" dirty="0" smtClean="0"/>
              <a:t> </a:t>
            </a:r>
            <a:r>
              <a:rPr lang="en-US" sz="2400" dirty="0" err="1" smtClean="0"/>
              <a:t>nhỏ</a:t>
            </a:r>
            <a:r>
              <a:rPr lang="en-US" sz="2400" dirty="0" smtClean="0"/>
              <a:t> </a:t>
            </a:r>
            <a:r>
              <a:rPr lang="en-US" sz="2400" dirty="0" err="1" smtClean="0"/>
              <a:t>trong</a:t>
            </a:r>
            <a:r>
              <a:rPr lang="en-US" sz="2400" dirty="0" smtClean="0"/>
              <a:t> </a:t>
            </a:r>
            <a:r>
              <a:rPr lang="en-US" sz="2400" dirty="0" err="1" smtClean="0"/>
              <a:t>tranh</a:t>
            </a:r>
            <a:r>
              <a:rPr lang="en-US" sz="2400" dirty="0"/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572" y="2041236"/>
            <a:ext cx="3715063" cy="27661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04508" y="1361372"/>
            <a:ext cx="65023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</a:t>
            </a:r>
            <a:r>
              <a:rPr lang="vi-VN" sz="24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 </a:t>
            </a:r>
            <a:r>
              <a:rPr lang="vi-VN" sz="2400" kern="0" dirty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nhỏ ngủ dậy, ngồi trên giường, hai tay vươn cao, vẻ mặt tươi cười, vui vẻ, thoải mái</a:t>
            </a:r>
            <a:r>
              <a:rPr lang="vi-VN" sz="24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r>
              <a:rPr lang="en-US" sz="2400" kern="0" dirty="0" smtClean="0">
                <a:solidFill>
                  <a:srgbClr val="FC7D77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đó</a:t>
            </a:r>
            <a:r>
              <a:rPr 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đánh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răng</a:t>
            </a:r>
            <a:r>
              <a:rPr 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rửa</a:t>
            </a:r>
            <a:r>
              <a:rPr 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mặt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sạch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sẽ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.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Tiếp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theo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ăn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rồi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mặc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đồng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phục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cắp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sách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đến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trường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vi-VN" sz="2400" kern="0" dirty="0">
              <a:solidFill>
                <a:srgbClr val="FC7D77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31062" y="4099903"/>
            <a:ext cx="68728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Buổi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khi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ngủ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dậy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đầu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tiên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nhỏ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tập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dục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cho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khỏe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mạnh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Tiếp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theo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rửa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mặt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,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đánh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răng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.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đó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ăn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sáng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Cuối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cùng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bạn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mặc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quần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áo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đến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4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trường</a:t>
            </a:r>
            <a:r>
              <a:rPr lang="en-US" sz="24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vi-VN" sz="24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61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/>
          <p:nvPr/>
        </p:nvSpPr>
        <p:spPr>
          <a:xfrm>
            <a:off x="9959455" y="4278429"/>
            <a:ext cx="1673091" cy="545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554795" y="1727894"/>
            <a:ext cx="2043252" cy="23539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54794" y="2007778"/>
            <a:ext cx="18536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87622" y="1472446"/>
            <a:ext cx="1427018" cy="412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2587622" y="2173213"/>
            <a:ext cx="1519382" cy="17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578683" y="2744507"/>
            <a:ext cx="1290205" cy="5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587622" y="3303718"/>
            <a:ext cx="1321955" cy="83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016516" y="1031037"/>
            <a:ext cx="2881746" cy="6325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215097" y="1162637"/>
            <a:ext cx="2683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Rửa</a:t>
            </a:r>
            <a:r>
              <a:rPr lang="en-US" sz="2000" dirty="0" smtClean="0"/>
              <a:t> </a:t>
            </a:r>
            <a:r>
              <a:rPr lang="en-US" sz="2000" dirty="0" err="1" smtClean="0"/>
              <a:t>mặt</a:t>
            </a:r>
            <a:r>
              <a:rPr lang="en-US" sz="2000" dirty="0" smtClean="0"/>
              <a:t>, </a:t>
            </a:r>
            <a:r>
              <a:rPr lang="en-US" sz="2000" dirty="0" err="1" smtClean="0"/>
              <a:t>đánh</a:t>
            </a:r>
            <a:r>
              <a:rPr lang="en-US" sz="2000" dirty="0" smtClean="0"/>
              <a:t> </a:t>
            </a:r>
            <a:r>
              <a:rPr lang="en-US" sz="2000" dirty="0" err="1" smtClean="0"/>
              <a:t>răng</a:t>
            </a:r>
            <a:endParaRPr lang="en-US" sz="2000" dirty="0"/>
          </a:p>
        </p:txBody>
      </p:sp>
      <p:sp>
        <p:nvSpPr>
          <p:cNvPr id="18" name="Rectangle 17"/>
          <p:cNvSpPr/>
          <p:nvPr/>
        </p:nvSpPr>
        <p:spPr>
          <a:xfrm>
            <a:off x="4107004" y="1783096"/>
            <a:ext cx="2881746" cy="6325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263940" y="1914679"/>
            <a:ext cx="2683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dục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4107004" y="2539660"/>
            <a:ext cx="2881746" cy="6325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236314" y="2666004"/>
            <a:ext cx="2683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Chải</a:t>
            </a:r>
            <a:r>
              <a:rPr lang="en-US" sz="2000" dirty="0" smtClean="0"/>
              <a:t> </a:t>
            </a:r>
            <a:r>
              <a:rPr lang="en-US" sz="2000" dirty="0" err="1" smtClean="0"/>
              <a:t>tóc</a:t>
            </a:r>
            <a:r>
              <a:rPr lang="en-US" sz="2000" dirty="0" smtClean="0"/>
              <a:t>….</a:t>
            </a:r>
            <a:endParaRPr lang="en-US" sz="2000" dirty="0"/>
          </a:p>
        </p:txBody>
      </p:sp>
      <p:sp>
        <p:nvSpPr>
          <p:cNvPr id="22" name="Rectangle 21"/>
          <p:cNvSpPr/>
          <p:nvPr/>
        </p:nvSpPr>
        <p:spPr>
          <a:xfrm>
            <a:off x="4107004" y="3288404"/>
            <a:ext cx="2881746" cy="6325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225338" y="3426614"/>
            <a:ext cx="2683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Ăn</a:t>
            </a:r>
            <a:r>
              <a:rPr lang="en-US" sz="2000" dirty="0" smtClean="0"/>
              <a:t> </a:t>
            </a:r>
            <a:r>
              <a:rPr lang="en-US" sz="2000" dirty="0" err="1" smtClean="0"/>
              <a:t>sáng</a:t>
            </a:r>
            <a:endParaRPr lang="en-US" sz="2000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2578683" y="3823660"/>
            <a:ext cx="1376969" cy="443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107004" y="4062494"/>
            <a:ext cx="2881746" cy="9191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153768" y="4058498"/>
            <a:ext cx="26831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 smtClean="0"/>
              <a:t>bị</a:t>
            </a:r>
            <a:r>
              <a:rPr lang="en-US" sz="2000" dirty="0" smtClean="0"/>
              <a:t> </a:t>
            </a:r>
            <a:r>
              <a:rPr lang="en-US" sz="2000" dirty="0" err="1" smtClean="0"/>
              <a:t>đồng</a:t>
            </a:r>
            <a:r>
              <a:rPr lang="en-US" sz="2000" dirty="0" smtClean="0"/>
              <a:t> </a:t>
            </a:r>
            <a:r>
              <a:rPr lang="en-US" sz="2000" dirty="0" err="1" smtClean="0"/>
              <a:t>phục</a:t>
            </a:r>
            <a:r>
              <a:rPr lang="en-US" sz="2000" dirty="0" smtClean="0"/>
              <a:t>, </a:t>
            </a:r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 smtClean="0"/>
              <a:t>bị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dùng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endParaRPr lang="en-US" sz="20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2578683" y="4055340"/>
            <a:ext cx="1330894" cy="11670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625692" y="5176530"/>
            <a:ext cx="2683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Mặc</a:t>
            </a:r>
            <a:r>
              <a:rPr lang="en-US" sz="2000" dirty="0" smtClean="0"/>
              <a:t> </a:t>
            </a:r>
            <a:r>
              <a:rPr lang="en-US" sz="2000" dirty="0" err="1" smtClean="0"/>
              <a:t>quần</a:t>
            </a:r>
            <a:r>
              <a:rPr lang="en-US" sz="2000" dirty="0" smtClean="0"/>
              <a:t> </a:t>
            </a:r>
            <a:r>
              <a:rPr lang="en-US" sz="2000" dirty="0" err="1" smtClean="0"/>
              <a:t>áo</a:t>
            </a:r>
            <a:endParaRPr lang="en-US" sz="2000" dirty="0"/>
          </a:p>
        </p:txBody>
      </p:sp>
      <p:sp>
        <p:nvSpPr>
          <p:cNvPr id="40" name="TextBox 39"/>
          <p:cNvSpPr txBox="1"/>
          <p:nvPr/>
        </p:nvSpPr>
        <p:spPr>
          <a:xfrm>
            <a:off x="1533236" y="479425"/>
            <a:ext cx="9993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Em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hãy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kể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những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việc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thường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làm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vào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buổi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sáng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trước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khi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đi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học</a:t>
            </a:r>
            <a:r>
              <a:rPr lang="en-US" sz="2000" b="1" dirty="0" smtClean="0"/>
              <a:t>?</a:t>
            </a:r>
            <a:endParaRPr lang="en-US" sz="2000" b="1" dirty="0"/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2266682" y="4081849"/>
            <a:ext cx="1476504" cy="2003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032827" y="5925274"/>
            <a:ext cx="2955923" cy="6325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4215097" y="6007416"/>
            <a:ext cx="3867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endParaRPr lang="en-US" sz="2000" dirty="0"/>
          </a:p>
        </p:txBody>
      </p:sp>
      <p:sp>
        <p:nvSpPr>
          <p:cNvPr id="50" name="Rectangle 49"/>
          <p:cNvSpPr/>
          <p:nvPr/>
        </p:nvSpPr>
        <p:spPr>
          <a:xfrm>
            <a:off x="4096635" y="5131920"/>
            <a:ext cx="2881746" cy="6325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4195925" y="5248131"/>
            <a:ext cx="2683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Mặc</a:t>
            </a:r>
            <a:r>
              <a:rPr lang="en-US" sz="2000" dirty="0" smtClean="0"/>
              <a:t> </a:t>
            </a:r>
            <a:r>
              <a:rPr lang="en-US" sz="2000" dirty="0" err="1" smtClean="0"/>
              <a:t>quần</a:t>
            </a:r>
            <a:r>
              <a:rPr lang="en-US" sz="2000" dirty="0" smtClean="0"/>
              <a:t> </a:t>
            </a:r>
            <a:r>
              <a:rPr lang="en-US" sz="2000" dirty="0" err="1" smtClean="0"/>
              <a:t>áo</a:t>
            </a:r>
            <a:endParaRPr lang="en-US" sz="2000" dirty="0"/>
          </a:p>
        </p:txBody>
      </p:sp>
      <p:sp>
        <p:nvSpPr>
          <p:cNvPr id="52" name="Rectangle 51"/>
          <p:cNvSpPr/>
          <p:nvPr/>
        </p:nvSpPr>
        <p:spPr>
          <a:xfrm>
            <a:off x="7809083" y="1833276"/>
            <a:ext cx="1673091" cy="235395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7809085" y="1999574"/>
            <a:ext cx="16730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905738" y="1644757"/>
            <a:ext cx="1673091" cy="545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>
            <a:off x="10095345" y="1783096"/>
            <a:ext cx="1385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Đầu</a:t>
            </a:r>
            <a:r>
              <a:rPr lang="en-US" dirty="0" smtClean="0"/>
              <a:t> </a:t>
            </a:r>
            <a:r>
              <a:rPr lang="en-US" dirty="0" err="1" smtClean="0"/>
              <a:t>tiên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9905738" y="2359260"/>
            <a:ext cx="1673091" cy="545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10049555" y="2438578"/>
            <a:ext cx="158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Trước</a:t>
            </a:r>
            <a:r>
              <a:rPr lang="en-US" dirty="0" smtClean="0"/>
              <a:t> </a:t>
            </a:r>
            <a:r>
              <a:rPr lang="en-US" dirty="0" err="1" smtClean="0"/>
              <a:t>tiên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951526" y="3015598"/>
            <a:ext cx="1673091" cy="545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10053125" y="3027170"/>
            <a:ext cx="1385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Tiếp</a:t>
            </a:r>
            <a:r>
              <a:rPr lang="en-US" dirty="0" smtClean="0"/>
              <a:t> </a:t>
            </a:r>
            <a:r>
              <a:rPr lang="en-US" dirty="0" err="1" smtClean="0"/>
              <a:t>theo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 flipV="1">
            <a:off x="9951526" y="3643140"/>
            <a:ext cx="1575062" cy="5440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10049555" y="3712517"/>
            <a:ext cx="1385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10095345" y="4354098"/>
            <a:ext cx="1385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đó</a:t>
            </a:r>
            <a:r>
              <a:rPr lang="en-US" dirty="0" smtClean="0"/>
              <a:t>…</a:t>
            </a:r>
            <a:endParaRPr lang="en-US" dirty="0"/>
          </a:p>
        </p:txBody>
      </p:sp>
      <p:cxnSp>
        <p:nvCxnSpPr>
          <p:cNvPr id="65" name="Straight Arrow Connector 64"/>
          <p:cNvCxnSpPr>
            <a:endCxn id="54" idx="1"/>
          </p:cNvCxnSpPr>
          <p:nvPr/>
        </p:nvCxnSpPr>
        <p:spPr>
          <a:xfrm flipV="1">
            <a:off x="9482174" y="1917563"/>
            <a:ext cx="423564" cy="2728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endCxn id="56" idx="1"/>
          </p:cNvCxnSpPr>
          <p:nvPr/>
        </p:nvCxnSpPr>
        <p:spPr>
          <a:xfrm flipV="1">
            <a:off x="9474244" y="2632066"/>
            <a:ext cx="431494" cy="218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V="1">
            <a:off x="9520031" y="3206507"/>
            <a:ext cx="431494" cy="218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9520031" y="3851900"/>
            <a:ext cx="431494" cy="218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endCxn id="63" idx="1"/>
          </p:cNvCxnSpPr>
          <p:nvPr/>
        </p:nvCxnSpPr>
        <p:spPr>
          <a:xfrm>
            <a:off x="9482174" y="4135360"/>
            <a:ext cx="477281" cy="4158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9905738" y="4878835"/>
            <a:ext cx="1673091" cy="5456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10067635" y="4937356"/>
            <a:ext cx="1764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Cuối</a:t>
            </a:r>
            <a:r>
              <a:rPr lang="en-US" dirty="0" smtClean="0"/>
              <a:t> </a:t>
            </a:r>
            <a:r>
              <a:rPr lang="en-US" dirty="0" err="1" smtClean="0"/>
              <a:t>cùng</a:t>
            </a:r>
            <a:r>
              <a:rPr lang="en-US" dirty="0" smtClean="0"/>
              <a:t>…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93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2" grpId="0" animBg="1"/>
      <p:bldP spid="3" grpId="0"/>
      <p:bldP spid="15" grpId="0" animBg="1"/>
      <p:bldP spid="16" grpId="0"/>
      <p:bldP spid="18" grpId="0" animBg="1"/>
      <p:bldP spid="19" grpId="0"/>
      <p:bldP spid="20" grpId="0" animBg="1"/>
      <p:bldP spid="21" grpId="0"/>
      <p:bldP spid="22" grpId="0" animBg="1"/>
      <p:bldP spid="23" grpId="0"/>
      <p:bldP spid="32" grpId="0" animBg="1"/>
      <p:bldP spid="33" grpId="0"/>
      <p:bldP spid="39" grpId="0"/>
      <p:bldP spid="44" grpId="0" animBg="1"/>
      <p:bldP spid="45" grpId="0"/>
      <p:bldP spid="50" grpId="0" animBg="1"/>
      <p:bldP spid="51" grpId="0"/>
      <p:bldP spid="52" grpId="0" animBg="1"/>
      <p:bldP spid="53" grpId="0"/>
      <p:bldP spid="54" grpId="0" animBg="1"/>
      <p:bldP spid="55" grpId="0"/>
      <p:bldP spid="56" grpId="0" animBg="1"/>
      <p:bldP spid="57" grpId="0"/>
      <p:bldP spid="58" grpId="0" animBg="1"/>
      <p:bldP spid="59" grpId="0"/>
      <p:bldP spid="60" grpId="0" animBg="1"/>
      <p:bldP spid="61" grpId="0"/>
      <p:bldP spid="62" grpId="0"/>
      <p:bldP spid="75" grpId="0" animBg="1"/>
      <p:bldP spid="7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9280193-D887-45D7-9414-7FE2556E56A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iếng Việt - Tiết 9- Viết đoạ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4F749A-44B4-4083-BFEB-2CF8DA82FAEE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BDEBA6-32A7-4D14-B3A1-E50D0D795FEE}:26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2B1D447-BC5E-4949-AD88-604DCA2C53B2}:26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8C81C8-9269-4216-9772-89407E4F4A39}:27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A4D696-580C-45C9-BD19-53EBC9D42812}:2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ED003D-3D58-47E6-9D2D-3E01557E0463}:2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B87E5C-6710-4027-8164-5F98373E8DB2}:27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687972-E343-4924-99B9-97946E6563AE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B89020-4723-4711-9AFA-19A891DAB57E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9B40E5-29B9-4E6B-9679-C703D48D33C8}:26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109BFC-7966-4860-952B-FD9544322DFE}:26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FB64F7-DA0C-4E00-9B39-3D11DDFBFEE2}:26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C1569E-5377-42BD-B0FE-801039AC2EA8}:267"/>
</p:tagLst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947</Words>
  <Application>Microsoft Office PowerPoint</Application>
  <PresentationFormat>Widescreen</PresentationFormat>
  <Paragraphs>85</Paragraphs>
  <Slides>13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29" baseType="lpstr">
      <vt:lpstr>Arial</vt:lpstr>
      <vt:lpstr>Arial-Rounded</vt:lpstr>
      <vt:lpstr>Calibri</vt:lpstr>
      <vt:lpstr>等线</vt:lpstr>
      <vt:lpstr>等线 Light</vt:lpstr>
      <vt:lpstr>HP001 4 hàng</vt:lpstr>
      <vt:lpstr>HP001 5 hàng</vt:lpstr>
      <vt:lpstr>Kalam</vt:lpstr>
      <vt:lpstr>Montserrat</vt:lpstr>
      <vt:lpstr>Times New Roman</vt:lpstr>
      <vt:lpstr>Wingdings</vt:lpstr>
      <vt:lpstr>Doodle Sketchbook by Slidesgo</vt:lpstr>
      <vt:lpstr>1_Doodle Sketchbook by Slidesgo</vt:lpstr>
      <vt:lpstr>3_Doodle Sketchbook by Slidesgo</vt:lpstr>
      <vt:lpstr>5_Doodle Sketchbook by Slidesgo</vt:lpstr>
      <vt:lpstr>1_Office 主题​​</vt:lpstr>
      <vt:lpstr>PowerPoint Presentation</vt:lpstr>
      <vt:lpstr> nhưng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nhưng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Tiếng Việt - Tiết 9- Viết đoạn</dc:title>
  <dc:creator>dell</dc:creator>
  <cp:lastModifiedBy>pc</cp:lastModifiedBy>
  <cp:revision>61</cp:revision>
  <dcterms:created xsi:type="dcterms:W3CDTF">2021-09-14T16:55:20Z</dcterms:created>
  <dcterms:modified xsi:type="dcterms:W3CDTF">2024-06-15T08:34:37Z</dcterms:modified>
</cp:coreProperties>
</file>