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5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17" r:id="rId1"/>
    <p:sldMasterId id="2147483729" r:id="rId2"/>
    <p:sldMasterId id="2147483782" r:id="rId3"/>
    <p:sldMasterId id="2147483795" r:id="rId4"/>
    <p:sldMasterId id="2147483807" r:id="rId5"/>
    <p:sldMasterId id="2147483819" r:id="rId6"/>
  </p:sldMasterIdLst>
  <p:notesMasterIdLst>
    <p:notesMasterId r:id="rId19"/>
  </p:notesMasterIdLst>
  <p:sldIdLst>
    <p:sldId id="350" r:id="rId7"/>
    <p:sldId id="380" r:id="rId8"/>
    <p:sldId id="389" r:id="rId9"/>
    <p:sldId id="381" r:id="rId10"/>
    <p:sldId id="382" r:id="rId11"/>
    <p:sldId id="383" r:id="rId12"/>
    <p:sldId id="384" r:id="rId13"/>
    <p:sldId id="386" r:id="rId14"/>
    <p:sldId id="388" r:id="rId15"/>
    <p:sldId id="387" r:id="rId16"/>
    <p:sldId id="361" r:id="rId17"/>
    <p:sldId id="352" r:id="rId1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864">
          <p15:clr>
            <a:srgbClr val="9AA0A6"/>
          </p15:clr>
        </p15:guide>
        <p15:guide id="2" orient="horz" pos="340">
          <p15:clr>
            <a:srgbClr val="9AA0A6"/>
          </p15:clr>
        </p15:guide>
        <p15:guide id="3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9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56" autoAdjust="0"/>
    <p:restoredTop sz="94660"/>
  </p:normalViewPr>
  <p:slideViewPr>
    <p:cSldViewPr snapToGrid="0">
      <p:cViewPr varScale="1">
        <p:scale>
          <a:sx n="93" d="100"/>
          <a:sy n="93" d="100"/>
        </p:scale>
        <p:origin x="882" y="78"/>
      </p:cViewPr>
      <p:guideLst>
        <p:guide orient="horz" pos="864"/>
        <p:guide orient="horz" pos="34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4007896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C71F89B-8D1B-4A97-8F4E-06522B172362}" type="slidenum">
              <a:rPr lang="en-US" altLang="en-US" smtClean="0">
                <a:solidFill>
                  <a:prstClr val="black"/>
                </a:solidFill>
                <a:latin typeface="Calibri" panose="020F0502020204030204" pitchFamily="34" charset="0"/>
              </a:rPr>
              <a:pPr/>
              <a:t>3</a:t>
            </a:fld>
            <a:endParaRPr lang="en-US" altLang="en-US" smtClean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80401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7AFEA3F6-B450-4284-BB2C-4DA94784FDB0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4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879197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GV </a:t>
            </a:r>
            <a:r>
              <a:rPr lang="en-US" dirty="0" err="1" smtClean="0"/>
              <a:t>kích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chuột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từng</a:t>
            </a:r>
            <a:r>
              <a:rPr lang="en-US" baseline="0" dirty="0" smtClean="0"/>
              <a:t> ô </a:t>
            </a:r>
            <a:r>
              <a:rPr lang="en-US" baseline="0" dirty="0" err="1" smtClean="0"/>
              <a:t>cột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hiện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đáp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án</a:t>
            </a:r>
            <a:r>
              <a:rPr lang="en-US" baseline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7AFEA3F6-B450-4284-BB2C-4DA94784FDB0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5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672357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3" name="Google Shape;5643;g9273f58441_0_87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44" name="Google Shape;5644;g9273f58441_0_87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28961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B8D0F518-02DA-4AB3-A903-37A0295491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="" xmlns:a16="http://schemas.microsoft.com/office/drawing/2014/main" id="{6A5C3725-AC60-4F91-8C75-62F7373C9B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9473A7EC-4867-4A55-BFBD-0C32B984E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14350">
              <a:buClrTx/>
            </a:pPr>
            <a:fld id="{A4926738-DEAB-48E8-ABCC-1F50C4A87047}" type="datetimeFigureOut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微软雅黑"/>
                <a:cs typeface="+mn-cs"/>
              </a:rPr>
              <a:pPr defTabSz="514350">
                <a:buClrTx/>
              </a:pPr>
              <a:t>2021/10/1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92124CE6-EAA6-4D64-9B9B-190067654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14350">
              <a:buClrTx/>
            </a:pPr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52A6101A-18BA-41F0-979D-A9ED02AF6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14350">
              <a:buClrTx/>
            </a:pPr>
            <a:fld id="{496AEE2C-310B-47FD-9623-FD9E58309AE6}" type="slidenum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微软雅黑"/>
                <a:cs typeface="+mn-cs"/>
              </a:rPr>
              <a:pPr defTabSz="514350">
                <a:buClrTx/>
              </a:pPr>
              <a:t>‹#›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8702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316621A1-D0C8-4F8A-92B2-4D2B2B328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="" xmlns:a16="http://schemas.microsoft.com/office/drawing/2014/main" id="{E2D89EBE-2A6A-4CF9-A288-A2F9749D36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901FE291-DB11-4622-8AD5-9E6A99E136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14350">
              <a:buClrTx/>
            </a:pPr>
            <a:fld id="{A4926738-DEAB-48E8-ABCC-1F50C4A87047}" type="datetimeFigureOut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微软雅黑"/>
                <a:cs typeface="+mn-cs"/>
              </a:rPr>
              <a:pPr defTabSz="514350">
                <a:buClrTx/>
              </a:pPr>
              <a:t>2021/10/1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F6E74D20-4C74-4971-B256-49EEEC9FD4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14350">
              <a:buClrTx/>
            </a:pPr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7456BED9-107E-4C8C-9A93-38EEAC14E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14350">
              <a:buClrTx/>
            </a:pPr>
            <a:fld id="{496AEE2C-310B-47FD-9623-FD9E58309AE6}" type="slidenum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微软雅黑"/>
                <a:cs typeface="+mn-cs"/>
              </a:rPr>
              <a:pPr defTabSz="514350">
                <a:buClrTx/>
              </a:pPr>
              <a:t>‹#›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0210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="" xmlns:a16="http://schemas.microsoft.com/office/drawing/2014/main" id="{B6BE657B-08AE-4943-A159-9FAB6BBB84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="" xmlns:a16="http://schemas.microsoft.com/office/drawing/2014/main" id="{7516D504-8CB9-4F1D-B04E-8A1BE9B681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A9756371-643D-4F2A-AFEF-B6263CD526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14350">
              <a:buClrTx/>
            </a:pPr>
            <a:fld id="{A4926738-DEAB-48E8-ABCC-1F50C4A87047}" type="datetimeFigureOut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微软雅黑"/>
                <a:cs typeface="+mn-cs"/>
              </a:rPr>
              <a:pPr defTabSz="514350">
                <a:buClrTx/>
              </a:pPr>
              <a:t>2021/10/1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85FD93C7-678C-4D6F-9EF4-B21ACF9F1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14350">
              <a:buClrTx/>
            </a:pPr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9E875CDF-5125-409F-A2CD-20CC8BC42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14350">
              <a:buClrTx/>
            </a:pPr>
            <a:fld id="{496AEE2C-310B-47FD-9623-FD9E58309AE6}" type="slidenum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微软雅黑"/>
                <a:cs typeface="+mn-cs"/>
              </a:rPr>
              <a:pPr defTabSz="514350">
                <a:buClrTx/>
              </a:pPr>
              <a:t>‹#›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4109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10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4188900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93" name="Google Shape;393;p10"/>
          <p:cNvSpPr/>
          <p:nvPr/>
        </p:nvSpPr>
        <p:spPr>
          <a:xfrm flipH="1">
            <a:off x="4571920" y="1"/>
            <a:ext cx="4571955" cy="1138182"/>
          </a:xfrm>
          <a:custGeom>
            <a:avLst/>
            <a:gdLst/>
            <a:ahLst/>
            <a:cxnLst/>
            <a:rect l="l" t="t" r="r" b="b"/>
            <a:pathLst>
              <a:path w="60512" h="16091" extrusionOk="0">
                <a:moveTo>
                  <a:pt x="0" y="0"/>
                </a:moveTo>
                <a:lnTo>
                  <a:pt x="0" y="15915"/>
                </a:lnTo>
                <a:cubicBezTo>
                  <a:pt x="0" y="15915"/>
                  <a:pt x="1475" y="16091"/>
                  <a:pt x="4118" y="16091"/>
                </a:cubicBezTo>
                <a:cubicBezTo>
                  <a:pt x="10236" y="16091"/>
                  <a:pt x="22617" y="15151"/>
                  <a:pt x="37469" y="8921"/>
                </a:cubicBezTo>
                <a:lnTo>
                  <a:pt x="6051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394" name="Google Shape;394;p10"/>
          <p:cNvGrpSpPr/>
          <p:nvPr/>
        </p:nvGrpSpPr>
        <p:grpSpPr>
          <a:xfrm>
            <a:off x="5280004" y="2"/>
            <a:ext cx="3863869" cy="1041400"/>
            <a:chOff x="5280004" y="2"/>
            <a:chExt cx="3863869" cy="1041400"/>
          </a:xfrm>
        </p:grpSpPr>
        <p:sp>
          <p:nvSpPr>
            <p:cNvPr id="395" name="Google Shape;395;p10"/>
            <p:cNvSpPr/>
            <p:nvPr/>
          </p:nvSpPr>
          <p:spPr>
            <a:xfrm>
              <a:off x="7141543" y="409977"/>
              <a:ext cx="253608" cy="250384"/>
            </a:xfrm>
            <a:custGeom>
              <a:avLst/>
              <a:gdLst/>
              <a:ahLst/>
              <a:cxnLst/>
              <a:rect l="l" t="t" r="r" b="b"/>
              <a:pathLst>
                <a:path w="7158" h="7067" extrusionOk="0">
                  <a:moveTo>
                    <a:pt x="4230" y="1"/>
                  </a:moveTo>
                  <a:cubicBezTo>
                    <a:pt x="4050" y="1"/>
                    <a:pt x="3847" y="107"/>
                    <a:pt x="3643" y="329"/>
                  </a:cubicBezTo>
                  <a:lnTo>
                    <a:pt x="3552" y="420"/>
                  </a:lnTo>
                  <a:lnTo>
                    <a:pt x="3460" y="512"/>
                  </a:lnTo>
                  <a:lnTo>
                    <a:pt x="2570" y="1493"/>
                  </a:lnTo>
                  <a:lnTo>
                    <a:pt x="1155" y="1265"/>
                  </a:lnTo>
                  <a:lnTo>
                    <a:pt x="995" y="1242"/>
                  </a:lnTo>
                  <a:cubicBezTo>
                    <a:pt x="930" y="1234"/>
                    <a:pt x="868" y="1230"/>
                    <a:pt x="809" y="1230"/>
                  </a:cubicBezTo>
                  <a:cubicBezTo>
                    <a:pt x="217" y="1230"/>
                    <a:pt x="1" y="1640"/>
                    <a:pt x="333" y="2201"/>
                  </a:cubicBezTo>
                  <a:lnTo>
                    <a:pt x="447" y="2452"/>
                  </a:lnTo>
                  <a:lnTo>
                    <a:pt x="1086" y="3616"/>
                  </a:lnTo>
                  <a:lnTo>
                    <a:pt x="516" y="4780"/>
                  </a:lnTo>
                  <a:lnTo>
                    <a:pt x="447" y="4917"/>
                  </a:lnTo>
                  <a:lnTo>
                    <a:pt x="379" y="5031"/>
                  </a:lnTo>
                  <a:cubicBezTo>
                    <a:pt x="101" y="5607"/>
                    <a:pt x="307" y="5993"/>
                    <a:pt x="831" y="5993"/>
                  </a:cubicBezTo>
                  <a:cubicBezTo>
                    <a:pt x="910" y="5993"/>
                    <a:pt x="995" y="5985"/>
                    <a:pt x="1086" y="5967"/>
                  </a:cubicBezTo>
                  <a:lnTo>
                    <a:pt x="1223" y="5944"/>
                  </a:lnTo>
                  <a:lnTo>
                    <a:pt x="1360" y="5921"/>
                  </a:lnTo>
                  <a:lnTo>
                    <a:pt x="2661" y="5670"/>
                  </a:lnTo>
                  <a:lnTo>
                    <a:pt x="3711" y="6674"/>
                  </a:lnTo>
                  <a:lnTo>
                    <a:pt x="3803" y="6766"/>
                  </a:lnTo>
                  <a:cubicBezTo>
                    <a:pt x="3997" y="6969"/>
                    <a:pt x="4192" y="7067"/>
                    <a:pt x="4363" y="7067"/>
                  </a:cubicBezTo>
                  <a:cubicBezTo>
                    <a:pt x="4633" y="7067"/>
                    <a:pt x="4842" y="6825"/>
                    <a:pt x="4898" y="6378"/>
                  </a:cubicBezTo>
                  <a:lnTo>
                    <a:pt x="5104" y="4803"/>
                  </a:lnTo>
                  <a:lnTo>
                    <a:pt x="6268" y="4186"/>
                  </a:lnTo>
                  <a:lnTo>
                    <a:pt x="6405" y="4118"/>
                  </a:lnTo>
                  <a:lnTo>
                    <a:pt x="6519" y="4072"/>
                  </a:lnTo>
                  <a:cubicBezTo>
                    <a:pt x="7158" y="3730"/>
                    <a:pt x="7135" y="3205"/>
                    <a:pt x="6473" y="2908"/>
                  </a:cubicBezTo>
                  <a:lnTo>
                    <a:pt x="6405" y="2863"/>
                  </a:lnTo>
                  <a:lnTo>
                    <a:pt x="5035" y="2223"/>
                  </a:lnTo>
                  <a:lnTo>
                    <a:pt x="4807" y="900"/>
                  </a:lnTo>
                  <a:lnTo>
                    <a:pt x="4784" y="649"/>
                  </a:lnTo>
                  <a:cubicBezTo>
                    <a:pt x="4703" y="228"/>
                    <a:pt x="4492" y="1"/>
                    <a:pt x="42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10"/>
            <p:cNvSpPr/>
            <p:nvPr/>
          </p:nvSpPr>
          <p:spPr>
            <a:xfrm>
              <a:off x="7849320" y="39968"/>
              <a:ext cx="172721" cy="165423"/>
            </a:xfrm>
            <a:custGeom>
              <a:avLst/>
              <a:gdLst/>
              <a:ahLst/>
              <a:cxnLst/>
              <a:rect l="l" t="t" r="r" b="b"/>
              <a:pathLst>
                <a:path w="4875" h="4669" extrusionOk="0">
                  <a:moveTo>
                    <a:pt x="2121" y="0"/>
                  </a:moveTo>
                  <a:cubicBezTo>
                    <a:pt x="1960" y="0"/>
                    <a:pt x="1822" y="140"/>
                    <a:pt x="1758" y="411"/>
                  </a:cubicBezTo>
                  <a:lnTo>
                    <a:pt x="1735" y="480"/>
                  </a:lnTo>
                  <a:lnTo>
                    <a:pt x="1712" y="571"/>
                  </a:lnTo>
                  <a:lnTo>
                    <a:pt x="1484" y="1438"/>
                  </a:lnTo>
                  <a:lnTo>
                    <a:pt x="617" y="1758"/>
                  </a:lnTo>
                  <a:lnTo>
                    <a:pt x="502" y="1781"/>
                  </a:lnTo>
                  <a:cubicBezTo>
                    <a:pt x="46" y="1963"/>
                    <a:pt x="0" y="2306"/>
                    <a:pt x="411" y="2557"/>
                  </a:cubicBezTo>
                  <a:lnTo>
                    <a:pt x="571" y="2648"/>
                  </a:lnTo>
                  <a:lnTo>
                    <a:pt x="1301" y="3127"/>
                  </a:lnTo>
                  <a:lnTo>
                    <a:pt x="1347" y="4017"/>
                  </a:lnTo>
                  <a:lnTo>
                    <a:pt x="1347" y="4109"/>
                  </a:lnTo>
                  <a:lnTo>
                    <a:pt x="1347" y="4177"/>
                  </a:lnTo>
                  <a:cubicBezTo>
                    <a:pt x="1361" y="4497"/>
                    <a:pt x="1496" y="4669"/>
                    <a:pt x="1687" y="4669"/>
                  </a:cubicBezTo>
                  <a:cubicBezTo>
                    <a:pt x="1795" y="4669"/>
                    <a:pt x="1922" y="4613"/>
                    <a:pt x="2055" y="4497"/>
                  </a:cubicBezTo>
                  <a:lnTo>
                    <a:pt x="2123" y="4451"/>
                  </a:lnTo>
                  <a:lnTo>
                    <a:pt x="2191" y="4383"/>
                  </a:lnTo>
                  <a:lnTo>
                    <a:pt x="2876" y="3835"/>
                  </a:lnTo>
                  <a:lnTo>
                    <a:pt x="3812" y="4109"/>
                  </a:lnTo>
                  <a:lnTo>
                    <a:pt x="3881" y="4132"/>
                  </a:lnTo>
                  <a:cubicBezTo>
                    <a:pt x="3965" y="4156"/>
                    <a:pt x="4041" y="4167"/>
                    <a:pt x="4109" y="4167"/>
                  </a:cubicBezTo>
                  <a:cubicBezTo>
                    <a:pt x="4427" y="4167"/>
                    <a:pt x="4556" y="3915"/>
                    <a:pt x="4406" y="3538"/>
                  </a:cubicBezTo>
                  <a:lnTo>
                    <a:pt x="4018" y="2557"/>
                  </a:lnTo>
                  <a:lnTo>
                    <a:pt x="4520" y="1826"/>
                  </a:lnTo>
                  <a:lnTo>
                    <a:pt x="4565" y="1758"/>
                  </a:lnTo>
                  <a:lnTo>
                    <a:pt x="4611" y="1689"/>
                  </a:lnTo>
                  <a:cubicBezTo>
                    <a:pt x="4875" y="1293"/>
                    <a:pt x="4715" y="1003"/>
                    <a:pt x="4274" y="1003"/>
                  </a:cubicBezTo>
                  <a:cubicBezTo>
                    <a:pt x="4257" y="1003"/>
                    <a:pt x="4240" y="1004"/>
                    <a:pt x="4223" y="1004"/>
                  </a:cubicBezTo>
                  <a:lnTo>
                    <a:pt x="4177" y="1027"/>
                  </a:lnTo>
                  <a:lnTo>
                    <a:pt x="3173" y="1073"/>
                  </a:lnTo>
                  <a:lnTo>
                    <a:pt x="2625" y="365"/>
                  </a:lnTo>
                  <a:lnTo>
                    <a:pt x="2511" y="251"/>
                  </a:lnTo>
                  <a:cubicBezTo>
                    <a:pt x="2382" y="83"/>
                    <a:pt x="2245" y="0"/>
                    <a:pt x="21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"/>
            <p:cNvSpPr/>
            <p:nvPr/>
          </p:nvSpPr>
          <p:spPr>
            <a:xfrm>
              <a:off x="8223486" y="460093"/>
              <a:ext cx="71214" cy="100302"/>
            </a:xfrm>
            <a:custGeom>
              <a:avLst/>
              <a:gdLst/>
              <a:ahLst/>
              <a:cxnLst/>
              <a:rect l="l" t="t" r="r" b="b"/>
              <a:pathLst>
                <a:path w="2010" h="2831" extrusionOk="0">
                  <a:moveTo>
                    <a:pt x="503" y="0"/>
                  </a:moveTo>
                  <a:lnTo>
                    <a:pt x="503" y="525"/>
                  </a:lnTo>
                  <a:cubicBezTo>
                    <a:pt x="480" y="822"/>
                    <a:pt x="366" y="1210"/>
                    <a:pt x="252" y="1415"/>
                  </a:cubicBezTo>
                  <a:lnTo>
                    <a:pt x="1" y="1780"/>
                  </a:lnTo>
                  <a:lnTo>
                    <a:pt x="434" y="1917"/>
                  </a:lnTo>
                  <a:cubicBezTo>
                    <a:pt x="663" y="1986"/>
                    <a:pt x="982" y="2214"/>
                    <a:pt x="1187" y="2442"/>
                  </a:cubicBezTo>
                  <a:lnTo>
                    <a:pt x="1530" y="2830"/>
                  </a:lnTo>
                  <a:lnTo>
                    <a:pt x="1530" y="2305"/>
                  </a:lnTo>
                  <a:cubicBezTo>
                    <a:pt x="1530" y="2032"/>
                    <a:pt x="1644" y="1621"/>
                    <a:pt x="1781" y="1438"/>
                  </a:cubicBezTo>
                  <a:lnTo>
                    <a:pt x="2009" y="1073"/>
                  </a:lnTo>
                  <a:lnTo>
                    <a:pt x="1598" y="936"/>
                  </a:lnTo>
                  <a:cubicBezTo>
                    <a:pt x="1370" y="845"/>
                    <a:pt x="1028" y="616"/>
                    <a:pt x="845" y="411"/>
                  </a:cubicBezTo>
                  <a:lnTo>
                    <a:pt x="503" y="0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10"/>
            <p:cNvSpPr/>
            <p:nvPr/>
          </p:nvSpPr>
          <p:spPr>
            <a:xfrm>
              <a:off x="8971151" y="33594"/>
              <a:ext cx="172721" cy="165423"/>
            </a:xfrm>
            <a:custGeom>
              <a:avLst/>
              <a:gdLst/>
              <a:ahLst/>
              <a:cxnLst/>
              <a:rect l="l" t="t" r="r" b="b"/>
              <a:pathLst>
                <a:path w="4875" h="4669" extrusionOk="0">
                  <a:moveTo>
                    <a:pt x="2121" y="0"/>
                  </a:moveTo>
                  <a:cubicBezTo>
                    <a:pt x="1960" y="0"/>
                    <a:pt x="1822" y="140"/>
                    <a:pt x="1758" y="411"/>
                  </a:cubicBezTo>
                  <a:lnTo>
                    <a:pt x="1735" y="480"/>
                  </a:lnTo>
                  <a:lnTo>
                    <a:pt x="1712" y="571"/>
                  </a:lnTo>
                  <a:lnTo>
                    <a:pt x="1484" y="1438"/>
                  </a:lnTo>
                  <a:lnTo>
                    <a:pt x="617" y="1758"/>
                  </a:lnTo>
                  <a:lnTo>
                    <a:pt x="502" y="1781"/>
                  </a:lnTo>
                  <a:cubicBezTo>
                    <a:pt x="46" y="1963"/>
                    <a:pt x="0" y="2306"/>
                    <a:pt x="411" y="2557"/>
                  </a:cubicBezTo>
                  <a:lnTo>
                    <a:pt x="571" y="2648"/>
                  </a:lnTo>
                  <a:lnTo>
                    <a:pt x="1301" y="3127"/>
                  </a:lnTo>
                  <a:lnTo>
                    <a:pt x="1347" y="4017"/>
                  </a:lnTo>
                  <a:lnTo>
                    <a:pt x="1347" y="4109"/>
                  </a:lnTo>
                  <a:lnTo>
                    <a:pt x="1347" y="4177"/>
                  </a:lnTo>
                  <a:cubicBezTo>
                    <a:pt x="1361" y="4497"/>
                    <a:pt x="1496" y="4669"/>
                    <a:pt x="1687" y="4669"/>
                  </a:cubicBezTo>
                  <a:cubicBezTo>
                    <a:pt x="1795" y="4669"/>
                    <a:pt x="1922" y="4613"/>
                    <a:pt x="2055" y="4497"/>
                  </a:cubicBezTo>
                  <a:lnTo>
                    <a:pt x="2123" y="4451"/>
                  </a:lnTo>
                  <a:lnTo>
                    <a:pt x="2191" y="4383"/>
                  </a:lnTo>
                  <a:lnTo>
                    <a:pt x="2876" y="3835"/>
                  </a:lnTo>
                  <a:lnTo>
                    <a:pt x="3812" y="4109"/>
                  </a:lnTo>
                  <a:lnTo>
                    <a:pt x="3881" y="4132"/>
                  </a:lnTo>
                  <a:cubicBezTo>
                    <a:pt x="3965" y="4156"/>
                    <a:pt x="4041" y="4167"/>
                    <a:pt x="4109" y="4167"/>
                  </a:cubicBezTo>
                  <a:cubicBezTo>
                    <a:pt x="4427" y="4167"/>
                    <a:pt x="4556" y="3915"/>
                    <a:pt x="4406" y="3538"/>
                  </a:cubicBezTo>
                  <a:lnTo>
                    <a:pt x="4018" y="2557"/>
                  </a:lnTo>
                  <a:lnTo>
                    <a:pt x="4520" y="1826"/>
                  </a:lnTo>
                  <a:lnTo>
                    <a:pt x="4565" y="1758"/>
                  </a:lnTo>
                  <a:lnTo>
                    <a:pt x="4611" y="1689"/>
                  </a:lnTo>
                  <a:cubicBezTo>
                    <a:pt x="4875" y="1293"/>
                    <a:pt x="4715" y="1003"/>
                    <a:pt x="4274" y="1003"/>
                  </a:cubicBezTo>
                  <a:cubicBezTo>
                    <a:pt x="4257" y="1003"/>
                    <a:pt x="4240" y="1004"/>
                    <a:pt x="4223" y="1004"/>
                  </a:cubicBezTo>
                  <a:lnTo>
                    <a:pt x="4177" y="1027"/>
                  </a:lnTo>
                  <a:lnTo>
                    <a:pt x="3173" y="1073"/>
                  </a:lnTo>
                  <a:lnTo>
                    <a:pt x="2625" y="365"/>
                  </a:lnTo>
                  <a:lnTo>
                    <a:pt x="2511" y="251"/>
                  </a:lnTo>
                  <a:cubicBezTo>
                    <a:pt x="2382" y="83"/>
                    <a:pt x="2245" y="0"/>
                    <a:pt x="21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10"/>
            <p:cNvSpPr/>
            <p:nvPr/>
          </p:nvSpPr>
          <p:spPr>
            <a:xfrm>
              <a:off x="8817013" y="847942"/>
              <a:ext cx="71214" cy="100302"/>
            </a:xfrm>
            <a:custGeom>
              <a:avLst/>
              <a:gdLst/>
              <a:ahLst/>
              <a:cxnLst/>
              <a:rect l="l" t="t" r="r" b="b"/>
              <a:pathLst>
                <a:path w="2010" h="2831" extrusionOk="0">
                  <a:moveTo>
                    <a:pt x="503" y="0"/>
                  </a:moveTo>
                  <a:lnTo>
                    <a:pt x="503" y="525"/>
                  </a:lnTo>
                  <a:cubicBezTo>
                    <a:pt x="480" y="822"/>
                    <a:pt x="366" y="1210"/>
                    <a:pt x="252" y="1415"/>
                  </a:cubicBezTo>
                  <a:lnTo>
                    <a:pt x="1" y="1780"/>
                  </a:lnTo>
                  <a:lnTo>
                    <a:pt x="434" y="1917"/>
                  </a:lnTo>
                  <a:cubicBezTo>
                    <a:pt x="663" y="1986"/>
                    <a:pt x="982" y="2214"/>
                    <a:pt x="1187" y="2442"/>
                  </a:cubicBezTo>
                  <a:lnTo>
                    <a:pt x="1530" y="2830"/>
                  </a:lnTo>
                  <a:lnTo>
                    <a:pt x="1530" y="2305"/>
                  </a:lnTo>
                  <a:cubicBezTo>
                    <a:pt x="1530" y="2032"/>
                    <a:pt x="1644" y="1621"/>
                    <a:pt x="1781" y="1438"/>
                  </a:cubicBezTo>
                  <a:lnTo>
                    <a:pt x="2009" y="1073"/>
                  </a:lnTo>
                  <a:lnTo>
                    <a:pt x="1598" y="936"/>
                  </a:lnTo>
                  <a:cubicBezTo>
                    <a:pt x="1370" y="845"/>
                    <a:pt x="1028" y="616"/>
                    <a:pt x="845" y="411"/>
                  </a:cubicBezTo>
                  <a:lnTo>
                    <a:pt x="503" y="0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10"/>
            <p:cNvSpPr/>
            <p:nvPr/>
          </p:nvSpPr>
          <p:spPr>
            <a:xfrm>
              <a:off x="8386858" y="2"/>
              <a:ext cx="71214" cy="100302"/>
            </a:xfrm>
            <a:custGeom>
              <a:avLst/>
              <a:gdLst/>
              <a:ahLst/>
              <a:cxnLst/>
              <a:rect l="l" t="t" r="r" b="b"/>
              <a:pathLst>
                <a:path w="2010" h="2831" extrusionOk="0">
                  <a:moveTo>
                    <a:pt x="503" y="0"/>
                  </a:moveTo>
                  <a:lnTo>
                    <a:pt x="503" y="525"/>
                  </a:lnTo>
                  <a:cubicBezTo>
                    <a:pt x="480" y="822"/>
                    <a:pt x="366" y="1210"/>
                    <a:pt x="252" y="1415"/>
                  </a:cubicBezTo>
                  <a:lnTo>
                    <a:pt x="1" y="1780"/>
                  </a:lnTo>
                  <a:lnTo>
                    <a:pt x="434" y="1917"/>
                  </a:lnTo>
                  <a:cubicBezTo>
                    <a:pt x="663" y="1986"/>
                    <a:pt x="982" y="2214"/>
                    <a:pt x="1187" y="2442"/>
                  </a:cubicBezTo>
                  <a:lnTo>
                    <a:pt x="1530" y="2830"/>
                  </a:lnTo>
                  <a:lnTo>
                    <a:pt x="1530" y="2305"/>
                  </a:lnTo>
                  <a:cubicBezTo>
                    <a:pt x="1530" y="2032"/>
                    <a:pt x="1644" y="1621"/>
                    <a:pt x="1781" y="1438"/>
                  </a:cubicBezTo>
                  <a:lnTo>
                    <a:pt x="2009" y="1073"/>
                  </a:lnTo>
                  <a:lnTo>
                    <a:pt x="1598" y="936"/>
                  </a:lnTo>
                  <a:cubicBezTo>
                    <a:pt x="1370" y="845"/>
                    <a:pt x="1028" y="616"/>
                    <a:pt x="845" y="411"/>
                  </a:cubicBezTo>
                  <a:lnTo>
                    <a:pt x="503" y="0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1" name="Google Shape;401;p10"/>
            <p:cNvSpPr/>
            <p:nvPr/>
          </p:nvSpPr>
          <p:spPr>
            <a:xfrm>
              <a:off x="7413294" y="154070"/>
              <a:ext cx="71214" cy="100302"/>
            </a:xfrm>
            <a:custGeom>
              <a:avLst/>
              <a:gdLst/>
              <a:ahLst/>
              <a:cxnLst/>
              <a:rect l="l" t="t" r="r" b="b"/>
              <a:pathLst>
                <a:path w="2010" h="2831" extrusionOk="0">
                  <a:moveTo>
                    <a:pt x="503" y="0"/>
                  </a:moveTo>
                  <a:lnTo>
                    <a:pt x="503" y="525"/>
                  </a:lnTo>
                  <a:cubicBezTo>
                    <a:pt x="480" y="822"/>
                    <a:pt x="366" y="1210"/>
                    <a:pt x="252" y="1415"/>
                  </a:cubicBezTo>
                  <a:lnTo>
                    <a:pt x="1" y="1780"/>
                  </a:lnTo>
                  <a:lnTo>
                    <a:pt x="434" y="1917"/>
                  </a:lnTo>
                  <a:cubicBezTo>
                    <a:pt x="663" y="1986"/>
                    <a:pt x="982" y="2214"/>
                    <a:pt x="1187" y="2442"/>
                  </a:cubicBezTo>
                  <a:lnTo>
                    <a:pt x="1530" y="2830"/>
                  </a:lnTo>
                  <a:lnTo>
                    <a:pt x="1530" y="2305"/>
                  </a:lnTo>
                  <a:cubicBezTo>
                    <a:pt x="1530" y="2032"/>
                    <a:pt x="1644" y="1621"/>
                    <a:pt x="1781" y="1438"/>
                  </a:cubicBezTo>
                  <a:lnTo>
                    <a:pt x="2009" y="1073"/>
                  </a:lnTo>
                  <a:lnTo>
                    <a:pt x="1598" y="936"/>
                  </a:lnTo>
                  <a:cubicBezTo>
                    <a:pt x="1370" y="845"/>
                    <a:pt x="1028" y="616"/>
                    <a:pt x="845" y="411"/>
                  </a:cubicBezTo>
                  <a:lnTo>
                    <a:pt x="503" y="0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402" name="Google Shape;402;p10"/>
            <p:cNvGrpSpPr/>
            <p:nvPr/>
          </p:nvGrpSpPr>
          <p:grpSpPr>
            <a:xfrm rot="-2902641">
              <a:off x="8577127" y="419044"/>
              <a:ext cx="221605" cy="232410"/>
              <a:chOff x="4298580" y="207227"/>
              <a:chExt cx="169073" cy="177317"/>
            </a:xfrm>
          </p:grpSpPr>
          <p:sp>
            <p:nvSpPr>
              <p:cNvPr id="403" name="Google Shape;403;p10"/>
              <p:cNvSpPr/>
              <p:nvPr/>
            </p:nvSpPr>
            <p:spPr>
              <a:xfrm>
                <a:off x="4304148" y="212174"/>
                <a:ext cx="35788" cy="35193"/>
              </a:xfrm>
              <a:custGeom>
                <a:avLst/>
                <a:gdLst/>
                <a:ahLst/>
                <a:cxnLst/>
                <a:rect l="l" t="t" r="r" b="b"/>
                <a:pathLst>
                  <a:path w="1324" h="1302" extrusionOk="0">
                    <a:moveTo>
                      <a:pt x="685" y="0"/>
                    </a:moveTo>
                    <a:cubicBezTo>
                      <a:pt x="639" y="0"/>
                      <a:pt x="594" y="0"/>
                      <a:pt x="548" y="23"/>
                    </a:cubicBezTo>
                    <a:cubicBezTo>
                      <a:pt x="479" y="23"/>
                      <a:pt x="411" y="69"/>
                      <a:pt x="343" y="114"/>
                    </a:cubicBezTo>
                    <a:cubicBezTo>
                      <a:pt x="320" y="114"/>
                      <a:pt x="274" y="160"/>
                      <a:pt x="251" y="183"/>
                    </a:cubicBezTo>
                    <a:cubicBezTo>
                      <a:pt x="251" y="183"/>
                      <a:pt x="228" y="206"/>
                      <a:pt x="228" y="206"/>
                    </a:cubicBezTo>
                    <a:cubicBezTo>
                      <a:pt x="183" y="228"/>
                      <a:pt x="137" y="251"/>
                      <a:pt x="91" y="297"/>
                    </a:cubicBezTo>
                    <a:cubicBezTo>
                      <a:pt x="0" y="411"/>
                      <a:pt x="0" y="616"/>
                      <a:pt x="23" y="753"/>
                    </a:cubicBezTo>
                    <a:cubicBezTo>
                      <a:pt x="46" y="799"/>
                      <a:pt x="69" y="845"/>
                      <a:pt x="91" y="890"/>
                    </a:cubicBezTo>
                    <a:cubicBezTo>
                      <a:pt x="91" y="936"/>
                      <a:pt x="114" y="959"/>
                      <a:pt x="114" y="982"/>
                    </a:cubicBezTo>
                    <a:cubicBezTo>
                      <a:pt x="160" y="1050"/>
                      <a:pt x="206" y="1073"/>
                      <a:pt x="228" y="1119"/>
                    </a:cubicBezTo>
                    <a:cubicBezTo>
                      <a:pt x="274" y="1187"/>
                      <a:pt x="365" y="1233"/>
                      <a:pt x="434" y="1255"/>
                    </a:cubicBezTo>
                    <a:cubicBezTo>
                      <a:pt x="525" y="1278"/>
                      <a:pt x="616" y="1301"/>
                      <a:pt x="708" y="1301"/>
                    </a:cubicBezTo>
                    <a:cubicBezTo>
                      <a:pt x="776" y="1301"/>
                      <a:pt x="845" y="1278"/>
                      <a:pt x="890" y="1255"/>
                    </a:cubicBezTo>
                    <a:cubicBezTo>
                      <a:pt x="982" y="1210"/>
                      <a:pt x="1050" y="1164"/>
                      <a:pt x="1119" y="1119"/>
                    </a:cubicBezTo>
                    <a:cubicBezTo>
                      <a:pt x="1187" y="1050"/>
                      <a:pt x="1233" y="959"/>
                      <a:pt x="1278" y="867"/>
                    </a:cubicBezTo>
                    <a:cubicBezTo>
                      <a:pt x="1324" y="799"/>
                      <a:pt x="1324" y="708"/>
                      <a:pt x="1324" y="616"/>
                    </a:cubicBezTo>
                    <a:cubicBezTo>
                      <a:pt x="1324" y="548"/>
                      <a:pt x="1301" y="457"/>
                      <a:pt x="1278" y="388"/>
                    </a:cubicBezTo>
                    <a:cubicBezTo>
                      <a:pt x="1256" y="342"/>
                      <a:pt x="1233" y="297"/>
                      <a:pt x="1187" y="251"/>
                    </a:cubicBezTo>
                    <a:cubicBezTo>
                      <a:pt x="1164" y="206"/>
                      <a:pt x="1141" y="183"/>
                      <a:pt x="1119" y="160"/>
                    </a:cubicBezTo>
                    <a:cubicBezTo>
                      <a:pt x="1073" y="114"/>
                      <a:pt x="1027" y="91"/>
                      <a:pt x="1004" y="69"/>
                    </a:cubicBezTo>
                    <a:cubicBezTo>
                      <a:pt x="936" y="46"/>
                      <a:pt x="867" y="23"/>
                      <a:pt x="822" y="23"/>
                    </a:cubicBezTo>
                    <a:cubicBezTo>
                      <a:pt x="776" y="0"/>
                      <a:pt x="731" y="0"/>
                      <a:pt x="685" y="0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04" name="Google Shape;404;p10"/>
              <p:cNvSpPr/>
              <p:nvPr/>
            </p:nvSpPr>
            <p:spPr>
              <a:xfrm>
                <a:off x="4396077" y="219553"/>
                <a:ext cx="66656" cy="74684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2763" extrusionOk="0">
                    <a:moveTo>
                      <a:pt x="959" y="1"/>
                    </a:moveTo>
                    <a:cubicBezTo>
                      <a:pt x="867" y="1"/>
                      <a:pt x="776" y="24"/>
                      <a:pt x="685" y="47"/>
                    </a:cubicBezTo>
                    <a:cubicBezTo>
                      <a:pt x="639" y="69"/>
                      <a:pt x="571" y="92"/>
                      <a:pt x="502" y="138"/>
                    </a:cubicBezTo>
                    <a:cubicBezTo>
                      <a:pt x="457" y="161"/>
                      <a:pt x="411" y="206"/>
                      <a:pt x="365" y="252"/>
                    </a:cubicBezTo>
                    <a:cubicBezTo>
                      <a:pt x="342" y="275"/>
                      <a:pt x="320" y="298"/>
                      <a:pt x="297" y="343"/>
                    </a:cubicBezTo>
                    <a:cubicBezTo>
                      <a:pt x="228" y="389"/>
                      <a:pt x="183" y="457"/>
                      <a:pt x="160" y="549"/>
                    </a:cubicBezTo>
                    <a:cubicBezTo>
                      <a:pt x="114" y="640"/>
                      <a:pt x="91" y="731"/>
                      <a:pt x="69" y="823"/>
                    </a:cubicBezTo>
                    <a:cubicBezTo>
                      <a:pt x="23" y="982"/>
                      <a:pt x="0" y="1142"/>
                      <a:pt x="0" y="1302"/>
                    </a:cubicBezTo>
                    <a:cubicBezTo>
                      <a:pt x="23" y="1462"/>
                      <a:pt x="69" y="1622"/>
                      <a:pt x="137" y="1759"/>
                    </a:cubicBezTo>
                    <a:cubicBezTo>
                      <a:pt x="206" y="1918"/>
                      <a:pt x="274" y="2078"/>
                      <a:pt x="388" y="2215"/>
                    </a:cubicBezTo>
                    <a:cubicBezTo>
                      <a:pt x="434" y="2284"/>
                      <a:pt x="479" y="2352"/>
                      <a:pt x="548" y="2398"/>
                    </a:cubicBezTo>
                    <a:cubicBezTo>
                      <a:pt x="639" y="2489"/>
                      <a:pt x="753" y="2557"/>
                      <a:pt x="867" y="2626"/>
                    </a:cubicBezTo>
                    <a:cubicBezTo>
                      <a:pt x="1050" y="2717"/>
                      <a:pt x="1255" y="2740"/>
                      <a:pt x="1438" y="2763"/>
                    </a:cubicBezTo>
                    <a:cubicBezTo>
                      <a:pt x="1644" y="2763"/>
                      <a:pt x="1826" y="2694"/>
                      <a:pt x="1986" y="2603"/>
                    </a:cubicBezTo>
                    <a:cubicBezTo>
                      <a:pt x="2100" y="2535"/>
                      <a:pt x="2191" y="2443"/>
                      <a:pt x="2260" y="2352"/>
                    </a:cubicBezTo>
                    <a:cubicBezTo>
                      <a:pt x="2465" y="2101"/>
                      <a:pt x="2465" y="1781"/>
                      <a:pt x="2397" y="1485"/>
                    </a:cubicBezTo>
                    <a:cubicBezTo>
                      <a:pt x="2397" y="1393"/>
                      <a:pt x="2374" y="1302"/>
                      <a:pt x="2351" y="1211"/>
                    </a:cubicBezTo>
                    <a:cubicBezTo>
                      <a:pt x="2305" y="1119"/>
                      <a:pt x="2260" y="1028"/>
                      <a:pt x="2214" y="937"/>
                    </a:cubicBezTo>
                    <a:cubicBezTo>
                      <a:pt x="2191" y="868"/>
                      <a:pt x="2146" y="823"/>
                      <a:pt x="2123" y="754"/>
                    </a:cubicBezTo>
                    <a:cubicBezTo>
                      <a:pt x="2077" y="686"/>
                      <a:pt x="2032" y="640"/>
                      <a:pt x="1986" y="572"/>
                    </a:cubicBezTo>
                    <a:cubicBezTo>
                      <a:pt x="1917" y="503"/>
                      <a:pt x="1872" y="435"/>
                      <a:pt x="1780" y="366"/>
                    </a:cubicBezTo>
                    <a:cubicBezTo>
                      <a:pt x="1712" y="298"/>
                      <a:pt x="1621" y="252"/>
                      <a:pt x="1529" y="184"/>
                    </a:cubicBezTo>
                    <a:cubicBezTo>
                      <a:pt x="1392" y="115"/>
                      <a:pt x="1255" y="47"/>
                      <a:pt x="1096" y="24"/>
                    </a:cubicBezTo>
                    <a:cubicBezTo>
                      <a:pt x="1050" y="1"/>
                      <a:pt x="1004" y="1"/>
                      <a:pt x="959" y="1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05" name="Google Shape;405;p10"/>
              <p:cNvSpPr/>
              <p:nvPr/>
            </p:nvSpPr>
            <p:spPr>
              <a:xfrm>
                <a:off x="4404700" y="322591"/>
                <a:ext cx="58655" cy="56493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2090" extrusionOk="0">
                    <a:moveTo>
                      <a:pt x="1028" y="1"/>
                    </a:moveTo>
                    <a:cubicBezTo>
                      <a:pt x="914" y="1"/>
                      <a:pt x="822" y="24"/>
                      <a:pt x="708" y="46"/>
                    </a:cubicBezTo>
                    <a:cubicBezTo>
                      <a:pt x="663" y="46"/>
                      <a:pt x="594" y="69"/>
                      <a:pt x="548" y="92"/>
                    </a:cubicBezTo>
                    <a:cubicBezTo>
                      <a:pt x="503" y="115"/>
                      <a:pt x="457" y="138"/>
                      <a:pt x="434" y="161"/>
                    </a:cubicBezTo>
                    <a:cubicBezTo>
                      <a:pt x="366" y="183"/>
                      <a:pt x="297" y="252"/>
                      <a:pt x="252" y="298"/>
                    </a:cubicBezTo>
                    <a:cubicBezTo>
                      <a:pt x="229" y="343"/>
                      <a:pt x="206" y="389"/>
                      <a:pt x="183" y="434"/>
                    </a:cubicBezTo>
                    <a:cubicBezTo>
                      <a:pt x="115" y="480"/>
                      <a:pt x="92" y="594"/>
                      <a:pt x="69" y="663"/>
                    </a:cubicBezTo>
                    <a:cubicBezTo>
                      <a:pt x="23" y="868"/>
                      <a:pt x="1" y="1096"/>
                      <a:pt x="69" y="1302"/>
                    </a:cubicBezTo>
                    <a:cubicBezTo>
                      <a:pt x="115" y="1393"/>
                      <a:pt x="160" y="1484"/>
                      <a:pt x="206" y="1599"/>
                    </a:cubicBezTo>
                    <a:cubicBezTo>
                      <a:pt x="206" y="1621"/>
                      <a:pt x="229" y="1667"/>
                      <a:pt x="252" y="1690"/>
                    </a:cubicBezTo>
                    <a:cubicBezTo>
                      <a:pt x="275" y="1736"/>
                      <a:pt x="320" y="1781"/>
                      <a:pt x="366" y="1827"/>
                    </a:cubicBezTo>
                    <a:cubicBezTo>
                      <a:pt x="389" y="1850"/>
                      <a:pt x="434" y="1872"/>
                      <a:pt x="457" y="1895"/>
                    </a:cubicBezTo>
                    <a:cubicBezTo>
                      <a:pt x="526" y="1941"/>
                      <a:pt x="594" y="1987"/>
                      <a:pt x="663" y="2009"/>
                    </a:cubicBezTo>
                    <a:cubicBezTo>
                      <a:pt x="731" y="2032"/>
                      <a:pt x="777" y="2055"/>
                      <a:pt x="845" y="2055"/>
                    </a:cubicBezTo>
                    <a:cubicBezTo>
                      <a:pt x="914" y="2078"/>
                      <a:pt x="994" y="2089"/>
                      <a:pt x="1073" y="2089"/>
                    </a:cubicBezTo>
                    <a:cubicBezTo>
                      <a:pt x="1153" y="2089"/>
                      <a:pt x="1233" y="2078"/>
                      <a:pt x="1302" y="2055"/>
                    </a:cubicBezTo>
                    <a:cubicBezTo>
                      <a:pt x="1393" y="2032"/>
                      <a:pt x="1461" y="2009"/>
                      <a:pt x="1530" y="1964"/>
                    </a:cubicBezTo>
                    <a:cubicBezTo>
                      <a:pt x="1576" y="1941"/>
                      <a:pt x="1644" y="1918"/>
                      <a:pt x="1690" y="1895"/>
                    </a:cubicBezTo>
                    <a:cubicBezTo>
                      <a:pt x="1781" y="1850"/>
                      <a:pt x="1872" y="1781"/>
                      <a:pt x="1964" y="1690"/>
                    </a:cubicBezTo>
                    <a:cubicBezTo>
                      <a:pt x="2009" y="1621"/>
                      <a:pt x="2078" y="1530"/>
                      <a:pt x="2101" y="1439"/>
                    </a:cubicBezTo>
                    <a:cubicBezTo>
                      <a:pt x="2123" y="1416"/>
                      <a:pt x="2123" y="1370"/>
                      <a:pt x="2146" y="1325"/>
                    </a:cubicBezTo>
                    <a:cubicBezTo>
                      <a:pt x="2169" y="1256"/>
                      <a:pt x="2169" y="1188"/>
                      <a:pt x="2169" y="1142"/>
                    </a:cubicBezTo>
                    <a:cubicBezTo>
                      <a:pt x="2169" y="1096"/>
                      <a:pt x="2146" y="1051"/>
                      <a:pt x="2146" y="1005"/>
                    </a:cubicBezTo>
                    <a:cubicBezTo>
                      <a:pt x="2146" y="937"/>
                      <a:pt x="2123" y="891"/>
                      <a:pt x="2123" y="823"/>
                    </a:cubicBezTo>
                    <a:cubicBezTo>
                      <a:pt x="2101" y="731"/>
                      <a:pt x="2055" y="617"/>
                      <a:pt x="1986" y="526"/>
                    </a:cubicBezTo>
                    <a:cubicBezTo>
                      <a:pt x="1964" y="457"/>
                      <a:pt x="1895" y="389"/>
                      <a:pt x="1827" y="343"/>
                    </a:cubicBezTo>
                    <a:cubicBezTo>
                      <a:pt x="1758" y="252"/>
                      <a:pt x="1644" y="183"/>
                      <a:pt x="1553" y="138"/>
                    </a:cubicBezTo>
                    <a:cubicBezTo>
                      <a:pt x="1484" y="92"/>
                      <a:pt x="1393" y="69"/>
                      <a:pt x="1302" y="46"/>
                    </a:cubicBezTo>
                    <a:cubicBezTo>
                      <a:pt x="1210" y="1"/>
                      <a:pt x="1119" y="1"/>
                      <a:pt x="1028" y="1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06" name="Google Shape;406;p10"/>
              <p:cNvSpPr/>
              <p:nvPr/>
            </p:nvSpPr>
            <p:spPr>
              <a:xfrm>
                <a:off x="4390509" y="214634"/>
                <a:ext cx="77144" cy="87010"/>
              </a:xfrm>
              <a:custGeom>
                <a:avLst/>
                <a:gdLst/>
                <a:ahLst/>
                <a:cxnLst/>
                <a:rect l="l" t="t" r="r" b="b"/>
                <a:pathLst>
                  <a:path w="2854" h="3219" extrusionOk="0">
                    <a:moveTo>
                      <a:pt x="1347" y="320"/>
                    </a:moveTo>
                    <a:cubicBezTo>
                      <a:pt x="1439" y="343"/>
                      <a:pt x="1530" y="366"/>
                      <a:pt x="1621" y="388"/>
                    </a:cubicBezTo>
                    <a:cubicBezTo>
                      <a:pt x="1713" y="457"/>
                      <a:pt x="1827" y="503"/>
                      <a:pt x="1918" y="571"/>
                    </a:cubicBezTo>
                    <a:cubicBezTo>
                      <a:pt x="2009" y="662"/>
                      <a:pt x="2101" y="731"/>
                      <a:pt x="2169" y="845"/>
                    </a:cubicBezTo>
                    <a:cubicBezTo>
                      <a:pt x="2260" y="959"/>
                      <a:pt x="2329" y="1073"/>
                      <a:pt x="2375" y="1210"/>
                    </a:cubicBezTo>
                    <a:cubicBezTo>
                      <a:pt x="2443" y="1324"/>
                      <a:pt x="2466" y="1461"/>
                      <a:pt x="2489" y="1598"/>
                    </a:cubicBezTo>
                    <a:cubicBezTo>
                      <a:pt x="2511" y="1735"/>
                      <a:pt x="2511" y="1895"/>
                      <a:pt x="2489" y="2032"/>
                    </a:cubicBezTo>
                    <a:cubicBezTo>
                      <a:pt x="2489" y="2123"/>
                      <a:pt x="2443" y="2214"/>
                      <a:pt x="2420" y="2329"/>
                    </a:cubicBezTo>
                    <a:cubicBezTo>
                      <a:pt x="2375" y="2397"/>
                      <a:pt x="2329" y="2488"/>
                      <a:pt x="2283" y="2557"/>
                    </a:cubicBezTo>
                    <a:cubicBezTo>
                      <a:pt x="2238" y="2602"/>
                      <a:pt x="2192" y="2671"/>
                      <a:pt x="2123" y="2717"/>
                    </a:cubicBezTo>
                    <a:cubicBezTo>
                      <a:pt x="2078" y="2739"/>
                      <a:pt x="2009" y="2785"/>
                      <a:pt x="1941" y="2808"/>
                    </a:cubicBezTo>
                    <a:cubicBezTo>
                      <a:pt x="1872" y="2854"/>
                      <a:pt x="1804" y="2854"/>
                      <a:pt x="1735" y="2876"/>
                    </a:cubicBezTo>
                    <a:lnTo>
                      <a:pt x="1507" y="2876"/>
                    </a:lnTo>
                    <a:cubicBezTo>
                      <a:pt x="1416" y="2854"/>
                      <a:pt x="1325" y="2831"/>
                      <a:pt x="1256" y="2808"/>
                    </a:cubicBezTo>
                    <a:cubicBezTo>
                      <a:pt x="1142" y="2762"/>
                      <a:pt x="1028" y="2694"/>
                      <a:pt x="914" y="2625"/>
                    </a:cubicBezTo>
                    <a:cubicBezTo>
                      <a:pt x="822" y="2534"/>
                      <a:pt x="754" y="2466"/>
                      <a:pt x="685" y="2351"/>
                    </a:cubicBezTo>
                    <a:cubicBezTo>
                      <a:pt x="594" y="2260"/>
                      <a:pt x="526" y="2146"/>
                      <a:pt x="480" y="2009"/>
                    </a:cubicBezTo>
                    <a:cubicBezTo>
                      <a:pt x="412" y="1872"/>
                      <a:pt x="366" y="1712"/>
                      <a:pt x="343" y="1575"/>
                    </a:cubicBezTo>
                    <a:cubicBezTo>
                      <a:pt x="343" y="1507"/>
                      <a:pt x="343" y="1438"/>
                      <a:pt x="343" y="1347"/>
                    </a:cubicBezTo>
                    <a:cubicBezTo>
                      <a:pt x="343" y="1301"/>
                      <a:pt x="343" y="1256"/>
                      <a:pt x="343" y="1210"/>
                    </a:cubicBezTo>
                    <a:lnTo>
                      <a:pt x="343" y="1187"/>
                    </a:lnTo>
                    <a:cubicBezTo>
                      <a:pt x="366" y="1073"/>
                      <a:pt x="389" y="982"/>
                      <a:pt x="434" y="891"/>
                    </a:cubicBezTo>
                    <a:cubicBezTo>
                      <a:pt x="480" y="799"/>
                      <a:pt x="526" y="708"/>
                      <a:pt x="571" y="639"/>
                    </a:cubicBezTo>
                    <a:cubicBezTo>
                      <a:pt x="594" y="617"/>
                      <a:pt x="594" y="617"/>
                      <a:pt x="617" y="594"/>
                    </a:cubicBezTo>
                    <a:cubicBezTo>
                      <a:pt x="640" y="548"/>
                      <a:pt x="685" y="525"/>
                      <a:pt x="731" y="480"/>
                    </a:cubicBezTo>
                    <a:cubicBezTo>
                      <a:pt x="777" y="457"/>
                      <a:pt x="822" y="434"/>
                      <a:pt x="868" y="411"/>
                    </a:cubicBezTo>
                    <a:cubicBezTo>
                      <a:pt x="868" y="411"/>
                      <a:pt x="868" y="411"/>
                      <a:pt x="868" y="388"/>
                    </a:cubicBezTo>
                    <a:lnTo>
                      <a:pt x="891" y="388"/>
                    </a:lnTo>
                    <a:cubicBezTo>
                      <a:pt x="947" y="370"/>
                      <a:pt x="1004" y="351"/>
                      <a:pt x="1074" y="332"/>
                    </a:cubicBezTo>
                    <a:lnTo>
                      <a:pt x="1074" y="332"/>
                    </a:lnTo>
                    <a:cubicBezTo>
                      <a:pt x="1073" y="335"/>
                      <a:pt x="1073" y="338"/>
                      <a:pt x="1073" y="343"/>
                    </a:cubicBezTo>
                    <a:cubicBezTo>
                      <a:pt x="1073" y="343"/>
                      <a:pt x="1073" y="337"/>
                      <a:pt x="1076" y="331"/>
                    </a:cubicBezTo>
                    <a:lnTo>
                      <a:pt x="1076" y="331"/>
                    </a:lnTo>
                    <a:cubicBezTo>
                      <a:pt x="1076" y="331"/>
                      <a:pt x="1075" y="332"/>
                      <a:pt x="1074" y="332"/>
                    </a:cubicBezTo>
                    <a:lnTo>
                      <a:pt x="1074" y="332"/>
                    </a:lnTo>
                    <a:cubicBezTo>
                      <a:pt x="1074" y="320"/>
                      <a:pt x="1078" y="320"/>
                      <a:pt x="1096" y="320"/>
                    </a:cubicBezTo>
                    <a:cubicBezTo>
                      <a:pt x="1085" y="320"/>
                      <a:pt x="1079" y="325"/>
                      <a:pt x="1076" y="331"/>
                    </a:cubicBezTo>
                    <a:lnTo>
                      <a:pt x="1076" y="331"/>
                    </a:lnTo>
                    <a:cubicBezTo>
                      <a:pt x="1090" y="327"/>
                      <a:pt x="1104" y="324"/>
                      <a:pt x="1119" y="320"/>
                    </a:cubicBezTo>
                    <a:close/>
                    <a:moveTo>
                      <a:pt x="1233" y="0"/>
                    </a:moveTo>
                    <a:cubicBezTo>
                      <a:pt x="1165" y="0"/>
                      <a:pt x="1073" y="0"/>
                      <a:pt x="1005" y="23"/>
                    </a:cubicBezTo>
                    <a:lnTo>
                      <a:pt x="982" y="23"/>
                    </a:lnTo>
                    <a:cubicBezTo>
                      <a:pt x="914" y="46"/>
                      <a:pt x="868" y="46"/>
                      <a:pt x="822" y="69"/>
                    </a:cubicBezTo>
                    <a:cubicBezTo>
                      <a:pt x="800" y="69"/>
                      <a:pt x="800" y="69"/>
                      <a:pt x="800" y="92"/>
                    </a:cubicBezTo>
                    <a:cubicBezTo>
                      <a:pt x="754" y="92"/>
                      <a:pt x="731" y="115"/>
                      <a:pt x="708" y="115"/>
                    </a:cubicBezTo>
                    <a:cubicBezTo>
                      <a:pt x="708" y="115"/>
                      <a:pt x="685" y="137"/>
                      <a:pt x="685" y="137"/>
                    </a:cubicBezTo>
                    <a:lnTo>
                      <a:pt x="663" y="137"/>
                    </a:lnTo>
                    <a:cubicBezTo>
                      <a:pt x="663" y="137"/>
                      <a:pt x="663" y="160"/>
                      <a:pt x="640" y="160"/>
                    </a:cubicBezTo>
                    <a:lnTo>
                      <a:pt x="617" y="160"/>
                    </a:lnTo>
                    <a:cubicBezTo>
                      <a:pt x="617" y="160"/>
                      <a:pt x="617" y="183"/>
                      <a:pt x="617" y="183"/>
                    </a:cubicBezTo>
                    <a:lnTo>
                      <a:pt x="594" y="183"/>
                    </a:lnTo>
                    <a:cubicBezTo>
                      <a:pt x="594" y="183"/>
                      <a:pt x="571" y="183"/>
                      <a:pt x="571" y="206"/>
                    </a:cubicBezTo>
                    <a:cubicBezTo>
                      <a:pt x="480" y="274"/>
                      <a:pt x="389" y="366"/>
                      <a:pt x="320" y="457"/>
                    </a:cubicBezTo>
                    <a:lnTo>
                      <a:pt x="297" y="457"/>
                    </a:lnTo>
                    <a:cubicBezTo>
                      <a:pt x="229" y="548"/>
                      <a:pt x="160" y="662"/>
                      <a:pt x="115" y="799"/>
                    </a:cubicBezTo>
                    <a:cubicBezTo>
                      <a:pt x="23" y="1050"/>
                      <a:pt x="1" y="1324"/>
                      <a:pt x="23" y="1575"/>
                    </a:cubicBezTo>
                    <a:cubicBezTo>
                      <a:pt x="23" y="1575"/>
                      <a:pt x="23" y="1575"/>
                      <a:pt x="23" y="1598"/>
                    </a:cubicBezTo>
                    <a:cubicBezTo>
                      <a:pt x="46" y="1804"/>
                      <a:pt x="115" y="1986"/>
                      <a:pt x="183" y="2169"/>
                    </a:cubicBezTo>
                    <a:cubicBezTo>
                      <a:pt x="366" y="2557"/>
                      <a:pt x="663" y="2876"/>
                      <a:pt x="1051" y="3082"/>
                    </a:cubicBezTo>
                    <a:cubicBezTo>
                      <a:pt x="1233" y="3173"/>
                      <a:pt x="1439" y="3219"/>
                      <a:pt x="1667" y="3219"/>
                    </a:cubicBezTo>
                    <a:cubicBezTo>
                      <a:pt x="1758" y="3196"/>
                      <a:pt x="1850" y="3196"/>
                      <a:pt x="1964" y="3150"/>
                    </a:cubicBezTo>
                    <a:cubicBezTo>
                      <a:pt x="2078" y="3127"/>
                      <a:pt x="2169" y="3082"/>
                      <a:pt x="2260" y="3013"/>
                    </a:cubicBezTo>
                    <a:cubicBezTo>
                      <a:pt x="2443" y="2899"/>
                      <a:pt x="2580" y="2739"/>
                      <a:pt x="2671" y="2557"/>
                    </a:cubicBezTo>
                    <a:cubicBezTo>
                      <a:pt x="2785" y="2351"/>
                      <a:pt x="2831" y="2123"/>
                      <a:pt x="2831" y="1895"/>
                    </a:cubicBezTo>
                    <a:cubicBezTo>
                      <a:pt x="2854" y="1667"/>
                      <a:pt x="2808" y="1461"/>
                      <a:pt x="2740" y="1256"/>
                    </a:cubicBezTo>
                    <a:cubicBezTo>
                      <a:pt x="2694" y="1050"/>
                      <a:pt x="2580" y="868"/>
                      <a:pt x="2466" y="708"/>
                    </a:cubicBezTo>
                    <a:cubicBezTo>
                      <a:pt x="2215" y="343"/>
                      <a:pt x="1827" y="69"/>
                      <a:pt x="1393" y="0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07" name="Google Shape;407;p10"/>
              <p:cNvSpPr/>
              <p:nvPr/>
            </p:nvSpPr>
            <p:spPr>
              <a:xfrm>
                <a:off x="4298580" y="207227"/>
                <a:ext cx="46924" cy="46681"/>
              </a:xfrm>
              <a:custGeom>
                <a:avLst/>
                <a:gdLst/>
                <a:ahLst/>
                <a:cxnLst/>
                <a:rect l="l" t="t" r="r" b="b"/>
                <a:pathLst>
                  <a:path w="1736" h="1727" extrusionOk="0">
                    <a:moveTo>
                      <a:pt x="914" y="343"/>
                    </a:moveTo>
                    <a:cubicBezTo>
                      <a:pt x="959" y="343"/>
                      <a:pt x="982" y="343"/>
                      <a:pt x="1028" y="366"/>
                    </a:cubicBezTo>
                    <a:cubicBezTo>
                      <a:pt x="1073" y="366"/>
                      <a:pt x="1119" y="389"/>
                      <a:pt x="1165" y="411"/>
                    </a:cubicBezTo>
                    <a:cubicBezTo>
                      <a:pt x="1188" y="457"/>
                      <a:pt x="1233" y="480"/>
                      <a:pt x="1256" y="503"/>
                    </a:cubicBezTo>
                    <a:cubicBezTo>
                      <a:pt x="1302" y="548"/>
                      <a:pt x="1325" y="571"/>
                      <a:pt x="1347" y="617"/>
                    </a:cubicBezTo>
                    <a:cubicBezTo>
                      <a:pt x="1370" y="662"/>
                      <a:pt x="1370" y="708"/>
                      <a:pt x="1393" y="754"/>
                    </a:cubicBezTo>
                    <a:cubicBezTo>
                      <a:pt x="1393" y="799"/>
                      <a:pt x="1393" y="845"/>
                      <a:pt x="1393" y="891"/>
                    </a:cubicBezTo>
                    <a:cubicBezTo>
                      <a:pt x="1393" y="936"/>
                      <a:pt x="1393" y="982"/>
                      <a:pt x="1370" y="1028"/>
                    </a:cubicBezTo>
                    <a:cubicBezTo>
                      <a:pt x="1347" y="1073"/>
                      <a:pt x="1325" y="1142"/>
                      <a:pt x="1302" y="1187"/>
                    </a:cubicBezTo>
                    <a:cubicBezTo>
                      <a:pt x="1279" y="1210"/>
                      <a:pt x="1256" y="1233"/>
                      <a:pt x="1210" y="1279"/>
                    </a:cubicBezTo>
                    <a:cubicBezTo>
                      <a:pt x="1188" y="1302"/>
                      <a:pt x="1142" y="1324"/>
                      <a:pt x="1096" y="1347"/>
                    </a:cubicBezTo>
                    <a:cubicBezTo>
                      <a:pt x="1051" y="1370"/>
                      <a:pt x="1005" y="1393"/>
                      <a:pt x="959" y="1393"/>
                    </a:cubicBezTo>
                    <a:lnTo>
                      <a:pt x="822" y="1393"/>
                    </a:lnTo>
                    <a:cubicBezTo>
                      <a:pt x="777" y="1393"/>
                      <a:pt x="731" y="1393"/>
                      <a:pt x="685" y="1370"/>
                    </a:cubicBezTo>
                    <a:cubicBezTo>
                      <a:pt x="640" y="1347"/>
                      <a:pt x="617" y="1347"/>
                      <a:pt x="571" y="1302"/>
                    </a:cubicBezTo>
                    <a:cubicBezTo>
                      <a:pt x="526" y="1279"/>
                      <a:pt x="503" y="1256"/>
                      <a:pt x="457" y="1210"/>
                    </a:cubicBezTo>
                    <a:cubicBezTo>
                      <a:pt x="434" y="1187"/>
                      <a:pt x="412" y="1142"/>
                      <a:pt x="389" y="1096"/>
                    </a:cubicBezTo>
                    <a:cubicBezTo>
                      <a:pt x="366" y="1050"/>
                      <a:pt x="343" y="1005"/>
                      <a:pt x="343" y="959"/>
                    </a:cubicBezTo>
                    <a:cubicBezTo>
                      <a:pt x="320" y="913"/>
                      <a:pt x="320" y="891"/>
                      <a:pt x="320" y="845"/>
                    </a:cubicBezTo>
                    <a:cubicBezTo>
                      <a:pt x="343" y="777"/>
                      <a:pt x="343" y="731"/>
                      <a:pt x="366" y="685"/>
                    </a:cubicBezTo>
                    <a:cubicBezTo>
                      <a:pt x="366" y="662"/>
                      <a:pt x="366" y="640"/>
                      <a:pt x="389" y="640"/>
                    </a:cubicBezTo>
                    <a:cubicBezTo>
                      <a:pt x="389" y="617"/>
                      <a:pt x="389" y="617"/>
                      <a:pt x="389" y="594"/>
                    </a:cubicBezTo>
                    <a:lnTo>
                      <a:pt x="412" y="594"/>
                    </a:lnTo>
                    <a:cubicBezTo>
                      <a:pt x="412" y="594"/>
                      <a:pt x="412" y="571"/>
                      <a:pt x="412" y="571"/>
                    </a:cubicBezTo>
                    <a:cubicBezTo>
                      <a:pt x="434" y="525"/>
                      <a:pt x="480" y="503"/>
                      <a:pt x="503" y="457"/>
                    </a:cubicBezTo>
                    <a:cubicBezTo>
                      <a:pt x="549" y="434"/>
                      <a:pt x="594" y="411"/>
                      <a:pt x="617" y="389"/>
                    </a:cubicBezTo>
                    <a:cubicBezTo>
                      <a:pt x="640" y="389"/>
                      <a:pt x="663" y="366"/>
                      <a:pt x="685" y="366"/>
                    </a:cubicBezTo>
                    <a:cubicBezTo>
                      <a:pt x="708" y="366"/>
                      <a:pt x="731" y="343"/>
                      <a:pt x="754" y="343"/>
                    </a:cubicBezTo>
                    <a:close/>
                    <a:moveTo>
                      <a:pt x="868" y="0"/>
                    </a:moveTo>
                    <a:cubicBezTo>
                      <a:pt x="777" y="0"/>
                      <a:pt x="663" y="23"/>
                      <a:pt x="571" y="46"/>
                    </a:cubicBezTo>
                    <a:cubicBezTo>
                      <a:pt x="526" y="69"/>
                      <a:pt x="457" y="115"/>
                      <a:pt x="412" y="137"/>
                    </a:cubicBezTo>
                    <a:cubicBezTo>
                      <a:pt x="366" y="160"/>
                      <a:pt x="320" y="206"/>
                      <a:pt x="275" y="229"/>
                    </a:cubicBezTo>
                    <a:cubicBezTo>
                      <a:pt x="275" y="252"/>
                      <a:pt x="275" y="252"/>
                      <a:pt x="252" y="252"/>
                    </a:cubicBezTo>
                    <a:cubicBezTo>
                      <a:pt x="252" y="274"/>
                      <a:pt x="229" y="297"/>
                      <a:pt x="206" y="320"/>
                    </a:cubicBezTo>
                    <a:cubicBezTo>
                      <a:pt x="160" y="366"/>
                      <a:pt x="138" y="411"/>
                      <a:pt x="92" y="480"/>
                    </a:cubicBezTo>
                    <a:cubicBezTo>
                      <a:pt x="92" y="503"/>
                      <a:pt x="69" y="525"/>
                      <a:pt x="69" y="571"/>
                    </a:cubicBezTo>
                    <a:cubicBezTo>
                      <a:pt x="46" y="571"/>
                      <a:pt x="46" y="594"/>
                      <a:pt x="46" y="594"/>
                    </a:cubicBezTo>
                    <a:cubicBezTo>
                      <a:pt x="46" y="617"/>
                      <a:pt x="46" y="617"/>
                      <a:pt x="24" y="640"/>
                    </a:cubicBezTo>
                    <a:cubicBezTo>
                      <a:pt x="24" y="708"/>
                      <a:pt x="1" y="777"/>
                      <a:pt x="1" y="845"/>
                    </a:cubicBezTo>
                    <a:cubicBezTo>
                      <a:pt x="1" y="868"/>
                      <a:pt x="1" y="913"/>
                      <a:pt x="1" y="936"/>
                    </a:cubicBezTo>
                    <a:cubicBezTo>
                      <a:pt x="1" y="1005"/>
                      <a:pt x="24" y="1050"/>
                      <a:pt x="24" y="1096"/>
                    </a:cubicBezTo>
                    <a:cubicBezTo>
                      <a:pt x="46" y="1142"/>
                      <a:pt x="69" y="1187"/>
                      <a:pt x="92" y="1233"/>
                    </a:cubicBezTo>
                    <a:cubicBezTo>
                      <a:pt x="115" y="1302"/>
                      <a:pt x="160" y="1347"/>
                      <a:pt x="183" y="1393"/>
                    </a:cubicBezTo>
                    <a:cubicBezTo>
                      <a:pt x="297" y="1530"/>
                      <a:pt x="412" y="1621"/>
                      <a:pt x="571" y="1667"/>
                    </a:cubicBezTo>
                    <a:cubicBezTo>
                      <a:pt x="658" y="1710"/>
                      <a:pt x="745" y="1726"/>
                      <a:pt x="838" y="1726"/>
                    </a:cubicBezTo>
                    <a:cubicBezTo>
                      <a:pt x="891" y="1726"/>
                      <a:pt x="947" y="1721"/>
                      <a:pt x="1005" y="1712"/>
                    </a:cubicBezTo>
                    <a:cubicBezTo>
                      <a:pt x="1142" y="1690"/>
                      <a:pt x="1302" y="1621"/>
                      <a:pt x="1416" y="1530"/>
                    </a:cubicBezTo>
                    <a:cubicBezTo>
                      <a:pt x="1530" y="1438"/>
                      <a:pt x="1598" y="1324"/>
                      <a:pt x="1667" y="1210"/>
                    </a:cubicBezTo>
                    <a:cubicBezTo>
                      <a:pt x="1735" y="1050"/>
                      <a:pt x="1735" y="891"/>
                      <a:pt x="1713" y="708"/>
                    </a:cubicBezTo>
                    <a:cubicBezTo>
                      <a:pt x="1690" y="594"/>
                      <a:pt x="1644" y="503"/>
                      <a:pt x="1576" y="389"/>
                    </a:cubicBezTo>
                    <a:cubicBezTo>
                      <a:pt x="1553" y="343"/>
                      <a:pt x="1507" y="297"/>
                      <a:pt x="1462" y="252"/>
                    </a:cubicBezTo>
                    <a:cubicBezTo>
                      <a:pt x="1416" y="183"/>
                      <a:pt x="1325" y="137"/>
                      <a:pt x="1279" y="115"/>
                    </a:cubicBezTo>
                    <a:cubicBezTo>
                      <a:pt x="1233" y="69"/>
                      <a:pt x="1165" y="69"/>
                      <a:pt x="1119" y="46"/>
                    </a:cubicBezTo>
                    <a:cubicBezTo>
                      <a:pt x="1073" y="23"/>
                      <a:pt x="1028" y="23"/>
                      <a:pt x="982" y="23"/>
                    </a:cubicBezTo>
                    <a:cubicBezTo>
                      <a:pt x="937" y="0"/>
                      <a:pt x="914" y="0"/>
                      <a:pt x="868" y="0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08" name="Google Shape;408;p10"/>
              <p:cNvSpPr/>
              <p:nvPr/>
            </p:nvSpPr>
            <p:spPr>
              <a:xfrm>
                <a:off x="4399781" y="317672"/>
                <a:ext cx="67872" cy="66872"/>
              </a:xfrm>
              <a:custGeom>
                <a:avLst/>
                <a:gdLst/>
                <a:ahLst/>
                <a:cxnLst/>
                <a:rect l="l" t="t" r="r" b="b"/>
                <a:pathLst>
                  <a:path w="2511" h="2474" extrusionOk="0">
                    <a:moveTo>
                      <a:pt x="1324" y="320"/>
                    </a:moveTo>
                    <a:cubicBezTo>
                      <a:pt x="1415" y="320"/>
                      <a:pt x="1484" y="343"/>
                      <a:pt x="1552" y="365"/>
                    </a:cubicBezTo>
                    <a:cubicBezTo>
                      <a:pt x="1643" y="388"/>
                      <a:pt x="1712" y="434"/>
                      <a:pt x="1780" y="480"/>
                    </a:cubicBezTo>
                    <a:cubicBezTo>
                      <a:pt x="1849" y="525"/>
                      <a:pt x="1895" y="571"/>
                      <a:pt x="1963" y="639"/>
                    </a:cubicBezTo>
                    <a:cubicBezTo>
                      <a:pt x="2009" y="685"/>
                      <a:pt x="2054" y="753"/>
                      <a:pt x="2077" y="822"/>
                    </a:cubicBezTo>
                    <a:cubicBezTo>
                      <a:pt x="2123" y="890"/>
                      <a:pt x="2146" y="982"/>
                      <a:pt x="2168" y="1073"/>
                    </a:cubicBezTo>
                    <a:cubicBezTo>
                      <a:pt x="2168" y="1141"/>
                      <a:pt x="2191" y="1233"/>
                      <a:pt x="2168" y="1301"/>
                    </a:cubicBezTo>
                    <a:cubicBezTo>
                      <a:pt x="2168" y="1393"/>
                      <a:pt x="2146" y="1461"/>
                      <a:pt x="2123" y="1552"/>
                    </a:cubicBezTo>
                    <a:cubicBezTo>
                      <a:pt x="2100" y="1621"/>
                      <a:pt x="2054" y="1689"/>
                      <a:pt x="2009" y="1758"/>
                    </a:cubicBezTo>
                    <a:cubicBezTo>
                      <a:pt x="1986" y="1826"/>
                      <a:pt x="1917" y="1872"/>
                      <a:pt x="1872" y="1918"/>
                    </a:cubicBezTo>
                    <a:cubicBezTo>
                      <a:pt x="1803" y="1986"/>
                      <a:pt x="1758" y="2009"/>
                      <a:pt x="1666" y="2054"/>
                    </a:cubicBezTo>
                    <a:cubicBezTo>
                      <a:pt x="1598" y="2100"/>
                      <a:pt x="1507" y="2123"/>
                      <a:pt x="1438" y="2146"/>
                    </a:cubicBezTo>
                    <a:lnTo>
                      <a:pt x="1187" y="2146"/>
                    </a:lnTo>
                    <a:cubicBezTo>
                      <a:pt x="1096" y="2146"/>
                      <a:pt x="1027" y="2123"/>
                      <a:pt x="959" y="2100"/>
                    </a:cubicBezTo>
                    <a:cubicBezTo>
                      <a:pt x="890" y="2077"/>
                      <a:pt x="822" y="2032"/>
                      <a:pt x="753" y="2009"/>
                    </a:cubicBezTo>
                    <a:cubicBezTo>
                      <a:pt x="685" y="1940"/>
                      <a:pt x="616" y="1895"/>
                      <a:pt x="548" y="1826"/>
                    </a:cubicBezTo>
                    <a:cubicBezTo>
                      <a:pt x="525" y="1781"/>
                      <a:pt x="479" y="1712"/>
                      <a:pt x="434" y="1666"/>
                    </a:cubicBezTo>
                    <a:cubicBezTo>
                      <a:pt x="411" y="1575"/>
                      <a:pt x="388" y="1507"/>
                      <a:pt x="365" y="1415"/>
                    </a:cubicBezTo>
                    <a:cubicBezTo>
                      <a:pt x="342" y="1347"/>
                      <a:pt x="342" y="1256"/>
                      <a:pt x="342" y="1164"/>
                    </a:cubicBezTo>
                    <a:cubicBezTo>
                      <a:pt x="365" y="1096"/>
                      <a:pt x="365" y="1027"/>
                      <a:pt x="388" y="936"/>
                    </a:cubicBezTo>
                    <a:cubicBezTo>
                      <a:pt x="434" y="868"/>
                      <a:pt x="457" y="799"/>
                      <a:pt x="502" y="731"/>
                    </a:cubicBezTo>
                    <a:cubicBezTo>
                      <a:pt x="525" y="685"/>
                      <a:pt x="548" y="662"/>
                      <a:pt x="571" y="616"/>
                    </a:cubicBezTo>
                    <a:cubicBezTo>
                      <a:pt x="594" y="594"/>
                      <a:pt x="616" y="571"/>
                      <a:pt x="639" y="548"/>
                    </a:cubicBezTo>
                    <a:cubicBezTo>
                      <a:pt x="662" y="525"/>
                      <a:pt x="685" y="525"/>
                      <a:pt x="708" y="502"/>
                    </a:cubicBezTo>
                    <a:cubicBezTo>
                      <a:pt x="753" y="480"/>
                      <a:pt x="776" y="457"/>
                      <a:pt x="822" y="434"/>
                    </a:cubicBezTo>
                    <a:cubicBezTo>
                      <a:pt x="822" y="434"/>
                      <a:pt x="845" y="411"/>
                      <a:pt x="845" y="411"/>
                    </a:cubicBezTo>
                    <a:cubicBezTo>
                      <a:pt x="890" y="388"/>
                      <a:pt x="936" y="388"/>
                      <a:pt x="982" y="365"/>
                    </a:cubicBezTo>
                    <a:lnTo>
                      <a:pt x="1004" y="365"/>
                    </a:lnTo>
                    <a:cubicBezTo>
                      <a:pt x="1004" y="365"/>
                      <a:pt x="1004" y="343"/>
                      <a:pt x="1027" y="343"/>
                    </a:cubicBezTo>
                    <a:lnTo>
                      <a:pt x="1096" y="343"/>
                    </a:lnTo>
                    <a:cubicBezTo>
                      <a:pt x="1164" y="320"/>
                      <a:pt x="1210" y="320"/>
                      <a:pt x="1278" y="320"/>
                    </a:cubicBezTo>
                    <a:close/>
                    <a:moveTo>
                      <a:pt x="1255" y="0"/>
                    </a:moveTo>
                    <a:cubicBezTo>
                      <a:pt x="1187" y="0"/>
                      <a:pt x="1096" y="0"/>
                      <a:pt x="1027" y="23"/>
                    </a:cubicBezTo>
                    <a:cubicBezTo>
                      <a:pt x="959" y="23"/>
                      <a:pt x="913" y="46"/>
                      <a:pt x="845" y="69"/>
                    </a:cubicBezTo>
                    <a:cubicBezTo>
                      <a:pt x="822" y="69"/>
                      <a:pt x="799" y="91"/>
                      <a:pt x="776" y="91"/>
                    </a:cubicBezTo>
                    <a:lnTo>
                      <a:pt x="753" y="91"/>
                    </a:lnTo>
                    <a:cubicBezTo>
                      <a:pt x="730" y="114"/>
                      <a:pt x="685" y="137"/>
                      <a:pt x="662" y="160"/>
                    </a:cubicBezTo>
                    <a:lnTo>
                      <a:pt x="639" y="160"/>
                    </a:lnTo>
                    <a:cubicBezTo>
                      <a:pt x="548" y="206"/>
                      <a:pt x="479" y="274"/>
                      <a:pt x="411" y="320"/>
                    </a:cubicBezTo>
                    <a:cubicBezTo>
                      <a:pt x="411" y="343"/>
                      <a:pt x="411" y="343"/>
                      <a:pt x="388" y="343"/>
                    </a:cubicBezTo>
                    <a:cubicBezTo>
                      <a:pt x="365" y="365"/>
                      <a:pt x="342" y="388"/>
                      <a:pt x="320" y="411"/>
                    </a:cubicBezTo>
                    <a:cubicBezTo>
                      <a:pt x="251" y="502"/>
                      <a:pt x="205" y="571"/>
                      <a:pt x="160" y="662"/>
                    </a:cubicBezTo>
                    <a:cubicBezTo>
                      <a:pt x="137" y="731"/>
                      <a:pt x="91" y="799"/>
                      <a:pt x="69" y="868"/>
                    </a:cubicBezTo>
                    <a:cubicBezTo>
                      <a:pt x="69" y="890"/>
                      <a:pt x="69" y="913"/>
                      <a:pt x="46" y="936"/>
                    </a:cubicBezTo>
                    <a:cubicBezTo>
                      <a:pt x="46" y="959"/>
                      <a:pt x="46" y="959"/>
                      <a:pt x="46" y="959"/>
                    </a:cubicBezTo>
                    <a:cubicBezTo>
                      <a:pt x="0" y="1141"/>
                      <a:pt x="0" y="1324"/>
                      <a:pt x="46" y="1507"/>
                    </a:cubicBezTo>
                    <a:cubicBezTo>
                      <a:pt x="91" y="1689"/>
                      <a:pt x="183" y="1872"/>
                      <a:pt x="297" y="2032"/>
                    </a:cubicBezTo>
                    <a:cubicBezTo>
                      <a:pt x="434" y="2169"/>
                      <a:pt x="594" y="2306"/>
                      <a:pt x="776" y="2374"/>
                    </a:cubicBezTo>
                    <a:cubicBezTo>
                      <a:pt x="916" y="2444"/>
                      <a:pt x="1082" y="2474"/>
                      <a:pt x="1254" y="2474"/>
                    </a:cubicBezTo>
                    <a:cubicBezTo>
                      <a:pt x="1307" y="2474"/>
                      <a:pt x="1361" y="2471"/>
                      <a:pt x="1415" y="2465"/>
                    </a:cubicBezTo>
                    <a:cubicBezTo>
                      <a:pt x="1621" y="2442"/>
                      <a:pt x="1826" y="2374"/>
                      <a:pt x="1986" y="2237"/>
                    </a:cubicBezTo>
                    <a:cubicBezTo>
                      <a:pt x="2146" y="2146"/>
                      <a:pt x="2260" y="1986"/>
                      <a:pt x="2351" y="1826"/>
                    </a:cubicBezTo>
                    <a:cubicBezTo>
                      <a:pt x="2397" y="1735"/>
                      <a:pt x="2442" y="1644"/>
                      <a:pt x="2465" y="1552"/>
                    </a:cubicBezTo>
                    <a:cubicBezTo>
                      <a:pt x="2488" y="1438"/>
                      <a:pt x="2511" y="1324"/>
                      <a:pt x="2511" y="1210"/>
                    </a:cubicBezTo>
                    <a:cubicBezTo>
                      <a:pt x="2511" y="1096"/>
                      <a:pt x="2488" y="982"/>
                      <a:pt x="2442" y="868"/>
                    </a:cubicBezTo>
                    <a:cubicBezTo>
                      <a:pt x="2420" y="776"/>
                      <a:pt x="2374" y="685"/>
                      <a:pt x="2328" y="616"/>
                    </a:cubicBezTo>
                    <a:cubicBezTo>
                      <a:pt x="2283" y="525"/>
                      <a:pt x="2214" y="457"/>
                      <a:pt x="2168" y="365"/>
                    </a:cubicBezTo>
                    <a:cubicBezTo>
                      <a:pt x="2100" y="320"/>
                      <a:pt x="2032" y="251"/>
                      <a:pt x="1963" y="206"/>
                    </a:cubicBezTo>
                    <a:cubicBezTo>
                      <a:pt x="1780" y="91"/>
                      <a:pt x="1575" y="23"/>
                      <a:pt x="1370" y="0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09" name="Google Shape;409;p10"/>
            <p:cNvSpPr/>
            <p:nvPr/>
          </p:nvSpPr>
          <p:spPr>
            <a:xfrm>
              <a:off x="8333152" y="875980"/>
              <a:ext cx="172721" cy="165423"/>
            </a:xfrm>
            <a:custGeom>
              <a:avLst/>
              <a:gdLst/>
              <a:ahLst/>
              <a:cxnLst/>
              <a:rect l="l" t="t" r="r" b="b"/>
              <a:pathLst>
                <a:path w="4875" h="4669" extrusionOk="0">
                  <a:moveTo>
                    <a:pt x="2121" y="0"/>
                  </a:moveTo>
                  <a:cubicBezTo>
                    <a:pt x="1960" y="0"/>
                    <a:pt x="1822" y="140"/>
                    <a:pt x="1758" y="411"/>
                  </a:cubicBezTo>
                  <a:lnTo>
                    <a:pt x="1735" y="480"/>
                  </a:lnTo>
                  <a:lnTo>
                    <a:pt x="1712" y="571"/>
                  </a:lnTo>
                  <a:lnTo>
                    <a:pt x="1484" y="1438"/>
                  </a:lnTo>
                  <a:lnTo>
                    <a:pt x="617" y="1758"/>
                  </a:lnTo>
                  <a:lnTo>
                    <a:pt x="502" y="1781"/>
                  </a:lnTo>
                  <a:cubicBezTo>
                    <a:pt x="46" y="1963"/>
                    <a:pt x="0" y="2306"/>
                    <a:pt x="411" y="2557"/>
                  </a:cubicBezTo>
                  <a:lnTo>
                    <a:pt x="571" y="2648"/>
                  </a:lnTo>
                  <a:lnTo>
                    <a:pt x="1301" y="3127"/>
                  </a:lnTo>
                  <a:lnTo>
                    <a:pt x="1347" y="4017"/>
                  </a:lnTo>
                  <a:lnTo>
                    <a:pt x="1347" y="4109"/>
                  </a:lnTo>
                  <a:lnTo>
                    <a:pt x="1347" y="4177"/>
                  </a:lnTo>
                  <a:cubicBezTo>
                    <a:pt x="1361" y="4497"/>
                    <a:pt x="1496" y="4669"/>
                    <a:pt x="1687" y="4669"/>
                  </a:cubicBezTo>
                  <a:cubicBezTo>
                    <a:pt x="1795" y="4669"/>
                    <a:pt x="1922" y="4613"/>
                    <a:pt x="2055" y="4497"/>
                  </a:cubicBezTo>
                  <a:lnTo>
                    <a:pt x="2123" y="4451"/>
                  </a:lnTo>
                  <a:lnTo>
                    <a:pt x="2191" y="4383"/>
                  </a:lnTo>
                  <a:lnTo>
                    <a:pt x="2876" y="3835"/>
                  </a:lnTo>
                  <a:lnTo>
                    <a:pt x="3812" y="4109"/>
                  </a:lnTo>
                  <a:lnTo>
                    <a:pt x="3881" y="4132"/>
                  </a:lnTo>
                  <a:cubicBezTo>
                    <a:pt x="3965" y="4156"/>
                    <a:pt x="4041" y="4167"/>
                    <a:pt x="4109" y="4167"/>
                  </a:cubicBezTo>
                  <a:cubicBezTo>
                    <a:pt x="4427" y="4167"/>
                    <a:pt x="4556" y="3915"/>
                    <a:pt x="4406" y="3538"/>
                  </a:cubicBezTo>
                  <a:lnTo>
                    <a:pt x="4018" y="2557"/>
                  </a:lnTo>
                  <a:lnTo>
                    <a:pt x="4520" y="1826"/>
                  </a:lnTo>
                  <a:lnTo>
                    <a:pt x="4565" y="1758"/>
                  </a:lnTo>
                  <a:lnTo>
                    <a:pt x="4611" y="1689"/>
                  </a:lnTo>
                  <a:cubicBezTo>
                    <a:pt x="4875" y="1293"/>
                    <a:pt x="4715" y="1003"/>
                    <a:pt x="4274" y="1003"/>
                  </a:cubicBezTo>
                  <a:cubicBezTo>
                    <a:pt x="4257" y="1003"/>
                    <a:pt x="4240" y="1004"/>
                    <a:pt x="4223" y="1004"/>
                  </a:cubicBezTo>
                  <a:lnTo>
                    <a:pt x="4177" y="1027"/>
                  </a:lnTo>
                  <a:lnTo>
                    <a:pt x="3173" y="1073"/>
                  </a:lnTo>
                  <a:lnTo>
                    <a:pt x="2625" y="365"/>
                  </a:lnTo>
                  <a:lnTo>
                    <a:pt x="2511" y="251"/>
                  </a:lnTo>
                  <a:cubicBezTo>
                    <a:pt x="2382" y="83"/>
                    <a:pt x="2245" y="0"/>
                    <a:pt x="21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410" name="Google Shape;410;p10"/>
            <p:cNvGrpSpPr/>
            <p:nvPr/>
          </p:nvGrpSpPr>
          <p:grpSpPr>
            <a:xfrm>
              <a:off x="7603747" y="843862"/>
              <a:ext cx="100323" cy="108465"/>
              <a:chOff x="8698868" y="1511081"/>
              <a:chExt cx="76535" cy="82747"/>
            </a:xfrm>
          </p:grpSpPr>
          <p:sp>
            <p:nvSpPr>
              <p:cNvPr id="411" name="Google Shape;411;p10"/>
              <p:cNvSpPr/>
              <p:nvPr/>
            </p:nvSpPr>
            <p:spPr>
              <a:xfrm rot="10152957">
                <a:off x="8708276" y="1520572"/>
                <a:ext cx="58033" cy="65412"/>
              </a:xfrm>
              <a:custGeom>
                <a:avLst/>
                <a:gdLst/>
                <a:ahLst/>
                <a:cxnLst/>
                <a:rect l="l" t="t" r="r" b="b"/>
                <a:pathLst>
                  <a:path w="2147" h="2420" extrusionOk="0">
                    <a:moveTo>
                      <a:pt x="754" y="0"/>
                    </a:moveTo>
                    <a:cubicBezTo>
                      <a:pt x="708" y="0"/>
                      <a:pt x="662" y="23"/>
                      <a:pt x="617" y="23"/>
                    </a:cubicBezTo>
                    <a:cubicBezTo>
                      <a:pt x="503" y="46"/>
                      <a:pt x="366" y="92"/>
                      <a:pt x="297" y="183"/>
                    </a:cubicBezTo>
                    <a:cubicBezTo>
                      <a:pt x="252" y="229"/>
                      <a:pt x="229" y="297"/>
                      <a:pt x="206" y="343"/>
                    </a:cubicBezTo>
                    <a:cubicBezTo>
                      <a:pt x="160" y="389"/>
                      <a:pt x="137" y="434"/>
                      <a:pt x="115" y="457"/>
                    </a:cubicBezTo>
                    <a:cubicBezTo>
                      <a:pt x="46" y="594"/>
                      <a:pt x="0" y="754"/>
                      <a:pt x="0" y="959"/>
                    </a:cubicBezTo>
                    <a:cubicBezTo>
                      <a:pt x="23" y="1050"/>
                      <a:pt x="46" y="1165"/>
                      <a:pt x="46" y="1233"/>
                    </a:cubicBezTo>
                    <a:cubicBezTo>
                      <a:pt x="69" y="1302"/>
                      <a:pt x="92" y="1370"/>
                      <a:pt x="115" y="1438"/>
                    </a:cubicBezTo>
                    <a:cubicBezTo>
                      <a:pt x="183" y="1598"/>
                      <a:pt x="274" y="1735"/>
                      <a:pt x="366" y="1872"/>
                    </a:cubicBezTo>
                    <a:cubicBezTo>
                      <a:pt x="434" y="1941"/>
                      <a:pt x="503" y="2009"/>
                      <a:pt x="571" y="2078"/>
                    </a:cubicBezTo>
                    <a:cubicBezTo>
                      <a:pt x="617" y="2146"/>
                      <a:pt x="685" y="2192"/>
                      <a:pt x="731" y="2237"/>
                    </a:cubicBezTo>
                    <a:cubicBezTo>
                      <a:pt x="777" y="2260"/>
                      <a:pt x="799" y="2283"/>
                      <a:pt x="845" y="2306"/>
                    </a:cubicBezTo>
                    <a:cubicBezTo>
                      <a:pt x="913" y="2351"/>
                      <a:pt x="1005" y="2374"/>
                      <a:pt x="1096" y="2397"/>
                    </a:cubicBezTo>
                    <a:cubicBezTo>
                      <a:pt x="1165" y="2420"/>
                      <a:pt x="1210" y="2420"/>
                      <a:pt x="1279" y="2420"/>
                    </a:cubicBezTo>
                    <a:lnTo>
                      <a:pt x="1438" y="2420"/>
                    </a:lnTo>
                    <a:cubicBezTo>
                      <a:pt x="1484" y="2420"/>
                      <a:pt x="1530" y="2397"/>
                      <a:pt x="1598" y="2374"/>
                    </a:cubicBezTo>
                    <a:cubicBezTo>
                      <a:pt x="1621" y="2374"/>
                      <a:pt x="1667" y="2374"/>
                      <a:pt x="1690" y="2351"/>
                    </a:cubicBezTo>
                    <a:cubicBezTo>
                      <a:pt x="1781" y="2306"/>
                      <a:pt x="1827" y="2260"/>
                      <a:pt x="1872" y="2215"/>
                    </a:cubicBezTo>
                    <a:cubicBezTo>
                      <a:pt x="2009" y="2078"/>
                      <a:pt x="2078" y="1918"/>
                      <a:pt x="2100" y="1758"/>
                    </a:cubicBezTo>
                    <a:cubicBezTo>
                      <a:pt x="2146" y="1621"/>
                      <a:pt x="2146" y="1461"/>
                      <a:pt x="2123" y="1302"/>
                    </a:cubicBezTo>
                    <a:cubicBezTo>
                      <a:pt x="2078" y="1165"/>
                      <a:pt x="2032" y="1028"/>
                      <a:pt x="1941" y="868"/>
                    </a:cubicBezTo>
                    <a:cubicBezTo>
                      <a:pt x="1895" y="777"/>
                      <a:pt x="1849" y="708"/>
                      <a:pt x="1804" y="662"/>
                    </a:cubicBezTo>
                    <a:cubicBezTo>
                      <a:pt x="1758" y="571"/>
                      <a:pt x="1690" y="480"/>
                      <a:pt x="1598" y="411"/>
                    </a:cubicBezTo>
                    <a:cubicBezTo>
                      <a:pt x="1461" y="252"/>
                      <a:pt x="1279" y="137"/>
                      <a:pt x="1073" y="69"/>
                    </a:cubicBezTo>
                    <a:cubicBezTo>
                      <a:pt x="982" y="46"/>
                      <a:pt x="868" y="0"/>
                      <a:pt x="754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12" name="Google Shape;412;p10"/>
              <p:cNvSpPr/>
              <p:nvPr/>
            </p:nvSpPr>
            <p:spPr>
              <a:xfrm rot="10152957">
                <a:off x="8705037" y="1516451"/>
                <a:ext cx="64196" cy="72008"/>
              </a:xfrm>
              <a:custGeom>
                <a:avLst/>
                <a:gdLst/>
                <a:ahLst/>
                <a:cxnLst/>
                <a:rect l="l" t="t" r="r" b="b"/>
                <a:pathLst>
                  <a:path w="2375" h="2664" extrusionOk="0">
                    <a:moveTo>
                      <a:pt x="1438" y="480"/>
                    </a:moveTo>
                    <a:cubicBezTo>
                      <a:pt x="1454" y="495"/>
                      <a:pt x="1459" y="500"/>
                      <a:pt x="1468" y="502"/>
                    </a:cubicBezTo>
                    <a:lnTo>
                      <a:pt x="1468" y="502"/>
                    </a:lnTo>
                    <a:cubicBezTo>
                      <a:pt x="1458" y="494"/>
                      <a:pt x="1448" y="487"/>
                      <a:pt x="1438" y="480"/>
                    </a:cubicBezTo>
                    <a:close/>
                    <a:moveTo>
                      <a:pt x="982" y="320"/>
                    </a:moveTo>
                    <a:cubicBezTo>
                      <a:pt x="1050" y="343"/>
                      <a:pt x="1142" y="343"/>
                      <a:pt x="1210" y="365"/>
                    </a:cubicBezTo>
                    <a:cubicBezTo>
                      <a:pt x="1286" y="403"/>
                      <a:pt x="1362" y="441"/>
                      <a:pt x="1438" y="480"/>
                    </a:cubicBezTo>
                    <a:lnTo>
                      <a:pt x="1438" y="480"/>
                    </a:lnTo>
                    <a:cubicBezTo>
                      <a:pt x="1438" y="480"/>
                      <a:pt x="1438" y="480"/>
                      <a:pt x="1438" y="480"/>
                    </a:cubicBezTo>
                    <a:lnTo>
                      <a:pt x="1438" y="480"/>
                    </a:lnTo>
                    <a:cubicBezTo>
                      <a:pt x="1454" y="487"/>
                      <a:pt x="1469" y="495"/>
                      <a:pt x="1484" y="502"/>
                    </a:cubicBezTo>
                    <a:cubicBezTo>
                      <a:pt x="1477" y="502"/>
                      <a:pt x="1472" y="502"/>
                      <a:pt x="1468" y="502"/>
                    </a:cubicBezTo>
                    <a:lnTo>
                      <a:pt x="1468" y="502"/>
                    </a:lnTo>
                    <a:cubicBezTo>
                      <a:pt x="1549" y="563"/>
                      <a:pt x="1628" y="624"/>
                      <a:pt x="1689" y="685"/>
                    </a:cubicBezTo>
                    <a:cubicBezTo>
                      <a:pt x="1781" y="799"/>
                      <a:pt x="1849" y="890"/>
                      <a:pt x="1895" y="1005"/>
                    </a:cubicBezTo>
                    <a:cubicBezTo>
                      <a:pt x="1963" y="1119"/>
                      <a:pt x="2009" y="1233"/>
                      <a:pt x="2032" y="1370"/>
                    </a:cubicBezTo>
                    <a:cubicBezTo>
                      <a:pt x="2055" y="1461"/>
                      <a:pt x="2055" y="1575"/>
                      <a:pt x="2055" y="1666"/>
                    </a:cubicBezTo>
                    <a:cubicBezTo>
                      <a:pt x="2032" y="1735"/>
                      <a:pt x="2032" y="1826"/>
                      <a:pt x="2009" y="1895"/>
                    </a:cubicBezTo>
                    <a:cubicBezTo>
                      <a:pt x="1986" y="1963"/>
                      <a:pt x="1963" y="2009"/>
                      <a:pt x="1918" y="2077"/>
                    </a:cubicBezTo>
                    <a:cubicBezTo>
                      <a:pt x="1895" y="2123"/>
                      <a:pt x="1849" y="2169"/>
                      <a:pt x="1804" y="2191"/>
                    </a:cubicBezTo>
                    <a:cubicBezTo>
                      <a:pt x="1781" y="2237"/>
                      <a:pt x="1735" y="2260"/>
                      <a:pt x="1689" y="2283"/>
                    </a:cubicBezTo>
                    <a:cubicBezTo>
                      <a:pt x="1644" y="2306"/>
                      <a:pt x="1598" y="2328"/>
                      <a:pt x="1552" y="2328"/>
                    </a:cubicBezTo>
                    <a:cubicBezTo>
                      <a:pt x="1484" y="2351"/>
                      <a:pt x="1438" y="2351"/>
                      <a:pt x="1370" y="2351"/>
                    </a:cubicBezTo>
                    <a:cubicBezTo>
                      <a:pt x="1301" y="2328"/>
                      <a:pt x="1233" y="2328"/>
                      <a:pt x="1187" y="2306"/>
                    </a:cubicBezTo>
                    <a:cubicBezTo>
                      <a:pt x="1073" y="2283"/>
                      <a:pt x="1005" y="2237"/>
                      <a:pt x="913" y="2191"/>
                    </a:cubicBezTo>
                    <a:cubicBezTo>
                      <a:pt x="822" y="2123"/>
                      <a:pt x="754" y="2054"/>
                      <a:pt x="685" y="1986"/>
                    </a:cubicBezTo>
                    <a:cubicBezTo>
                      <a:pt x="594" y="1872"/>
                      <a:pt x="525" y="1758"/>
                      <a:pt x="457" y="1644"/>
                    </a:cubicBezTo>
                    <a:cubicBezTo>
                      <a:pt x="434" y="1598"/>
                      <a:pt x="411" y="1529"/>
                      <a:pt x="388" y="1484"/>
                    </a:cubicBezTo>
                    <a:cubicBezTo>
                      <a:pt x="388" y="1461"/>
                      <a:pt x="388" y="1461"/>
                      <a:pt x="388" y="1461"/>
                    </a:cubicBezTo>
                    <a:cubicBezTo>
                      <a:pt x="366" y="1415"/>
                      <a:pt x="366" y="1347"/>
                      <a:pt x="343" y="1301"/>
                    </a:cubicBezTo>
                    <a:cubicBezTo>
                      <a:pt x="343" y="1233"/>
                      <a:pt x="320" y="1164"/>
                      <a:pt x="320" y="1119"/>
                    </a:cubicBezTo>
                    <a:cubicBezTo>
                      <a:pt x="320" y="1073"/>
                      <a:pt x="320" y="1050"/>
                      <a:pt x="320" y="1027"/>
                    </a:cubicBezTo>
                    <a:cubicBezTo>
                      <a:pt x="320" y="959"/>
                      <a:pt x="343" y="913"/>
                      <a:pt x="343" y="845"/>
                    </a:cubicBezTo>
                    <a:cubicBezTo>
                      <a:pt x="343" y="822"/>
                      <a:pt x="366" y="799"/>
                      <a:pt x="366" y="776"/>
                    </a:cubicBezTo>
                    <a:cubicBezTo>
                      <a:pt x="388" y="708"/>
                      <a:pt x="411" y="639"/>
                      <a:pt x="457" y="594"/>
                    </a:cubicBezTo>
                    <a:cubicBezTo>
                      <a:pt x="480" y="548"/>
                      <a:pt x="525" y="502"/>
                      <a:pt x="571" y="480"/>
                    </a:cubicBezTo>
                    <a:cubicBezTo>
                      <a:pt x="594" y="434"/>
                      <a:pt x="639" y="411"/>
                      <a:pt x="685" y="388"/>
                    </a:cubicBezTo>
                    <a:cubicBezTo>
                      <a:pt x="731" y="365"/>
                      <a:pt x="776" y="343"/>
                      <a:pt x="845" y="343"/>
                    </a:cubicBezTo>
                    <a:cubicBezTo>
                      <a:pt x="891" y="320"/>
                      <a:pt x="936" y="320"/>
                      <a:pt x="982" y="320"/>
                    </a:cubicBezTo>
                    <a:close/>
                    <a:moveTo>
                      <a:pt x="959" y="0"/>
                    </a:moveTo>
                    <a:cubicBezTo>
                      <a:pt x="868" y="0"/>
                      <a:pt x="776" y="23"/>
                      <a:pt x="685" y="46"/>
                    </a:cubicBezTo>
                    <a:cubicBezTo>
                      <a:pt x="617" y="46"/>
                      <a:pt x="525" y="114"/>
                      <a:pt x="457" y="160"/>
                    </a:cubicBezTo>
                    <a:cubicBezTo>
                      <a:pt x="388" y="183"/>
                      <a:pt x="320" y="251"/>
                      <a:pt x="274" y="297"/>
                    </a:cubicBezTo>
                    <a:cubicBezTo>
                      <a:pt x="274" y="297"/>
                      <a:pt x="274" y="297"/>
                      <a:pt x="251" y="320"/>
                    </a:cubicBezTo>
                    <a:cubicBezTo>
                      <a:pt x="229" y="343"/>
                      <a:pt x="229" y="343"/>
                      <a:pt x="229" y="365"/>
                    </a:cubicBezTo>
                    <a:cubicBezTo>
                      <a:pt x="183" y="411"/>
                      <a:pt x="137" y="480"/>
                      <a:pt x="114" y="548"/>
                    </a:cubicBezTo>
                    <a:cubicBezTo>
                      <a:pt x="69" y="639"/>
                      <a:pt x="46" y="731"/>
                      <a:pt x="23" y="822"/>
                    </a:cubicBezTo>
                    <a:cubicBezTo>
                      <a:pt x="0" y="868"/>
                      <a:pt x="0" y="913"/>
                      <a:pt x="0" y="959"/>
                    </a:cubicBezTo>
                    <a:cubicBezTo>
                      <a:pt x="0" y="1005"/>
                      <a:pt x="0" y="1050"/>
                      <a:pt x="0" y="1119"/>
                    </a:cubicBezTo>
                    <a:cubicBezTo>
                      <a:pt x="0" y="1210"/>
                      <a:pt x="0" y="1324"/>
                      <a:pt x="23" y="1415"/>
                    </a:cubicBezTo>
                    <a:cubicBezTo>
                      <a:pt x="46" y="1438"/>
                      <a:pt x="46" y="1461"/>
                      <a:pt x="46" y="1461"/>
                    </a:cubicBezTo>
                    <a:lnTo>
                      <a:pt x="46" y="1484"/>
                    </a:lnTo>
                    <a:cubicBezTo>
                      <a:pt x="69" y="1598"/>
                      <a:pt x="114" y="1712"/>
                      <a:pt x="160" y="1803"/>
                    </a:cubicBezTo>
                    <a:cubicBezTo>
                      <a:pt x="183" y="1803"/>
                      <a:pt x="183" y="1826"/>
                      <a:pt x="183" y="1826"/>
                    </a:cubicBezTo>
                    <a:lnTo>
                      <a:pt x="183" y="1849"/>
                    </a:lnTo>
                    <a:cubicBezTo>
                      <a:pt x="229" y="1918"/>
                      <a:pt x="274" y="1986"/>
                      <a:pt x="320" y="2054"/>
                    </a:cubicBezTo>
                    <a:cubicBezTo>
                      <a:pt x="343" y="2054"/>
                      <a:pt x="343" y="2077"/>
                      <a:pt x="366" y="2100"/>
                    </a:cubicBezTo>
                    <a:cubicBezTo>
                      <a:pt x="366" y="2100"/>
                      <a:pt x="366" y="2123"/>
                      <a:pt x="366" y="2123"/>
                    </a:cubicBezTo>
                    <a:cubicBezTo>
                      <a:pt x="457" y="2237"/>
                      <a:pt x="571" y="2328"/>
                      <a:pt x="662" y="2420"/>
                    </a:cubicBezTo>
                    <a:cubicBezTo>
                      <a:pt x="880" y="2565"/>
                      <a:pt x="1144" y="2664"/>
                      <a:pt x="1407" y="2664"/>
                    </a:cubicBezTo>
                    <a:cubicBezTo>
                      <a:pt x="1558" y="2664"/>
                      <a:pt x="1708" y="2631"/>
                      <a:pt x="1849" y="2557"/>
                    </a:cubicBezTo>
                    <a:cubicBezTo>
                      <a:pt x="1941" y="2534"/>
                      <a:pt x="2009" y="2465"/>
                      <a:pt x="2077" y="2397"/>
                    </a:cubicBezTo>
                    <a:cubicBezTo>
                      <a:pt x="2146" y="2328"/>
                      <a:pt x="2192" y="2260"/>
                      <a:pt x="2237" y="2169"/>
                    </a:cubicBezTo>
                    <a:cubicBezTo>
                      <a:pt x="2283" y="2100"/>
                      <a:pt x="2306" y="2009"/>
                      <a:pt x="2329" y="1918"/>
                    </a:cubicBezTo>
                    <a:cubicBezTo>
                      <a:pt x="2374" y="1803"/>
                      <a:pt x="2374" y="1666"/>
                      <a:pt x="2374" y="1552"/>
                    </a:cubicBezTo>
                    <a:cubicBezTo>
                      <a:pt x="2374" y="1438"/>
                      <a:pt x="2351" y="1324"/>
                      <a:pt x="2329" y="1233"/>
                    </a:cubicBezTo>
                    <a:cubicBezTo>
                      <a:pt x="2306" y="1096"/>
                      <a:pt x="2260" y="982"/>
                      <a:pt x="2192" y="890"/>
                    </a:cubicBezTo>
                    <a:cubicBezTo>
                      <a:pt x="2123" y="708"/>
                      <a:pt x="1986" y="548"/>
                      <a:pt x="1849" y="388"/>
                    </a:cubicBezTo>
                    <a:cubicBezTo>
                      <a:pt x="1712" y="251"/>
                      <a:pt x="1530" y="137"/>
                      <a:pt x="1347" y="69"/>
                    </a:cubicBezTo>
                    <a:cubicBezTo>
                      <a:pt x="1233" y="23"/>
                      <a:pt x="1119" y="0"/>
                      <a:pt x="1005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13" name="Google Shape;413;p10"/>
            <p:cNvSpPr/>
            <p:nvPr/>
          </p:nvSpPr>
          <p:spPr>
            <a:xfrm>
              <a:off x="6774529" y="39968"/>
              <a:ext cx="172721" cy="165423"/>
            </a:xfrm>
            <a:custGeom>
              <a:avLst/>
              <a:gdLst/>
              <a:ahLst/>
              <a:cxnLst/>
              <a:rect l="l" t="t" r="r" b="b"/>
              <a:pathLst>
                <a:path w="4875" h="4669" extrusionOk="0">
                  <a:moveTo>
                    <a:pt x="2121" y="0"/>
                  </a:moveTo>
                  <a:cubicBezTo>
                    <a:pt x="1960" y="0"/>
                    <a:pt x="1822" y="140"/>
                    <a:pt x="1758" y="411"/>
                  </a:cubicBezTo>
                  <a:lnTo>
                    <a:pt x="1735" y="480"/>
                  </a:lnTo>
                  <a:lnTo>
                    <a:pt x="1712" y="571"/>
                  </a:lnTo>
                  <a:lnTo>
                    <a:pt x="1484" y="1438"/>
                  </a:lnTo>
                  <a:lnTo>
                    <a:pt x="617" y="1758"/>
                  </a:lnTo>
                  <a:lnTo>
                    <a:pt x="502" y="1781"/>
                  </a:lnTo>
                  <a:cubicBezTo>
                    <a:pt x="46" y="1963"/>
                    <a:pt x="0" y="2306"/>
                    <a:pt x="411" y="2557"/>
                  </a:cubicBezTo>
                  <a:lnTo>
                    <a:pt x="571" y="2648"/>
                  </a:lnTo>
                  <a:lnTo>
                    <a:pt x="1301" y="3127"/>
                  </a:lnTo>
                  <a:lnTo>
                    <a:pt x="1347" y="4017"/>
                  </a:lnTo>
                  <a:lnTo>
                    <a:pt x="1347" y="4109"/>
                  </a:lnTo>
                  <a:lnTo>
                    <a:pt x="1347" y="4177"/>
                  </a:lnTo>
                  <a:cubicBezTo>
                    <a:pt x="1361" y="4497"/>
                    <a:pt x="1496" y="4669"/>
                    <a:pt x="1687" y="4669"/>
                  </a:cubicBezTo>
                  <a:cubicBezTo>
                    <a:pt x="1795" y="4669"/>
                    <a:pt x="1922" y="4613"/>
                    <a:pt x="2055" y="4497"/>
                  </a:cubicBezTo>
                  <a:lnTo>
                    <a:pt x="2123" y="4451"/>
                  </a:lnTo>
                  <a:lnTo>
                    <a:pt x="2191" y="4383"/>
                  </a:lnTo>
                  <a:lnTo>
                    <a:pt x="2876" y="3835"/>
                  </a:lnTo>
                  <a:lnTo>
                    <a:pt x="3812" y="4109"/>
                  </a:lnTo>
                  <a:lnTo>
                    <a:pt x="3881" y="4132"/>
                  </a:lnTo>
                  <a:cubicBezTo>
                    <a:pt x="3965" y="4156"/>
                    <a:pt x="4041" y="4167"/>
                    <a:pt x="4109" y="4167"/>
                  </a:cubicBezTo>
                  <a:cubicBezTo>
                    <a:pt x="4427" y="4167"/>
                    <a:pt x="4556" y="3915"/>
                    <a:pt x="4406" y="3538"/>
                  </a:cubicBezTo>
                  <a:lnTo>
                    <a:pt x="4018" y="2557"/>
                  </a:lnTo>
                  <a:lnTo>
                    <a:pt x="4520" y="1826"/>
                  </a:lnTo>
                  <a:lnTo>
                    <a:pt x="4565" y="1758"/>
                  </a:lnTo>
                  <a:lnTo>
                    <a:pt x="4611" y="1689"/>
                  </a:lnTo>
                  <a:cubicBezTo>
                    <a:pt x="4875" y="1293"/>
                    <a:pt x="4715" y="1003"/>
                    <a:pt x="4274" y="1003"/>
                  </a:cubicBezTo>
                  <a:cubicBezTo>
                    <a:pt x="4257" y="1003"/>
                    <a:pt x="4240" y="1004"/>
                    <a:pt x="4223" y="1004"/>
                  </a:cubicBezTo>
                  <a:lnTo>
                    <a:pt x="4177" y="1027"/>
                  </a:lnTo>
                  <a:lnTo>
                    <a:pt x="3173" y="1073"/>
                  </a:lnTo>
                  <a:lnTo>
                    <a:pt x="2625" y="365"/>
                  </a:lnTo>
                  <a:lnTo>
                    <a:pt x="2511" y="251"/>
                  </a:lnTo>
                  <a:cubicBezTo>
                    <a:pt x="2382" y="83"/>
                    <a:pt x="2245" y="0"/>
                    <a:pt x="21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"/>
            <p:cNvSpPr/>
            <p:nvPr/>
          </p:nvSpPr>
          <p:spPr>
            <a:xfrm>
              <a:off x="5280004" y="39968"/>
              <a:ext cx="172721" cy="165423"/>
            </a:xfrm>
            <a:custGeom>
              <a:avLst/>
              <a:gdLst/>
              <a:ahLst/>
              <a:cxnLst/>
              <a:rect l="l" t="t" r="r" b="b"/>
              <a:pathLst>
                <a:path w="4875" h="4669" extrusionOk="0">
                  <a:moveTo>
                    <a:pt x="2121" y="0"/>
                  </a:moveTo>
                  <a:cubicBezTo>
                    <a:pt x="1960" y="0"/>
                    <a:pt x="1822" y="140"/>
                    <a:pt x="1758" y="411"/>
                  </a:cubicBezTo>
                  <a:lnTo>
                    <a:pt x="1735" y="480"/>
                  </a:lnTo>
                  <a:lnTo>
                    <a:pt x="1712" y="571"/>
                  </a:lnTo>
                  <a:lnTo>
                    <a:pt x="1484" y="1438"/>
                  </a:lnTo>
                  <a:lnTo>
                    <a:pt x="617" y="1758"/>
                  </a:lnTo>
                  <a:lnTo>
                    <a:pt x="502" y="1781"/>
                  </a:lnTo>
                  <a:cubicBezTo>
                    <a:pt x="46" y="1963"/>
                    <a:pt x="0" y="2306"/>
                    <a:pt x="411" y="2557"/>
                  </a:cubicBezTo>
                  <a:lnTo>
                    <a:pt x="571" y="2648"/>
                  </a:lnTo>
                  <a:lnTo>
                    <a:pt x="1301" y="3127"/>
                  </a:lnTo>
                  <a:lnTo>
                    <a:pt x="1347" y="4017"/>
                  </a:lnTo>
                  <a:lnTo>
                    <a:pt x="1347" y="4109"/>
                  </a:lnTo>
                  <a:lnTo>
                    <a:pt x="1347" y="4177"/>
                  </a:lnTo>
                  <a:cubicBezTo>
                    <a:pt x="1361" y="4497"/>
                    <a:pt x="1496" y="4669"/>
                    <a:pt x="1687" y="4669"/>
                  </a:cubicBezTo>
                  <a:cubicBezTo>
                    <a:pt x="1795" y="4669"/>
                    <a:pt x="1922" y="4613"/>
                    <a:pt x="2055" y="4497"/>
                  </a:cubicBezTo>
                  <a:lnTo>
                    <a:pt x="2123" y="4451"/>
                  </a:lnTo>
                  <a:lnTo>
                    <a:pt x="2191" y="4383"/>
                  </a:lnTo>
                  <a:lnTo>
                    <a:pt x="2876" y="3835"/>
                  </a:lnTo>
                  <a:lnTo>
                    <a:pt x="3812" y="4109"/>
                  </a:lnTo>
                  <a:lnTo>
                    <a:pt x="3881" y="4132"/>
                  </a:lnTo>
                  <a:cubicBezTo>
                    <a:pt x="3965" y="4156"/>
                    <a:pt x="4041" y="4167"/>
                    <a:pt x="4109" y="4167"/>
                  </a:cubicBezTo>
                  <a:cubicBezTo>
                    <a:pt x="4427" y="4167"/>
                    <a:pt x="4556" y="3915"/>
                    <a:pt x="4406" y="3538"/>
                  </a:cubicBezTo>
                  <a:lnTo>
                    <a:pt x="4018" y="2557"/>
                  </a:lnTo>
                  <a:lnTo>
                    <a:pt x="4520" y="1826"/>
                  </a:lnTo>
                  <a:lnTo>
                    <a:pt x="4565" y="1758"/>
                  </a:lnTo>
                  <a:lnTo>
                    <a:pt x="4611" y="1689"/>
                  </a:lnTo>
                  <a:cubicBezTo>
                    <a:pt x="4875" y="1293"/>
                    <a:pt x="4715" y="1003"/>
                    <a:pt x="4274" y="1003"/>
                  </a:cubicBezTo>
                  <a:cubicBezTo>
                    <a:pt x="4257" y="1003"/>
                    <a:pt x="4240" y="1004"/>
                    <a:pt x="4223" y="1004"/>
                  </a:cubicBezTo>
                  <a:lnTo>
                    <a:pt x="4177" y="1027"/>
                  </a:lnTo>
                  <a:lnTo>
                    <a:pt x="3173" y="1073"/>
                  </a:lnTo>
                  <a:lnTo>
                    <a:pt x="2625" y="365"/>
                  </a:lnTo>
                  <a:lnTo>
                    <a:pt x="2511" y="251"/>
                  </a:lnTo>
                  <a:cubicBezTo>
                    <a:pt x="2382" y="83"/>
                    <a:pt x="2245" y="0"/>
                    <a:pt x="21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"/>
            <p:cNvSpPr/>
            <p:nvPr/>
          </p:nvSpPr>
          <p:spPr>
            <a:xfrm rot="2700000">
              <a:off x="5776221" y="205388"/>
              <a:ext cx="71213" cy="100301"/>
            </a:xfrm>
            <a:custGeom>
              <a:avLst/>
              <a:gdLst/>
              <a:ahLst/>
              <a:cxnLst/>
              <a:rect l="l" t="t" r="r" b="b"/>
              <a:pathLst>
                <a:path w="2010" h="2831" extrusionOk="0">
                  <a:moveTo>
                    <a:pt x="503" y="0"/>
                  </a:moveTo>
                  <a:lnTo>
                    <a:pt x="503" y="525"/>
                  </a:lnTo>
                  <a:cubicBezTo>
                    <a:pt x="480" y="822"/>
                    <a:pt x="366" y="1210"/>
                    <a:pt x="252" y="1415"/>
                  </a:cubicBezTo>
                  <a:lnTo>
                    <a:pt x="1" y="1780"/>
                  </a:lnTo>
                  <a:lnTo>
                    <a:pt x="434" y="1917"/>
                  </a:lnTo>
                  <a:cubicBezTo>
                    <a:pt x="663" y="1986"/>
                    <a:pt x="982" y="2214"/>
                    <a:pt x="1187" y="2442"/>
                  </a:cubicBezTo>
                  <a:lnTo>
                    <a:pt x="1530" y="2830"/>
                  </a:lnTo>
                  <a:lnTo>
                    <a:pt x="1530" y="2305"/>
                  </a:lnTo>
                  <a:cubicBezTo>
                    <a:pt x="1530" y="2032"/>
                    <a:pt x="1644" y="1621"/>
                    <a:pt x="1781" y="1438"/>
                  </a:cubicBezTo>
                  <a:lnTo>
                    <a:pt x="2009" y="1073"/>
                  </a:lnTo>
                  <a:lnTo>
                    <a:pt x="1598" y="936"/>
                  </a:lnTo>
                  <a:cubicBezTo>
                    <a:pt x="1370" y="845"/>
                    <a:pt x="1028" y="616"/>
                    <a:pt x="845" y="411"/>
                  </a:cubicBezTo>
                  <a:lnTo>
                    <a:pt x="503" y="0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416" name="Google Shape;416;p10"/>
            <p:cNvGrpSpPr/>
            <p:nvPr/>
          </p:nvGrpSpPr>
          <p:grpSpPr>
            <a:xfrm rot="-1126667">
              <a:off x="6212349" y="198416"/>
              <a:ext cx="221597" cy="232402"/>
              <a:chOff x="4298580" y="207227"/>
              <a:chExt cx="169073" cy="177317"/>
            </a:xfrm>
          </p:grpSpPr>
          <p:sp>
            <p:nvSpPr>
              <p:cNvPr id="417" name="Google Shape;417;p10"/>
              <p:cNvSpPr/>
              <p:nvPr/>
            </p:nvSpPr>
            <p:spPr>
              <a:xfrm>
                <a:off x="4304148" y="212174"/>
                <a:ext cx="35788" cy="35193"/>
              </a:xfrm>
              <a:custGeom>
                <a:avLst/>
                <a:gdLst/>
                <a:ahLst/>
                <a:cxnLst/>
                <a:rect l="l" t="t" r="r" b="b"/>
                <a:pathLst>
                  <a:path w="1324" h="1302" extrusionOk="0">
                    <a:moveTo>
                      <a:pt x="685" y="0"/>
                    </a:moveTo>
                    <a:cubicBezTo>
                      <a:pt x="639" y="0"/>
                      <a:pt x="594" y="0"/>
                      <a:pt x="548" y="23"/>
                    </a:cubicBezTo>
                    <a:cubicBezTo>
                      <a:pt x="479" y="23"/>
                      <a:pt x="411" y="69"/>
                      <a:pt x="343" y="114"/>
                    </a:cubicBezTo>
                    <a:cubicBezTo>
                      <a:pt x="320" y="114"/>
                      <a:pt x="274" y="160"/>
                      <a:pt x="251" y="183"/>
                    </a:cubicBezTo>
                    <a:cubicBezTo>
                      <a:pt x="251" y="183"/>
                      <a:pt x="228" y="206"/>
                      <a:pt x="228" y="206"/>
                    </a:cubicBezTo>
                    <a:cubicBezTo>
                      <a:pt x="183" y="228"/>
                      <a:pt x="137" y="251"/>
                      <a:pt x="91" y="297"/>
                    </a:cubicBezTo>
                    <a:cubicBezTo>
                      <a:pt x="0" y="411"/>
                      <a:pt x="0" y="616"/>
                      <a:pt x="23" y="753"/>
                    </a:cubicBezTo>
                    <a:cubicBezTo>
                      <a:pt x="46" y="799"/>
                      <a:pt x="69" y="845"/>
                      <a:pt x="91" y="890"/>
                    </a:cubicBezTo>
                    <a:cubicBezTo>
                      <a:pt x="91" y="936"/>
                      <a:pt x="114" y="959"/>
                      <a:pt x="114" y="982"/>
                    </a:cubicBezTo>
                    <a:cubicBezTo>
                      <a:pt x="160" y="1050"/>
                      <a:pt x="206" y="1073"/>
                      <a:pt x="228" y="1119"/>
                    </a:cubicBezTo>
                    <a:cubicBezTo>
                      <a:pt x="274" y="1187"/>
                      <a:pt x="365" y="1233"/>
                      <a:pt x="434" y="1255"/>
                    </a:cubicBezTo>
                    <a:cubicBezTo>
                      <a:pt x="525" y="1278"/>
                      <a:pt x="616" y="1301"/>
                      <a:pt x="708" y="1301"/>
                    </a:cubicBezTo>
                    <a:cubicBezTo>
                      <a:pt x="776" y="1301"/>
                      <a:pt x="845" y="1278"/>
                      <a:pt x="890" y="1255"/>
                    </a:cubicBezTo>
                    <a:cubicBezTo>
                      <a:pt x="982" y="1210"/>
                      <a:pt x="1050" y="1164"/>
                      <a:pt x="1119" y="1119"/>
                    </a:cubicBezTo>
                    <a:cubicBezTo>
                      <a:pt x="1187" y="1050"/>
                      <a:pt x="1233" y="959"/>
                      <a:pt x="1278" y="867"/>
                    </a:cubicBezTo>
                    <a:cubicBezTo>
                      <a:pt x="1324" y="799"/>
                      <a:pt x="1324" y="708"/>
                      <a:pt x="1324" y="616"/>
                    </a:cubicBezTo>
                    <a:cubicBezTo>
                      <a:pt x="1324" y="548"/>
                      <a:pt x="1301" y="457"/>
                      <a:pt x="1278" y="388"/>
                    </a:cubicBezTo>
                    <a:cubicBezTo>
                      <a:pt x="1256" y="342"/>
                      <a:pt x="1233" y="297"/>
                      <a:pt x="1187" y="251"/>
                    </a:cubicBezTo>
                    <a:cubicBezTo>
                      <a:pt x="1164" y="206"/>
                      <a:pt x="1141" y="183"/>
                      <a:pt x="1119" y="160"/>
                    </a:cubicBezTo>
                    <a:cubicBezTo>
                      <a:pt x="1073" y="114"/>
                      <a:pt x="1027" y="91"/>
                      <a:pt x="1004" y="69"/>
                    </a:cubicBezTo>
                    <a:cubicBezTo>
                      <a:pt x="936" y="46"/>
                      <a:pt x="867" y="23"/>
                      <a:pt x="822" y="23"/>
                    </a:cubicBezTo>
                    <a:cubicBezTo>
                      <a:pt x="776" y="0"/>
                      <a:pt x="731" y="0"/>
                      <a:pt x="685" y="0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18" name="Google Shape;418;p10"/>
              <p:cNvSpPr/>
              <p:nvPr/>
            </p:nvSpPr>
            <p:spPr>
              <a:xfrm>
                <a:off x="4396077" y="219553"/>
                <a:ext cx="66656" cy="74684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2763" extrusionOk="0">
                    <a:moveTo>
                      <a:pt x="959" y="1"/>
                    </a:moveTo>
                    <a:cubicBezTo>
                      <a:pt x="867" y="1"/>
                      <a:pt x="776" y="24"/>
                      <a:pt x="685" y="47"/>
                    </a:cubicBezTo>
                    <a:cubicBezTo>
                      <a:pt x="639" y="69"/>
                      <a:pt x="571" y="92"/>
                      <a:pt x="502" y="138"/>
                    </a:cubicBezTo>
                    <a:cubicBezTo>
                      <a:pt x="457" y="161"/>
                      <a:pt x="411" y="206"/>
                      <a:pt x="365" y="252"/>
                    </a:cubicBezTo>
                    <a:cubicBezTo>
                      <a:pt x="342" y="275"/>
                      <a:pt x="320" y="298"/>
                      <a:pt x="297" y="343"/>
                    </a:cubicBezTo>
                    <a:cubicBezTo>
                      <a:pt x="228" y="389"/>
                      <a:pt x="183" y="457"/>
                      <a:pt x="160" y="549"/>
                    </a:cubicBezTo>
                    <a:cubicBezTo>
                      <a:pt x="114" y="640"/>
                      <a:pt x="91" y="731"/>
                      <a:pt x="69" y="823"/>
                    </a:cubicBezTo>
                    <a:cubicBezTo>
                      <a:pt x="23" y="982"/>
                      <a:pt x="0" y="1142"/>
                      <a:pt x="0" y="1302"/>
                    </a:cubicBezTo>
                    <a:cubicBezTo>
                      <a:pt x="23" y="1462"/>
                      <a:pt x="69" y="1622"/>
                      <a:pt x="137" y="1759"/>
                    </a:cubicBezTo>
                    <a:cubicBezTo>
                      <a:pt x="206" y="1918"/>
                      <a:pt x="274" y="2078"/>
                      <a:pt x="388" y="2215"/>
                    </a:cubicBezTo>
                    <a:cubicBezTo>
                      <a:pt x="434" y="2284"/>
                      <a:pt x="479" y="2352"/>
                      <a:pt x="548" y="2398"/>
                    </a:cubicBezTo>
                    <a:cubicBezTo>
                      <a:pt x="639" y="2489"/>
                      <a:pt x="753" y="2557"/>
                      <a:pt x="867" y="2626"/>
                    </a:cubicBezTo>
                    <a:cubicBezTo>
                      <a:pt x="1050" y="2717"/>
                      <a:pt x="1255" y="2740"/>
                      <a:pt x="1438" y="2763"/>
                    </a:cubicBezTo>
                    <a:cubicBezTo>
                      <a:pt x="1644" y="2763"/>
                      <a:pt x="1826" y="2694"/>
                      <a:pt x="1986" y="2603"/>
                    </a:cubicBezTo>
                    <a:cubicBezTo>
                      <a:pt x="2100" y="2535"/>
                      <a:pt x="2191" y="2443"/>
                      <a:pt x="2260" y="2352"/>
                    </a:cubicBezTo>
                    <a:cubicBezTo>
                      <a:pt x="2465" y="2101"/>
                      <a:pt x="2465" y="1781"/>
                      <a:pt x="2397" y="1485"/>
                    </a:cubicBezTo>
                    <a:cubicBezTo>
                      <a:pt x="2397" y="1393"/>
                      <a:pt x="2374" y="1302"/>
                      <a:pt x="2351" y="1211"/>
                    </a:cubicBezTo>
                    <a:cubicBezTo>
                      <a:pt x="2305" y="1119"/>
                      <a:pt x="2260" y="1028"/>
                      <a:pt x="2214" y="937"/>
                    </a:cubicBezTo>
                    <a:cubicBezTo>
                      <a:pt x="2191" y="868"/>
                      <a:pt x="2146" y="823"/>
                      <a:pt x="2123" y="754"/>
                    </a:cubicBezTo>
                    <a:cubicBezTo>
                      <a:pt x="2077" y="686"/>
                      <a:pt x="2032" y="640"/>
                      <a:pt x="1986" y="572"/>
                    </a:cubicBezTo>
                    <a:cubicBezTo>
                      <a:pt x="1917" y="503"/>
                      <a:pt x="1872" y="435"/>
                      <a:pt x="1780" y="366"/>
                    </a:cubicBezTo>
                    <a:cubicBezTo>
                      <a:pt x="1712" y="298"/>
                      <a:pt x="1621" y="252"/>
                      <a:pt x="1529" y="184"/>
                    </a:cubicBezTo>
                    <a:cubicBezTo>
                      <a:pt x="1392" y="115"/>
                      <a:pt x="1255" y="47"/>
                      <a:pt x="1096" y="24"/>
                    </a:cubicBezTo>
                    <a:cubicBezTo>
                      <a:pt x="1050" y="1"/>
                      <a:pt x="1004" y="1"/>
                      <a:pt x="959" y="1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19" name="Google Shape;419;p10"/>
              <p:cNvSpPr/>
              <p:nvPr/>
            </p:nvSpPr>
            <p:spPr>
              <a:xfrm>
                <a:off x="4404700" y="322591"/>
                <a:ext cx="58655" cy="56493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2090" extrusionOk="0">
                    <a:moveTo>
                      <a:pt x="1028" y="1"/>
                    </a:moveTo>
                    <a:cubicBezTo>
                      <a:pt x="914" y="1"/>
                      <a:pt x="822" y="24"/>
                      <a:pt x="708" y="46"/>
                    </a:cubicBezTo>
                    <a:cubicBezTo>
                      <a:pt x="663" y="46"/>
                      <a:pt x="594" y="69"/>
                      <a:pt x="548" y="92"/>
                    </a:cubicBezTo>
                    <a:cubicBezTo>
                      <a:pt x="503" y="115"/>
                      <a:pt x="457" y="138"/>
                      <a:pt x="434" y="161"/>
                    </a:cubicBezTo>
                    <a:cubicBezTo>
                      <a:pt x="366" y="183"/>
                      <a:pt x="297" y="252"/>
                      <a:pt x="252" y="298"/>
                    </a:cubicBezTo>
                    <a:cubicBezTo>
                      <a:pt x="229" y="343"/>
                      <a:pt x="206" y="389"/>
                      <a:pt x="183" y="434"/>
                    </a:cubicBezTo>
                    <a:cubicBezTo>
                      <a:pt x="115" y="480"/>
                      <a:pt x="92" y="594"/>
                      <a:pt x="69" y="663"/>
                    </a:cubicBezTo>
                    <a:cubicBezTo>
                      <a:pt x="23" y="868"/>
                      <a:pt x="1" y="1096"/>
                      <a:pt x="69" y="1302"/>
                    </a:cubicBezTo>
                    <a:cubicBezTo>
                      <a:pt x="115" y="1393"/>
                      <a:pt x="160" y="1484"/>
                      <a:pt x="206" y="1599"/>
                    </a:cubicBezTo>
                    <a:cubicBezTo>
                      <a:pt x="206" y="1621"/>
                      <a:pt x="229" y="1667"/>
                      <a:pt x="252" y="1690"/>
                    </a:cubicBezTo>
                    <a:cubicBezTo>
                      <a:pt x="275" y="1736"/>
                      <a:pt x="320" y="1781"/>
                      <a:pt x="366" y="1827"/>
                    </a:cubicBezTo>
                    <a:cubicBezTo>
                      <a:pt x="389" y="1850"/>
                      <a:pt x="434" y="1872"/>
                      <a:pt x="457" y="1895"/>
                    </a:cubicBezTo>
                    <a:cubicBezTo>
                      <a:pt x="526" y="1941"/>
                      <a:pt x="594" y="1987"/>
                      <a:pt x="663" y="2009"/>
                    </a:cubicBezTo>
                    <a:cubicBezTo>
                      <a:pt x="731" y="2032"/>
                      <a:pt x="777" y="2055"/>
                      <a:pt x="845" y="2055"/>
                    </a:cubicBezTo>
                    <a:cubicBezTo>
                      <a:pt x="914" y="2078"/>
                      <a:pt x="994" y="2089"/>
                      <a:pt x="1073" y="2089"/>
                    </a:cubicBezTo>
                    <a:cubicBezTo>
                      <a:pt x="1153" y="2089"/>
                      <a:pt x="1233" y="2078"/>
                      <a:pt x="1302" y="2055"/>
                    </a:cubicBezTo>
                    <a:cubicBezTo>
                      <a:pt x="1393" y="2032"/>
                      <a:pt x="1461" y="2009"/>
                      <a:pt x="1530" y="1964"/>
                    </a:cubicBezTo>
                    <a:cubicBezTo>
                      <a:pt x="1576" y="1941"/>
                      <a:pt x="1644" y="1918"/>
                      <a:pt x="1690" y="1895"/>
                    </a:cubicBezTo>
                    <a:cubicBezTo>
                      <a:pt x="1781" y="1850"/>
                      <a:pt x="1872" y="1781"/>
                      <a:pt x="1964" y="1690"/>
                    </a:cubicBezTo>
                    <a:cubicBezTo>
                      <a:pt x="2009" y="1621"/>
                      <a:pt x="2078" y="1530"/>
                      <a:pt x="2101" y="1439"/>
                    </a:cubicBezTo>
                    <a:cubicBezTo>
                      <a:pt x="2123" y="1416"/>
                      <a:pt x="2123" y="1370"/>
                      <a:pt x="2146" y="1325"/>
                    </a:cubicBezTo>
                    <a:cubicBezTo>
                      <a:pt x="2169" y="1256"/>
                      <a:pt x="2169" y="1188"/>
                      <a:pt x="2169" y="1142"/>
                    </a:cubicBezTo>
                    <a:cubicBezTo>
                      <a:pt x="2169" y="1096"/>
                      <a:pt x="2146" y="1051"/>
                      <a:pt x="2146" y="1005"/>
                    </a:cubicBezTo>
                    <a:cubicBezTo>
                      <a:pt x="2146" y="937"/>
                      <a:pt x="2123" y="891"/>
                      <a:pt x="2123" y="823"/>
                    </a:cubicBezTo>
                    <a:cubicBezTo>
                      <a:pt x="2101" y="731"/>
                      <a:pt x="2055" y="617"/>
                      <a:pt x="1986" y="526"/>
                    </a:cubicBezTo>
                    <a:cubicBezTo>
                      <a:pt x="1964" y="457"/>
                      <a:pt x="1895" y="389"/>
                      <a:pt x="1827" y="343"/>
                    </a:cubicBezTo>
                    <a:cubicBezTo>
                      <a:pt x="1758" y="252"/>
                      <a:pt x="1644" y="183"/>
                      <a:pt x="1553" y="138"/>
                    </a:cubicBezTo>
                    <a:cubicBezTo>
                      <a:pt x="1484" y="92"/>
                      <a:pt x="1393" y="69"/>
                      <a:pt x="1302" y="46"/>
                    </a:cubicBezTo>
                    <a:cubicBezTo>
                      <a:pt x="1210" y="1"/>
                      <a:pt x="1119" y="1"/>
                      <a:pt x="1028" y="1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20" name="Google Shape;420;p10"/>
              <p:cNvSpPr/>
              <p:nvPr/>
            </p:nvSpPr>
            <p:spPr>
              <a:xfrm>
                <a:off x="4390509" y="214634"/>
                <a:ext cx="77144" cy="87010"/>
              </a:xfrm>
              <a:custGeom>
                <a:avLst/>
                <a:gdLst/>
                <a:ahLst/>
                <a:cxnLst/>
                <a:rect l="l" t="t" r="r" b="b"/>
                <a:pathLst>
                  <a:path w="2854" h="3219" extrusionOk="0">
                    <a:moveTo>
                      <a:pt x="1347" y="320"/>
                    </a:moveTo>
                    <a:cubicBezTo>
                      <a:pt x="1439" y="343"/>
                      <a:pt x="1530" y="366"/>
                      <a:pt x="1621" y="388"/>
                    </a:cubicBezTo>
                    <a:cubicBezTo>
                      <a:pt x="1713" y="457"/>
                      <a:pt x="1827" y="503"/>
                      <a:pt x="1918" y="571"/>
                    </a:cubicBezTo>
                    <a:cubicBezTo>
                      <a:pt x="2009" y="662"/>
                      <a:pt x="2101" y="731"/>
                      <a:pt x="2169" y="845"/>
                    </a:cubicBezTo>
                    <a:cubicBezTo>
                      <a:pt x="2260" y="959"/>
                      <a:pt x="2329" y="1073"/>
                      <a:pt x="2375" y="1210"/>
                    </a:cubicBezTo>
                    <a:cubicBezTo>
                      <a:pt x="2443" y="1324"/>
                      <a:pt x="2466" y="1461"/>
                      <a:pt x="2489" y="1598"/>
                    </a:cubicBezTo>
                    <a:cubicBezTo>
                      <a:pt x="2511" y="1735"/>
                      <a:pt x="2511" y="1895"/>
                      <a:pt x="2489" y="2032"/>
                    </a:cubicBezTo>
                    <a:cubicBezTo>
                      <a:pt x="2489" y="2123"/>
                      <a:pt x="2443" y="2214"/>
                      <a:pt x="2420" y="2329"/>
                    </a:cubicBezTo>
                    <a:cubicBezTo>
                      <a:pt x="2375" y="2397"/>
                      <a:pt x="2329" y="2488"/>
                      <a:pt x="2283" y="2557"/>
                    </a:cubicBezTo>
                    <a:cubicBezTo>
                      <a:pt x="2238" y="2602"/>
                      <a:pt x="2192" y="2671"/>
                      <a:pt x="2123" y="2717"/>
                    </a:cubicBezTo>
                    <a:cubicBezTo>
                      <a:pt x="2078" y="2739"/>
                      <a:pt x="2009" y="2785"/>
                      <a:pt x="1941" y="2808"/>
                    </a:cubicBezTo>
                    <a:cubicBezTo>
                      <a:pt x="1872" y="2854"/>
                      <a:pt x="1804" y="2854"/>
                      <a:pt x="1735" y="2876"/>
                    </a:cubicBezTo>
                    <a:lnTo>
                      <a:pt x="1507" y="2876"/>
                    </a:lnTo>
                    <a:cubicBezTo>
                      <a:pt x="1416" y="2854"/>
                      <a:pt x="1325" y="2831"/>
                      <a:pt x="1256" y="2808"/>
                    </a:cubicBezTo>
                    <a:cubicBezTo>
                      <a:pt x="1142" y="2762"/>
                      <a:pt x="1028" y="2694"/>
                      <a:pt x="914" y="2625"/>
                    </a:cubicBezTo>
                    <a:cubicBezTo>
                      <a:pt x="822" y="2534"/>
                      <a:pt x="754" y="2466"/>
                      <a:pt x="685" y="2351"/>
                    </a:cubicBezTo>
                    <a:cubicBezTo>
                      <a:pt x="594" y="2260"/>
                      <a:pt x="526" y="2146"/>
                      <a:pt x="480" y="2009"/>
                    </a:cubicBezTo>
                    <a:cubicBezTo>
                      <a:pt x="412" y="1872"/>
                      <a:pt x="366" y="1712"/>
                      <a:pt x="343" y="1575"/>
                    </a:cubicBezTo>
                    <a:cubicBezTo>
                      <a:pt x="343" y="1507"/>
                      <a:pt x="343" y="1438"/>
                      <a:pt x="343" y="1347"/>
                    </a:cubicBezTo>
                    <a:cubicBezTo>
                      <a:pt x="343" y="1301"/>
                      <a:pt x="343" y="1256"/>
                      <a:pt x="343" y="1210"/>
                    </a:cubicBezTo>
                    <a:lnTo>
                      <a:pt x="343" y="1187"/>
                    </a:lnTo>
                    <a:cubicBezTo>
                      <a:pt x="366" y="1073"/>
                      <a:pt x="389" y="982"/>
                      <a:pt x="434" y="891"/>
                    </a:cubicBezTo>
                    <a:cubicBezTo>
                      <a:pt x="480" y="799"/>
                      <a:pt x="526" y="708"/>
                      <a:pt x="571" y="639"/>
                    </a:cubicBezTo>
                    <a:cubicBezTo>
                      <a:pt x="594" y="617"/>
                      <a:pt x="594" y="617"/>
                      <a:pt x="617" y="594"/>
                    </a:cubicBezTo>
                    <a:cubicBezTo>
                      <a:pt x="640" y="548"/>
                      <a:pt x="685" y="525"/>
                      <a:pt x="731" y="480"/>
                    </a:cubicBezTo>
                    <a:cubicBezTo>
                      <a:pt x="777" y="457"/>
                      <a:pt x="822" y="434"/>
                      <a:pt x="868" y="411"/>
                    </a:cubicBezTo>
                    <a:cubicBezTo>
                      <a:pt x="868" y="411"/>
                      <a:pt x="868" y="411"/>
                      <a:pt x="868" y="388"/>
                    </a:cubicBezTo>
                    <a:lnTo>
                      <a:pt x="891" y="388"/>
                    </a:lnTo>
                    <a:cubicBezTo>
                      <a:pt x="947" y="370"/>
                      <a:pt x="1004" y="351"/>
                      <a:pt x="1074" y="332"/>
                    </a:cubicBezTo>
                    <a:lnTo>
                      <a:pt x="1074" y="332"/>
                    </a:lnTo>
                    <a:cubicBezTo>
                      <a:pt x="1073" y="335"/>
                      <a:pt x="1073" y="338"/>
                      <a:pt x="1073" y="343"/>
                    </a:cubicBezTo>
                    <a:cubicBezTo>
                      <a:pt x="1073" y="343"/>
                      <a:pt x="1073" y="337"/>
                      <a:pt x="1076" y="331"/>
                    </a:cubicBezTo>
                    <a:lnTo>
                      <a:pt x="1076" y="331"/>
                    </a:lnTo>
                    <a:cubicBezTo>
                      <a:pt x="1076" y="331"/>
                      <a:pt x="1075" y="332"/>
                      <a:pt x="1074" y="332"/>
                    </a:cubicBezTo>
                    <a:lnTo>
                      <a:pt x="1074" y="332"/>
                    </a:lnTo>
                    <a:cubicBezTo>
                      <a:pt x="1074" y="320"/>
                      <a:pt x="1078" y="320"/>
                      <a:pt x="1096" y="320"/>
                    </a:cubicBezTo>
                    <a:cubicBezTo>
                      <a:pt x="1085" y="320"/>
                      <a:pt x="1079" y="325"/>
                      <a:pt x="1076" y="331"/>
                    </a:cubicBezTo>
                    <a:lnTo>
                      <a:pt x="1076" y="331"/>
                    </a:lnTo>
                    <a:cubicBezTo>
                      <a:pt x="1090" y="327"/>
                      <a:pt x="1104" y="324"/>
                      <a:pt x="1119" y="320"/>
                    </a:cubicBezTo>
                    <a:close/>
                    <a:moveTo>
                      <a:pt x="1233" y="0"/>
                    </a:moveTo>
                    <a:cubicBezTo>
                      <a:pt x="1165" y="0"/>
                      <a:pt x="1073" y="0"/>
                      <a:pt x="1005" y="23"/>
                    </a:cubicBezTo>
                    <a:lnTo>
                      <a:pt x="982" y="23"/>
                    </a:lnTo>
                    <a:cubicBezTo>
                      <a:pt x="914" y="46"/>
                      <a:pt x="868" y="46"/>
                      <a:pt x="822" y="69"/>
                    </a:cubicBezTo>
                    <a:cubicBezTo>
                      <a:pt x="800" y="69"/>
                      <a:pt x="800" y="69"/>
                      <a:pt x="800" y="92"/>
                    </a:cubicBezTo>
                    <a:cubicBezTo>
                      <a:pt x="754" y="92"/>
                      <a:pt x="731" y="115"/>
                      <a:pt x="708" y="115"/>
                    </a:cubicBezTo>
                    <a:cubicBezTo>
                      <a:pt x="708" y="115"/>
                      <a:pt x="685" y="137"/>
                      <a:pt x="685" y="137"/>
                    </a:cubicBezTo>
                    <a:lnTo>
                      <a:pt x="663" y="137"/>
                    </a:lnTo>
                    <a:cubicBezTo>
                      <a:pt x="663" y="137"/>
                      <a:pt x="663" y="160"/>
                      <a:pt x="640" y="160"/>
                    </a:cubicBezTo>
                    <a:lnTo>
                      <a:pt x="617" y="160"/>
                    </a:lnTo>
                    <a:cubicBezTo>
                      <a:pt x="617" y="160"/>
                      <a:pt x="617" y="183"/>
                      <a:pt x="617" y="183"/>
                    </a:cubicBezTo>
                    <a:lnTo>
                      <a:pt x="594" y="183"/>
                    </a:lnTo>
                    <a:cubicBezTo>
                      <a:pt x="594" y="183"/>
                      <a:pt x="571" y="183"/>
                      <a:pt x="571" y="206"/>
                    </a:cubicBezTo>
                    <a:cubicBezTo>
                      <a:pt x="480" y="274"/>
                      <a:pt x="389" y="366"/>
                      <a:pt x="320" y="457"/>
                    </a:cubicBezTo>
                    <a:lnTo>
                      <a:pt x="297" y="457"/>
                    </a:lnTo>
                    <a:cubicBezTo>
                      <a:pt x="229" y="548"/>
                      <a:pt x="160" y="662"/>
                      <a:pt x="115" y="799"/>
                    </a:cubicBezTo>
                    <a:cubicBezTo>
                      <a:pt x="23" y="1050"/>
                      <a:pt x="1" y="1324"/>
                      <a:pt x="23" y="1575"/>
                    </a:cubicBezTo>
                    <a:cubicBezTo>
                      <a:pt x="23" y="1575"/>
                      <a:pt x="23" y="1575"/>
                      <a:pt x="23" y="1598"/>
                    </a:cubicBezTo>
                    <a:cubicBezTo>
                      <a:pt x="46" y="1804"/>
                      <a:pt x="115" y="1986"/>
                      <a:pt x="183" y="2169"/>
                    </a:cubicBezTo>
                    <a:cubicBezTo>
                      <a:pt x="366" y="2557"/>
                      <a:pt x="663" y="2876"/>
                      <a:pt x="1051" y="3082"/>
                    </a:cubicBezTo>
                    <a:cubicBezTo>
                      <a:pt x="1233" y="3173"/>
                      <a:pt x="1439" y="3219"/>
                      <a:pt x="1667" y="3219"/>
                    </a:cubicBezTo>
                    <a:cubicBezTo>
                      <a:pt x="1758" y="3196"/>
                      <a:pt x="1850" y="3196"/>
                      <a:pt x="1964" y="3150"/>
                    </a:cubicBezTo>
                    <a:cubicBezTo>
                      <a:pt x="2078" y="3127"/>
                      <a:pt x="2169" y="3082"/>
                      <a:pt x="2260" y="3013"/>
                    </a:cubicBezTo>
                    <a:cubicBezTo>
                      <a:pt x="2443" y="2899"/>
                      <a:pt x="2580" y="2739"/>
                      <a:pt x="2671" y="2557"/>
                    </a:cubicBezTo>
                    <a:cubicBezTo>
                      <a:pt x="2785" y="2351"/>
                      <a:pt x="2831" y="2123"/>
                      <a:pt x="2831" y="1895"/>
                    </a:cubicBezTo>
                    <a:cubicBezTo>
                      <a:pt x="2854" y="1667"/>
                      <a:pt x="2808" y="1461"/>
                      <a:pt x="2740" y="1256"/>
                    </a:cubicBezTo>
                    <a:cubicBezTo>
                      <a:pt x="2694" y="1050"/>
                      <a:pt x="2580" y="868"/>
                      <a:pt x="2466" y="708"/>
                    </a:cubicBezTo>
                    <a:cubicBezTo>
                      <a:pt x="2215" y="343"/>
                      <a:pt x="1827" y="69"/>
                      <a:pt x="1393" y="0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21" name="Google Shape;421;p10"/>
              <p:cNvSpPr/>
              <p:nvPr/>
            </p:nvSpPr>
            <p:spPr>
              <a:xfrm>
                <a:off x="4298580" y="207227"/>
                <a:ext cx="46924" cy="46681"/>
              </a:xfrm>
              <a:custGeom>
                <a:avLst/>
                <a:gdLst/>
                <a:ahLst/>
                <a:cxnLst/>
                <a:rect l="l" t="t" r="r" b="b"/>
                <a:pathLst>
                  <a:path w="1736" h="1727" extrusionOk="0">
                    <a:moveTo>
                      <a:pt x="914" y="343"/>
                    </a:moveTo>
                    <a:cubicBezTo>
                      <a:pt x="959" y="343"/>
                      <a:pt x="982" y="343"/>
                      <a:pt x="1028" y="366"/>
                    </a:cubicBezTo>
                    <a:cubicBezTo>
                      <a:pt x="1073" y="366"/>
                      <a:pt x="1119" y="389"/>
                      <a:pt x="1165" y="411"/>
                    </a:cubicBezTo>
                    <a:cubicBezTo>
                      <a:pt x="1188" y="457"/>
                      <a:pt x="1233" y="480"/>
                      <a:pt x="1256" y="503"/>
                    </a:cubicBezTo>
                    <a:cubicBezTo>
                      <a:pt x="1302" y="548"/>
                      <a:pt x="1325" y="571"/>
                      <a:pt x="1347" y="617"/>
                    </a:cubicBezTo>
                    <a:cubicBezTo>
                      <a:pt x="1370" y="662"/>
                      <a:pt x="1370" y="708"/>
                      <a:pt x="1393" y="754"/>
                    </a:cubicBezTo>
                    <a:cubicBezTo>
                      <a:pt x="1393" y="799"/>
                      <a:pt x="1393" y="845"/>
                      <a:pt x="1393" y="891"/>
                    </a:cubicBezTo>
                    <a:cubicBezTo>
                      <a:pt x="1393" y="936"/>
                      <a:pt x="1393" y="982"/>
                      <a:pt x="1370" y="1028"/>
                    </a:cubicBezTo>
                    <a:cubicBezTo>
                      <a:pt x="1347" y="1073"/>
                      <a:pt x="1325" y="1142"/>
                      <a:pt x="1302" y="1187"/>
                    </a:cubicBezTo>
                    <a:cubicBezTo>
                      <a:pt x="1279" y="1210"/>
                      <a:pt x="1256" y="1233"/>
                      <a:pt x="1210" y="1279"/>
                    </a:cubicBezTo>
                    <a:cubicBezTo>
                      <a:pt x="1188" y="1302"/>
                      <a:pt x="1142" y="1324"/>
                      <a:pt x="1096" y="1347"/>
                    </a:cubicBezTo>
                    <a:cubicBezTo>
                      <a:pt x="1051" y="1370"/>
                      <a:pt x="1005" y="1393"/>
                      <a:pt x="959" y="1393"/>
                    </a:cubicBezTo>
                    <a:lnTo>
                      <a:pt x="822" y="1393"/>
                    </a:lnTo>
                    <a:cubicBezTo>
                      <a:pt x="777" y="1393"/>
                      <a:pt x="731" y="1393"/>
                      <a:pt x="685" y="1370"/>
                    </a:cubicBezTo>
                    <a:cubicBezTo>
                      <a:pt x="640" y="1347"/>
                      <a:pt x="617" y="1347"/>
                      <a:pt x="571" y="1302"/>
                    </a:cubicBezTo>
                    <a:cubicBezTo>
                      <a:pt x="526" y="1279"/>
                      <a:pt x="503" y="1256"/>
                      <a:pt x="457" y="1210"/>
                    </a:cubicBezTo>
                    <a:cubicBezTo>
                      <a:pt x="434" y="1187"/>
                      <a:pt x="412" y="1142"/>
                      <a:pt x="389" y="1096"/>
                    </a:cubicBezTo>
                    <a:cubicBezTo>
                      <a:pt x="366" y="1050"/>
                      <a:pt x="343" y="1005"/>
                      <a:pt x="343" y="959"/>
                    </a:cubicBezTo>
                    <a:cubicBezTo>
                      <a:pt x="320" y="913"/>
                      <a:pt x="320" y="891"/>
                      <a:pt x="320" y="845"/>
                    </a:cubicBezTo>
                    <a:cubicBezTo>
                      <a:pt x="343" y="777"/>
                      <a:pt x="343" y="731"/>
                      <a:pt x="366" y="685"/>
                    </a:cubicBezTo>
                    <a:cubicBezTo>
                      <a:pt x="366" y="662"/>
                      <a:pt x="366" y="640"/>
                      <a:pt x="389" y="640"/>
                    </a:cubicBezTo>
                    <a:cubicBezTo>
                      <a:pt x="389" y="617"/>
                      <a:pt x="389" y="617"/>
                      <a:pt x="389" y="594"/>
                    </a:cubicBezTo>
                    <a:lnTo>
                      <a:pt x="412" y="594"/>
                    </a:lnTo>
                    <a:cubicBezTo>
                      <a:pt x="412" y="594"/>
                      <a:pt x="412" y="571"/>
                      <a:pt x="412" y="571"/>
                    </a:cubicBezTo>
                    <a:cubicBezTo>
                      <a:pt x="434" y="525"/>
                      <a:pt x="480" y="503"/>
                      <a:pt x="503" y="457"/>
                    </a:cubicBezTo>
                    <a:cubicBezTo>
                      <a:pt x="549" y="434"/>
                      <a:pt x="594" y="411"/>
                      <a:pt x="617" y="389"/>
                    </a:cubicBezTo>
                    <a:cubicBezTo>
                      <a:pt x="640" y="389"/>
                      <a:pt x="663" y="366"/>
                      <a:pt x="685" y="366"/>
                    </a:cubicBezTo>
                    <a:cubicBezTo>
                      <a:pt x="708" y="366"/>
                      <a:pt x="731" y="343"/>
                      <a:pt x="754" y="343"/>
                    </a:cubicBezTo>
                    <a:close/>
                    <a:moveTo>
                      <a:pt x="868" y="0"/>
                    </a:moveTo>
                    <a:cubicBezTo>
                      <a:pt x="777" y="0"/>
                      <a:pt x="663" y="23"/>
                      <a:pt x="571" y="46"/>
                    </a:cubicBezTo>
                    <a:cubicBezTo>
                      <a:pt x="526" y="69"/>
                      <a:pt x="457" y="115"/>
                      <a:pt x="412" y="137"/>
                    </a:cubicBezTo>
                    <a:cubicBezTo>
                      <a:pt x="366" y="160"/>
                      <a:pt x="320" y="206"/>
                      <a:pt x="275" y="229"/>
                    </a:cubicBezTo>
                    <a:cubicBezTo>
                      <a:pt x="275" y="252"/>
                      <a:pt x="275" y="252"/>
                      <a:pt x="252" y="252"/>
                    </a:cubicBezTo>
                    <a:cubicBezTo>
                      <a:pt x="252" y="274"/>
                      <a:pt x="229" y="297"/>
                      <a:pt x="206" y="320"/>
                    </a:cubicBezTo>
                    <a:cubicBezTo>
                      <a:pt x="160" y="366"/>
                      <a:pt x="138" y="411"/>
                      <a:pt x="92" y="480"/>
                    </a:cubicBezTo>
                    <a:cubicBezTo>
                      <a:pt x="92" y="503"/>
                      <a:pt x="69" y="525"/>
                      <a:pt x="69" y="571"/>
                    </a:cubicBezTo>
                    <a:cubicBezTo>
                      <a:pt x="46" y="571"/>
                      <a:pt x="46" y="594"/>
                      <a:pt x="46" y="594"/>
                    </a:cubicBezTo>
                    <a:cubicBezTo>
                      <a:pt x="46" y="617"/>
                      <a:pt x="46" y="617"/>
                      <a:pt x="24" y="640"/>
                    </a:cubicBezTo>
                    <a:cubicBezTo>
                      <a:pt x="24" y="708"/>
                      <a:pt x="1" y="777"/>
                      <a:pt x="1" y="845"/>
                    </a:cubicBezTo>
                    <a:cubicBezTo>
                      <a:pt x="1" y="868"/>
                      <a:pt x="1" y="913"/>
                      <a:pt x="1" y="936"/>
                    </a:cubicBezTo>
                    <a:cubicBezTo>
                      <a:pt x="1" y="1005"/>
                      <a:pt x="24" y="1050"/>
                      <a:pt x="24" y="1096"/>
                    </a:cubicBezTo>
                    <a:cubicBezTo>
                      <a:pt x="46" y="1142"/>
                      <a:pt x="69" y="1187"/>
                      <a:pt x="92" y="1233"/>
                    </a:cubicBezTo>
                    <a:cubicBezTo>
                      <a:pt x="115" y="1302"/>
                      <a:pt x="160" y="1347"/>
                      <a:pt x="183" y="1393"/>
                    </a:cubicBezTo>
                    <a:cubicBezTo>
                      <a:pt x="297" y="1530"/>
                      <a:pt x="412" y="1621"/>
                      <a:pt x="571" y="1667"/>
                    </a:cubicBezTo>
                    <a:cubicBezTo>
                      <a:pt x="658" y="1710"/>
                      <a:pt x="745" y="1726"/>
                      <a:pt x="838" y="1726"/>
                    </a:cubicBezTo>
                    <a:cubicBezTo>
                      <a:pt x="891" y="1726"/>
                      <a:pt x="947" y="1721"/>
                      <a:pt x="1005" y="1712"/>
                    </a:cubicBezTo>
                    <a:cubicBezTo>
                      <a:pt x="1142" y="1690"/>
                      <a:pt x="1302" y="1621"/>
                      <a:pt x="1416" y="1530"/>
                    </a:cubicBezTo>
                    <a:cubicBezTo>
                      <a:pt x="1530" y="1438"/>
                      <a:pt x="1598" y="1324"/>
                      <a:pt x="1667" y="1210"/>
                    </a:cubicBezTo>
                    <a:cubicBezTo>
                      <a:pt x="1735" y="1050"/>
                      <a:pt x="1735" y="891"/>
                      <a:pt x="1713" y="708"/>
                    </a:cubicBezTo>
                    <a:cubicBezTo>
                      <a:pt x="1690" y="594"/>
                      <a:pt x="1644" y="503"/>
                      <a:pt x="1576" y="389"/>
                    </a:cubicBezTo>
                    <a:cubicBezTo>
                      <a:pt x="1553" y="343"/>
                      <a:pt x="1507" y="297"/>
                      <a:pt x="1462" y="252"/>
                    </a:cubicBezTo>
                    <a:cubicBezTo>
                      <a:pt x="1416" y="183"/>
                      <a:pt x="1325" y="137"/>
                      <a:pt x="1279" y="115"/>
                    </a:cubicBezTo>
                    <a:cubicBezTo>
                      <a:pt x="1233" y="69"/>
                      <a:pt x="1165" y="69"/>
                      <a:pt x="1119" y="46"/>
                    </a:cubicBezTo>
                    <a:cubicBezTo>
                      <a:pt x="1073" y="23"/>
                      <a:pt x="1028" y="23"/>
                      <a:pt x="982" y="23"/>
                    </a:cubicBezTo>
                    <a:cubicBezTo>
                      <a:pt x="937" y="0"/>
                      <a:pt x="914" y="0"/>
                      <a:pt x="868" y="0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22" name="Google Shape;422;p10"/>
              <p:cNvSpPr/>
              <p:nvPr/>
            </p:nvSpPr>
            <p:spPr>
              <a:xfrm>
                <a:off x="4399781" y="317672"/>
                <a:ext cx="67872" cy="66872"/>
              </a:xfrm>
              <a:custGeom>
                <a:avLst/>
                <a:gdLst/>
                <a:ahLst/>
                <a:cxnLst/>
                <a:rect l="l" t="t" r="r" b="b"/>
                <a:pathLst>
                  <a:path w="2511" h="2474" extrusionOk="0">
                    <a:moveTo>
                      <a:pt x="1324" y="320"/>
                    </a:moveTo>
                    <a:cubicBezTo>
                      <a:pt x="1415" y="320"/>
                      <a:pt x="1484" y="343"/>
                      <a:pt x="1552" y="365"/>
                    </a:cubicBezTo>
                    <a:cubicBezTo>
                      <a:pt x="1643" y="388"/>
                      <a:pt x="1712" y="434"/>
                      <a:pt x="1780" y="480"/>
                    </a:cubicBezTo>
                    <a:cubicBezTo>
                      <a:pt x="1849" y="525"/>
                      <a:pt x="1895" y="571"/>
                      <a:pt x="1963" y="639"/>
                    </a:cubicBezTo>
                    <a:cubicBezTo>
                      <a:pt x="2009" y="685"/>
                      <a:pt x="2054" y="753"/>
                      <a:pt x="2077" y="822"/>
                    </a:cubicBezTo>
                    <a:cubicBezTo>
                      <a:pt x="2123" y="890"/>
                      <a:pt x="2146" y="982"/>
                      <a:pt x="2168" y="1073"/>
                    </a:cubicBezTo>
                    <a:cubicBezTo>
                      <a:pt x="2168" y="1141"/>
                      <a:pt x="2191" y="1233"/>
                      <a:pt x="2168" y="1301"/>
                    </a:cubicBezTo>
                    <a:cubicBezTo>
                      <a:pt x="2168" y="1393"/>
                      <a:pt x="2146" y="1461"/>
                      <a:pt x="2123" y="1552"/>
                    </a:cubicBezTo>
                    <a:cubicBezTo>
                      <a:pt x="2100" y="1621"/>
                      <a:pt x="2054" y="1689"/>
                      <a:pt x="2009" y="1758"/>
                    </a:cubicBezTo>
                    <a:cubicBezTo>
                      <a:pt x="1986" y="1826"/>
                      <a:pt x="1917" y="1872"/>
                      <a:pt x="1872" y="1918"/>
                    </a:cubicBezTo>
                    <a:cubicBezTo>
                      <a:pt x="1803" y="1986"/>
                      <a:pt x="1758" y="2009"/>
                      <a:pt x="1666" y="2054"/>
                    </a:cubicBezTo>
                    <a:cubicBezTo>
                      <a:pt x="1598" y="2100"/>
                      <a:pt x="1507" y="2123"/>
                      <a:pt x="1438" y="2146"/>
                    </a:cubicBezTo>
                    <a:lnTo>
                      <a:pt x="1187" y="2146"/>
                    </a:lnTo>
                    <a:cubicBezTo>
                      <a:pt x="1096" y="2146"/>
                      <a:pt x="1027" y="2123"/>
                      <a:pt x="959" y="2100"/>
                    </a:cubicBezTo>
                    <a:cubicBezTo>
                      <a:pt x="890" y="2077"/>
                      <a:pt x="822" y="2032"/>
                      <a:pt x="753" y="2009"/>
                    </a:cubicBezTo>
                    <a:cubicBezTo>
                      <a:pt x="685" y="1940"/>
                      <a:pt x="616" y="1895"/>
                      <a:pt x="548" y="1826"/>
                    </a:cubicBezTo>
                    <a:cubicBezTo>
                      <a:pt x="525" y="1781"/>
                      <a:pt x="479" y="1712"/>
                      <a:pt x="434" y="1666"/>
                    </a:cubicBezTo>
                    <a:cubicBezTo>
                      <a:pt x="411" y="1575"/>
                      <a:pt x="388" y="1507"/>
                      <a:pt x="365" y="1415"/>
                    </a:cubicBezTo>
                    <a:cubicBezTo>
                      <a:pt x="342" y="1347"/>
                      <a:pt x="342" y="1256"/>
                      <a:pt x="342" y="1164"/>
                    </a:cubicBezTo>
                    <a:cubicBezTo>
                      <a:pt x="365" y="1096"/>
                      <a:pt x="365" y="1027"/>
                      <a:pt x="388" y="936"/>
                    </a:cubicBezTo>
                    <a:cubicBezTo>
                      <a:pt x="434" y="868"/>
                      <a:pt x="457" y="799"/>
                      <a:pt x="502" y="731"/>
                    </a:cubicBezTo>
                    <a:cubicBezTo>
                      <a:pt x="525" y="685"/>
                      <a:pt x="548" y="662"/>
                      <a:pt x="571" y="616"/>
                    </a:cubicBezTo>
                    <a:cubicBezTo>
                      <a:pt x="594" y="594"/>
                      <a:pt x="616" y="571"/>
                      <a:pt x="639" y="548"/>
                    </a:cubicBezTo>
                    <a:cubicBezTo>
                      <a:pt x="662" y="525"/>
                      <a:pt x="685" y="525"/>
                      <a:pt x="708" y="502"/>
                    </a:cubicBezTo>
                    <a:cubicBezTo>
                      <a:pt x="753" y="480"/>
                      <a:pt x="776" y="457"/>
                      <a:pt x="822" y="434"/>
                    </a:cubicBezTo>
                    <a:cubicBezTo>
                      <a:pt x="822" y="434"/>
                      <a:pt x="845" y="411"/>
                      <a:pt x="845" y="411"/>
                    </a:cubicBezTo>
                    <a:cubicBezTo>
                      <a:pt x="890" y="388"/>
                      <a:pt x="936" y="388"/>
                      <a:pt x="982" y="365"/>
                    </a:cubicBezTo>
                    <a:lnTo>
                      <a:pt x="1004" y="365"/>
                    </a:lnTo>
                    <a:cubicBezTo>
                      <a:pt x="1004" y="365"/>
                      <a:pt x="1004" y="343"/>
                      <a:pt x="1027" y="343"/>
                    </a:cubicBezTo>
                    <a:lnTo>
                      <a:pt x="1096" y="343"/>
                    </a:lnTo>
                    <a:cubicBezTo>
                      <a:pt x="1164" y="320"/>
                      <a:pt x="1210" y="320"/>
                      <a:pt x="1278" y="320"/>
                    </a:cubicBezTo>
                    <a:close/>
                    <a:moveTo>
                      <a:pt x="1255" y="0"/>
                    </a:moveTo>
                    <a:cubicBezTo>
                      <a:pt x="1187" y="0"/>
                      <a:pt x="1096" y="0"/>
                      <a:pt x="1027" y="23"/>
                    </a:cubicBezTo>
                    <a:cubicBezTo>
                      <a:pt x="959" y="23"/>
                      <a:pt x="913" y="46"/>
                      <a:pt x="845" y="69"/>
                    </a:cubicBezTo>
                    <a:cubicBezTo>
                      <a:pt x="822" y="69"/>
                      <a:pt x="799" y="91"/>
                      <a:pt x="776" y="91"/>
                    </a:cubicBezTo>
                    <a:lnTo>
                      <a:pt x="753" y="91"/>
                    </a:lnTo>
                    <a:cubicBezTo>
                      <a:pt x="730" y="114"/>
                      <a:pt x="685" y="137"/>
                      <a:pt x="662" y="160"/>
                    </a:cubicBezTo>
                    <a:lnTo>
                      <a:pt x="639" y="160"/>
                    </a:lnTo>
                    <a:cubicBezTo>
                      <a:pt x="548" y="206"/>
                      <a:pt x="479" y="274"/>
                      <a:pt x="411" y="320"/>
                    </a:cubicBezTo>
                    <a:cubicBezTo>
                      <a:pt x="411" y="343"/>
                      <a:pt x="411" y="343"/>
                      <a:pt x="388" y="343"/>
                    </a:cubicBezTo>
                    <a:cubicBezTo>
                      <a:pt x="365" y="365"/>
                      <a:pt x="342" y="388"/>
                      <a:pt x="320" y="411"/>
                    </a:cubicBezTo>
                    <a:cubicBezTo>
                      <a:pt x="251" y="502"/>
                      <a:pt x="205" y="571"/>
                      <a:pt x="160" y="662"/>
                    </a:cubicBezTo>
                    <a:cubicBezTo>
                      <a:pt x="137" y="731"/>
                      <a:pt x="91" y="799"/>
                      <a:pt x="69" y="868"/>
                    </a:cubicBezTo>
                    <a:cubicBezTo>
                      <a:pt x="69" y="890"/>
                      <a:pt x="69" y="913"/>
                      <a:pt x="46" y="936"/>
                    </a:cubicBezTo>
                    <a:cubicBezTo>
                      <a:pt x="46" y="959"/>
                      <a:pt x="46" y="959"/>
                      <a:pt x="46" y="959"/>
                    </a:cubicBezTo>
                    <a:cubicBezTo>
                      <a:pt x="0" y="1141"/>
                      <a:pt x="0" y="1324"/>
                      <a:pt x="46" y="1507"/>
                    </a:cubicBezTo>
                    <a:cubicBezTo>
                      <a:pt x="91" y="1689"/>
                      <a:pt x="183" y="1872"/>
                      <a:pt x="297" y="2032"/>
                    </a:cubicBezTo>
                    <a:cubicBezTo>
                      <a:pt x="434" y="2169"/>
                      <a:pt x="594" y="2306"/>
                      <a:pt x="776" y="2374"/>
                    </a:cubicBezTo>
                    <a:cubicBezTo>
                      <a:pt x="916" y="2444"/>
                      <a:pt x="1082" y="2474"/>
                      <a:pt x="1254" y="2474"/>
                    </a:cubicBezTo>
                    <a:cubicBezTo>
                      <a:pt x="1307" y="2474"/>
                      <a:pt x="1361" y="2471"/>
                      <a:pt x="1415" y="2465"/>
                    </a:cubicBezTo>
                    <a:cubicBezTo>
                      <a:pt x="1621" y="2442"/>
                      <a:pt x="1826" y="2374"/>
                      <a:pt x="1986" y="2237"/>
                    </a:cubicBezTo>
                    <a:cubicBezTo>
                      <a:pt x="2146" y="2146"/>
                      <a:pt x="2260" y="1986"/>
                      <a:pt x="2351" y="1826"/>
                    </a:cubicBezTo>
                    <a:cubicBezTo>
                      <a:pt x="2397" y="1735"/>
                      <a:pt x="2442" y="1644"/>
                      <a:pt x="2465" y="1552"/>
                    </a:cubicBezTo>
                    <a:cubicBezTo>
                      <a:pt x="2488" y="1438"/>
                      <a:pt x="2511" y="1324"/>
                      <a:pt x="2511" y="1210"/>
                    </a:cubicBezTo>
                    <a:cubicBezTo>
                      <a:pt x="2511" y="1096"/>
                      <a:pt x="2488" y="982"/>
                      <a:pt x="2442" y="868"/>
                    </a:cubicBezTo>
                    <a:cubicBezTo>
                      <a:pt x="2420" y="776"/>
                      <a:pt x="2374" y="685"/>
                      <a:pt x="2328" y="616"/>
                    </a:cubicBezTo>
                    <a:cubicBezTo>
                      <a:pt x="2283" y="525"/>
                      <a:pt x="2214" y="457"/>
                      <a:pt x="2168" y="365"/>
                    </a:cubicBezTo>
                    <a:cubicBezTo>
                      <a:pt x="2100" y="320"/>
                      <a:pt x="2032" y="251"/>
                      <a:pt x="1963" y="206"/>
                    </a:cubicBezTo>
                    <a:cubicBezTo>
                      <a:pt x="1780" y="91"/>
                      <a:pt x="1575" y="23"/>
                      <a:pt x="1370" y="0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23" name="Google Shape;423;p10"/>
            <p:cNvGrpSpPr/>
            <p:nvPr/>
          </p:nvGrpSpPr>
          <p:grpSpPr>
            <a:xfrm>
              <a:off x="6726822" y="553635"/>
              <a:ext cx="100323" cy="108465"/>
              <a:chOff x="8698868" y="1511081"/>
              <a:chExt cx="76535" cy="82747"/>
            </a:xfrm>
          </p:grpSpPr>
          <p:sp>
            <p:nvSpPr>
              <p:cNvPr id="424" name="Google Shape;424;p10"/>
              <p:cNvSpPr/>
              <p:nvPr/>
            </p:nvSpPr>
            <p:spPr>
              <a:xfrm rot="10152957">
                <a:off x="8708276" y="1520572"/>
                <a:ext cx="58033" cy="65412"/>
              </a:xfrm>
              <a:custGeom>
                <a:avLst/>
                <a:gdLst/>
                <a:ahLst/>
                <a:cxnLst/>
                <a:rect l="l" t="t" r="r" b="b"/>
                <a:pathLst>
                  <a:path w="2147" h="2420" extrusionOk="0">
                    <a:moveTo>
                      <a:pt x="754" y="0"/>
                    </a:moveTo>
                    <a:cubicBezTo>
                      <a:pt x="708" y="0"/>
                      <a:pt x="662" y="23"/>
                      <a:pt x="617" y="23"/>
                    </a:cubicBezTo>
                    <a:cubicBezTo>
                      <a:pt x="503" y="46"/>
                      <a:pt x="366" y="92"/>
                      <a:pt x="297" y="183"/>
                    </a:cubicBezTo>
                    <a:cubicBezTo>
                      <a:pt x="252" y="229"/>
                      <a:pt x="229" y="297"/>
                      <a:pt x="206" y="343"/>
                    </a:cubicBezTo>
                    <a:cubicBezTo>
                      <a:pt x="160" y="389"/>
                      <a:pt x="137" y="434"/>
                      <a:pt x="115" y="457"/>
                    </a:cubicBezTo>
                    <a:cubicBezTo>
                      <a:pt x="46" y="594"/>
                      <a:pt x="0" y="754"/>
                      <a:pt x="0" y="959"/>
                    </a:cubicBezTo>
                    <a:cubicBezTo>
                      <a:pt x="23" y="1050"/>
                      <a:pt x="46" y="1165"/>
                      <a:pt x="46" y="1233"/>
                    </a:cubicBezTo>
                    <a:cubicBezTo>
                      <a:pt x="69" y="1302"/>
                      <a:pt x="92" y="1370"/>
                      <a:pt x="115" y="1438"/>
                    </a:cubicBezTo>
                    <a:cubicBezTo>
                      <a:pt x="183" y="1598"/>
                      <a:pt x="274" y="1735"/>
                      <a:pt x="366" y="1872"/>
                    </a:cubicBezTo>
                    <a:cubicBezTo>
                      <a:pt x="434" y="1941"/>
                      <a:pt x="503" y="2009"/>
                      <a:pt x="571" y="2078"/>
                    </a:cubicBezTo>
                    <a:cubicBezTo>
                      <a:pt x="617" y="2146"/>
                      <a:pt x="685" y="2192"/>
                      <a:pt x="731" y="2237"/>
                    </a:cubicBezTo>
                    <a:cubicBezTo>
                      <a:pt x="777" y="2260"/>
                      <a:pt x="799" y="2283"/>
                      <a:pt x="845" y="2306"/>
                    </a:cubicBezTo>
                    <a:cubicBezTo>
                      <a:pt x="913" y="2351"/>
                      <a:pt x="1005" y="2374"/>
                      <a:pt x="1096" y="2397"/>
                    </a:cubicBezTo>
                    <a:cubicBezTo>
                      <a:pt x="1165" y="2420"/>
                      <a:pt x="1210" y="2420"/>
                      <a:pt x="1279" y="2420"/>
                    </a:cubicBezTo>
                    <a:lnTo>
                      <a:pt x="1438" y="2420"/>
                    </a:lnTo>
                    <a:cubicBezTo>
                      <a:pt x="1484" y="2420"/>
                      <a:pt x="1530" y="2397"/>
                      <a:pt x="1598" y="2374"/>
                    </a:cubicBezTo>
                    <a:cubicBezTo>
                      <a:pt x="1621" y="2374"/>
                      <a:pt x="1667" y="2374"/>
                      <a:pt x="1690" y="2351"/>
                    </a:cubicBezTo>
                    <a:cubicBezTo>
                      <a:pt x="1781" y="2306"/>
                      <a:pt x="1827" y="2260"/>
                      <a:pt x="1872" y="2215"/>
                    </a:cubicBezTo>
                    <a:cubicBezTo>
                      <a:pt x="2009" y="2078"/>
                      <a:pt x="2078" y="1918"/>
                      <a:pt x="2100" y="1758"/>
                    </a:cubicBezTo>
                    <a:cubicBezTo>
                      <a:pt x="2146" y="1621"/>
                      <a:pt x="2146" y="1461"/>
                      <a:pt x="2123" y="1302"/>
                    </a:cubicBezTo>
                    <a:cubicBezTo>
                      <a:pt x="2078" y="1165"/>
                      <a:pt x="2032" y="1028"/>
                      <a:pt x="1941" y="868"/>
                    </a:cubicBezTo>
                    <a:cubicBezTo>
                      <a:pt x="1895" y="777"/>
                      <a:pt x="1849" y="708"/>
                      <a:pt x="1804" y="662"/>
                    </a:cubicBezTo>
                    <a:cubicBezTo>
                      <a:pt x="1758" y="571"/>
                      <a:pt x="1690" y="480"/>
                      <a:pt x="1598" y="411"/>
                    </a:cubicBezTo>
                    <a:cubicBezTo>
                      <a:pt x="1461" y="252"/>
                      <a:pt x="1279" y="137"/>
                      <a:pt x="1073" y="69"/>
                    </a:cubicBezTo>
                    <a:cubicBezTo>
                      <a:pt x="982" y="46"/>
                      <a:pt x="868" y="0"/>
                      <a:pt x="754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25" name="Google Shape;425;p10"/>
              <p:cNvSpPr/>
              <p:nvPr/>
            </p:nvSpPr>
            <p:spPr>
              <a:xfrm rot="10152957">
                <a:off x="8705037" y="1516451"/>
                <a:ext cx="64196" cy="72008"/>
              </a:xfrm>
              <a:custGeom>
                <a:avLst/>
                <a:gdLst/>
                <a:ahLst/>
                <a:cxnLst/>
                <a:rect l="l" t="t" r="r" b="b"/>
                <a:pathLst>
                  <a:path w="2375" h="2664" extrusionOk="0">
                    <a:moveTo>
                      <a:pt x="1438" y="480"/>
                    </a:moveTo>
                    <a:cubicBezTo>
                      <a:pt x="1454" y="495"/>
                      <a:pt x="1459" y="500"/>
                      <a:pt x="1468" y="502"/>
                    </a:cubicBezTo>
                    <a:lnTo>
                      <a:pt x="1468" y="502"/>
                    </a:lnTo>
                    <a:cubicBezTo>
                      <a:pt x="1458" y="494"/>
                      <a:pt x="1448" y="487"/>
                      <a:pt x="1438" y="480"/>
                    </a:cubicBezTo>
                    <a:close/>
                    <a:moveTo>
                      <a:pt x="982" y="320"/>
                    </a:moveTo>
                    <a:cubicBezTo>
                      <a:pt x="1050" y="343"/>
                      <a:pt x="1142" y="343"/>
                      <a:pt x="1210" y="365"/>
                    </a:cubicBezTo>
                    <a:cubicBezTo>
                      <a:pt x="1286" y="403"/>
                      <a:pt x="1362" y="441"/>
                      <a:pt x="1438" y="480"/>
                    </a:cubicBezTo>
                    <a:lnTo>
                      <a:pt x="1438" y="480"/>
                    </a:lnTo>
                    <a:cubicBezTo>
                      <a:pt x="1438" y="480"/>
                      <a:pt x="1438" y="480"/>
                      <a:pt x="1438" y="480"/>
                    </a:cubicBezTo>
                    <a:lnTo>
                      <a:pt x="1438" y="480"/>
                    </a:lnTo>
                    <a:cubicBezTo>
                      <a:pt x="1454" y="487"/>
                      <a:pt x="1469" y="495"/>
                      <a:pt x="1484" y="502"/>
                    </a:cubicBezTo>
                    <a:cubicBezTo>
                      <a:pt x="1477" y="502"/>
                      <a:pt x="1472" y="502"/>
                      <a:pt x="1468" y="502"/>
                    </a:cubicBezTo>
                    <a:lnTo>
                      <a:pt x="1468" y="502"/>
                    </a:lnTo>
                    <a:cubicBezTo>
                      <a:pt x="1549" y="563"/>
                      <a:pt x="1628" y="624"/>
                      <a:pt x="1689" y="685"/>
                    </a:cubicBezTo>
                    <a:cubicBezTo>
                      <a:pt x="1781" y="799"/>
                      <a:pt x="1849" y="890"/>
                      <a:pt x="1895" y="1005"/>
                    </a:cubicBezTo>
                    <a:cubicBezTo>
                      <a:pt x="1963" y="1119"/>
                      <a:pt x="2009" y="1233"/>
                      <a:pt x="2032" y="1370"/>
                    </a:cubicBezTo>
                    <a:cubicBezTo>
                      <a:pt x="2055" y="1461"/>
                      <a:pt x="2055" y="1575"/>
                      <a:pt x="2055" y="1666"/>
                    </a:cubicBezTo>
                    <a:cubicBezTo>
                      <a:pt x="2032" y="1735"/>
                      <a:pt x="2032" y="1826"/>
                      <a:pt x="2009" y="1895"/>
                    </a:cubicBezTo>
                    <a:cubicBezTo>
                      <a:pt x="1986" y="1963"/>
                      <a:pt x="1963" y="2009"/>
                      <a:pt x="1918" y="2077"/>
                    </a:cubicBezTo>
                    <a:cubicBezTo>
                      <a:pt x="1895" y="2123"/>
                      <a:pt x="1849" y="2169"/>
                      <a:pt x="1804" y="2191"/>
                    </a:cubicBezTo>
                    <a:cubicBezTo>
                      <a:pt x="1781" y="2237"/>
                      <a:pt x="1735" y="2260"/>
                      <a:pt x="1689" y="2283"/>
                    </a:cubicBezTo>
                    <a:cubicBezTo>
                      <a:pt x="1644" y="2306"/>
                      <a:pt x="1598" y="2328"/>
                      <a:pt x="1552" y="2328"/>
                    </a:cubicBezTo>
                    <a:cubicBezTo>
                      <a:pt x="1484" y="2351"/>
                      <a:pt x="1438" y="2351"/>
                      <a:pt x="1370" y="2351"/>
                    </a:cubicBezTo>
                    <a:cubicBezTo>
                      <a:pt x="1301" y="2328"/>
                      <a:pt x="1233" y="2328"/>
                      <a:pt x="1187" y="2306"/>
                    </a:cubicBezTo>
                    <a:cubicBezTo>
                      <a:pt x="1073" y="2283"/>
                      <a:pt x="1005" y="2237"/>
                      <a:pt x="913" y="2191"/>
                    </a:cubicBezTo>
                    <a:cubicBezTo>
                      <a:pt x="822" y="2123"/>
                      <a:pt x="754" y="2054"/>
                      <a:pt x="685" y="1986"/>
                    </a:cubicBezTo>
                    <a:cubicBezTo>
                      <a:pt x="594" y="1872"/>
                      <a:pt x="525" y="1758"/>
                      <a:pt x="457" y="1644"/>
                    </a:cubicBezTo>
                    <a:cubicBezTo>
                      <a:pt x="434" y="1598"/>
                      <a:pt x="411" y="1529"/>
                      <a:pt x="388" y="1484"/>
                    </a:cubicBezTo>
                    <a:cubicBezTo>
                      <a:pt x="388" y="1461"/>
                      <a:pt x="388" y="1461"/>
                      <a:pt x="388" y="1461"/>
                    </a:cubicBezTo>
                    <a:cubicBezTo>
                      <a:pt x="366" y="1415"/>
                      <a:pt x="366" y="1347"/>
                      <a:pt x="343" y="1301"/>
                    </a:cubicBezTo>
                    <a:cubicBezTo>
                      <a:pt x="343" y="1233"/>
                      <a:pt x="320" y="1164"/>
                      <a:pt x="320" y="1119"/>
                    </a:cubicBezTo>
                    <a:cubicBezTo>
                      <a:pt x="320" y="1073"/>
                      <a:pt x="320" y="1050"/>
                      <a:pt x="320" y="1027"/>
                    </a:cubicBezTo>
                    <a:cubicBezTo>
                      <a:pt x="320" y="959"/>
                      <a:pt x="343" y="913"/>
                      <a:pt x="343" y="845"/>
                    </a:cubicBezTo>
                    <a:cubicBezTo>
                      <a:pt x="343" y="822"/>
                      <a:pt x="366" y="799"/>
                      <a:pt x="366" y="776"/>
                    </a:cubicBezTo>
                    <a:cubicBezTo>
                      <a:pt x="388" y="708"/>
                      <a:pt x="411" y="639"/>
                      <a:pt x="457" y="594"/>
                    </a:cubicBezTo>
                    <a:cubicBezTo>
                      <a:pt x="480" y="548"/>
                      <a:pt x="525" y="502"/>
                      <a:pt x="571" y="480"/>
                    </a:cubicBezTo>
                    <a:cubicBezTo>
                      <a:pt x="594" y="434"/>
                      <a:pt x="639" y="411"/>
                      <a:pt x="685" y="388"/>
                    </a:cubicBezTo>
                    <a:cubicBezTo>
                      <a:pt x="731" y="365"/>
                      <a:pt x="776" y="343"/>
                      <a:pt x="845" y="343"/>
                    </a:cubicBezTo>
                    <a:cubicBezTo>
                      <a:pt x="891" y="320"/>
                      <a:pt x="936" y="320"/>
                      <a:pt x="982" y="320"/>
                    </a:cubicBezTo>
                    <a:close/>
                    <a:moveTo>
                      <a:pt x="959" y="0"/>
                    </a:moveTo>
                    <a:cubicBezTo>
                      <a:pt x="868" y="0"/>
                      <a:pt x="776" y="23"/>
                      <a:pt x="685" y="46"/>
                    </a:cubicBezTo>
                    <a:cubicBezTo>
                      <a:pt x="617" y="46"/>
                      <a:pt x="525" y="114"/>
                      <a:pt x="457" y="160"/>
                    </a:cubicBezTo>
                    <a:cubicBezTo>
                      <a:pt x="388" y="183"/>
                      <a:pt x="320" y="251"/>
                      <a:pt x="274" y="297"/>
                    </a:cubicBezTo>
                    <a:cubicBezTo>
                      <a:pt x="274" y="297"/>
                      <a:pt x="274" y="297"/>
                      <a:pt x="251" y="320"/>
                    </a:cubicBezTo>
                    <a:cubicBezTo>
                      <a:pt x="229" y="343"/>
                      <a:pt x="229" y="343"/>
                      <a:pt x="229" y="365"/>
                    </a:cubicBezTo>
                    <a:cubicBezTo>
                      <a:pt x="183" y="411"/>
                      <a:pt x="137" y="480"/>
                      <a:pt x="114" y="548"/>
                    </a:cubicBezTo>
                    <a:cubicBezTo>
                      <a:pt x="69" y="639"/>
                      <a:pt x="46" y="731"/>
                      <a:pt x="23" y="822"/>
                    </a:cubicBezTo>
                    <a:cubicBezTo>
                      <a:pt x="0" y="868"/>
                      <a:pt x="0" y="913"/>
                      <a:pt x="0" y="959"/>
                    </a:cubicBezTo>
                    <a:cubicBezTo>
                      <a:pt x="0" y="1005"/>
                      <a:pt x="0" y="1050"/>
                      <a:pt x="0" y="1119"/>
                    </a:cubicBezTo>
                    <a:cubicBezTo>
                      <a:pt x="0" y="1210"/>
                      <a:pt x="0" y="1324"/>
                      <a:pt x="23" y="1415"/>
                    </a:cubicBezTo>
                    <a:cubicBezTo>
                      <a:pt x="46" y="1438"/>
                      <a:pt x="46" y="1461"/>
                      <a:pt x="46" y="1461"/>
                    </a:cubicBezTo>
                    <a:lnTo>
                      <a:pt x="46" y="1484"/>
                    </a:lnTo>
                    <a:cubicBezTo>
                      <a:pt x="69" y="1598"/>
                      <a:pt x="114" y="1712"/>
                      <a:pt x="160" y="1803"/>
                    </a:cubicBezTo>
                    <a:cubicBezTo>
                      <a:pt x="183" y="1803"/>
                      <a:pt x="183" y="1826"/>
                      <a:pt x="183" y="1826"/>
                    </a:cubicBezTo>
                    <a:lnTo>
                      <a:pt x="183" y="1849"/>
                    </a:lnTo>
                    <a:cubicBezTo>
                      <a:pt x="229" y="1918"/>
                      <a:pt x="274" y="1986"/>
                      <a:pt x="320" y="2054"/>
                    </a:cubicBezTo>
                    <a:cubicBezTo>
                      <a:pt x="343" y="2054"/>
                      <a:pt x="343" y="2077"/>
                      <a:pt x="366" y="2100"/>
                    </a:cubicBezTo>
                    <a:cubicBezTo>
                      <a:pt x="366" y="2100"/>
                      <a:pt x="366" y="2123"/>
                      <a:pt x="366" y="2123"/>
                    </a:cubicBezTo>
                    <a:cubicBezTo>
                      <a:pt x="457" y="2237"/>
                      <a:pt x="571" y="2328"/>
                      <a:pt x="662" y="2420"/>
                    </a:cubicBezTo>
                    <a:cubicBezTo>
                      <a:pt x="880" y="2565"/>
                      <a:pt x="1144" y="2664"/>
                      <a:pt x="1407" y="2664"/>
                    </a:cubicBezTo>
                    <a:cubicBezTo>
                      <a:pt x="1558" y="2664"/>
                      <a:pt x="1708" y="2631"/>
                      <a:pt x="1849" y="2557"/>
                    </a:cubicBezTo>
                    <a:cubicBezTo>
                      <a:pt x="1941" y="2534"/>
                      <a:pt x="2009" y="2465"/>
                      <a:pt x="2077" y="2397"/>
                    </a:cubicBezTo>
                    <a:cubicBezTo>
                      <a:pt x="2146" y="2328"/>
                      <a:pt x="2192" y="2260"/>
                      <a:pt x="2237" y="2169"/>
                    </a:cubicBezTo>
                    <a:cubicBezTo>
                      <a:pt x="2283" y="2100"/>
                      <a:pt x="2306" y="2009"/>
                      <a:pt x="2329" y="1918"/>
                    </a:cubicBezTo>
                    <a:cubicBezTo>
                      <a:pt x="2374" y="1803"/>
                      <a:pt x="2374" y="1666"/>
                      <a:pt x="2374" y="1552"/>
                    </a:cubicBezTo>
                    <a:cubicBezTo>
                      <a:pt x="2374" y="1438"/>
                      <a:pt x="2351" y="1324"/>
                      <a:pt x="2329" y="1233"/>
                    </a:cubicBezTo>
                    <a:cubicBezTo>
                      <a:pt x="2306" y="1096"/>
                      <a:pt x="2260" y="982"/>
                      <a:pt x="2192" y="890"/>
                    </a:cubicBezTo>
                    <a:cubicBezTo>
                      <a:pt x="2123" y="708"/>
                      <a:pt x="1986" y="548"/>
                      <a:pt x="1849" y="388"/>
                    </a:cubicBezTo>
                    <a:cubicBezTo>
                      <a:pt x="1712" y="251"/>
                      <a:pt x="1530" y="137"/>
                      <a:pt x="1347" y="69"/>
                    </a:cubicBezTo>
                    <a:cubicBezTo>
                      <a:pt x="1233" y="23"/>
                      <a:pt x="1119" y="0"/>
                      <a:pt x="1005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26" name="Google Shape;426;p10"/>
            <p:cNvGrpSpPr/>
            <p:nvPr/>
          </p:nvGrpSpPr>
          <p:grpSpPr>
            <a:xfrm rot="2700000">
              <a:off x="7530984" y="363354"/>
              <a:ext cx="755670" cy="411465"/>
              <a:chOff x="8334205" y="3657627"/>
              <a:chExt cx="1101277" cy="599649"/>
            </a:xfrm>
          </p:grpSpPr>
          <p:sp>
            <p:nvSpPr>
              <p:cNvPr id="427" name="Google Shape;427;p10"/>
              <p:cNvSpPr/>
              <p:nvPr/>
            </p:nvSpPr>
            <p:spPr>
              <a:xfrm flipH="1">
                <a:off x="9235355" y="3919913"/>
                <a:ext cx="200127" cy="136041"/>
              </a:xfrm>
              <a:custGeom>
                <a:avLst/>
                <a:gdLst/>
                <a:ahLst/>
                <a:cxnLst/>
                <a:rect l="l" t="t" r="r" b="b"/>
                <a:pathLst>
                  <a:path w="6027" h="4097" extrusionOk="0">
                    <a:moveTo>
                      <a:pt x="1655" y="0"/>
                    </a:moveTo>
                    <a:cubicBezTo>
                      <a:pt x="1436" y="0"/>
                      <a:pt x="1258" y="79"/>
                      <a:pt x="1141" y="262"/>
                    </a:cubicBezTo>
                    <a:cubicBezTo>
                      <a:pt x="0" y="2088"/>
                      <a:pt x="1141" y="4096"/>
                      <a:pt x="1141" y="4096"/>
                    </a:cubicBezTo>
                    <a:lnTo>
                      <a:pt x="6026" y="3069"/>
                    </a:lnTo>
                    <a:cubicBezTo>
                      <a:pt x="6026" y="3069"/>
                      <a:pt x="3025" y="0"/>
                      <a:pt x="165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28" name="Google Shape;428;p10"/>
              <p:cNvSpPr/>
              <p:nvPr/>
            </p:nvSpPr>
            <p:spPr>
              <a:xfrm flipH="1">
                <a:off x="8334205" y="3769063"/>
                <a:ext cx="1068703" cy="488213"/>
              </a:xfrm>
              <a:custGeom>
                <a:avLst/>
                <a:gdLst/>
                <a:ahLst/>
                <a:cxnLst/>
                <a:rect l="l" t="t" r="r" b="b"/>
                <a:pathLst>
                  <a:path w="32185" h="14703" extrusionOk="0">
                    <a:moveTo>
                      <a:pt x="18261" y="0"/>
                    </a:moveTo>
                    <a:cubicBezTo>
                      <a:pt x="17981" y="0"/>
                      <a:pt x="17702" y="57"/>
                      <a:pt x="17439" y="171"/>
                    </a:cubicBezTo>
                    <a:lnTo>
                      <a:pt x="412" y="7932"/>
                    </a:lnTo>
                    <a:cubicBezTo>
                      <a:pt x="1" y="8115"/>
                      <a:pt x="1" y="8708"/>
                      <a:pt x="412" y="8891"/>
                    </a:cubicBezTo>
                    <a:lnTo>
                      <a:pt x="12851" y="14483"/>
                    </a:lnTo>
                    <a:cubicBezTo>
                      <a:pt x="13187" y="14628"/>
                      <a:pt x="13551" y="14703"/>
                      <a:pt x="13915" y="14703"/>
                    </a:cubicBezTo>
                    <a:cubicBezTo>
                      <a:pt x="14293" y="14703"/>
                      <a:pt x="14671" y="14623"/>
                      <a:pt x="15020" y="14460"/>
                    </a:cubicBezTo>
                    <a:lnTo>
                      <a:pt x="31774" y="6836"/>
                    </a:lnTo>
                    <a:cubicBezTo>
                      <a:pt x="32184" y="6631"/>
                      <a:pt x="32184" y="6060"/>
                      <a:pt x="31774" y="5878"/>
                    </a:cubicBezTo>
                    <a:lnTo>
                      <a:pt x="19083" y="171"/>
                    </a:lnTo>
                    <a:cubicBezTo>
                      <a:pt x="18820" y="57"/>
                      <a:pt x="18541" y="0"/>
                      <a:pt x="1826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29" name="Google Shape;429;p10"/>
              <p:cNvSpPr/>
              <p:nvPr/>
            </p:nvSpPr>
            <p:spPr>
              <a:xfrm flipH="1">
                <a:off x="8334205" y="3744026"/>
                <a:ext cx="1068703" cy="488246"/>
              </a:xfrm>
              <a:custGeom>
                <a:avLst/>
                <a:gdLst/>
                <a:ahLst/>
                <a:cxnLst/>
                <a:rect l="l" t="t" r="r" b="b"/>
                <a:pathLst>
                  <a:path w="32185" h="14704" extrusionOk="0">
                    <a:moveTo>
                      <a:pt x="18261" y="1"/>
                    </a:moveTo>
                    <a:cubicBezTo>
                      <a:pt x="17981" y="1"/>
                      <a:pt x="17702" y="58"/>
                      <a:pt x="17439" y="172"/>
                    </a:cubicBezTo>
                    <a:lnTo>
                      <a:pt x="412" y="6289"/>
                    </a:lnTo>
                    <a:cubicBezTo>
                      <a:pt x="1" y="6472"/>
                      <a:pt x="229" y="8800"/>
                      <a:pt x="640" y="8983"/>
                    </a:cubicBezTo>
                    <a:lnTo>
                      <a:pt x="12851" y="14484"/>
                    </a:lnTo>
                    <a:cubicBezTo>
                      <a:pt x="13187" y="14629"/>
                      <a:pt x="13551" y="14703"/>
                      <a:pt x="13915" y="14703"/>
                    </a:cubicBezTo>
                    <a:cubicBezTo>
                      <a:pt x="14293" y="14703"/>
                      <a:pt x="14671" y="14623"/>
                      <a:pt x="15020" y="14461"/>
                    </a:cubicBezTo>
                    <a:lnTo>
                      <a:pt x="31774" y="6837"/>
                    </a:lnTo>
                    <a:cubicBezTo>
                      <a:pt x="32184" y="6632"/>
                      <a:pt x="32184" y="4418"/>
                      <a:pt x="31774" y="4235"/>
                    </a:cubicBezTo>
                    <a:lnTo>
                      <a:pt x="19083" y="172"/>
                    </a:lnTo>
                    <a:cubicBezTo>
                      <a:pt x="18820" y="58"/>
                      <a:pt x="18541" y="1"/>
                      <a:pt x="18261" y="1"/>
                    </a:cubicBezTo>
                    <a:close/>
                  </a:path>
                </a:pathLst>
              </a:custGeom>
              <a:solidFill>
                <a:srgbClr val="FAF8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30" name="Google Shape;430;p10"/>
              <p:cNvSpPr/>
              <p:nvPr/>
            </p:nvSpPr>
            <p:spPr>
              <a:xfrm flipH="1">
                <a:off x="8334205" y="3657627"/>
                <a:ext cx="1068703" cy="488313"/>
              </a:xfrm>
              <a:custGeom>
                <a:avLst/>
                <a:gdLst/>
                <a:ahLst/>
                <a:cxnLst/>
                <a:rect l="l" t="t" r="r" b="b"/>
                <a:pathLst>
                  <a:path w="32185" h="14706" extrusionOk="0">
                    <a:moveTo>
                      <a:pt x="18261" y="1"/>
                    </a:moveTo>
                    <a:cubicBezTo>
                      <a:pt x="17981" y="1"/>
                      <a:pt x="17702" y="58"/>
                      <a:pt x="17439" y="172"/>
                    </a:cubicBezTo>
                    <a:lnTo>
                      <a:pt x="412" y="7933"/>
                    </a:lnTo>
                    <a:cubicBezTo>
                      <a:pt x="1" y="8138"/>
                      <a:pt x="1" y="8709"/>
                      <a:pt x="412" y="8891"/>
                    </a:cubicBezTo>
                    <a:lnTo>
                      <a:pt x="12851" y="14483"/>
                    </a:lnTo>
                    <a:cubicBezTo>
                      <a:pt x="13194" y="14632"/>
                      <a:pt x="13565" y="14706"/>
                      <a:pt x="13936" y="14706"/>
                    </a:cubicBezTo>
                    <a:cubicBezTo>
                      <a:pt x="14306" y="14706"/>
                      <a:pt x="14677" y="14632"/>
                      <a:pt x="15020" y="14483"/>
                    </a:cubicBezTo>
                    <a:lnTo>
                      <a:pt x="31774" y="6837"/>
                    </a:lnTo>
                    <a:cubicBezTo>
                      <a:pt x="32184" y="6654"/>
                      <a:pt x="32184" y="6061"/>
                      <a:pt x="31774" y="5878"/>
                    </a:cubicBezTo>
                    <a:lnTo>
                      <a:pt x="19083" y="172"/>
                    </a:lnTo>
                    <a:cubicBezTo>
                      <a:pt x="18820" y="58"/>
                      <a:pt x="18541" y="1"/>
                      <a:pt x="1826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31" name="Google Shape;431;p10"/>
              <p:cNvSpPr/>
              <p:nvPr/>
            </p:nvSpPr>
            <p:spPr>
              <a:xfrm flipH="1">
                <a:off x="8503218" y="3726228"/>
                <a:ext cx="464638" cy="206170"/>
              </a:xfrm>
              <a:custGeom>
                <a:avLst/>
                <a:gdLst/>
                <a:ahLst/>
                <a:cxnLst/>
                <a:rect l="l" t="t" r="r" b="b"/>
                <a:pathLst>
                  <a:path w="13993" h="6209" extrusionOk="0">
                    <a:moveTo>
                      <a:pt x="5433" y="0"/>
                    </a:moveTo>
                    <a:lnTo>
                      <a:pt x="0" y="2397"/>
                    </a:lnTo>
                    <a:lnTo>
                      <a:pt x="8423" y="6209"/>
                    </a:lnTo>
                    <a:lnTo>
                      <a:pt x="13992" y="3721"/>
                    </a:lnTo>
                    <a:lnTo>
                      <a:pt x="5433" y="0"/>
                    </a:lnTo>
                    <a:close/>
                  </a:path>
                </a:pathLst>
              </a:custGeom>
              <a:solidFill>
                <a:srgbClr val="FAF8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32" name="Google Shape;432;p10"/>
              <p:cNvSpPr/>
              <p:nvPr/>
            </p:nvSpPr>
            <p:spPr>
              <a:xfrm flipH="1">
                <a:off x="8964037" y="4041510"/>
                <a:ext cx="144043" cy="61429"/>
              </a:xfrm>
              <a:custGeom>
                <a:avLst/>
                <a:gdLst/>
                <a:ahLst/>
                <a:cxnLst/>
                <a:rect l="l" t="t" r="r" b="b"/>
                <a:pathLst>
                  <a:path w="4338" h="1850" fill="none" extrusionOk="0">
                    <a:moveTo>
                      <a:pt x="4338" y="1850"/>
                    </a:moveTo>
                    <a:lnTo>
                      <a:pt x="1" y="1"/>
                    </a:lnTo>
                  </a:path>
                </a:pathLst>
              </a:custGeom>
              <a:noFill/>
              <a:ln w="9700" cap="rnd" cmpd="sng">
                <a:solidFill>
                  <a:srgbClr val="FFFFFF"/>
                </a:solidFill>
                <a:prstDash val="solid"/>
                <a:miter lim="228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33" name="Google Shape;433;p10"/>
              <p:cNvSpPr/>
              <p:nvPr/>
            </p:nvSpPr>
            <p:spPr>
              <a:xfrm flipH="1">
                <a:off x="9142913" y="4012721"/>
                <a:ext cx="20487" cy="7604"/>
              </a:xfrm>
              <a:custGeom>
                <a:avLst/>
                <a:gdLst/>
                <a:ahLst/>
                <a:cxnLst/>
                <a:rect l="l" t="t" r="r" b="b"/>
                <a:pathLst>
                  <a:path w="617" h="229" fill="none" extrusionOk="0">
                    <a:moveTo>
                      <a:pt x="617" y="229"/>
                    </a:moveTo>
                    <a:lnTo>
                      <a:pt x="0" y="0"/>
                    </a:lnTo>
                  </a:path>
                </a:pathLst>
              </a:custGeom>
              <a:noFill/>
              <a:ln w="9700" cap="rnd" cmpd="sng">
                <a:solidFill>
                  <a:srgbClr val="FFFFFF"/>
                </a:solidFill>
                <a:prstDash val="solid"/>
                <a:miter lim="228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220733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57762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4"/>
          <p:cNvSpPr/>
          <p:nvPr/>
        </p:nvSpPr>
        <p:spPr>
          <a:xfrm rot="10800000">
            <a:off x="-1105553" y="-79"/>
            <a:ext cx="5331132" cy="5143674"/>
          </a:xfrm>
          <a:custGeom>
            <a:avLst/>
            <a:gdLst/>
            <a:ahLst/>
            <a:cxnLst/>
            <a:rect l="l" t="t" r="r" b="b"/>
            <a:pathLst>
              <a:path w="206433" h="190295" extrusionOk="0">
                <a:moveTo>
                  <a:pt x="22050" y="0"/>
                </a:moveTo>
                <a:cubicBezTo>
                  <a:pt x="22050" y="0"/>
                  <a:pt x="0" y="36406"/>
                  <a:pt x="40424" y="70348"/>
                </a:cubicBezTo>
                <a:cubicBezTo>
                  <a:pt x="71352" y="96323"/>
                  <a:pt x="91690" y="165529"/>
                  <a:pt x="72836" y="190294"/>
                </a:cubicBezTo>
                <a:lnTo>
                  <a:pt x="206433" y="190294"/>
                </a:lnTo>
                <a:lnTo>
                  <a:pt x="20643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63" name="Google Shape;463;p14"/>
          <p:cNvSpPr/>
          <p:nvPr/>
        </p:nvSpPr>
        <p:spPr>
          <a:xfrm rot="10800000">
            <a:off x="-1105442" y="-79"/>
            <a:ext cx="5331021" cy="5143674"/>
          </a:xfrm>
          <a:custGeom>
            <a:avLst/>
            <a:gdLst/>
            <a:ahLst/>
            <a:cxnLst/>
            <a:rect l="l" t="t" r="r" b="b"/>
            <a:pathLst>
              <a:path w="206433" h="190295" extrusionOk="0">
                <a:moveTo>
                  <a:pt x="22050" y="0"/>
                </a:moveTo>
                <a:cubicBezTo>
                  <a:pt x="22050" y="0"/>
                  <a:pt x="0" y="36406"/>
                  <a:pt x="40424" y="70348"/>
                </a:cubicBezTo>
                <a:cubicBezTo>
                  <a:pt x="71352" y="96323"/>
                  <a:pt x="91690" y="165529"/>
                  <a:pt x="72836" y="190294"/>
                </a:cubicBezTo>
                <a:lnTo>
                  <a:pt x="206433" y="190294"/>
                </a:lnTo>
                <a:lnTo>
                  <a:pt x="206433" y="41428"/>
                </a:lnTo>
                <a:cubicBezTo>
                  <a:pt x="195659" y="33290"/>
                  <a:pt x="181069" y="29126"/>
                  <a:pt x="166086" y="29126"/>
                </a:cubicBezTo>
                <a:cubicBezTo>
                  <a:pt x="157579" y="29126"/>
                  <a:pt x="148944" y="30468"/>
                  <a:pt x="140810" y="33188"/>
                </a:cubicBezTo>
                <a:cubicBezTo>
                  <a:pt x="136525" y="34619"/>
                  <a:pt x="132657" y="35260"/>
                  <a:pt x="129120" y="35260"/>
                </a:cubicBezTo>
                <a:cubicBezTo>
                  <a:pt x="108896" y="35260"/>
                  <a:pt x="99447" y="14298"/>
                  <a:pt x="84294" y="0"/>
                </a:cubicBezTo>
                <a:close/>
              </a:path>
            </a:pathLst>
          </a:custGeom>
          <a:solidFill>
            <a:srgbClr val="4240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64" name="Google Shape;464;p14"/>
          <p:cNvSpPr txBox="1">
            <a:spLocks noGrp="1"/>
          </p:cNvSpPr>
          <p:nvPr>
            <p:ph type="title"/>
          </p:nvPr>
        </p:nvSpPr>
        <p:spPr>
          <a:xfrm>
            <a:off x="2419350" y="445025"/>
            <a:ext cx="6004500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65" name="Google Shape;465;p14"/>
          <p:cNvSpPr txBox="1">
            <a:spLocks noGrp="1"/>
          </p:cNvSpPr>
          <p:nvPr>
            <p:ph type="title" idx="2"/>
          </p:nvPr>
        </p:nvSpPr>
        <p:spPr>
          <a:xfrm>
            <a:off x="5943600" y="2530263"/>
            <a:ext cx="2023500" cy="354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66" name="Google Shape;466;p14"/>
          <p:cNvSpPr txBox="1">
            <a:spLocks noGrp="1"/>
          </p:cNvSpPr>
          <p:nvPr>
            <p:ph type="subTitle" idx="1"/>
          </p:nvPr>
        </p:nvSpPr>
        <p:spPr>
          <a:xfrm>
            <a:off x="5943600" y="2840563"/>
            <a:ext cx="2023500" cy="712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467" name="Google Shape;467;p14"/>
          <p:cNvSpPr txBox="1">
            <a:spLocks noGrp="1"/>
          </p:cNvSpPr>
          <p:nvPr>
            <p:ph type="title" idx="3"/>
          </p:nvPr>
        </p:nvSpPr>
        <p:spPr>
          <a:xfrm>
            <a:off x="5943600" y="3697625"/>
            <a:ext cx="2023500" cy="354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68" name="Google Shape;468;p14"/>
          <p:cNvSpPr txBox="1">
            <a:spLocks noGrp="1"/>
          </p:cNvSpPr>
          <p:nvPr>
            <p:ph type="subTitle" idx="4"/>
          </p:nvPr>
        </p:nvSpPr>
        <p:spPr>
          <a:xfrm>
            <a:off x="5943604" y="4007925"/>
            <a:ext cx="2023500" cy="712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469" name="Google Shape;469;p14"/>
          <p:cNvSpPr txBox="1">
            <a:spLocks noGrp="1"/>
          </p:cNvSpPr>
          <p:nvPr>
            <p:ph type="title" idx="5"/>
          </p:nvPr>
        </p:nvSpPr>
        <p:spPr>
          <a:xfrm>
            <a:off x="5943600" y="1362925"/>
            <a:ext cx="2023500" cy="354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70" name="Google Shape;470;p14"/>
          <p:cNvSpPr txBox="1">
            <a:spLocks noGrp="1"/>
          </p:cNvSpPr>
          <p:nvPr>
            <p:ph type="subTitle" idx="6"/>
          </p:nvPr>
        </p:nvSpPr>
        <p:spPr>
          <a:xfrm>
            <a:off x="5943606" y="1673225"/>
            <a:ext cx="2023500" cy="712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317808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16"/>
          <p:cNvSpPr txBox="1">
            <a:spLocks noGrp="1"/>
          </p:cNvSpPr>
          <p:nvPr>
            <p:ph type="title"/>
          </p:nvPr>
        </p:nvSpPr>
        <p:spPr>
          <a:xfrm flipH="1">
            <a:off x="719625" y="445025"/>
            <a:ext cx="5144100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03" name="Google Shape;503;p16"/>
          <p:cNvSpPr txBox="1">
            <a:spLocks noGrp="1"/>
          </p:cNvSpPr>
          <p:nvPr>
            <p:ph type="title" idx="2"/>
          </p:nvPr>
        </p:nvSpPr>
        <p:spPr>
          <a:xfrm flipH="1">
            <a:off x="3483599" y="1899775"/>
            <a:ext cx="2176800" cy="354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04" name="Google Shape;504;p16"/>
          <p:cNvSpPr txBox="1">
            <a:spLocks noGrp="1"/>
          </p:cNvSpPr>
          <p:nvPr>
            <p:ph type="subTitle" idx="1"/>
          </p:nvPr>
        </p:nvSpPr>
        <p:spPr>
          <a:xfrm flipH="1">
            <a:off x="3483588" y="2254178"/>
            <a:ext cx="2176800" cy="572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505" name="Google Shape;505;p16"/>
          <p:cNvSpPr txBox="1">
            <a:spLocks noGrp="1"/>
          </p:cNvSpPr>
          <p:nvPr>
            <p:ph type="title" idx="3"/>
          </p:nvPr>
        </p:nvSpPr>
        <p:spPr>
          <a:xfrm flipH="1">
            <a:off x="719734" y="1899775"/>
            <a:ext cx="2176500" cy="354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06" name="Google Shape;506;p16"/>
          <p:cNvSpPr txBox="1">
            <a:spLocks noGrp="1"/>
          </p:cNvSpPr>
          <p:nvPr>
            <p:ph type="subTitle" idx="4"/>
          </p:nvPr>
        </p:nvSpPr>
        <p:spPr>
          <a:xfrm flipH="1">
            <a:off x="719613" y="2254175"/>
            <a:ext cx="2176500" cy="572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507" name="Google Shape;507;p16"/>
          <p:cNvSpPr txBox="1">
            <a:spLocks noGrp="1"/>
          </p:cNvSpPr>
          <p:nvPr>
            <p:ph type="title" idx="5"/>
          </p:nvPr>
        </p:nvSpPr>
        <p:spPr>
          <a:xfrm flipH="1">
            <a:off x="3483600" y="3765747"/>
            <a:ext cx="2176800" cy="354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08" name="Google Shape;508;p16"/>
          <p:cNvSpPr txBox="1">
            <a:spLocks noGrp="1"/>
          </p:cNvSpPr>
          <p:nvPr>
            <p:ph type="subTitle" idx="6"/>
          </p:nvPr>
        </p:nvSpPr>
        <p:spPr>
          <a:xfrm flipH="1">
            <a:off x="3483600" y="4119747"/>
            <a:ext cx="2176800" cy="572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509" name="Google Shape;509;p16"/>
          <p:cNvSpPr txBox="1">
            <a:spLocks noGrp="1"/>
          </p:cNvSpPr>
          <p:nvPr>
            <p:ph type="title" idx="7"/>
          </p:nvPr>
        </p:nvSpPr>
        <p:spPr>
          <a:xfrm flipH="1">
            <a:off x="720049" y="3765747"/>
            <a:ext cx="2176500" cy="354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10" name="Google Shape;510;p16"/>
          <p:cNvSpPr txBox="1">
            <a:spLocks noGrp="1"/>
          </p:cNvSpPr>
          <p:nvPr>
            <p:ph type="subTitle" idx="8"/>
          </p:nvPr>
        </p:nvSpPr>
        <p:spPr>
          <a:xfrm flipH="1">
            <a:off x="720049" y="4119747"/>
            <a:ext cx="2176500" cy="572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511" name="Google Shape;511;p16"/>
          <p:cNvSpPr txBox="1">
            <a:spLocks noGrp="1"/>
          </p:cNvSpPr>
          <p:nvPr>
            <p:ph type="title" idx="9"/>
          </p:nvPr>
        </p:nvSpPr>
        <p:spPr>
          <a:xfrm flipH="1">
            <a:off x="6247025" y="1899775"/>
            <a:ext cx="2176800" cy="354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12" name="Google Shape;512;p16"/>
          <p:cNvSpPr txBox="1">
            <a:spLocks noGrp="1"/>
          </p:cNvSpPr>
          <p:nvPr>
            <p:ph type="subTitle" idx="13"/>
          </p:nvPr>
        </p:nvSpPr>
        <p:spPr>
          <a:xfrm flipH="1">
            <a:off x="6247014" y="2254182"/>
            <a:ext cx="2176800" cy="572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513" name="Google Shape;513;p16"/>
          <p:cNvSpPr txBox="1">
            <a:spLocks noGrp="1"/>
          </p:cNvSpPr>
          <p:nvPr>
            <p:ph type="title" idx="14"/>
          </p:nvPr>
        </p:nvSpPr>
        <p:spPr>
          <a:xfrm flipH="1">
            <a:off x="6247025" y="3765747"/>
            <a:ext cx="2176800" cy="354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14" name="Google Shape;514;p16"/>
          <p:cNvSpPr txBox="1">
            <a:spLocks noGrp="1"/>
          </p:cNvSpPr>
          <p:nvPr>
            <p:ph type="subTitle" idx="15"/>
          </p:nvPr>
        </p:nvSpPr>
        <p:spPr>
          <a:xfrm flipH="1">
            <a:off x="6247025" y="4119746"/>
            <a:ext cx="2176800" cy="572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515" name="Google Shape;515;p16"/>
          <p:cNvSpPr/>
          <p:nvPr/>
        </p:nvSpPr>
        <p:spPr>
          <a:xfrm flipH="1">
            <a:off x="3483598" y="0"/>
            <a:ext cx="5660444" cy="1046784"/>
          </a:xfrm>
          <a:custGeom>
            <a:avLst/>
            <a:gdLst/>
            <a:ahLst/>
            <a:cxnLst/>
            <a:rect l="l" t="t" r="r" b="b"/>
            <a:pathLst>
              <a:path w="86687" h="16031" extrusionOk="0">
                <a:moveTo>
                  <a:pt x="86545" y="1"/>
                </a:moveTo>
                <a:cubicBezTo>
                  <a:pt x="86497" y="1"/>
                  <a:pt x="86437" y="1"/>
                  <a:pt x="86365" y="2"/>
                </a:cubicBezTo>
                <a:lnTo>
                  <a:pt x="86686" y="2"/>
                </a:lnTo>
                <a:cubicBezTo>
                  <a:pt x="86686" y="2"/>
                  <a:pt x="86640" y="1"/>
                  <a:pt x="86545" y="1"/>
                </a:cubicBezTo>
                <a:close/>
                <a:moveTo>
                  <a:pt x="0" y="2"/>
                </a:moveTo>
                <a:lnTo>
                  <a:pt x="0" y="15909"/>
                </a:lnTo>
                <a:cubicBezTo>
                  <a:pt x="0" y="15909"/>
                  <a:pt x="1537" y="16030"/>
                  <a:pt x="4325" y="16030"/>
                </a:cubicBezTo>
                <a:cubicBezTo>
                  <a:pt x="11718" y="16030"/>
                  <a:pt x="27909" y="15174"/>
                  <a:pt x="47594" y="8923"/>
                </a:cubicBezTo>
                <a:cubicBezTo>
                  <a:pt x="73781" y="611"/>
                  <a:pt x="84454" y="34"/>
                  <a:pt x="86365" y="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516" name="Google Shape;516;p16"/>
          <p:cNvGrpSpPr/>
          <p:nvPr/>
        </p:nvGrpSpPr>
        <p:grpSpPr>
          <a:xfrm>
            <a:off x="4343852" y="19319"/>
            <a:ext cx="4951992" cy="952953"/>
            <a:chOff x="4343852" y="19319"/>
            <a:chExt cx="4951992" cy="952953"/>
          </a:xfrm>
        </p:grpSpPr>
        <p:sp>
          <p:nvSpPr>
            <p:cNvPr id="517" name="Google Shape;517;p16"/>
            <p:cNvSpPr/>
            <p:nvPr/>
          </p:nvSpPr>
          <p:spPr>
            <a:xfrm flipH="1">
              <a:off x="8748869" y="465386"/>
              <a:ext cx="193481" cy="191021"/>
            </a:xfrm>
            <a:custGeom>
              <a:avLst/>
              <a:gdLst/>
              <a:ahLst/>
              <a:cxnLst/>
              <a:rect l="l" t="t" r="r" b="b"/>
              <a:pathLst>
                <a:path w="7158" h="7067" extrusionOk="0">
                  <a:moveTo>
                    <a:pt x="4230" y="1"/>
                  </a:moveTo>
                  <a:cubicBezTo>
                    <a:pt x="4050" y="1"/>
                    <a:pt x="3847" y="107"/>
                    <a:pt x="3643" y="329"/>
                  </a:cubicBezTo>
                  <a:lnTo>
                    <a:pt x="3552" y="420"/>
                  </a:lnTo>
                  <a:lnTo>
                    <a:pt x="3460" y="512"/>
                  </a:lnTo>
                  <a:lnTo>
                    <a:pt x="2570" y="1493"/>
                  </a:lnTo>
                  <a:lnTo>
                    <a:pt x="1155" y="1265"/>
                  </a:lnTo>
                  <a:lnTo>
                    <a:pt x="995" y="1242"/>
                  </a:lnTo>
                  <a:cubicBezTo>
                    <a:pt x="930" y="1234"/>
                    <a:pt x="868" y="1230"/>
                    <a:pt x="809" y="1230"/>
                  </a:cubicBezTo>
                  <a:cubicBezTo>
                    <a:pt x="217" y="1230"/>
                    <a:pt x="1" y="1640"/>
                    <a:pt x="333" y="2201"/>
                  </a:cubicBezTo>
                  <a:lnTo>
                    <a:pt x="447" y="2452"/>
                  </a:lnTo>
                  <a:lnTo>
                    <a:pt x="1086" y="3616"/>
                  </a:lnTo>
                  <a:lnTo>
                    <a:pt x="516" y="4780"/>
                  </a:lnTo>
                  <a:lnTo>
                    <a:pt x="447" y="4917"/>
                  </a:lnTo>
                  <a:lnTo>
                    <a:pt x="379" y="5031"/>
                  </a:lnTo>
                  <a:cubicBezTo>
                    <a:pt x="101" y="5607"/>
                    <a:pt x="307" y="5993"/>
                    <a:pt x="831" y="5993"/>
                  </a:cubicBezTo>
                  <a:cubicBezTo>
                    <a:pt x="910" y="5993"/>
                    <a:pt x="995" y="5985"/>
                    <a:pt x="1086" y="5967"/>
                  </a:cubicBezTo>
                  <a:lnTo>
                    <a:pt x="1223" y="5944"/>
                  </a:lnTo>
                  <a:lnTo>
                    <a:pt x="1360" y="5921"/>
                  </a:lnTo>
                  <a:lnTo>
                    <a:pt x="2661" y="5670"/>
                  </a:lnTo>
                  <a:lnTo>
                    <a:pt x="3711" y="6674"/>
                  </a:lnTo>
                  <a:lnTo>
                    <a:pt x="3803" y="6766"/>
                  </a:lnTo>
                  <a:cubicBezTo>
                    <a:pt x="3997" y="6969"/>
                    <a:pt x="4192" y="7067"/>
                    <a:pt x="4363" y="7067"/>
                  </a:cubicBezTo>
                  <a:cubicBezTo>
                    <a:pt x="4633" y="7067"/>
                    <a:pt x="4842" y="6825"/>
                    <a:pt x="4898" y="6378"/>
                  </a:cubicBezTo>
                  <a:lnTo>
                    <a:pt x="5104" y="4803"/>
                  </a:lnTo>
                  <a:lnTo>
                    <a:pt x="6268" y="4186"/>
                  </a:lnTo>
                  <a:lnTo>
                    <a:pt x="6405" y="4118"/>
                  </a:lnTo>
                  <a:lnTo>
                    <a:pt x="6519" y="4072"/>
                  </a:lnTo>
                  <a:cubicBezTo>
                    <a:pt x="7158" y="3730"/>
                    <a:pt x="7135" y="3205"/>
                    <a:pt x="6473" y="2908"/>
                  </a:cubicBezTo>
                  <a:lnTo>
                    <a:pt x="6405" y="2863"/>
                  </a:lnTo>
                  <a:lnTo>
                    <a:pt x="5035" y="2223"/>
                  </a:lnTo>
                  <a:lnTo>
                    <a:pt x="4807" y="900"/>
                  </a:lnTo>
                  <a:lnTo>
                    <a:pt x="4784" y="649"/>
                  </a:lnTo>
                  <a:cubicBezTo>
                    <a:pt x="4703" y="228"/>
                    <a:pt x="4492" y="1"/>
                    <a:pt x="42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16"/>
            <p:cNvSpPr/>
            <p:nvPr/>
          </p:nvSpPr>
          <p:spPr>
            <a:xfrm flipH="1">
              <a:off x="8477933" y="76708"/>
              <a:ext cx="131771" cy="126203"/>
            </a:xfrm>
            <a:custGeom>
              <a:avLst/>
              <a:gdLst/>
              <a:ahLst/>
              <a:cxnLst/>
              <a:rect l="l" t="t" r="r" b="b"/>
              <a:pathLst>
                <a:path w="4875" h="4669" extrusionOk="0">
                  <a:moveTo>
                    <a:pt x="2121" y="0"/>
                  </a:moveTo>
                  <a:cubicBezTo>
                    <a:pt x="1960" y="0"/>
                    <a:pt x="1822" y="140"/>
                    <a:pt x="1758" y="411"/>
                  </a:cubicBezTo>
                  <a:lnTo>
                    <a:pt x="1735" y="480"/>
                  </a:lnTo>
                  <a:lnTo>
                    <a:pt x="1712" y="571"/>
                  </a:lnTo>
                  <a:lnTo>
                    <a:pt x="1484" y="1438"/>
                  </a:lnTo>
                  <a:lnTo>
                    <a:pt x="617" y="1758"/>
                  </a:lnTo>
                  <a:lnTo>
                    <a:pt x="502" y="1781"/>
                  </a:lnTo>
                  <a:cubicBezTo>
                    <a:pt x="46" y="1963"/>
                    <a:pt x="0" y="2306"/>
                    <a:pt x="411" y="2557"/>
                  </a:cubicBezTo>
                  <a:lnTo>
                    <a:pt x="571" y="2648"/>
                  </a:lnTo>
                  <a:lnTo>
                    <a:pt x="1301" y="3127"/>
                  </a:lnTo>
                  <a:lnTo>
                    <a:pt x="1347" y="4017"/>
                  </a:lnTo>
                  <a:lnTo>
                    <a:pt x="1347" y="4109"/>
                  </a:lnTo>
                  <a:lnTo>
                    <a:pt x="1347" y="4177"/>
                  </a:lnTo>
                  <a:cubicBezTo>
                    <a:pt x="1361" y="4497"/>
                    <a:pt x="1496" y="4669"/>
                    <a:pt x="1687" y="4669"/>
                  </a:cubicBezTo>
                  <a:cubicBezTo>
                    <a:pt x="1795" y="4669"/>
                    <a:pt x="1922" y="4613"/>
                    <a:pt x="2055" y="4497"/>
                  </a:cubicBezTo>
                  <a:lnTo>
                    <a:pt x="2123" y="4451"/>
                  </a:lnTo>
                  <a:lnTo>
                    <a:pt x="2191" y="4383"/>
                  </a:lnTo>
                  <a:lnTo>
                    <a:pt x="2876" y="3835"/>
                  </a:lnTo>
                  <a:lnTo>
                    <a:pt x="3812" y="4109"/>
                  </a:lnTo>
                  <a:lnTo>
                    <a:pt x="3881" y="4132"/>
                  </a:lnTo>
                  <a:cubicBezTo>
                    <a:pt x="3965" y="4156"/>
                    <a:pt x="4041" y="4167"/>
                    <a:pt x="4109" y="4167"/>
                  </a:cubicBezTo>
                  <a:cubicBezTo>
                    <a:pt x="4427" y="4167"/>
                    <a:pt x="4556" y="3915"/>
                    <a:pt x="4406" y="3538"/>
                  </a:cubicBezTo>
                  <a:lnTo>
                    <a:pt x="4018" y="2557"/>
                  </a:lnTo>
                  <a:lnTo>
                    <a:pt x="4520" y="1826"/>
                  </a:lnTo>
                  <a:lnTo>
                    <a:pt x="4565" y="1758"/>
                  </a:lnTo>
                  <a:lnTo>
                    <a:pt x="4611" y="1689"/>
                  </a:lnTo>
                  <a:cubicBezTo>
                    <a:pt x="4875" y="1293"/>
                    <a:pt x="4715" y="1003"/>
                    <a:pt x="4274" y="1003"/>
                  </a:cubicBezTo>
                  <a:cubicBezTo>
                    <a:pt x="4257" y="1003"/>
                    <a:pt x="4240" y="1004"/>
                    <a:pt x="4223" y="1004"/>
                  </a:cubicBezTo>
                  <a:lnTo>
                    <a:pt x="4177" y="1027"/>
                  </a:lnTo>
                  <a:lnTo>
                    <a:pt x="3173" y="1073"/>
                  </a:lnTo>
                  <a:lnTo>
                    <a:pt x="2625" y="365"/>
                  </a:lnTo>
                  <a:lnTo>
                    <a:pt x="2511" y="251"/>
                  </a:lnTo>
                  <a:cubicBezTo>
                    <a:pt x="2382" y="83"/>
                    <a:pt x="2245" y="0"/>
                    <a:pt x="21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19" name="Google Shape;519;p16"/>
            <p:cNvSpPr/>
            <p:nvPr/>
          </p:nvSpPr>
          <p:spPr>
            <a:xfrm flipH="1">
              <a:off x="8376040" y="400219"/>
              <a:ext cx="54330" cy="76522"/>
            </a:xfrm>
            <a:custGeom>
              <a:avLst/>
              <a:gdLst/>
              <a:ahLst/>
              <a:cxnLst/>
              <a:rect l="l" t="t" r="r" b="b"/>
              <a:pathLst>
                <a:path w="2010" h="2831" extrusionOk="0">
                  <a:moveTo>
                    <a:pt x="503" y="0"/>
                  </a:moveTo>
                  <a:lnTo>
                    <a:pt x="503" y="525"/>
                  </a:lnTo>
                  <a:cubicBezTo>
                    <a:pt x="480" y="822"/>
                    <a:pt x="366" y="1210"/>
                    <a:pt x="252" y="1415"/>
                  </a:cubicBezTo>
                  <a:lnTo>
                    <a:pt x="1" y="1780"/>
                  </a:lnTo>
                  <a:lnTo>
                    <a:pt x="434" y="1917"/>
                  </a:lnTo>
                  <a:cubicBezTo>
                    <a:pt x="663" y="1986"/>
                    <a:pt x="982" y="2214"/>
                    <a:pt x="1187" y="2442"/>
                  </a:cubicBezTo>
                  <a:lnTo>
                    <a:pt x="1530" y="2830"/>
                  </a:lnTo>
                  <a:lnTo>
                    <a:pt x="1530" y="2305"/>
                  </a:lnTo>
                  <a:cubicBezTo>
                    <a:pt x="1530" y="2032"/>
                    <a:pt x="1644" y="1621"/>
                    <a:pt x="1781" y="1438"/>
                  </a:cubicBezTo>
                  <a:lnTo>
                    <a:pt x="2009" y="1073"/>
                  </a:lnTo>
                  <a:lnTo>
                    <a:pt x="1598" y="936"/>
                  </a:lnTo>
                  <a:cubicBezTo>
                    <a:pt x="1370" y="845"/>
                    <a:pt x="1028" y="616"/>
                    <a:pt x="845" y="411"/>
                  </a:cubicBezTo>
                  <a:lnTo>
                    <a:pt x="503" y="0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20" name="Google Shape;520;p16"/>
            <p:cNvSpPr/>
            <p:nvPr/>
          </p:nvSpPr>
          <p:spPr>
            <a:xfrm flipH="1">
              <a:off x="7622095" y="71846"/>
              <a:ext cx="131771" cy="126203"/>
            </a:xfrm>
            <a:custGeom>
              <a:avLst/>
              <a:gdLst/>
              <a:ahLst/>
              <a:cxnLst/>
              <a:rect l="l" t="t" r="r" b="b"/>
              <a:pathLst>
                <a:path w="4875" h="4669" extrusionOk="0">
                  <a:moveTo>
                    <a:pt x="2121" y="0"/>
                  </a:moveTo>
                  <a:cubicBezTo>
                    <a:pt x="1960" y="0"/>
                    <a:pt x="1822" y="140"/>
                    <a:pt x="1758" y="411"/>
                  </a:cubicBezTo>
                  <a:lnTo>
                    <a:pt x="1735" y="480"/>
                  </a:lnTo>
                  <a:lnTo>
                    <a:pt x="1712" y="571"/>
                  </a:lnTo>
                  <a:lnTo>
                    <a:pt x="1484" y="1438"/>
                  </a:lnTo>
                  <a:lnTo>
                    <a:pt x="617" y="1758"/>
                  </a:lnTo>
                  <a:lnTo>
                    <a:pt x="502" y="1781"/>
                  </a:lnTo>
                  <a:cubicBezTo>
                    <a:pt x="46" y="1963"/>
                    <a:pt x="0" y="2306"/>
                    <a:pt x="411" y="2557"/>
                  </a:cubicBezTo>
                  <a:lnTo>
                    <a:pt x="571" y="2648"/>
                  </a:lnTo>
                  <a:lnTo>
                    <a:pt x="1301" y="3127"/>
                  </a:lnTo>
                  <a:lnTo>
                    <a:pt x="1347" y="4017"/>
                  </a:lnTo>
                  <a:lnTo>
                    <a:pt x="1347" y="4109"/>
                  </a:lnTo>
                  <a:lnTo>
                    <a:pt x="1347" y="4177"/>
                  </a:lnTo>
                  <a:cubicBezTo>
                    <a:pt x="1361" y="4497"/>
                    <a:pt x="1496" y="4669"/>
                    <a:pt x="1687" y="4669"/>
                  </a:cubicBezTo>
                  <a:cubicBezTo>
                    <a:pt x="1795" y="4669"/>
                    <a:pt x="1922" y="4613"/>
                    <a:pt x="2055" y="4497"/>
                  </a:cubicBezTo>
                  <a:lnTo>
                    <a:pt x="2123" y="4451"/>
                  </a:lnTo>
                  <a:lnTo>
                    <a:pt x="2191" y="4383"/>
                  </a:lnTo>
                  <a:lnTo>
                    <a:pt x="2876" y="3835"/>
                  </a:lnTo>
                  <a:lnTo>
                    <a:pt x="3812" y="4109"/>
                  </a:lnTo>
                  <a:lnTo>
                    <a:pt x="3881" y="4132"/>
                  </a:lnTo>
                  <a:cubicBezTo>
                    <a:pt x="3965" y="4156"/>
                    <a:pt x="4041" y="4167"/>
                    <a:pt x="4109" y="4167"/>
                  </a:cubicBezTo>
                  <a:cubicBezTo>
                    <a:pt x="4427" y="4167"/>
                    <a:pt x="4556" y="3915"/>
                    <a:pt x="4406" y="3538"/>
                  </a:cubicBezTo>
                  <a:lnTo>
                    <a:pt x="4018" y="2557"/>
                  </a:lnTo>
                  <a:lnTo>
                    <a:pt x="4520" y="1826"/>
                  </a:lnTo>
                  <a:lnTo>
                    <a:pt x="4565" y="1758"/>
                  </a:lnTo>
                  <a:lnTo>
                    <a:pt x="4611" y="1689"/>
                  </a:lnTo>
                  <a:cubicBezTo>
                    <a:pt x="4875" y="1293"/>
                    <a:pt x="4715" y="1003"/>
                    <a:pt x="4274" y="1003"/>
                  </a:cubicBezTo>
                  <a:cubicBezTo>
                    <a:pt x="4257" y="1003"/>
                    <a:pt x="4240" y="1004"/>
                    <a:pt x="4223" y="1004"/>
                  </a:cubicBezTo>
                  <a:lnTo>
                    <a:pt x="4177" y="1027"/>
                  </a:lnTo>
                  <a:lnTo>
                    <a:pt x="3173" y="1073"/>
                  </a:lnTo>
                  <a:lnTo>
                    <a:pt x="2625" y="365"/>
                  </a:lnTo>
                  <a:lnTo>
                    <a:pt x="2511" y="251"/>
                  </a:lnTo>
                  <a:cubicBezTo>
                    <a:pt x="2382" y="83"/>
                    <a:pt x="2245" y="0"/>
                    <a:pt x="21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21" name="Google Shape;521;p16"/>
            <p:cNvSpPr/>
            <p:nvPr/>
          </p:nvSpPr>
          <p:spPr>
            <a:xfrm flipH="1">
              <a:off x="7048742" y="101329"/>
              <a:ext cx="54349" cy="76941"/>
            </a:xfrm>
            <a:custGeom>
              <a:avLst/>
              <a:gdLst/>
              <a:ahLst/>
              <a:cxnLst/>
              <a:rect l="l" t="t" r="r" b="b"/>
              <a:pathLst>
                <a:path w="1758" h="2489" extrusionOk="0">
                  <a:moveTo>
                    <a:pt x="1027" y="1"/>
                  </a:moveTo>
                  <a:lnTo>
                    <a:pt x="822" y="389"/>
                  </a:lnTo>
                  <a:cubicBezTo>
                    <a:pt x="708" y="594"/>
                    <a:pt x="480" y="845"/>
                    <a:pt x="320" y="959"/>
                  </a:cubicBezTo>
                  <a:lnTo>
                    <a:pt x="0" y="1142"/>
                  </a:lnTo>
                  <a:lnTo>
                    <a:pt x="251" y="1393"/>
                  </a:lnTo>
                  <a:cubicBezTo>
                    <a:pt x="411" y="1530"/>
                    <a:pt x="571" y="1827"/>
                    <a:pt x="639" y="2055"/>
                  </a:cubicBezTo>
                  <a:lnTo>
                    <a:pt x="731" y="2489"/>
                  </a:lnTo>
                  <a:lnTo>
                    <a:pt x="936" y="2101"/>
                  </a:lnTo>
                  <a:cubicBezTo>
                    <a:pt x="1050" y="1895"/>
                    <a:pt x="1278" y="1621"/>
                    <a:pt x="1461" y="1530"/>
                  </a:cubicBezTo>
                  <a:lnTo>
                    <a:pt x="1758" y="1347"/>
                  </a:lnTo>
                  <a:lnTo>
                    <a:pt x="1507" y="1096"/>
                  </a:lnTo>
                  <a:cubicBezTo>
                    <a:pt x="1370" y="959"/>
                    <a:pt x="1187" y="640"/>
                    <a:pt x="1142" y="412"/>
                  </a:cubicBezTo>
                  <a:lnTo>
                    <a:pt x="1027" y="1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22" name="Google Shape;522;p16"/>
            <p:cNvSpPr/>
            <p:nvPr/>
          </p:nvSpPr>
          <p:spPr>
            <a:xfrm flipH="1">
              <a:off x="7817127" y="845506"/>
              <a:ext cx="54330" cy="76522"/>
            </a:xfrm>
            <a:custGeom>
              <a:avLst/>
              <a:gdLst/>
              <a:ahLst/>
              <a:cxnLst/>
              <a:rect l="l" t="t" r="r" b="b"/>
              <a:pathLst>
                <a:path w="2010" h="2831" extrusionOk="0">
                  <a:moveTo>
                    <a:pt x="503" y="0"/>
                  </a:moveTo>
                  <a:lnTo>
                    <a:pt x="503" y="525"/>
                  </a:lnTo>
                  <a:cubicBezTo>
                    <a:pt x="480" y="822"/>
                    <a:pt x="366" y="1210"/>
                    <a:pt x="252" y="1415"/>
                  </a:cubicBezTo>
                  <a:lnTo>
                    <a:pt x="1" y="1780"/>
                  </a:lnTo>
                  <a:lnTo>
                    <a:pt x="434" y="1917"/>
                  </a:lnTo>
                  <a:cubicBezTo>
                    <a:pt x="663" y="1986"/>
                    <a:pt x="982" y="2214"/>
                    <a:pt x="1187" y="2442"/>
                  </a:cubicBezTo>
                  <a:lnTo>
                    <a:pt x="1530" y="2830"/>
                  </a:lnTo>
                  <a:lnTo>
                    <a:pt x="1530" y="2305"/>
                  </a:lnTo>
                  <a:cubicBezTo>
                    <a:pt x="1530" y="2032"/>
                    <a:pt x="1644" y="1621"/>
                    <a:pt x="1781" y="1438"/>
                  </a:cubicBezTo>
                  <a:lnTo>
                    <a:pt x="2009" y="1073"/>
                  </a:lnTo>
                  <a:lnTo>
                    <a:pt x="1598" y="936"/>
                  </a:lnTo>
                  <a:cubicBezTo>
                    <a:pt x="1370" y="845"/>
                    <a:pt x="1028" y="616"/>
                    <a:pt x="845" y="411"/>
                  </a:cubicBezTo>
                  <a:lnTo>
                    <a:pt x="503" y="0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16"/>
            <p:cNvSpPr/>
            <p:nvPr/>
          </p:nvSpPr>
          <p:spPr>
            <a:xfrm flipH="1">
              <a:off x="6671944" y="427873"/>
              <a:ext cx="193481" cy="191021"/>
            </a:xfrm>
            <a:custGeom>
              <a:avLst/>
              <a:gdLst/>
              <a:ahLst/>
              <a:cxnLst/>
              <a:rect l="l" t="t" r="r" b="b"/>
              <a:pathLst>
                <a:path w="7158" h="7067" extrusionOk="0">
                  <a:moveTo>
                    <a:pt x="4230" y="1"/>
                  </a:moveTo>
                  <a:cubicBezTo>
                    <a:pt x="4050" y="1"/>
                    <a:pt x="3847" y="107"/>
                    <a:pt x="3643" y="329"/>
                  </a:cubicBezTo>
                  <a:lnTo>
                    <a:pt x="3552" y="420"/>
                  </a:lnTo>
                  <a:lnTo>
                    <a:pt x="3460" y="512"/>
                  </a:lnTo>
                  <a:lnTo>
                    <a:pt x="2570" y="1493"/>
                  </a:lnTo>
                  <a:lnTo>
                    <a:pt x="1155" y="1265"/>
                  </a:lnTo>
                  <a:lnTo>
                    <a:pt x="995" y="1242"/>
                  </a:lnTo>
                  <a:cubicBezTo>
                    <a:pt x="930" y="1234"/>
                    <a:pt x="868" y="1230"/>
                    <a:pt x="809" y="1230"/>
                  </a:cubicBezTo>
                  <a:cubicBezTo>
                    <a:pt x="217" y="1230"/>
                    <a:pt x="1" y="1640"/>
                    <a:pt x="333" y="2201"/>
                  </a:cubicBezTo>
                  <a:lnTo>
                    <a:pt x="447" y="2452"/>
                  </a:lnTo>
                  <a:lnTo>
                    <a:pt x="1086" y="3616"/>
                  </a:lnTo>
                  <a:lnTo>
                    <a:pt x="516" y="4780"/>
                  </a:lnTo>
                  <a:lnTo>
                    <a:pt x="447" y="4917"/>
                  </a:lnTo>
                  <a:lnTo>
                    <a:pt x="379" y="5031"/>
                  </a:lnTo>
                  <a:cubicBezTo>
                    <a:pt x="101" y="5607"/>
                    <a:pt x="307" y="5993"/>
                    <a:pt x="831" y="5993"/>
                  </a:cubicBezTo>
                  <a:cubicBezTo>
                    <a:pt x="910" y="5993"/>
                    <a:pt x="995" y="5985"/>
                    <a:pt x="1086" y="5967"/>
                  </a:cubicBezTo>
                  <a:lnTo>
                    <a:pt x="1223" y="5944"/>
                  </a:lnTo>
                  <a:lnTo>
                    <a:pt x="1360" y="5921"/>
                  </a:lnTo>
                  <a:lnTo>
                    <a:pt x="2661" y="5670"/>
                  </a:lnTo>
                  <a:lnTo>
                    <a:pt x="3711" y="6674"/>
                  </a:lnTo>
                  <a:lnTo>
                    <a:pt x="3803" y="6766"/>
                  </a:lnTo>
                  <a:cubicBezTo>
                    <a:pt x="3997" y="6969"/>
                    <a:pt x="4192" y="7067"/>
                    <a:pt x="4363" y="7067"/>
                  </a:cubicBezTo>
                  <a:cubicBezTo>
                    <a:pt x="4633" y="7067"/>
                    <a:pt x="4842" y="6825"/>
                    <a:pt x="4898" y="6378"/>
                  </a:cubicBezTo>
                  <a:lnTo>
                    <a:pt x="5104" y="4803"/>
                  </a:lnTo>
                  <a:lnTo>
                    <a:pt x="6268" y="4186"/>
                  </a:lnTo>
                  <a:lnTo>
                    <a:pt x="6405" y="4118"/>
                  </a:lnTo>
                  <a:lnTo>
                    <a:pt x="6519" y="4072"/>
                  </a:lnTo>
                  <a:cubicBezTo>
                    <a:pt x="7158" y="3730"/>
                    <a:pt x="7135" y="3205"/>
                    <a:pt x="6473" y="2908"/>
                  </a:cubicBezTo>
                  <a:lnTo>
                    <a:pt x="6405" y="2863"/>
                  </a:lnTo>
                  <a:lnTo>
                    <a:pt x="5035" y="2223"/>
                  </a:lnTo>
                  <a:lnTo>
                    <a:pt x="4807" y="900"/>
                  </a:lnTo>
                  <a:lnTo>
                    <a:pt x="4784" y="649"/>
                  </a:lnTo>
                  <a:cubicBezTo>
                    <a:pt x="4703" y="228"/>
                    <a:pt x="4492" y="1"/>
                    <a:pt x="42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16"/>
            <p:cNvSpPr/>
            <p:nvPr/>
          </p:nvSpPr>
          <p:spPr>
            <a:xfrm flipH="1">
              <a:off x="8145290" y="46219"/>
              <a:ext cx="54330" cy="76522"/>
            </a:xfrm>
            <a:custGeom>
              <a:avLst/>
              <a:gdLst/>
              <a:ahLst/>
              <a:cxnLst/>
              <a:rect l="l" t="t" r="r" b="b"/>
              <a:pathLst>
                <a:path w="2010" h="2831" extrusionOk="0">
                  <a:moveTo>
                    <a:pt x="503" y="0"/>
                  </a:moveTo>
                  <a:lnTo>
                    <a:pt x="503" y="525"/>
                  </a:lnTo>
                  <a:cubicBezTo>
                    <a:pt x="480" y="822"/>
                    <a:pt x="366" y="1210"/>
                    <a:pt x="252" y="1415"/>
                  </a:cubicBezTo>
                  <a:lnTo>
                    <a:pt x="1" y="1780"/>
                  </a:lnTo>
                  <a:lnTo>
                    <a:pt x="434" y="1917"/>
                  </a:lnTo>
                  <a:cubicBezTo>
                    <a:pt x="663" y="1986"/>
                    <a:pt x="982" y="2214"/>
                    <a:pt x="1187" y="2442"/>
                  </a:cubicBezTo>
                  <a:lnTo>
                    <a:pt x="1530" y="2830"/>
                  </a:lnTo>
                  <a:lnTo>
                    <a:pt x="1530" y="2305"/>
                  </a:lnTo>
                  <a:cubicBezTo>
                    <a:pt x="1530" y="2032"/>
                    <a:pt x="1644" y="1621"/>
                    <a:pt x="1781" y="1438"/>
                  </a:cubicBezTo>
                  <a:lnTo>
                    <a:pt x="2009" y="1073"/>
                  </a:lnTo>
                  <a:lnTo>
                    <a:pt x="1598" y="936"/>
                  </a:lnTo>
                  <a:cubicBezTo>
                    <a:pt x="1370" y="845"/>
                    <a:pt x="1028" y="616"/>
                    <a:pt x="845" y="411"/>
                  </a:cubicBezTo>
                  <a:lnTo>
                    <a:pt x="503" y="0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25" name="Google Shape;525;p16"/>
            <p:cNvSpPr/>
            <p:nvPr/>
          </p:nvSpPr>
          <p:spPr>
            <a:xfrm flipH="1">
              <a:off x="8888015" y="163756"/>
              <a:ext cx="54330" cy="76522"/>
            </a:xfrm>
            <a:custGeom>
              <a:avLst/>
              <a:gdLst/>
              <a:ahLst/>
              <a:cxnLst/>
              <a:rect l="l" t="t" r="r" b="b"/>
              <a:pathLst>
                <a:path w="2010" h="2831" extrusionOk="0">
                  <a:moveTo>
                    <a:pt x="503" y="0"/>
                  </a:moveTo>
                  <a:lnTo>
                    <a:pt x="503" y="525"/>
                  </a:lnTo>
                  <a:cubicBezTo>
                    <a:pt x="480" y="822"/>
                    <a:pt x="366" y="1210"/>
                    <a:pt x="252" y="1415"/>
                  </a:cubicBezTo>
                  <a:lnTo>
                    <a:pt x="1" y="1780"/>
                  </a:lnTo>
                  <a:lnTo>
                    <a:pt x="434" y="1917"/>
                  </a:lnTo>
                  <a:cubicBezTo>
                    <a:pt x="663" y="1986"/>
                    <a:pt x="982" y="2214"/>
                    <a:pt x="1187" y="2442"/>
                  </a:cubicBezTo>
                  <a:lnTo>
                    <a:pt x="1530" y="2830"/>
                  </a:lnTo>
                  <a:lnTo>
                    <a:pt x="1530" y="2305"/>
                  </a:lnTo>
                  <a:cubicBezTo>
                    <a:pt x="1530" y="2032"/>
                    <a:pt x="1644" y="1621"/>
                    <a:pt x="1781" y="1438"/>
                  </a:cubicBezTo>
                  <a:lnTo>
                    <a:pt x="2009" y="1073"/>
                  </a:lnTo>
                  <a:lnTo>
                    <a:pt x="1598" y="936"/>
                  </a:lnTo>
                  <a:cubicBezTo>
                    <a:pt x="1370" y="845"/>
                    <a:pt x="1028" y="616"/>
                    <a:pt x="845" y="411"/>
                  </a:cubicBezTo>
                  <a:lnTo>
                    <a:pt x="503" y="0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26" name="Google Shape;526;p16"/>
            <p:cNvSpPr/>
            <p:nvPr/>
          </p:nvSpPr>
          <p:spPr>
            <a:xfrm flipH="1">
              <a:off x="8748877" y="904994"/>
              <a:ext cx="47519" cy="67278"/>
            </a:xfrm>
            <a:custGeom>
              <a:avLst/>
              <a:gdLst/>
              <a:ahLst/>
              <a:cxnLst/>
              <a:rect l="l" t="t" r="r" b="b"/>
              <a:pathLst>
                <a:path w="1758" h="2489" extrusionOk="0">
                  <a:moveTo>
                    <a:pt x="1027" y="1"/>
                  </a:moveTo>
                  <a:lnTo>
                    <a:pt x="822" y="389"/>
                  </a:lnTo>
                  <a:cubicBezTo>
                    <a:pt x="708" y="594"/>
                    <a:pt x="480" y="845"/>
                    <a:pt x="320" y="959"/>
                  </a:cubicBezTo>
                  <a:lnTo>
                    <a:pt x="0" y="1142"/>
                  </a:lnTo>
                  <a:lnTo>
                    <a:pt x="251" y="1393"/>
                  </a:lnTo>
                  <a:cubicBezTo>
                    <a:pt x="411" y="1530"/>
                    <a:pt x="571" y="1827"/>
                    <a:pt x="639" y="2055"/>
                  </a:cubicBezTo>
                  <a:lnTo>
                    <a:pt x="731" y="2489"/>
                  </a:lnTo>
                  <a:lnTo>
                    <a:pt x="936" y="2101"/>
                  </a:lnTo>
                  <a:cubicBezTo>
                    <a:pt x="1050" y="1895"/>
                    <a:pt x="1278" y="1621"/>
                    <a:pt x="1461" y="1530"/>
                  </a:cubicBezTo>
                  <a:lnTo>
                    <a:pt x="1758" y="1347"/>
                  </a:lnTo>
                  <a:lnTo>
                    <a:pt x="1507" y="1096"/>
                  </a:lnTo>
                  <a:cubicBezTo>
                    <a:pt x="1370" y="959"/>
                    <a:pt x="1187" y="640"/>
                    <a:pt x="1142" y="412"/>
                  </a:cubicBezTo>
                  <a:lnTo>
                    <a:pt x="1027" y="1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27" name="Google Shape;527;p16"/>
            <p:cNvSpPr/>
            <p:nvPr/>
          </p:nvSpPr>
          <p:spPr>
            <a:xfrm flipH="1">
              <a:off x="6538395" y="46221"/>
              <a:ext cx="131771" cy="126203"/>
            </a:xfrm>
            <a:custGeom>
              <a:avLst/>
              <a:gdLst/>
              <a:ahLst/>
              <a:cxnLst/>
              <a:rect l="l" t="t" r="r" b="b"/>
              <a:pathLst>
                <a:path w="4875" h="4669" extrusionOk="0">
                  <a:moveTo>
                    <a:pt x="2121" y="0"/>
                  </a:moveTo>
                  <a:cubicBezTo>
                    <a:pt x="1960" y="0"/>
                    <a:pt x="1822" y="140"/>
                    <a:pt x="1758" y="411"/>
                  </a:cubicBezTo>
                  <a:lnTo>
                    <a:pt x="1735" y="480"/>
                  </a:lnTo>
                  <a:lnTo>
                    <a:pt x="1712" y="571"/>
                  </a:lnTo>
                  <a:lnTo>
                    <a:pt x="1484" y="1438"/>
                  </a:lnTo>
                  <a:lnTo>
                    <a:pt x="617" y="1758"/>
                  </a:lnTo>
                  <a:lnTo>
                    <a:pt x="502" y="1781"/>
                  </a:lnTo>
                  <a:cubicBezTo>
                    <a:pt x="46" y="1963"/>
                    <a:pt x="0" y="2306"/>
                    <a:pt x="411" y="2557"/>
                  </a:cubicBezTo>
                  <a:lnTo>
                    <a:pt x="571" y="2648"/>
                  </a:lnTo>
                  <a:lnTo>
                    <a:pt x="1301" y="3127"/>
                  </a:lnTo>
                  <a:lnTo>
                    <a:pt x="1347" y="4017"/>
                  </a:lnTo>
                  <a:lnTo>
                    <a:pt x="1347" y="4109"/>
                  </a:lnTo>
                  <a:lnTo>
                    <a:pt x="1347" y="4177"/>
                  </a:lnTo>
                  <a:cubicBezTo>
                    <a:pt x="1361" y="4497"/>
                    <a:pt x="1496" y="4669"/>
                    <a:pt x="1687" y="4669"/>
                  </a:cubicBezTo>
                  <a:cubicBezTo>
                    <a:pt x="1795" y="4669"/>
                    <a:pt x="1922" y="4613"/>
                    <a:pt x="2055" y="4497"/>
                  </a:cubicBezTo>
                  <a:lnTo>
                    <a:pt x="2123" y="4451"/>
                  </a:lnTo>
                  <a:lnTo>
                    <a:pt x="2191" y="4383"/>
                  </a:lnTo>
                  <a:lnTo>
                    <a:pt x="2876" y="3835"/>
                  </a:lnTo>
                  <a:lnTo>
                    <a:pt x="3812" y="4109"/>
                  </a:lnTo>
                  <a:lnTo>
                    <a:pt x="3881" y="4132"/>
                  </a:lnTo>
                  <a:cubicBezTo>
                    <a:pt x="3965" y="4156"/>
                    <a:pt x="4041" y="4167"/>
                    <a:pt x="4109" y="4167"/>
                  </a:cubicBezTo>
                  <a:cubicBezTo>
                    <a:pt x="4427" y="4167"/>
                    <a:pt x="4556" y="3915"/>
                    <a:pt x="4406" y="3538"/>
                  </a:cubicBezTo>
                  <a:lnTo>
                    <a:pt x="4018" y="2557"/>
                  </a:lnTo>
                  <a:lnTo>
                    <a:pt x="4520" y="1826"/>
                  </a:lnTo>
                  <a:lnTo>
                    <a:pt x="4565" y="1758"/>
                  </a:lnTo>
                  <a:lnTo>
                    <a:pt x="4611" y="1689"/>
                  </a:lnTo>
                  <a:cubicBezTo>
                    <a:pt x="4875" y="1293"/>
                    <a:pt x="4715" y="1003"/>
                    <a:pt x="4274" y="1003"/>
                  </a:cubicBezTo>
                  <a:cubicBezTo>
                    <a:pt x="4257" y="1003"/>
                    <a:pt x="4240" y="1004"/>
                    <a:pt x="4223" y="1004"/>
                  </a:cubicBezTo>
                  <a:lnTo>
                    <a:pt x="4177" y="1027"/>
                  </a:lnTo>
                  <a:lnTo>
                    <a:pt x="3173" y="1073"/>
                  </a:lnTo>
                  <a:lnTo>
                    <a:pt x="2625" y="365"/>
                  </a:lnTo>
                  <a:lnTo>
                    <a:pt x="2511" y="251"/>
                  </a:lnTo>
                  <a:cubicBezTo>
                    <a:pt x="2382" y="83"/>
                    <a:pt x="2245" y="0"/>
                    <a:pt x="21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528" name="Google Shape;528;p16"/>
            <p:cNvGrpSpPr/>
            <p:nvPr/>
          </p:nvGrpSpPr>
          <p:grpSpPr>
            <a:xfrm rot="4782693" flipH="1">
              <a:off x="5193742" y="46295"/>
              <a:ext cx="169069" cy="177313"/>
              <a:chOff x="4298580" y="207227"/>
              <a:chExt cx="169073" cy="177317"/>
            </a:xfrm>
          </p:grpSpPr>
          <p:sp>
            <p:nvSpPr>
              <p:cNvPr id="529" name="Google Shape;529;p16"/>
              <p:cNvSpPr/>
              <p:nvPr/>
            </p:nvSpPr>
            <p:spPr>
              <a:xfrm>
                <a:off x="4304148" y="212174"/>
                <a:ext cx="35788" cy="35193"/>
              </a:xfrm>
              <a:custGeom>
                <a:avLst/>
                <a:gdLst/>
                <a:ahLst/>
                <a:cxnLst/>
                <a:rect l="l" t="t" r="r" b="b"/>
                <a:pathLst>
                  <a:path w="1324" h="1302" extrusionOk="0">
                    <a:moveTo>
                      <a:pt x="685" y="0"/>
                    </a:moveTo>
                    <a:cubicBezTo>
                      <a:pt x="639" y="0"/>
                      <a:pt x="594" y="0"/>
                      <a:pt x="548" y="23"/>
                    </a:cubicBezTo>
                    <a:cubicBezTo>
                      <a:pt x="479" y="23"/>
                      <a:pt x="411" y="69"/>
                      <a:pt x="343" y="114"/>
                    </a:cubicBezTo>
                    <a:cubicBezTo>
                      <a:pt x="320" y="114"/>
                      <a:pt x="274" y="160"/>
                      <a:pt x="251" y="183"/>
                    </a:cubicBezTo>
                    <a:cubicBezTo>
                      <a:pt x="251" y="183"/>
                      <a:pt x="228" y="206"/>
                      <a:pt x="228" y="206"/>
                    </a:cubicBezTo>
                    <a:cubicBezTo>
                      <a:pt x="183" y="228"/>
                      <a:pt x="137" y="251"/>
                      <a:pt x="91" y="297"/>
                    </a:cubicBezTo>
                    <a:cubicBezTo>
                      <a:pt x="0" y="411"/>
                      <a:pt x="0" y="616"/>
                      <a:pt x="23" y="753"/>
                    </a:cubicBezTo>
                    <a:cubicBezTo>
                      <a:pt x="46" y="799"/>
                      <a:pt x="69" y="845"/>
                      <a:pt x="91" y="890"/>
                    </a:cubicBezTo>
                    <a:cubicBezTo>
                      <a:pt x="91" y="936"/>
                      <a:pt x="114" y="959"/>
                      <a:pt x="114" y="982"/>
                    </a:cubicBezTo>
                    <a:cubicBezTo>
                      <a:pt x="160" y="1050"/>
                      <a:pt x="206" y="1073"/>
                      <a:pt x="228" y="1119"/>
                    </a:cubicBezTo>
                    <a:cubicBezTo>
                      <a:pt x="274" y="1187"/>
                      <a:pt x="365" y="1233"/>
                      <a:pt x="434" y="1255"/>
                    </a:cubicBezTo>
                    <a:cubicBezTo>
                      <a:pt x="525" y="1278"/>
                      <a:pt x="616" y="1301"/>
                      <a:pt x="708" y="1301"/>
                    </a:cubicBezTo>
                    <a:cubicBezTo>
                      <a:pt x="776" y="1301"/>
                      <a:pt x="845" y="1278"/>
                      <a:pt x="890" y="1255"/>
                    </a:cubicBezTo>
                    <a:cubicBezTo>
                      <a:pt x="982" y="1210"/>
                      <a:pt x="1050" y="1164"/>
                      <a:pt x="1119" y="1119"/>
                    </a:cubicBezTo>
                    <a:cubicBezTo>
                      <a:pt x="1187" y="1050"/>
                      <a:pt x="1233" y="959"/>
                      <a:pt x="1278" y="867"/>
                    </a:cubicBezTo>
                    <a:cubicBezTo>
                      <a:pt x="1324" y="799"/>
                      <a:pt x="1324" y="708"/>
                      <a:pt x="1324" y="616"/>
                    </a:cubicBezTo>
                    <a:cubicBezTo>
                      <a:pt x="1324" y="548"/>
                      <a:pt x="1301" y="457"/>
                      <a:pt x="1278" y="388"/>
                    </a:cubicBezTo>
                    <a:cubicBezTo>
                      <a:pt x="1256" y="342"/>
                      <a:pt x="1233" y="297"/>
                      <a:pt x="1187" y="251"/>
                    </a:cubicBezTo>
                    <a:cubicBezTo>
                      <a:pt x="1164" y="206"/>
                      <a:pt x="1141" y="183"/>
                      <a:pt x="1119" y="160"/>
                    </a:cubicBezTo>
                    <a:cubicBezTo>
                      <a:pt x="1073" y="114"/>
                      <a:pt x="1027" y="91"/>
                      <a:pt x="1004" y="69"/>
                    </a:cubicBezTo>
                    <a:cubicBezTo>
                      <a:pt x="936" y="46"/>
                      <a:pt x="867" y="23"/>
                      <a:pt x="822" y="23"/>
                    </a:cubicBezTo>
                    <a:cubicBezTo>
                      <a:pt x="776" y="0"/>
                      <a:pt x="731" y="0"/>
                      <a:pt x="685" y="0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0" name="Google Shape;530;p16"/>
              <p:cNvSpPr/>
              <p:nvPr/>
            </p:nvSpPr>
            <p:spPr>
              <a:xfrm>
                <a:off x="4396077" y="219553"/>
                <a:ext cx="66656" cy="74684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2763" extrusionOk="0">
                    <a:moveTo>
                      <a:pt x="959" y="1"/>
                    </a:moveTo>
                    <a:cubicBezTo>
                      <a:pt x="867" y="1"/>
                      <a:pt x="776" y="24"/>
                      <a:pt x="685" y="47"/>
                    </a:cubicBezTo>
                    <a:cubicBezTo>
                      <a:pt x="639" y="69"/>
                      <a:pt x="571" y="92"/>
                      <a:pt x="502" y="138"/>
                    </a:cubicBezTo>
                    <a:cubicBezTo>
                      <a:pt x="457" y="161"/>
                      <a:pt x="411" y="206"/>
                      <a:pt x="365" y="252"/>
                    </a:cubicBezTo>
                    <a:cubicBezTo>
                      <a:pt x="342" y="275"/>
                      <a:pt x="320" y="298"/>
                      <a:pt x="297" y="343"/>
                    </a:cubicBezTo>
                    <a:cubicBezTo>
                      <a:pt x="228" y="389"/>
                      <a:pt x="183" y="457"/>
                      <a:pt x="160" y="549"/>
                    </a:cubicBezTo>
                    <a:cubicBezTo>
                      <a:pt x="114" y="640"/>
                      <a:pt x="91" y="731"/>
                      <a:pt x="69" y="823"/>
                    </a:cubicBezTo>
                    <a:cubicBezTo>
                      <a:pt x="23" y="982"/>
                      <a:pt x="0" y="1142"/>
                      <a:pt x="0" y="1302"/>
                    </a:cubicBezTo>
                    <a:cubicBezTo>
                      <a:pt x="23" y="1462"/>
                      <a:pt x="69" y="1622"/>
                      <a:pt x="137" y="1759"/>
                    </a:cubicBezTo>
                    <a:cubicBezTo>
                      <a:pt x="206" y="1918"/>
                      <a:pt x="274" y="2078"/>
                      <a:pt x="388" y="2215"/>
                    </a:cubicBezTo>
                    <a:cubicBezTo>
                      <a:pt x="434" y="2284"/>
                      <a:pt x="479" y="2352"/>
                      <a:pt x="548" y="2398"/>
                    </a:cubicBezTo>
                    <a:cubicBezTo>
                      <a:pt x="639" y="2489"/>
                      <a:pt x="753" y="2557"/>
                      <a:pt x="867" y="2626"/>
                    </a:cubicBezTo>
                    <a:cubicBezTo>
                      <a:pt x="1050" y="2717"/>
                      <a:pt x="1255" y="2740"/>
                      <a:pt x="1438" y="2763"/>
                    </a:cubicBezTo>
                    <a:cubicBezTo>
                      <a:pt x="1644" y="2763"/>
                      <a:pt x="1826" y="2694"/>
                      <a:pt x="1986" y="2603"/>
                    </a:cubicBezTo>
                    <a:cubicBezTo>
                      <a:pt x="2100" y="2535"/>
                      <a:pt x="2191" y="2443"/>
                      <a:pt x="2260" y="2352"/>
                    </a:cubicBezTo>
                    <a:cubicBezTo>
                      <a:pt x="2465" y="2101"/>
                      <a:pt x="2465" y="1781"/>
                      <a:pt x="2397" y="1485"/>
                    </a:cubicBezTo>
                    <a:cubicBezTo>
                      <a:pt x="2397" y="1393"/>
                      <a:pt x="2374" y="1302"/>
                      <a:pt x="2351" y="1211"/>
                    </a:cubicBezTo>
                    <a:cubicBezTo>
                      <a:pt x="2305" y="1119"/>
                      <a:pt x="2260" y="1028"/>
                      <a:pt x="2214" y="937"/>
                    </a:cubicBezTo>
                    <a:cubicBezTo>
                      <a:pt x="2191" y="868"/>
                      <a:pt x="2146" y="823"/>
                      <a:pt x="2123" y="754"/>
                    </a:cubicBezTo>
                    <a:cubicBezTo>
                      <a:pt x="2077" y="686"/>
                      <a:pt x="2032" y="640"/>
                      <a:pt x="1986" y="572"/>
                    </a:cubicBezTo>
                    <a:cubicBezTo>
                      <a:pt x="1917" y="503"/>
                      <a:pt x="1872" y="435"/>
                      <a:pt x="1780" y="366"/>
                    </a:cubicBezTo>
                    <a:cubicBezTo>
                      <a:pt x="1712" y="298"/>
                      <a:pt x="1621" y="252"/>
                      <a:pt x="1529" y="184"/>
                    </a:cubicBezTo>
                    <a:cubicBezTo>
                      <a:pt x="1392" y="115"/>
                      <a:pt x="1255" y="47"/>
                      <a:pt x="1096" y="24"/>
                    </a:cubicBezTo>
                    <a:cubicBezTo>
                      <a:pt x="1050" y="1"/>
                      <a:pt x="1004" y="1"/>
                      <a:pt x="959" y="1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1" name="Google Shape;531;p16"/>
              <p:cNvSpPr/>
              <p:nvPr/>
            </p:nvSpPr>
            <p:spPr>
              <a:xfrm>
                <a:off x="4404700" y="322591"/>
                <a:ext cx="58655" cy="56493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2090" extrusionOk="0">
                    <a:moveTo>
                      <a:pt x="1028" y="1"/>
                    </a:moveTo>
                    <a:cubicBezTo>
                      <a:pt x="914" y="1"/>
                      <a:pt x="822" y="24"/>
                      <a:pt x="708" y="46"/>
                    </a:cubicBezTo>
                    <a:cubicBezTo>
                      <a:pt x="663" y="46"/>
                      <a:pt x="594" y="69"/>
                      <a:pt x="548" y="92"/>
                    </a:cubicBezTo>
                    <a:cubicBezTo>
                      <a:pt x="503" y="115"/>
                      <a:pt x="457" y="138"/>
                      <a:pt x="434" y="161"/>
                    </a:cubicBezTo>
                    <a:cubicBezTo>
                      <a:pt x="366" y="183"/>
                      <a:pt x="297" y="252"/>
                      <a:pt x="252" y="298"/>
                    </a:cubicBezTo>
                    <a:cubicBezTo>
                      <a:pt x="229" y="343"/>
                      <a:pt x="206" y="389"/>
                      <a:pt x="183" y="434"/>
                    </a:cubicBezTo>
                    <a:cubicBezTo>
                      <a:pt x="115" y="480"/>
                      <a:pt x="92" y="594"/>
                      <a:pt x="69" y="663"/>
                    </a:cubicBezTo>
                    <a:cubicBezTo>
                      <a:pt x="23" y="868"/>
                      <a:pt x="1" y="1096"/>
                      <a:pt x="69" y="1302"/>
                    </a:cubicBezTo>
                    <a:cubicBezTo>
                      <a:pt x="115" y="1393"/>
                      <a:pt x="160" y="1484"/>
                      <a:pt x="206" y="1599"/>
                    </a:cubicBezTo>
                    <a:cubicBezTo>
                      <a:pt x="206" y="1621"/>
                      <a:pt x="229" y="1667"/>
                      <a:pt x="252" y="1690"/>
                    </a:cubicBezTo>
                    <a:cubicBezTo>
                      <a:pt x="275" y="1736"/>
                      <a:pt x="320" y="1781"/>
                      <a:pt x="366" y="1827"/>
                    </a:cubicBezTo>
                    <a:cubicBezTo>
                      <a:pt x="389" y="1850"/>
                      <a:pt x="434" y="1872"/>
                      <a:pt x="457" y="1895"/>
                    </a:cubicBezTo>
                    <a:cubicBezTo>
                      <a:pt x="526" y="1941"/>
                      <a:pt x="594" y="1987"/>
                      <a:pt x="663" y="2009"/>
                    </a:cubicBezTo>
                    <a:cubicBezTo>
                      <a:pt x="731" y="2032"/>
                      <a:pt x="777" y="2055"/>
                      <a:pt x="845" y="2055"/>
                    </a:cubicBezTo>
                    <a:cubicBezTo>
                      <a:pt x="914" y="2078"/>
                      <a:pt x="994" y="2089"/>
                      <a:pt x="1073" y="2089"/>
                    </a:cubicBezTo>
                    <a:cubicBezTo>
                      <a:pt x="1153" y="2089"/>
                      <a:pt x="1233" y="2078"/>
                      <a:pt x="1302" y="2055"/>
                    </a:cubicBezTo>
                    <a:cubicBezTo>
                      <a:pt x="1393" y="2032"/>
                      <a:pt x="1461" y="2009"/>
                      <a:pt x="1530" y="1964"/>
                    </a:cubicBezTo>
                    <a:cubicBezTo>
                      <a:pt x="1576" y="1941"/>
                      <a:pt x="1644" y="1918"/>
                      <a:pt x="1690" y="1895"/>
                    </a:cubicBezTo>
                    <a:cubicBezTo>
                      <a:pt x="1781" y="1850"/>
                      <a:pt x="1872" y="1781"/>
                      <a:pt x="1964" y="1690"/>
                    </a:cubicBezTo>
                    <a:cubicBezTo>
                      <a:pt x="2009" y="1621"/>
                      <a:pt x="2078" y="1530"/>
                      <a:pt x="2101" y="1439"/>
                    </a:cubicBezTo>
                    <a:cubicBezTo>
                      <a:pt x="2123" y="1416"/>
                      <a:pt x="2123" y="1370"/>
                      <a:pt x="2146" y="1325"/>
                    </a:cubicBezTo>
                    <a:cubicBezTo>
                      <a:pt x="2169" y="1256"/>
                      <a:pt x="2169" y="1188"/>
                      <a:pt x="2169" y="1142"/>
                    </a:cubicBezTo>
                    <a:cubicBezTo>
                      <a:pt x="2169" y="1096"/>
                      <a:pt x="2146" y="1051"/>
                      <a:pt x="2146" y="1005"/>
                    </a:cubicBezTo>
                    <a:cubicBezTo>
                      <a:pt x="2146" y="937"/>
                      <a:pt x="2123" y="891"/>
                      <a:pt x="2123" y="823"/>
                    </a:cubicBezTo>
                    <a:cubicBezTo>
                      <a:pt x="2101" y="731"/>
                      <a:pt x="2055" y="617"/>
                      <a:pt x="1986" y="526"/>
                    </a:cubicBezTo>
                    <a:cubicBezTo>
                      <a:pt x="1964" y="457"/>
                      <a:pt x="1895" y="389"/>
                      <a:pt x="1827" y="343"/>
                    </a:cubicBezTo>
                    <a:cubicBezTo>
                      <a:pt x="1758" y="252"/>
                      <a:pt x="1644" y="183"/>
                      <a:pt x="1553" y="138"/>
                    </a:cubicBezTo>
                    <a:cubicBezTo>
                      <a:pt x="1484" y="92"/>
                      <a:pt x="1393" y="69"/>
                      <a:pt x="1302" y="46"/>
                    </a:cubicBezTo>
                    <a:cubicBezTo>
                      <a:pt x="1210" y="1"/>
                      <a:pt x="1119" y="1"/>
                      <a:pt x="1028" y="1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2" name="Google Shape;532;p16"/>
              <p:cNvSpPr/>
              <p:nvPr/>
            </p:nvSpPr>
            <p:spPr>
              <a:xfrm>
                <a:off x="4390509" y="214634"/>
                <a:ext cx="77144" cy="87010"/>
              </a:xfrm>
              <a:custGeom>
                <a:avLst/>
                <a:gdLst/>
                <a:ahLst/>
                <a:cxnLst/>
                <a:rect l="l" t="t" r="r" b="b"/>
                <a:pathLst>
                  <a:path w="2854" h="3219" extrusionOk="0">
                    <a:moveTo>
                      <a:pt x="1347" y="320"/>
                    </a:moveTo>
                    <a:cubicBezTo>
                      <a:pt x="1439" y="343"/>
                      <a:pt x="1530" y="366"/>
                      <a:pt x="1621" y="388"/>
                    </a:cubicBezTo>
                    <a:cubicBezTo>
                      <a:pt x="1713" y="457"/>
                      <a:pt x="1827" y="503"/>
                      <a:pt x="1918" y="571"/>
                    </a:cubicBezTo>
                    <a:cubicBezTo>
                      <a:pt x="2009" y="662"/>
                      <a:pt x="2101" y="731"/>
                      <a:pt x="2169" y="845"/>
                    </a:cubicBezTo>
                    <a:cubicBezTo>
                      <a:pt x="2260" y="959"/>
                      <a:pt x="2329" y="1073"/>
                      <a:pt x="2375" y="1210"/>
                    </a:cubicBezTo>
                    <a:cubicBezTo>
                      <a:pt x="2443" y="1324"/>
                      <a:pt x="2466" y="1461"/>
                      <a:pt x="2489" y="1598"/>
                    </a:cubicBezTo>
                    <a:cubicBezTo>
                      <a:pt x="2511" y="1735"/>
                      <a:pt x="2511" y="1895"/>
                      <a:pt x="2489" y="2032"/>
                    </a:cubicBezTo>
                    <a:cubicBezTo>
                      <a:pt x="2489" y="2123"/>
                      <a:pt x="2443" y="2214"/>
                      <a:pt x="2420" y="2329"/>
                    </a:cubicBezTo>
                    <a:cubicBezTo>
                      <a:pt x="2375" y="2397"/>
                      <a:pt x="2329" y="2488"/>
                      <a:pt x="2283" y="2557"/>
                    </a:cubicBezTo>
                    <a:cubicBezTo>
                      <a:pt x="2238" y="2602"/>
                      <a:pt x="2192" y="2671"/>
                      <a:pt x="2123" y="2717"/>
                    </a:cubicBezTo>
                    <a:cubicBezTo>
                      <a:pt x="2078" y="2739"/>
                      <a:pt x="2009" y="2785"/>
                      <a:pt x="1941" y="2808"/>
                    </a:cubicBezTo>
                    <a:cubicBezTo>
                      <a:pt x="1872" y="2854"/>
                      <a:pt x="1804" y="2854"/>
                      <a:pt x="1735" y="2876"/>
                    </a:cubicBezTo>
                    <a:lnTo>
                      <a:pt x="1507" y="2876"/>
                    </a:lnTo>
                    <a:cubicBezTo>
                      <a:pt x="1416" y="2854"/>
                      <a:pt x="1325" y="2831"/>
                      <a:pt x="1256" y="2808"/>
                    </a:cubicBezTo>
                    <a:cubicBezTo>
                      <a:pt x="1142" y="2762"/>
                      <a:pt x="1028" y="2694"/>
                      <a:pt x="914" y="2625"/>
                    </a:cubicBezTo>
                    <a:cubicBezTo>
                      <a:pt x="822" y="2534"/>
                      <a:pt x="754" y="2466"/>
                      <a:pt x="685" y="2351"/>
                    </a:cubicBezTo>
                    <a:cubicBezTo>
                      <a:pt x="594" y="2260"/>
                      <a:pt x="526" y="2146"/>
                      <a:pt x="480" y="2009"/>
                    </a:cubicBezTo>
                    <a:cubicBezTo>
                      <a:pt x="412" y="1872"/>
                      <a:pt x="366" y="1712"/>
                      <a:pt x="343" y="1575"/>
                    </a:cubicBezTo>
                    <a:cubicBezTo>
                      <a:pt x="343" y="1507"/>
                      <a:pt x="343" y="1438"/>
                      <a:pt x="343" y="1347"/>
                    </a:cubicBezTo>
                    <a:cubicBezTo>
                      <a:pt x="343" y="1301"/>
                      <a:pt x="343" y="1256"/>
                      <a:pt x="343" y="1210"/>
                    </a:cubicBezTo>
                    <a:lnTo>
                      <a:pt x="343" y="1187"/>
                    </a:lnTo>
                    <a:cubicBezTo>
                      <a:pt x="366" y="1073"/>
                      <a:pt x="389" y="982"/>
                      <a:pt x="434" y="891"/>
                    </a:cubicBezTo>
                    <a:cubicBezTo>
                      <a:pt x="480" y="799"/>
                      <a:pt x="526" y="708"/>
                      <a:pt x="571" y="639"/>
                    </a:cubicBezTo>
                    <a:cubicBezTo>
                      <a:pt x="594" y="617"/>
                      <a:pt x="594" y="617"/>
                      <a:pt x="617" y="594"/>
                    </a:cubicBezTo>
                    <a:cubicBezTo>
                      <a:pt x="640" y="548"/>
                      <a:pt x="685" y="525"/>
                      <a:pt x="731" y="480"/>
                    </a:cubicBezTo>
                    <a:cubicBezTo>
                      <a:pt x="777" y="457"/>
                      <a:pt x="822" y="434"/>
                      <a:pt x="868" y="411"/>
                    </a:cubicBezTo>
                    <a:cubicBezTo>
                      <a:pt x="868" y="411"/>
                      <a:pt x="868" y="411"/>
                      <a:pt x="868" y="388"/>
                    </a:cubicBezTo>
                    <a:lnTo>
                      <a:pt x="891" y="388"/>
                    </a:lnTo>
                    <a:cubicBezTo>
                      <a:pt x="947" y="370"/>
                      <a:pt x="1004" y="351"/>
                      <a:pt x="1074" y="332"/>
                    </a:cubicBezTo>
                    <a:lnTo>
                      <a:pt x="1074" y="332"/>
                    </a:lnTo>
                    <a:cubicBezTo>
                      <a:pt x="1073" y="335"/>
                      <a:pt x="1073" y="338"/>
                      <a:pt x="1073" y="343"/>
                    </a:cubicBezTo>
                    <a:cubicBezTo>
                      <a:pt x="1073" y="343"/>
                      <a:pt x="1073" y="337"/>
                      <a:pt x="1076" y="331"/>
                    </a:cubicBezTo>
                    <a:lnTo>
                      <a:pt x="1076" y="331"/>
                    </a:lnTo>
                    <a:cubicBezTo>
                      <a:pt x="1076" y="331"/>
                      <a:pt x="1075" y="332"/>
                      <a:pt x="1074" y="332"/>
                    </a:cubicBezTo>
                    <a:lnTo>
                      <a:pt x="1074" y="332"/>
                    </a:lnTo>
                    <a:cubicBezTo>
                      <a:pt x="1074" y="320"/>
                      <a:pt x="1078" y="320"/>
                      <a:pt x="1096" y="320"/>
                    </a:cubicBezTo>
                    <a:cubicBezTo>
                      <a:pt x="1085" y="320"/>
                      <a:pt x="1079" y="325"/>
                      <a:pt x="1076" y="331"/>
                    </a:cubicBezTo>
                    <a:lnTo>
                      <a:pt x="1076" y="331"/>
                    </a:lnTo>
                    <a:cubicBezTo>
                      <a:pt x="1090" y="327"/>
                      <a:pt x="1104" y="324"/>
                      <a:pt x="1119" y="320"/>
                    </a:cubicBezTo>
                    <a:close/>
                    <a:moveTo>
                      <a:pt x="1233" y="0"/>
                    </a:moveTo>
                    <a:cubicBezTo>
                      <a:pt x="1165" y="0"/>
                      <a:pt x="1073" y="0"/>
                      <a:pt x="1005" y="23"/>
                    </a:cubicBezTo>
                    <a:lnTo>
                      <a:pt x="982" y="23"/>
                    </a:lnTo>
                    <a:cubicBezTo>
                      <a:pt x="914" y="46"/>
                      <a:pt x="868" y="46"/>
                      <a:pt x="822" y="69"/>
                    </a:cubicBezTo>
                    <a:cubicBezTo>
                      <a:pt x="800" y="69"/>
                      <a:pt x="800" y="69"/>
                      <a:pt x="800" y="92"/>
                    </a:cubicBezTo>
                    <a:cubicBezTo>
                      <a:pt x="754" y="92"/>
                      <a:pt x="731" y="115"/>
                      <a:pt x="708" y="115"/>
                    </a:cubicBezTo>
                    <a:cubicBezTo>
                      <a:pt x="708" y="115"/>
                      <a:pt x="685" y="137"/>
                      <a:pt x="685" y="137"/>
                    </a:cubicBezTo>
                    <a:lnTo>
                      <a:pt x="663" y="137"/>
                    </a:lnTo>
                    <a:cubicBezTo>
                      <a:pt x="663" y="137"/>
                      <a:pt x="663" y="160"/>
                      <a:pt x="640" y="160"/>
                    </a:cubicBezTo>
                    <a:lnTo>
                      <a:pt x="617" y="160"/>
                    </a:lnTo>
                    <a:cubicBezTo>
                      <a:pt x="617" y="160"/>
                      <a:pt x="617" y="183"/>
                      <a:pt x="617" y="183"/>
                    </a:cubicBezTo>
                    <a:lnTo>
                      <a:pt x="594" y="183"/>
                    </a:lnTo>
                    <a:cubicBezTo>
                      <a:pt x="594" y="183"/>
                      <a:pt x="571" y="183"/>
                      <a:pt x="571" y="206"/>
                    </a:cubicBezTo>
                    <a:cubicBezTo>
                      <a:pt x="480" y="274"/>
                      <a:pt x="389" y="366"/>
                      <a:pt x="320" y="457"/>
                    </a:cubicBezTo>
                    <a:lnTo>
                      <a:pt x="297" y="457"/>
                    </a:lnTo>
                    <a:cubicBezTo>
                      <a:pt x="229" y="548"/>
                      <a:pt x="160" y="662"/>
                      <a:pt x="115" y="799"/>
                    </a:cubicBezTo>
                    <a:cubicBezTo>
                      <a:pt x="23" y="1050"/>
                      <a:pt x="1" y="1324"/>
                      <a:pt x="23" y="1575"/>
                    </a:cubicBezTo>
                    <a:cubicBezTo>
                      <a:pt x="23" y="1575"/>
                      <a:pt x="23" y="1575"/>
                      <a:pt x="23" y="1598"/>
                    </a:cubicBezTo>
                    <a:cubicBezTo>
                      <a:pt x="46" y="1804"/>
                      <a:pt x="115" y="1986"/>
                      <a:pt x="183" y="2169"/>
                    </a:cubicBezTo>
                    <a:cubicBezTo>
                      <a:pt x="366" y="2557"/>
                      <a:pt x="663" y="2876"/>
                      <a:pt x="1051" y="3082"/>
                    </a:cubicBezTo>
                    <a:cubicBezTo>
                      <a:pt x="1233" y="3173"/>
                      <a:pt x="1439" y="3219"/>
                      <a:pt x="1667" y="3219"/>
                    </a:cubicBezTo>
                    <a:cubicBezTo>
                      <a:pt x="1758" y="3196"/>
                      <a:pt x="1850" y="3196"/>
                      <a:pt x="1964" y="3150"/>
                    </a:cubicBezTo>
                    <a:cubicBezTo>
                      <a:pt x="2078" y="3127"/>
                      <a:pt x="2169" y="3082"/>
                      <a:pt x="2260" y="3013"/>
                    </a:cubicBezTo>
                    <a:cubicBezTo>
                      <a:pt x="2443" y="2899"/>
                      <a:pt x="2580" y="2739"/>
                      <a:pt x="2671" y="2557"/>
                    </a:cubicBezTo>
                    <a:cubicBezTo>
                      <a:pt x="2785" y="2351"/>
                      <a:pt x="2831" y="2123"/>
                      <a:pt x="2831" y="1895"/>
                    </a:cubicBezTo>
                    <a:cubicBezTo>
                      <a:pt x="2854" y="1667"/>
                      <a:pt x="2808" y="1461"/>
                      <a:pt x="2740" y="1256"/>
                    </a:cubicBezTo>
                    <a:cubicBezTo>
                      <a:pt x="2694" y="1050"/>
                      <a:pt x="2580" y="868"/>
                      <a:pt x="2466" y="708"/>
                    </a:cubicBezTo>
                    <a:cubicBezTo>
                      <a:pt x="2215" y="343"/>
                      <a:pt x="1827" y="69"/>
                      <a:pt x="1393" y="0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3" name="Google Shape;533;p16"/>
              <p:cNvSpPr/>
              <p:nvPr/>
            </p:nvSpPr>
            <p:spPr>
              <a:xfrm>
                <a:off x="4298580" y="207227"/>
                <a:ext cx="46924" cy="46681"/>
              </a:xfrm>
              <a:custGeom>
                <a:avLst/>
                <a:gdLst/>
                <a:ahLst/>
                <a:cxnLst/>
                <a:rect l="l" t="t" r="r" b="b"/>
                <a:pathLst>
                  <a:path w="1736" h="1727" extrusionOk="0">
                    <a:moveTo>
                      <a:pt x="914" y="343"/>
                    </a:moveTo>
                    <a:cubicBezTo>
                      <a:pt x="959" y="343"/>
                      <a:pt x="982" y="343"/>
                      <a:pt x="1028" y="366"/>
                    </a:cubicBezTo>
                    <a:cubicBezTo>
                      <a:pt x="1073" y="366"/>
                      <a:pt x="1119" y="389"/>
                      <a:pt x="1165" y="411"/>
                    </a:cubicBezTo>
                    <a:cubicBezTo>
                      <a:pt x="1188" y="457"/>
                      <a:pt x="1233" y="480"/>
                      <a:pt x="1256" y="503"/>
                    </a:cubicBezTo>
                    <a:cubicBezTo>
                      <a:pt x="1302" y="548"/>
                      <a:pt x="1325" y="571"/>
                      <a:pt x="1347" y="617"/>
                    </a:cubicBezTo>
                    <a:cubicBezTo>
                      <a:pt x="1370" y="662"/>
                      <a:pt x="1370" y="708"/>
                      <a:pt x="1393" y="754"/>
                    </a:cubicBezTo>
                    <a:cubicBezTo>
                      <a:pt x="1393" y="799"/>
                      <a:pt x="1393" y="845"/>
                      <a:pt x="1393" y="891"/>
                    </a:cubicBezTo>
                    <a:cubicBezTo>
                      <a:pt x="1393" y="936"/>
                      <a:pt x="1393" y="982"/>
                      <a:pt x="1370" y="1028"/>
                    </a:cubicBezTo>
                    <a:cubicBezTo>
                      <a:pt x="1347" y="1073"/>
                      <a:pt x="1325" y="1142"/>
                      <a:pt x="1302" y="1187"/>
                    </a:cubicBezTo>
                    <a:cubicBezTo>
                      <a:pt x="1279" y="1210"/>
                      <a:pt x="1256" y="1233"/>
                      <a:pt x="1210" y="1279"/>
                    </a:cubicBezTo>
                    <a:cubicBezTo>
                      <a:pt x="1188" y="1302"/>
                      <a:pt x="1142" y="1324"/>
                      <a:pt x="1096" y="1347"/>
                    </a:cubicBezTo>
                    <a:cubicBezTo>
                      <a:pt x="1051" y="1370"/>
                      <a:pt x="1005" y="1393"/>
                      <a:pt x="959" y="1393"/>
                    </a:cubicBezTo>
                    <a:lnTo>
                      <a:pt x="822" y="1393"/>
                    </a:lnTo>
                    <a:cubicBezTo>
                      <a:pt x="777" y="1393"/>
                      <a:pt x="731" y="1393"/>
                      <a:pt x="685" y="1370"/>
                    </a:cubicBezTo>
                    <a:cubicBezTo>
                      <a:pt x="640" y="1347"/>
                      <a:pt x="617" y="1347"/>
                      <a:pt x="571" y="1302"/>
                    </a:cubicBezTo>
                    <a:cubicBezTo>
                      <a:pt x="526" y="1279"/>
                      <a:pt x="503" y="1256"/>
                      <a:pt x="457" y="1210"/>
                    </a:cubicBezTo>
                    <a:cubicBezTo>
                      <a:pt x="434" y="1187"/>
                      <a:pt x="412" y="1142"/>
                      <a:pt x="389" y="1096"/>
                    </a:cubicBezTo>
                    <a:cubicBezTo>
                      <a:pt x="366" y="1050"/>
                      <a:pt x="343" y="1005"/>
                      <a:pt x="343" y="959"/>
                    </a:cubicBezTo>
                    <a:cubicBezTo>
                      <a:pt x="320" y="913"/>
                      <a:pt x="320" y="891"/>
                      <a:pt x="320" y="845"/>
                    </a:cubicBezTo>
                    <a:cubicBezTo>
                      <a:pt x="343" y="777"/>
                      <a:pt x="343" y="731"/>
                      <a:pt x="366" y="685"/>
                    </a:cubicBezTo>
                    <a:cubicBezTo>
                      <a:pt x="366" y="662"/>
                      <a:pt x="366" y="640"/>
                      <a:pt x="389" y="640"/>
                    </a:cubicBezTo>
                    <a:cubicBezTo>
                      <a:pt x="389" y="617"/>
                      <a:pt x="389" y="617"/>
                      <a:pt x="389" y="594"/>
                    </a:cubicBezTo>
                    <a:lnTo>
                      <a:pt x="412" y="594"/>
                    </a:lnTo>
                    <a:cubicBezTo>
                      <a:pt x="412" y="594"/>
                      <a:pt x="412" y="571"/>
                      <a:pt x="412" y="571"/>
                    </a:cubicBezTo>
                    <a:cubicBezTo>
                      <a:pt x="434" y="525"/>
                      <a:pt x="480" y="503"/>
                      <a:pt x="503" y="457"/>
                    </a:cubicBezTo>
                    <a:cubicBezTo>
                      <a:pt x="549" y="434"/>
                      <a:pt x="594" y="411"/>
                      <a:pt x="617" y="389"/>
                    </a:cubicBezTo>
                    <a:cubicBezTo>
                      <a:pt x="640" y="389"/>
                      <a:pt x="663" y="366"/>
                      <a:pt x="685" y="366"/>
                    </a:cubicBezTo>
                    <a:cubicBezTo>
                      <a:pt x="708" y="366"/>
                      <a:pt x="731" y="343"/>
                      <a:pt x="754" y="343"/>
                    </a:cubicBezTo>
                    <a:close/>
                    <a:moveTo>
                      <a:pt x="868" y="0"/>
                    </a:moveTo>
                    <a:cubicBezTo>
                      <a:pt x="777" y="0"/>
                      <a:pt x="663" y="23"/>
                      <a:pt x="571" y="46"/>
                    </a:cubicBezTo>
                    <a:cubicBezTo>
                      <a:pt x="526" y="69"/>
                      <a:pt x="457" y="115"/>
                      <a:pt x="412" y="137"/>
                    </a:cubicBezTo>
                    <a:cubicBezTo>
                      <a:pt x="366" y="160"/>
                      <a:pt x="320" y="206"/>
                      <a:pt x="275" y="229"/>
                    </a:cubicBezTo>
                    <a:cubicBezTo>
                      <a:pt x="275" y="252"/>
                      <a:pt x="275" y="252"/>
                      <a:pt x="252" y="252"/>
                    </a:cubicBezTo>
                    <a:cubicBezTo>
                      <a:pt x="252" y="274"/>
                      <a:pt x="229" y="297"/>
                      <a:pt x="206" y="320"/>
                    </a:cubicBezTo>
                    <a:cubicBezTo>
                      <a:pt x="160" y="366"/>
                      <a:pt x="138" y="411"/>
                      <a:pt x="92" y="480"/>
                    </a:cubicBezTo>
                    <a:cubicBezTo>
                      <a:pt x="92" y="503"/>
                      <a:pt x="69" y="525"/>
                      <a:pt x="69" y="571"/>
                    </a:cubicBezTo>
                    <a:cubicBezTo>
                      <a:pt x="46" y="571"/>
                      <a:pt x="46" y="594"/>
                      <a:pt x="46" y="594"/>
                    </a:cubicBezTo>
                    <a:cubicBezTo>
                      <a:pt x="46" y="617"/>
                      <a:pt x="46" y="617"/>
                      <a:pt x="24" y="640"/>
                    </a:cubicBezTo>
                    <a:cubicBezTo>
                      <a:pt x="24" y="708"/>
                      <a:pt x="1" y="777"/>
                      <a:pt x="1" y="845"/>
                    </a:cubicBezTo>
                    <a:cubicBezTo>
                      <a:pt x="1" y="868"/>
                      <a:pt x="1" y="913"/>
                      <a:pt x="1" y="936"/>
                    </a:cubicBezTo>
                    <a:cubicBezTo>
                      <a:pt x="1" y="1005"/>
                      <a:pt x="24" y="1050"/>
                      <a:pt x="24" y="1096"/>
                    </a:cubicBezTo>
                    <a:cubicBezTo>
                      <a:pt x="46" y="1142"/>
                      <a:pt x="69" y="1187"/>
                      <a:pt x="92" y="1233"/>
                    </a:cubicBezTo>
                    <a:cubicBezTo>
                      <a:pt x="115" y="1302"/>
                      <a:pt x="160" y="1347"/>
                      <a:pt x="183" y="1393"/>
                    </a:cubicBezTo>
                    <a:cubicBezTo>
                      <a:pt x="297" y="1530"/>
                      <a:pt x="412" y="1621"/>
                      <a:pt x="571" y="1667"/>
                    </a:cubicBezTo>
                    <a:cubicBezTo>
                      <a:pt x="658" y="1710"/>
                      <a:pt x="745" y="1726"/>
                      <a:pt x="838" y="1726"/>
                    </a:cubicBezTo>
                    <a:cubicBezTo>
                      <a:pt x="891" y="1726"/>
                      <a:pt x="947" y="1721"/>
                      <a:pt x="1005" y="1712"/>
                    </a:cubicBezTo>
                    <a:cubicBezTo>
                      <a:pt x="1142" y="1690"/>
                      <a:pt x="1302" y="1621"/>
                      <a:pt x="1416" y="1530"/>
                    </a:cubicBezTo>
                    <a:cubicBezTo>
                      <a:pt x="1530" y="1438"/>
                      <a:pt x="1598" y="1324"/>
                      <a:pt x="1667" y="1210"/>
                    </a:cubicBezTo>
                    <a:cubicBezTo>
                      <a:pt x="1735" y="1050"/>
                      <a:pt x="1735" y="891"/>
                      <a:pt x="1713" y="708"/>
                    </a:cubicBezTo>
                    <a:cubicBezTo>
                      <a:pt x="1690" y="594"/>
                      <a:pt x="1644" y="503"/>
                      <a:pt x="1576" y="389"/>
                    </a:cubicBezTo>
                    <a:cubicBezTo>
                      <a:pt x="1553" y="343"/>
                      <a:pt x="1507" y="297"/>
                      <a:pt x="1462" y="252"/>
                    </a:cubicBezTo>
                    <a:cubicBezTo>
                      <a:pt x="1416" y="183"/>
                      <a:pt x="1325" y="137"/>
                      <a:pt x="1279" y="115"/>
                    </a:cubicBezTo>
                    <a:cubicBezTo>
                      <a:pt x="1233" y="69"/>
                      <a:pt x="1165" y="69"/>
                      <a:pt x="1119" y="46"/>
                    </a:cubicBezTo>
                    <a:cubicBezTo>
                      <a:pt x="1073" y="23"/>
                      <a:pt x="1028" y="23"/>
                      <a:pt x="982" y="23"/>
                    </a:cubicBezTo>
                    <a:cubicBezTo>
                      <a:pt x="937" y="0"/>
                      <a:pt x="914" y="0"/>
                      <a:pt x="868" y="0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4" name="Google Shape;534;p16"/>
              <p:cNvSpPr/>
              <p:nvPr/>
            </p:nvSpPr>
            <p:spPr>
              <a:xfrm>
                <a:off x="4399781" y="317672"/>
                <a:ext cx="67872" cy="66872"/>
              </a:xfrm>
              <a:custGeom>
                <a:avLst/>
                <a:gdLst/>
                <a:ahLst/>
                <a:cxnLst/>
                <a:rect l="l" t="t" r="r" b="b"/>
                <a:pathLst>
                  <a:path w="2511" h="2474" extrusionOk="0">
                    <a:moveTo>
                      <a:pt x="1324" y="320"/>
                    </a:moveTo>
                    <a:cubicBezTo>
                      <a:pt x="1415" y="320"/>
                      <a:pt x="1484" y="343"/>
                      <a:pt x="1552" y="365"/>
                    </a:cubicBezTo>
                    <a:cubicBezTo>
                      <a:pt x="1643" y="388"/>
                      <a:pt x="1712" y="434"/>
                      <a:pt x="1780" y="480"/>
                    </a:cubicBezTo>
                    <a:cubicBezTo>
                      <a:pt x="1849" y="525"/>
                      <a:pt x="1895" y="571"/>
                      <a:pt x="1963" y="639"/>
                    </a:cubicBezTo>
                    <a:cubicBezTo>
                      <a:pt x="2009" y="685"/>
                      <a:pt x="2054" y="753"/>
                      <a:pt x="2077" y="822"/>
                    </a:cubicBezTo>
                    <a:cubicBezTo>
                      <a:pt x="2123" y="890"/>
                      <a:pt x="2146" y="982"/>
                      <a:pt x="2168" y="1073"/>
                    </a:cubicBezTo>
                    <a:cubicBezTo>
                      <a:pt x="2168" y="1141"/>
                      <a:pt x="2191" y="1233"/>
                      <a:pt x="2168" y="1301"/>
                    </a:cubicBezTo>
                    <a:cubicBezTo>
                      <a:pt x="2168" y="1393"/>
                      <a:pt x="2146" y="1461"/>
                      <a:pt x="2123" y="1552"/>
                    </a:cubicBezTo>
                    <a:cubicBezTo>
                      <a:pt x="2100" y="1621"/>
                      <a:pt x="2054" y="1689"/>
                      <a:pt x="2009" y="1758"/>
                    </a:cubicBezTo>
                    <a:cubicBezTo>
                      <a:pt x="1986" y="1826"/>
                      <a:pt x="1917" y="1872"/>
                      <a:pt x="1872" y="1918"/>
                    </a:cubicBezTo>
                    <a:cubicBezTo>
                      <a:pt x="1803" y="1986"/>
                      <a:pt x="1758" y="2009"/>
                      <a:pt x="1666" y="2054"/>
                    </a:cubicBezTo>
                    <a:cubicBezTo>
                      <a:pt x="1598" y="2100"/>
                      <a:pt x="1507" y="2123"/>
                      <a:pt x="1438" y="2146"/>
                    </a:cubicBezTo>
                    <a:lnTo>
                      <a:pt x="1187" y="2146"/>
                    </a:lnTo>
                    <a:cubicBezTo>
                      <a:pt x="1096" y="2146"/>
                      <a:pt x="1027" y="2123"/>
                      <a:pt x="959" y="2100"/>
                    </a:cubicBezTo>
                    <a:cubicBezTo>
                      <a:pt x="890" y="2077"/>
                      <a:pt x="822" y="2032"/>
                      <a:pt x="753" y="2009"/>
                    </a:cubicBezTo>
                    <a:cubicBezTo>
                      <a:pt x="685" y="1940"/>
                      <a:pt x="616" y="1895"/>
                      <a:pt x="548" y="1826"/>
                    </a:cubicBezTo>
                    <a:cubicBezTo>
                      <a:pt x="525" y="1781"/>
                      <a:pt x="479" y="1712"/>
                      <a:pt x="434" y="1666"/>
                    </a:cubicBezTo>
                    <a:cubicBezTo>
                      <a:pt x="411" y="1575"/>
                      <a:pt x="388" y="1507"/>
                      <a:pt x="365" y="1415"/>
                    </a:cubicBezTo>
                    <a:cubicBezTo>
                      <a:pt x="342" y="1347"/>
                      <a:pt x="342" y="1256"/>
                      <a:pt x="342" y="1164"/>
                    </a:cubicBezTo>
                    <a:cubicBezTo>
                      <a:pt x="365" y="1096"/>
                      <a:pt x="365" y="1027"/>
                      <a:pt x="388" y="936"/>
                    </a:cubicBezTo>
                    <a:cubicBezTo>
                      <a:pt x="434" y="868"/>
                      <a:pt x="457" y="799"/>
                      <a:pt x="502" y="731"/>
                    </a:cubicBezTo>
                    <a:cubicBezTo>
                      <a:pt x="525" y="685"/>
                      <a:pt x="548" y="662"/>
                      <a:pt x="571" y="616"/>
                    </a:cubicBezTo>
                    <a:cubicBezTo>
                      <a:pt x="594" y="594"/>
                      <a:pt x="616" y="571"/>
                      <a:pt x="639" y="548"/>
                    </a:cubicBezTo>
                    <a:cubicBezTo>
                      <a:pt x="662" y="525"/>
                      <a:pt x="685" y="525"/>
                      <a:pt x="708" y="502"/>
                    </a:cubicBezTo>
                    <a:cubicBezTo>
                      <a:pt x="753" y="480"/>
                      <a:pt x="776" y="457"/>
                      <a:pt x="822" y="434"/>
                    </a:cubicBezTo>
                    <a:cubicBezTo>
                      <a:pt x="822" y="434"/>
                      <a:pt x="845" y="411"/>
                      <a:pt x="845" y="411"/>
                    </a:cubicBezTo>
                    <a:cubicBezTo>
                      <a:pt x="890" y="388"/>
                      <a:pt x="936" y="388"/>
                      <a:pt x="982" y="365"/>
                    </a:cubicBezTo>
                    <a:lnTo>
                      <a:pt x="1004" y="365"/>
                    </a:lnTo>
                    <a:cubicBezTo>
                      <a:pt x="1004" y="365"/>
                      <a:pt x="1004" y="343"/>
                      <a:pt x="1027" y="343"/>
                    </a:cubicBezTo>
                    <a:lnTo>
                      <a:pt x="1096" y="343"/>
                    </a:lnTo>
                    <a:cubicBezTo>
                      <a:pt x="1164" y="320"/>
                      <a:pt x="1210" y="320"/>
                      <a:pt x="1278" y="320"/>
                    </a:cubicBezTo>
                    <a:close/>
                    <a:moveTo>
                      <a:pt x="1255" y="0"/>
                    </a:moveTo>
                    <a:cubicBezTo>
                      <a:pt x="1187" y="0"/>
                      <a:pt x="1096" y="0"/>
                      <a:pt x="1027" y="23"/>
                    </a:cubicBezTo>
                    <a:cubicBezTo>
                      <a:pt x="959" y="23"/>
                      <a:pt x="913" y="46"/>
                      <a:pt x="845" y="69"/>
                    </a:cubicBezTo>
                    <a:cubicBezTo>
                      <a:pt x="822" y="69"/>
                      <a:pt x="799" y="91"/>
                      <a:pt x="776" y="91"/>
                    </a:cubicBezTo>
                    <a:lnTo>
                      <a:pt x="753" y="91"/>
                    </a:lnTo>
                    <a:cubicBezTo>
                      <a:pt x="730" y="114"/>
                      <a:pt x="685" y="137"/>
                      <a:pt x="662" y="160"/>
                    </a:cubicBezTo>
                    <a:lnTo>
                      <a:pt x="639" y="160"/>
                    </a:lnTo>
                    <a:cubicBezTo>
                      <a:pt x="548" y="206"/>
                      <a:pt x="479" y="274"/>
                      <a:pt x="411" y="320"/>
                    </a:cubicBezTo>
                    <a:cubicBezTo>
                      <a:pt x="411" y="343"/>
                      <a:pt x="411" y="343"/>
                      <a:pt x="388" y="343"/>
                    </a:cubicBezTo>
                    <a:cubicBezTo>
                      <a:pt x="365" y="365"/>
                      <a:pt x="342" y="388"/>
                      <a:pt x="320" y="411"/>
                    </a:cubicBezTo>
                    <a:cubicBezTo>
                      <a:pt x="251" y="502"/>
                      <a:pt x="205" y="571"/>
                      <a:pt x="160" y="662"/>
                    </a:cubicBezTo>
                    <a:cubicBezTo>
                      <a:pt x="137" y="731"/>
                      <a:pt x="91" y="799"/>
                      <a:pt x="69" y="868"/>
                    </a:cubicBezTo>
                    <a:cubicBezTo>
                      <a:pt x="69" y="890"/>
                      <a:pt x="69" y="913"/>
                      <a:pt x="46" y="936"/>
                    </a:cubicBezTo>
                    <a:cubicBezTo>
                      <a:pt x="46" y="959"/>
                      <a:pt x="46" y="959"/>
                      <a:pt x="46" y="959"/>
                    </a:cubicBezTo>
                    <a:cubicBezTo>
                      <a:pt x="0" y="1141"/>
                      <a:pt x="0" y="1324"/>
                      <a:pt x="46" y="1507"/>
                    </a:cubicBezTo>
                    <a:cubicBezTo>
                      <a:pt x="91" y="1689"/>
                      <a:pt x="183" y="1872"/>
                      <a:pt x="297" y="2032"/>
                    </a:cubicBezTo>
                    <a:cubicBezTo>
                      <a:pt x="434" y="2169"/>
                      <a:pt x="594" y="2306"/>
                      <a:pt x="776" y="2374"/>
                    </a:cubicBezTo>
                    <a:cubicBezTo>
                      <a:pt x="916" y="2444"/>
                      <a:pt x="1082" y="2474"/>
                      <a:pt x="1254" y="2474"/>
                    </a:cubicBezTo>
                    <a:cubicBezTo>
                      <a:pt x="1307" y="2474"/>
                      <a:pt x="1361" y="2471"/>
                      <a:pt x="1415" y="2465"/>
                    </a:cubicBezTo>
                    <a:cubicBezTo>
                      <a:pt x="1621" y="2442"/>
                      <a:pt x="1826" y="2374"/>
                      <a:pt x="1986" y="2237"/>
                    </a:cubicBezTo>
                    <a:cubicBezTo>
                      <a:pt x="2146" y="2146"/>
                      <a:pt x="2260" y="1986"/>
                      <a:pt x="2351" y="1826"/>
                    </a:cubicBezTo>
                    <a:cubicBezTo>
                      <a:pt x="2397" y="1735"/>
                      <a:pt x="2442" y="1644"/>
                      <a:pt x="2465" y="1552"/>
                    </a:cubicBezTo>
                    <a:cubicBezTo>
                      <a:pt x="2488" y="1438"/>
                      <a:pt x="2511" y="1324"/>
                      <a:pt x="2511" y="1210"/>
                    </a:cubicBezTo>
                    <a:cubicBezTo>
                      <a:pt x="2511" y="1096"/>
                      <a:pt x="2488" y="982"/>
                      <a:pt x="2442" y="868"/>
                    </a:cubicBezTo>
                    <a:cubicBezTo>
                      <a:pt x="2420" y="776"/>
                      <a:pt x="2374" y="685"/>
                      <a:pt x="2328" y="616"/>
                    </a:cubicBezTo>
                    <a:cubicBezTo>
                      <a:pt x="2283" y="525"/>
                      <a:pt x="2214" y="457"/>
                      <a:pt x="2168" y="365"/>
                    </a:cubicBezTo>
                    <a:cubicBezTo>
                      <a:pt x="2100" y="320"/>
                      <a:pt x="2032" y="251"/>
                      <a:pt x="1963" y="206"/>
                    </a:cubicBezTo>
                    <a:cubicBezTo>
                      <a:pt x="1780" y="91"/>
                      <a:pt x="1575" y="23"/>
                      <a:pt x="1370" y="0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35" name="Google Shape;535;p16"/>
            <p:cNvSpPr/>
            <p:nvPr/>
          </p:nvSpPr>
          <p:spPr>
            <a:xfrm flipH="1">
              <a:off x="4626970" y="30621"/>
              <a:ext cx="131771" cy="126203"/>
            </a:xfrm>
            <a:custGeom>
              <a:avLst/>
              <a:gdLst/>
              <a:ahLst/>
              <a:cxnLst/>
              <a:rect l="l" t="t" r="r" b="b"/>
              <a:pathLst>
                <a:path w="4875" h="4669" extrusionOk="0">
                  <a:moveTo>
                    <a:pt x="2121" y="0"/>
                  </a:moveTo>
                  <a:cubicBezTo>
                    <a:pt x="1960" y="0"/>
                    <a:pt x="1822" y="140"/>
                    <a:pt x="1758" y="411"/>
                  </a:cubicBezTo>
                  <a:lnTo>
                    <a:pt x="1735" y="480"/>
                  </a:lnTo>
                  <a:lnTo>
                    <a:pt x="1712" y="571"/>
                  </a:lnTo>
                  <a:lnTo>
                    <a:pt x="1484" y="1438"/>
                  </a:lnTo>
                  <a:lnTo>
                    <a:pt x="617" y="1758"/>
                  </a:lnTo>
                  <a:lnTo>
                    <a:pt x="502" y="1781"/>
                  </a:lnTo>
                  <a:cubicBezTo>
                    <a:pt x="46" y="1963"/>
                    <a:pt x="0" y="2306"/>
                    <a:pt x="411" y="2557"/>
                  </a:cubicBezTo>
                  <a:lnTo>
                    <a:pt x="571" y="2648"/>
                  </a:lnTo>
                  <a:lnTo>
                    <a:pt x="1301" y="3127"/>
                  </a:lnTo>
                  <a:lnTo>
                    <a:pt x="1347" y="4017"/>
                  </a:lnTo>
                  <a:lnTo>
                    <a:pt x="1347" y="4109"/>
                  </a:lnTo>
                  <a:lnTo>
                    <a:pt x="1347" y="4177"/>
                  </a:lnTo>
                  <a:cubicBezTo>
                    <a:pt x="1361" y="4497"/>
                    <a:pt x="1496" y="4669"/>
                    <a:pt x="1687" y="4669"/>
                  </a:cubicBezTo>
                  <a:cubicBezTo>
                    <a:pt x="1795" y="4669"/>
                    <a:pt x="1922" y="4613"/>
                    <a:pt x="2055" y="4497"/>
                  </a:cubicBezTo>
                  <a:lnTo>
                    <a:pt x="2123" y="4451"/>
                  </a:lnTo>
                  <a:lnTo>
                    <a:pt x="2191" y="4383"/>
                  </a:lnTo>
                  <a:lnTo>
                    <a:pt x="2876" y="3835"/>
                  </a:lnTo>
                  <a:lnTo>
                    <a:pt x="3812" y="4109"/>
                  </a:lnTo>
                  <a:lnTo>
                    <a:pt x="3881" y="4132"/>
                  </a:lnTo>
                  <a:cubicBezTo>
                    <a:pt x="3965" y="4156"/>
                    <a:pt x="4041" y="4167"/>
                    <a:pt x="4109" y="4167"/>
                  </a:cubicBezTo>
                  <a:cubicBezTo>
                    <a:pt x="4427" y="4167"/>
                    <a:pt x="4556" y="3915"/>
                    <a:pt x="4406" y="3538"/>
                  </a:cubicBezTo>
                  <a:lnTo>
                    <a:pt x="4018" y="2557"/>
                  </a:lnTo>
                  <a:lnTo>
                    <a:pt x="4520" y="1826"/>
                  </a:lnTo>
                  <a:lnTo>
                    <a:pt x="4565" y="1758"/>
                  </a:lnTo>
                  <a:lnTo>
                    <a:pt x="4611" y="1689"/>
                  </a:lnTo>
                  <a:cubicBezTo>
                    <a:pt x="4875" y="1293"/>
                    <a:pt x="4715" y="1003"/>
                    <a:pt x="4274" y="1003"/>
                  </a:cubicBezTo>
                  <a:cubicBezTo>
                    <a:pt x="4257" y="1003"/>
                    <a:pt x="4240" y="1004"/>
                    <a:pt x="4223" y="1004"/>
                  </a:cubicBezTo>
                  <a:lnTo>
                    <a:pt x="4177" y="1027"/>
                  </a:lnTo>
                  <a:lnTo>
                    <a:pt x="3173" y="1073"/>
                  </a:lnTo>
                  <a:lnTo>
                    <a:pt x="2625" y="365"/>
                  </a:lnTo>
                  <a:lnTo>
                    <a:pt x="2511" y="251"/>
                  </a:lnTo>
                  <a:cubicBezTo>
                    <a:pt x="2382" y="83"/>
                    <a:pt x="2245" y="0"/>
                    <a:pt x="21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16"/>
            <p:cNvSpPr/>
            <p:nvPr/>
          </p:nvSpPr>
          <p:spPr>
            <a:xfrm flipH="1">
              <a:off x="5905957" y="285736"/>
              <a:ext cx="193481" cy="191021"/>
            </a:xfrm>
            <a:custGeom>
              <a:avLst/>
              <a:gdLst/>
              <a:ahLst/>
              <a:cxnLst/>
              <a:rect l="l" t="t" r="r" b="b"/>
              <a:pathLst>
                <a:path w="7158" h="7067" extrusionOk="0">
                  <a:moveTo>
                    <a:pt x="4230" y="1"/>
                  </a:moveTo>
                  <a:cubicBezTo>
                    <a:pt x="4050" y="1"/>
                    <a:pt x="3847" y="107"/>
                    <a:pt x="3643" y="329"/>
                  </a:cubicBezTo>
                  <a:lnTo>
                    <a:pt x="3552" y="420"/>
                  </a:lnTo>
                  <a:lnTo>
                    <a:pt x="3460" y="512"/>
                  </a:lnTo>
                  <a:lnTo>
                    <a:pt x="2570" y="1493"/>
                  </a:lnTo>
                  <a:lnTo>
                    <a:pt x="1155" y="1265"/>
                  </a:lnTo>
                  <a:lnTo>
                    <a:pt x="995" y="1242"/>
                  </a:lnTo>
                  <a:cubicBezTo>
                    <a:pt x="930" y="1234"/>
                    <a:pt x="868" y="1230"/>
                    <a:pt x="809" y="1230"/>
                  </a:cubicBezTo>
                  <a:cubicBezTo>
                    <a:pt x="217" y="1230"/>
                    <a:pt x="1" y="1640"/>
                    <a:pt x="333" y="2201"/>
                  </a:cubicBezTo>
                  <a:lnTo>
                    <a:pt x="447" y="2452"/>
                  </a:lnTo>
                  <a:lnTo>
                    <a:pt x="1086" y="3616"/>
                  </a:lnTo>
                  <a:lnTo>
                    <a:pt x="516" y="4780"/>
                  </a:lnTo>
                  <a:lnTo>
                    <a:pt x="447" y="4917"/>
                  </a:lnTo>
                  <a:lnTo>
                    <a:pt x="379" y="5031"/>
                  </a:lnTo>
                  <a:cubicBezTo>
                    <a:pt x="101" y="5607"/>
                    <a:pt x="307" y="5993"/>
                    <a:pt x="831" y="5993"/>
                  </a:cubicBezTo>
                  <a:cubicBezTo>
                    <a:pt x="910" y="5993"/>
                    <a:pt x="995" y="5985"/>
                    <a:pt x="1086" y="5967"/>
                  </a:cubicBezTo>
                  <a:lnTo>
                    <a:pt x="1223" y="5944"/>
                  </a:lnTo>
                  <a:lnTo>
                    <a:pt x="1360" y="5921"/>
                  </a:lnTo>
                  <a:lnTo>
                    <a:pt x="2661" y="5670"/>
                  </a:lnTo>
                  <a:lnTo>
                    <a:pt x="3711" y="6674"/>
                  </a:lnTo>
                  <a:lnTo>
                    <a:pt x="3803" y="6766"/>
                  </a:lnTo>
                  <a:cubicBezTo>
                    <a:pt x="3997" y="6969"/>
                    <a:pt x="4192" y="7067"/>
                    <a:pt x="4363" y="7067"/>
                  </a:cubicBezTo>
                  <a:cubicBezTo>
                    <a:pt x="4633" y="7067"/>
                    <a:pt x="4842" y="6825"/>
                    <a:pt x="4898" y="6378"/>
                  </a:cubicBezTo>
                  <a:lnTo>
                    <a:pt x="5104" y="4803"/>
                  </a:lnTo>
                  <a:lnTo>
                    <a:pt x="6268" y="4186"/>
                  </a:lnTo>
                  <a:lnTo>
                    <a:pt x="6405" y="4118"/>
                  </a:lnTo>
                  <a:lnTo>
                    <a:pt x="6519" y="4072"/>
                  </a:lnTo>
                  <a:cubicBezTo>
                    <a:pt x="7158" y="3730"/>
                    <a:pt x="7135" y="3205"/>
                    <a:pt x="6473" y="2908"/>
                  </a:cubicBezTo>
                  <a:lnTo>
                    <a:pt x="6405" y="2863"/>
                  </a:lnTo>
                  <a:lnTo>
                    <a:pt x="5035" y="2223"/>
                  </a:lnTo>
                  <a:lnTo>
                    <a:pt x="4807" y="900"/>
                  </a:lnTo>
                  <a:lnTo>
                    <a:pt x="4784" y="649"/>
                  </a:lnTo>
                  <a:cubicBezTo>
                    <a:pt x="4703" y="228"/>
                    <a:pt x="4492" y="1"/>
                    <a:pt x="42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37" name="Google Shape;537;p16"/>
            <p:cNvSpPr/>
            <p:nvPr/>
          </p:nvSpPr>
          <p:spPr>
            <a:xfrm flipH="1">
              <a:off x="6484052" y="332394"/>
              <a:ext cx="54330" cy="76522"/>
            </a:xfrm>
            <a:custGeom>
              <a:avLst/>
              <a:gdLst/>
              <a:ahLst/>
              <a:cxnLst/>
              <a:rect l="l" t="t" r="r" b="b"/>
              <a:pathLst>
                <a:path w="2010" h="2831" extrusionOk="0">
                  <a:moveTo>
                    <a:pt x="503" y="0"/>
                  </a:moveTo>
                  <a:lnTo>
                    <a:pt x="503" y="525"/>
                  </a:lnTo>
                  <a:cubicBezTo>
                    <a:pt x="480" y="822"/>
                    <a:pt x="366" y="1210"/>
                    <a:pt x="252" y="1415"/>
                  </a:cubicBezTo>
                  <a:lnTo>
                    <a:pt x="1" y="1780"/>
                  </a:lnTo>
                  <a:lnTo>
                    <a:pt x="434" y="1917"/>
                  </a:lnTo>
                  <a:cubicBezTo>
                    <a:pt x="663" y="1986"/>
                    <a:pt x="982" y="2214"/>
                    <a:pt x="1187" y="2442"/>
                  </a:cubicBezTo>
                  <a:lnTo>
                    <a:pt x="1530" y="2830"/>
                  </a:lnTo>
                  <a:lnTo>
                    <a:pt x="1530" y="2305"/>
                  </a:lnTo>
                  <a:cubicBezTo>
                    <a:pt x="1530" y="2032"/>
                    <a:pt x="1644" y="1621"/>
                    <a:pt x="1781" y="1438"/>
                  </a:cubicBezTo>
                  <a:lnTo>
                    <a:pt x="2009" y="1073"/>
                  </a:lnTo>
                  <a:lnTo>
                    <a:pt x="1598" y="936"/>
                  </a:lnTo>
                  <a:cubicBezTo>
                    <a:pt x="1370" y="845"/>
                    <a:pt x="1028" y="616"/>
                    <a:pt x="845" y="411"/>
                  </a:cubicBezTo>
                  <a:lnTo>
                    <a:pt x="503" y="0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38" name="Google Shape;538;p16"/>
            <p:cNvSpPr/>
            <p:nvPr/>
          </p:nvSpPr>
          <p:spPr>
            <a:xfrm flipH="1">
              <a:off x="6099452" y="75681"/>
              <a:ext cx="47519" cy="67278"/>
            </a:xfrm>
            <a:custGeom>
              <a:avLst/>
              <a:gdLst/>
              <a:ahLst/>
              <a:cxnLst/>
              <a:rect l="l" t="t" r="r" b="b"/>
              <a:pathLst>
                <a:path w="1758" h="2489" extrusionOk="0">
                  <a:moveTo>
                    <a:pt x="1027" y="1"/>
                  </a:moveTo>
                  <a:lnTo>
                    <a:pt x="822" y="389"/>
                  </a:lnTo>
                  <a:cubicBezTo>
                    <a:pt x="708" y="594"/>
                    <a:pt x="480" y="845"/>
                    <a:pt x="320" y="959"/>
                  </a:cubicBezTo>
                  <a:lnTo>
                    <a:pt x="0" y="1142"/>
                  </a:lnTo>
                  <a:lnTo>
                    <a:pt x="251" y="1393"/>
                  </a:lnTo>
                  <a:cubicBezTo>
                    <a:pt x="411" y="1530"/>
                    <a:pt x="571" y="1827"/>
                    <a:pt x="639" y="2055"/>
                  </a:cubicBezTo>
                  <a:lnTo>
                    <a:pt x="731" y="2489"/>
                  </a:lnTo>
                  <a:lnTo>
                    <a:pt x="936" y="2101"/>
                  </a:lnTo>
                  <a:cubicBezTo>
                    <a:pt x="1050" y="1895"/>
                    <a:pt x="1278" y="1621"/>
                    <a:pt x="1461" y="1530"/>
                  </a:cubicBezTo>
                  <a:lnTo>
                    <a:pt x="1758" y="1347"/>
                  </a:lnTo>
                  <a:lnTo>
                    <a:pt x="1507" y="1096"/>
                  </a:lnTo>
                  <a:cubicBezTo>
                    <a:pt x="1370" y="959"/>
                    <a:pt x="1187" y="640"/>
                    <a:pt x="1142" y="412"/>
                  </a:cubicBezTo>
                  <a:lnTo>
                    <a:pt x="1027" y="1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39" name="Google Shape;539;p16"/>
            <p:cNvSpPr/>
            <p:nvPr/>
          </p:nvSpPr>
          <p:spPr>
            <a:xfrm flipH="1">
              <a:off x="5570540" y="260494"/>
              <a:ext cx="54330" cy="76522"/>
            </a:xfrm>
            <a:custGeom>
              <a:avLst/>
              <a:gdLst/>
              <a:ahLst/>
              <a:cxnLst/>
              <a:rect l="l" t="t" r="r" b="b"/>
              <a:pathLst>
                <a:path w="2010" h="2831" extrusionOk="0">
                  <a:moveTo>
                    <a:pt x="503" y="0"/>
                  </a:moveTo>
                  <a:lnTo>
                    <a:pt x="503" y="525"/>
                  </a:lnTo>
                  <a:cubicBezTo>
                    <a:pt x="480" y="822"/>
                    <a:pt x="366" y="1210"/>
                    <a:pt x="252" y="1415"/>
                  </a:cubicBezTo>
                  <a:lnTo>
                    <a:pt x="1" y="1780"/>
                  </a:lnTo>
                  <a:lnTo>
                    <a:pt x="434" y="1917"/>
                  </a:lnTo>
                  <a:cubicBezTo>
                    <a:pt x="663" y="1986"/>
                    <a:pt x="982" y="2214"/>
                    <a:pt x="1187" y="2442"/>
                  </a:cubicBezTo>
                  <a:lnTo>
                    <a:pt x="1530" y="2830"/>
                  </a:lnTo>
                  <a:lnTo>
                    <a:pt x="1530" y="2305"/>
                  </a:lnTo>
                  <a:cubicBezTo>
                    <a:pt x="1530" y="2032"/>
                    <a:pt x="1644" y="1621"/>
                    <a:pt x="1781" y="1438"/>
                  </a:cubicBezTo>
                  <a:lnTo>
                    <a:pt x="2009" y="1073"/>
                  </a:lnTo>
                  <a:lnTo>
                    <a:pt x="1598" y="936"/>
                  </a:lnTo>
                  <a:cubicBezTo>
                    <a:pt x="1370" y="845"/>
                    <a:pt x="1028" y="616"/>
                    <a:pt x="845" y="411"/>
                  </a:cubicBezTo>
                  <a:lnTo>
                    <a:pt x="503" y="0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0" name="Google Shape;540;p16"/>
            <p:cNvSpPr/>
            <p:nvPr/>
          </p:nvSpPr>
          <p:spPr>
            <a:xfrm flipH="1">
              <a:off x="4940177" y="96694"/>
              <a:ext cx="54330" cy="76522"/>
            </a:xfrm>
            <a:custGeom>
              <a:avLst/>
              <a:gdLst/>
              <a:ahLst/>
              <a:cxnLst/>
              <a:rect l="l" t="t" r="r" b="b"/>
              <a:pathLst>
                <a:path w="2010" h="2831" extrusionOk="0">
                  <a:moveTo>
                    <a:pt x="503" y="0"/>
                  </a:moveTo>
                  <a:lnTo>
                    <a:pt x="503" y="525"/>
                  </a:lnTo>
                  <a:cubicBezTo>
                    <a:pt x="480" y="822"/>
                    <a:pt x="366" y="1210"/>
                    <a:pt x="252" y="1415"/>
                  </a:cubicBezTo>
                  <a:lnTo>
                    <a:pt x="1" y="1780"/>
                  </a:lnTo>
                  <a:lnTo>
                    <a:pt x="434" y="1917"/>
                  </a:lnTo>
                  <a:cubicBezTo>
                    <a:pt x="663" y="1986"/>
                    <a:pt x="982" y="2214"/>
                    <a:pt x="1187" y="2442"/>
                  </a:cubicBezTo>
                  <a:lnTo>
                    <a:pt x="1530" y="2830"/>
                  </a:lnTo>
                  <a:lnTo>
                    <a:pt x="1530" y="2305"/>
                  </a:lnTo>
                  <a:cubicBezTo>
                    <a:pt x="1530" y="2032"/>
                    <a:pt x="1644" y="1621"/>
                    <a:pt x="1781" y="1438"/>
                  </a:cubicBezTo>
                  <a:lnTo>
                    <a:pt x="2009" y="1073"/>
                  </a:lnTo>
                  <a:lnTo>
                    <a:pt x="1598" y="936"/>
                  </a:lnTo>
                  <a:cubicBezTo>
                    <a:pt x="1370" y="845"/>
                    <a:pt x="1028" y="616"/>
                    <a:pt x="845" y="411"/>
                  </a:cubicBezTo>
                  <a:lnTo>
                    <a:pt x="503" y="0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541" name="Google Shape;541;p16"/>
            <p:cNvGrpSpPr/>
            <p:nvPr/>
          </p:nvGrpSpPr>
          <p:grpSpPr>
            <a:xfrm rot="8100000" flipH="1">
              <a:off x="7012710" y="339484"/>
              <a:ext cx="275190" cy="229969"/>
              <a:chOff x="1192779" y="389220"/>
              <a:chExt cx="275192" cy="229971"/>
            </a:xfrm>
          </p:grpSpPr>
          <p:sp>
            <p:nvSpPr>
              <p:cNvPr id="542" name="Google Shape;542;p16"/>
              <p:cNvSpPr/>
              <p:nvPr/>
            </p:nvSpPr>
            <p:spPr>
              <a:xfrm>
                <a:off x="1406857" y="549643"/>
                <a:ext cx="58033" cy="65413"/>
              </a:xfrm>
              <a:custGeom>
                <a:avLst/>
                <a:gdLst/>
                <a:ahLst/>
                <a:cxnLst/>
                <a:rect l="l" t="t" r="r" b="b"/>
                <a:pathLst>
                  <a:path w="2147" h="2420" extrusionOk="0">
                    <a:moveTo>
                      <a:pt x="754" y="0"/>
                    </a:moveTo>
                    <a:cubicBezTo>
                      <a:pt x="708" y="0"/>
                      <a:pt x="662" y="23"/>
                      <a:pt x="617" y="23"/>
                    </a:cubicBezTo>
                    <a:cubicBezTo>
                      <a:pt x="503" y="46"/>
                      <a:pt x="366" y="92"/>
                      <a:pt x="297" y="183"/>
                    </a:cubicBezTo>
                    <a:cubicBezTo>
                      <a:pt x="252" y="229"/>
                      <a:pt x="229" y="297"/>
                      <a:pt x="206" y="343"/>
                    </a:cubicBezTo>
                    <a:cubicBezTo>
                      <a:pt x="160" y="389"/>
                      <a:pt x="137" y="434"/>
                      <a:pt x="115" y="457"/>
                    </a:cubicBezTo>
                    <a:cubicBezTo>
                      <a:pt x="46" y="594"/>
                      <a:pt x="0" y="754"/>
                      <a:pt x="0" y="959"/>
                    </a:cubicBezTo>
                    <a:cubicBezTo>
                      <a:pt x="23" y="1050"/>
                      <a:pt x="46" y="1165"/>
                      <a:pt x="46" y="1233"/>
                    </a:cubicBezTo>
                    <a:cubicBezTo>
                      <a:pt x="69" y="1302"/>
                      <a:pt x="92" y="1370"/>
                      <a:pt x="115" y="1438"/>
                    </a:cubicBezTo>
                    <a:cubicBezTo>
                      <a:pt x="183" y="1598"/>
                      <a:pt x="274" y="1735"/>
                      <a:pt x="366" y="1872"/>
                    </a:cubicBezTo>
                    <a:cubicBezTo>
                      <a:pt x="434" y="1941"/>
                      <a:pt x="503" y="2009"/>
                      <a:pt x="571" y="2078"/>
                    </a:cubicBezTo>
                    <a:cubicBezTo>
                      <a:pt x="617" y="2146"/>
                      <a:pt x="685" y="2192"/>
                      <a:pt x="731" y="2237"/>
                    </a:cubicBezTo>
                    <a:cubicBezTo>
                      <a:pt x="777" y="2260"/>
                      <a:pt x="799" y="2283"/>
                      <a:pt x="845" y="2306"/>
                    </a:cubicBezTo>
                    <a:cubicBezTo>
                      <a:pt x="913" y="2351"/>
                      <a:pt x="1005" y="2374"/>
                      <a:pt x="1096" y="2397"/>
                    </a:cubicBezTo>
                    <a:cubicBezTo>
                      <a:pt x="1165" y="2420"/>
                      <a:pt x="1210" y="2420"/>
                      <a:pt x="1279" y="2420"/>
                    </a:cubicBezTo>
                    <a:lnTo>
                      <a:pt x="1438" y="2420"/>
                    </a:lnTo>
                    <a:cubicBezTo>
                      <a:pt x="1484" y="2420"/>
                      <a:pt x="1530" y="2397"/>
                      <a:pt x="1598" y="2374"/>
                    </a:cubicBezTo>
                    <a:cubicBezTo>
                      <a:pt x="1621" y="2374"/>
                      <a:pt x="1667" y="2374"/>
                      <a:pt x="1690" y="2351"/>
                    </a:cubicBezTo>
                    <a:cubicBezTo>
                      <a:pt x="1781" y="2306"/>
                      <a:pt x="1827" y="2260"/>
                      <a:pt x="1872" y="2215"/>
                    </a:cubicBezTo>
                    <a:cubicBezTo>
                      <a:pt x="2009" y="2078"/>
                      <a:pt x="2078" y="1918"/>
                      <a:pt x="2100" y="1758"/>
                    </a:cubicBezTo>
                    <a:cubicBezTo>
                      <a:pt x="2146" y="1621"/>
                      <a:pt x="2146" y="1461"/>
                      <a:pt x="2123" y="1302"/>
                    </a:cubicBezTo>
                    <a:cubicBezTo>
                      <a:pt x="2078" y="1165"/>
                      <a:pt x="2032" y="1028"/>
                      <a:pt x="1941" y="868"/>
                    </a:cubicBezTo>
                    <a:cubicBezTo>
                      <a:pt x="1895" y="777"/>
                      <a:pt x="1849" y="708"/>
                      <a:pt x="1804" y="662"/>
                    </a:cubicBezTo>
                    <a:cubicBezTo>
                      <a:pt x="1758" y="571"/>
                      <a:pt x="1690" y="480"/>
                      <a:pt x="1598" y="411"/>
                    </a:cubicBezTo>
                    <a:cubicBezTo>
                      <a:pt x="1461" y="252"/>
                      <a:pt x="1279" y="137"/>
                      <a:pt x="1073" y="69"/>
                    </a:cubicBezTo>
                    <a:cubicBezTo>
                      <a:pt x="982" y="46"/>
                      <a:pt x="868" y="0"/>
                      <a:pt x="754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3" name="Google Shape;543;p16"/>
              <p:cNvSpPr/>
              <p:nvPr/>
            </p:nvSpPr>
            <p:spPr>
              <a:xfrm>
                <a:off x="1197699" y="502746"/>
                <a:ext cx="50627" cy="50627"/>
              </a:xfrm>
              <a:custGeom>
                <a:avLst/>
                <a:gdLst/>
                <a:ahLst/>
                <a:cxnLst/>
                <a:rect l="l" t="t" r="r" b="b"/>
                <a:pathLst>
                  <a:path w="1873" h="1873" extrusionOk="0">
                    <a:moveTo>
                      <a:pt x="914" y="1"/>
                    </a:moveTo>
                    <a:cubicBezTo>
                      <a:pt x="845" y="1"/>
                      <a:pt x="754" y="24"/>
                      <a:pt x="685" y="46"/>
                    </a:cubicBezTo>
                    <a:cubicBezTo>
                      <a:pt x="640" y="46"/>
                      <a:pt x="571" y="69"/>
                      <a:pt x="503" y="115"/>
                    </a:cubicBezTo>
                    <a:cubicBezTo>
                      <a:pt x="480" y="138"/>
                      <a:pt x="457" y="138"/>
                      <a:pt x="457" y="161"/>
                    </a:cubicBezTo>
                    <a:cubicBezTo>
                      <a:pt x="434" y="183"/>
                      <a:pt x="412" y="206"/>
                      <a:pt x="389" y="206"/>
                    </a:cubicBezTo>
                    <a:cubicBezTo>
                      <a:pt x="366" y="229"/>
                      <a:pt x="366" y="229"/>
                      <a:pt x="343" y="252"/>
                    </a:cubicBezTo>
                    <a:cubicBezTo>
                      <a:pt x="275" y="298"/>
                      <a:pt x="229" y="343"/>
                      <a:pt x="206" y="412"/>
                    </a:cubicBezTo>
                    <a:cubicBezTo>
                      <a:pt x="115" y="480"/>
                      <a:pt x="69" y="594"/>
                      <a:pt x="46" y="686"/>
                    </a:cubicBezTo>
                    <a:cubicBezTo>
                      <a:pt x="24" y="754"/>
                      <a:pt x="24" y="822"/>
                      <a:pt x="24" y="891"/>
                    </a:cubicBezTo>
                    <a:cubicBezTo>
                      <a:pt x="24" y="1005"/>
                      <a:pt x="1" y="1119"/>
                      <a:pt x="46" y="1233"/>
                    </a:cubicBezTo>
                    <a:cubicBezTo>
                      <a:pt x="115" y="1416"/>
                      <a:pt x="229" y="1576"/>
                      <a:pt x="389" y="1713"/>
                    </a:cubicBezTo>
                    <a:cubicBezTo>
                      <a:pt x="480" y="1758"/>
                      <a:pt x="594" y="1827"/>
                      <a:pt x="708" y="1850"/>
                    </a:cubicBezTo>
                    <a:cubicBezTo>
                      <a:pt x="822" y="1872"/>
                      <a:pt x="914" y="1872"/>
                      <a:pt x="1005" y="1872"/>
                    </a:cubicBezTo>
                    <a:cubicBezTo>
                      <a:pt x="1051" y="1872"/>
                      <a:pt x="1096" y="1850"/>
                      <a:pt x="1142" y="1850"/>
                    </a:cubicBezTo>
                    <a:cubicBezTo>
                      <a:pt x="1210" y="1827"/>
                      <a:pt x="1256" y="1827"/>
                      <a:pt x="1279" y="1804"/>
                    </a:cubicBezTo>
                    <a:cubicBezTo>
                      <a:pt x="1416" y="1758"/>
                      <a:pt x="1553" y="1713"/>
                      <a:pt x="1644" y="1599"/>
                    </a:cubicBezTo>
                    <a:cubicBezTo>
                      <a:pt x="1667" y="1576"/>
                      <a:pt x="1690" y="1530"/>
                      <a:pt x="1735" y="1484"/>
                    </a:cubicBezTo>
                    <a:cubicBezTo>
                      <a:pt x="1758" y="1416"/>
                      <a:pt x="1781" y="1370"/>
                      <a:pt x="1804" y="1302"/>
                    </a:cubicBezTo>
                    <a:cubicBezTo>
                      <a:pt x="1827" y="1233"/>
                      <a:pt x="1827" y="1188"/>
                      <a:pt x="1850" y="1165"/>
                    </a:cubicBezTo>
                    <a:cubicBezTo>
                      <a:pt x="1872" y="1074"/>
                      <a:pt x="1850" y="982"/>
                      <a:pt x="1827" y="891"/>
                    </a:cubicBezTo>
                    <a:cubicBezTo>
                      <a:pt x="1804" y="777"/>
                      <a:pt x="1758" y="708"/>
                      <a:pt x="1713" y="617"/>
                    </a:cubicBezTo>
                    <a:cubicBezTo>
                      <a:pt x="1667" y="549"/>
                      <a:pt x="1598" y="480"/>
                      <a:pt x="1530" y="412"/>
                    </a:cubicBezTo>
                    <a:cubicBezTo>
                      <a:pt x="1484" y="366"/>
                      <a:pt x="1439" y="343"/>
                      <a:pt x="1370" y="298"/>
                    </a:cubicBezTo>
                    <a:cubicBezTo>
                      <a:pt x="1370" y="275"/>
                      <a:pt x="1370" y="252"/>
                      <a:pt x="1347" y="229"/>
                    </a:cubicBezTo>
                    <a:cubicBezTo>
                      <a:pt x="1302" y="161"/>
                      <a:pt x="1279" y="138"/>
                      <a:pt x="1233" y="115"/>
                    </a:cubicBezTo>
                    <a:cubicBezTo>
                      <a:pt x="1165" y="46"/>
                      <a:pt x="1073" y="24"/>
                      <a:pt x="982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4" name="Google Shape;544;p16"/>
              <p:cNvSpPr/>
              <p:nvPr/>
            </p:nvSpPr>
            <p:spPr>
              <a:xfrm>
                <a:off x="1243974" y="392329"/>
                <a:ext cx="39518" cy="30868"/>
              </a:xfrm>
              <a:custGeom>
                <a:avLst/>
                <a:gdLst/>
                <a:ahLst/>
                <a:cxnLst/>
                <a:rect l="l" t="t" r="r" b="b"/>
                <a:pathLst>
                  <a:path w="1462" h="1142" extrusionOk="0">
                    <a:moveTo>
                      <a:pt x="571" y="0"/>
                    </a:moveTo>
                    <a:cubicBezTo>
                      <a:pt x="503" y="0"/>
                      <a:pt x="411" y="0"/>
                      <a:pt x="320" y="46"/>
                    </a:cubicBezTo>
                    <a:cubicBezTo>
                      <a:pt x="275" y="69"/>
                      <a:pt x="229" y="91"/>
                      <a:pt x="183" y="137"/>
                    </a:cubicBezTo>
                    <a:cubicBezTo>
                      <a:pt x="138" y="160"/>
                      <a:pt x="115" y="205"/>
                      <a:pt x="69" y="274"/>
                    </a:cubicBezTo>
                    <a:lnTo>
                      <a:pt x="46" y="320"/>
                    </a:lnTo>
                    <a:cubicBezTo>
                      <a:pt x="23" y="365"/>
                      <a:pt x="23" y="411"/>
                      <a:pt x="1" y="457"/>
                    </a:cubicBezTo>
                    <a:cubicBezTo>
                      <a:pt x="1" y="479"/>
                      <a:pt x="1" y="525"/>
                      <a:pt x="1" y="594"/>
                    </a:cubicBezTo>
                    <a:cubicBezTo>
                      <a:pt x="23" y="730"/>
                      <a:pt x="115" y="867"/>
                      <a:pt x="183" y="936"/>
                    </a:cubicBezTo>
                    <a:cubicBezTo>
                      <a:pt x="275" y="1004"/>
                      <a:pt x="366" y="1073"/>
                      <a:pt x="480" y="1118"/>
                    </a:cubicBezTo>
                    <a:cubicBezTo>
                      <a:pt x="548" y="1141"/>
                      <a:pt x="617" y="1141"/>
                      <a:pt x="708" y="1141"/>
                    </a:cubicBezTo>
                    <a:lnTo>
                      <a:pt x="777" y="1141"/>
                    </a:lnTo>
                    <a:cubicBezTo>
                      <a:pt x="822" y="1141"/>
                      <a:pt x="891" y="1118"/>
                      <a:pt x="959" y="1096"/>
                    </a:cubicBezTo>
                    <a:cubicBezTo>
                      <a:pt x="1005" y="1096"/>
                      <a:pt x="1051" y="1073"/>
                      <a:pt x="1119" y="1050"/>
                    </a:cubicBezTo>
                    <a:cubicBezTo>
                      <a:pt x="1188" y="1004"/>
                      <a:pt x="1256" y="959"/>
                      <a:pt x="1302" y="913"/>
                    </a:cubicBezTo>
                    <a:cubicBezTo>
                      <a:pt x="1347" y="867"/>
                      <a:pt x="1393" y="799"/>
                      <a:pt x="1439" y="730"/>
                    </a:cubicBezTo>
                    <a:cubicBezTo>
                      <a:pt x="1461" y="685"/>
                      <a:pt x="1461" y="616"/>
                      <a:pt x="1461" y="594"/>
                    </a:cubicBezTo>
                    <a:cubicBezTo>
                      <a:pt x="1461" y="571"/>
                      <a:pt x="1461" y="525"/>
                      <a:pt x="1439" y="502"/>
                    </a:cubicBezTo>
                    <a:cubicBezTo>
                      <a:pt x="1439" y="457"/>
                      <a:pt x="1416" y="434"/>
                      <a:pt x="1393" y="411"/>
                    </a:cubicBezTo>
                    <a:cubicBezTo>
                      <a:pt x="1279" y="183"/>
                      <a:pt x="1028" y="46"/>
                      <a:pt x="663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5" name="Google Shape;545;p16"/>
              <p:cNvSpPr/>
              <p:nvPr/>
            </p:nvSpPr>
            <p:spPr>
              <a:xfrm>
                <a:off x="1192779" y="499665"/>
                <a:ext cx="60466" cy="60277"/>
              </a:xfrm>
              <a:custGeom>
                <a:avLst/>
                <a:gdLst/>
                <a:ahLst/>
                <a:cxnLst/>
                <a:rect l="l" t="t" r="r" b="b"/>
                <a:pathLst>
                  <a:path w="2237" h="2230" extrusionOk="0">
                    <a:moveTo>
                      <a:pt x="1164" y="343"/>
                    </a:moveTo>
                    <a:cubicBezTo>
                      <a:pt x="1233" y="343"/>
                      <a:pt x="1301" y="366"/>
                      <a:pt x="1370" y="366"/>
                    </a:cubicBezTo>
                    <a:cubicBezTo>
                      <a:pt x="1415" y="412"/>
                      <a:pt x="1484" y="434"/>
                      <a:pt x="1552" y="457"/>
                    </a:cubicBezTo>
                    <a:cubicBezTo>
                      <a:pt x="1598" y="503"/>
                      <a:pt x="1644" y="548"/>
                      <a:pt x="1712" y="594"/>
                    </a:cubicBezTo>
                    <a:cubicBezTo>
                      <a:pt x="1758" y="663"/>
                      <a:pt x="1780" y="708"/>
                      <a:pt x="1826" y="777"/>
                    </a:cubicBezTo>
                    <a:cubicBezTo>
                      <a:pt x="1849" y="822"/>
                      <a:pt x="1872" y="891"/>
                      <a:pt x="1872" y="936"/>
                    </a:cubicBezTo>
                    <a:cubicBezTo>
                      <a:pt x="1895" y="1028"/>
                      <a:pt x="1895" y="1096"/>
                      <a:pt x="1895" y="1165"/>
                    </a:cubicBezTo>
                    <a:cubicBezTo>
                      <a:pt x="1895" y="1233"/>
                      <a:pt x="1872" y="1302"/>
                      <a:pt x="1849" y="1370"/>
                    </a:cubicBezTo>
                    <a:cubicBezTo>
                      <a:pt x="1826" y="1439"/>
                      <a:pt x="1803" y="1484"/>
                      <a:pt x="1758" y="1553"/>
                    </a:cubicBezTo>
                    <a:cubicBezTo>
                      <a:pt x="1735" y="1621"/>
                      <a:pt x="1689" y="1667"/>
                      <a:pt x="1621" y="1713"/>
                    </a:cubicBezTo>
                    <a:cubicBezTo>
                      <a:pt x="1575" y="1758"/>
                      <a:pt x="1507" y="1804"/>
                      <a:pt x="1461" y="1827"/>
                    </a:cubicBezTo>
                    <a:cubicBezTo>
                      <a:pt x="1392" y="1849"/>
                      <a:pt x="1324" y="1872"/>
                      <a:pt x="1255" y="1895"/>
                    </a:cubicBezTo>
                    <a:lnTo>
                      <a:pt x="1050" y="1895"/>
                    </a:lnTo>
                    <a:cubicBezTo>
                      <a:pt x="982" y="1895"/>
                      <a:pt x="936" y="1895"/>
                      <a:pt x="867" y="1872"/>
                    </a:cubicBezTo>
                    <a:cubicBezTo>
                      <a:pt x="799" y="1849"/>
                      <a:pt x="731" y="1804"/>
                      <a:pt x="685" y="1781"/>
                    </a:cubicBezTo>
                    <a:cubicBezTo>
                      <a:pt x="616" y="1735"/>
                      <a:pt x="571" y="1690"/>
                      <a:pt x="525" y="1644"/>
                    </a:cubicBezTo>
                    <a:cubicBezTo>
                      <a:pt x="525" y="1644"/>
                      <a:pt x="525" y="1644"/>
                      <a:pt x="525" y="1621"/>
                    </a:cubicBezTo>
                    <a:lnTo>
                      <a:pt x="502" y="1621"/>
                    </a:lnTo>
                    <a:cubicBezTo>
                      <a:pt x="479" y="1576"/>
                      <a:pt x="434" y="1530"/>
                      <a:pt x="411" y="1461"/>
                    </a:cubicBezTo>
                    <a:cubicBezTo>
                      <a:pt x="388" y="1439"/>
                      <a:pt x="388" y="1439"/>
                      <a:pt x="388" y="1439"/>
                    </a:cubicBezTo>
                    <a:cubicBezTo>
                      <a:pt x="365" y="1393"/>
                      <a:pt x="365" y="1325"/>
                      <a:pt x="342" y="1279"/>
                    </a:cubicBezTo>
                    <a:cubicBezTo>
                      <a:pt x="342" y="1279"/>
                      <a:pt x="342" y="1256"/>
                      <a:pt x="342" y="1256"/>
                    </a:cubicBezTo>
                    <a:cubicBezTo>
                      <a:pt x="342" y="1256"/>
                      <a:pt x="342" y="1233"/>
                      <a:pt x="342" y="1233"/>
                    </a:cubicBezTo>
                    <a:cubicBezTo>
                      <a:pt x="342" y="1210"/>
                      <a:pt x="320" y="1165"/>
                      <a:pt x="320" y="1142"/>
                    </a:cubicBezTo>
                    <a:cubicBezTo>
                      <a:pt x="320" y="1142"/>
                      <a:pt x="320" y="1119"/>
                      <a:pt x="320" y="1119"/>
                    </a:cubicBezTo>
                    <a:cubicBezTo>
                      <a:pt x="320" y="1096"/>
                      <a:pt x="320" y="1096"/>
                      <a:pt x="320" y="1073"/>
                    </a:cubicBezTo>
                    <a:cubicBezTo>
                      <a:pt x="342" y="1005"/>
                      <a:pt x="342" y="936"/>
                      <a:pt x="365" y="891"/>
                    </a:cubicBezTo>
                    <a:cubicBezTo>
                      <a:pt x="388" y="822"/>
                      <a:pt x="411" y="754"/>
                      <a:pt x="457" y="685"/>
                    </a:cubicBezTo>
                    <a:cubicBezTo>
                      <a:pt x="502" y="640"/>
                      <a:pt x="525" y="594"/>
                      <a:pt x="571" y="548"/>
                    </a:cubicBezTo>
                    <a:cubicBezTo>
                      <a:pt x="639" y="503"/>
                      <a:pt x="708" y="457"/>
                      <a:pt x="753" y="412"/>
                    </a:cubicBezTo>
                    <a:cubicBezTo>
                      <a:pt x="822" y="389"/>
                      <a:pt x="890" y="366"/>
                      <a:pt x="959" y="343"/>
                    </a:cubicBezTo>
                    <a:close/>
                    <a:moveTo>
                      <a:pt x="1096" y="1"/>
                    </a:moveTo>
                    <a:cubicBezTo>
                      <a:pt x="1073" y="1"/>
                      <a:pt x="1050" y="1"/>
                      <a:pt x="1050" y="23"/>
                    </a:cubicBezTo>
                    <a:cubicBezTo>
                      <a:pt x="959" y="23"/>
                      <a:pt x="867" y="46"/>
                      <a:pt x="776" y="69"/>
                    </a:cubicBezTo>
                    <a:cubicBezTo>
                      <a:pt x="685" y="92"/>
                      <a:pt x="594" y="138"/>
                      <a:pt x="525" y="183"/>
                    </a:cubicBezTo>
                    <a:cubicBezTo>
                      <a:pt x="434" y="229"/>
                      <a:pt x="388" y="297"/>
                      <a:pt x="320" y="343"/>
                    </a:cubicBezTo>
                    <a:cubicBezTo>
                      <a:pt x="251" y="412"/>
                      <a:pt x="206" y="480"/>
                      <a:pt x="160" y="571"/>
                    </a:cubicBezTo>
                    <a:cubicBezTo>
                      <a:pt x="91" y="640"/>
                      <a:pt x="69" y="731"/>
                      <a:pt x="46" y="822"/>
                    </a:cubicBezTo>
                    <a:cubicBezTo>
                      <a:pt x="46" y="845"/>
                      <a:pt x="23" y="868"/>
                      <a:pt x="23" y="868"/>
                    </a:cubicBezTo>
                    <a:cubicBezTo>
                      <a:pt x="23" y="936"/>
                      <a:pt x="0" y="1005"/>
                      <a:pt x="0" y="1051"/>
                    </a:cubicBezTo>
                    <a:cubicBezTo>
                      <a:pt x="0" y="1119"/>
                      <a:pt x="0" y="1165"/>
                      <a:pt x="0" y="1210"/>
                    </a:cubicBezTo>
                    <a:cubicBezTo>
                      <a:pt x="0" y="1233"/>
                      <a:pt x="0" y="1233"/>
                      <a:pt x="0" y="1233"/>
                    </a:cubicBezTo>
                    <a:cubicBezTo>
                      <a:pt x="0" y="1279"/>
                      <a:pt x="23" y="1325"/>
                      <a:pt x="23" y="1370"/>
                    </a:cubicBezTo>
                    <a:cubicBezTo>
                      <a:pt x="46" y="1416"/>
                      <a:pt x="69" y="1484"/>
                      <a:pt x="91" y="1553"/>
                    </a:cubicBezTo>
                    <a:cubicBezTo>
                      <a:pt x="114" y="1621"/>
                      <a:pt x="160" y="1713"/>
                      <a:pt x="206" y="1781"/>
                    </a:cubicBezTo>
                    <a:cubicBezTo>
                      <a:pt x="228" y="1804"/>
                      <a:pt x="251" y="1827"/>
                      <a:pt x="274" y="1849"/>
                    </a:cubicBezTo>
                    <a:cubicBezTo>
                      <a:pt x="297" y="1872"/>
                      <a:pt x="297" y="1872"/>
                      <a:pt x="297" y="1895"/>
                    </a:cubicBezTo>
                    <a:cubicBezTo>
                      <a:pt x="320" y="1918"/>
                      <a:pt x="342" y="1941"/>
                      <a:pt x="388" y="1964"/>
                    </a:cubicBezTo>
                    <a:lnTo>
                      <a:pt x="411" y="1964"/>
                    </a:lnTo>
                    <a:cubicBezTo>
                      <a:pt x="502" y="2078"/>
                      <a:pt x="639" y="2146"/>
                      <a:pt x="776" y="2192"/>
                    </a:cubicBezTo>
                    <a:cubicBezTo>
                      <a:pt x="883" y="2219"/>
                      <a:pt x="990" y="2230"/>
                      <a:pt x="1097" y="2230"/>
                    </a:cubicBezTo>
                    <a:cubicBezTo>
                      <a:pt x="1173" y="2230"/>
                      <a:pt x="1248" y="2224"/>
                      <a:pt x="1324" y="2215"/>
                    </a:cubicBezTo>
                    <a:cubicBezTo>
                      <a:pt x="1529" y="2169"/>
                      <a:pt x="1712" y="2078"/>
                      <a:pt x="1849" y="1941"/>
                    </a:cubicBezTo>
                    <a:cubicBezTo>
                      <a:pt x="2009" y="1804"/>
                      <a:pt x="2123" y="1644"/>
                      <a:pt x="2169" y="1461"/>
                    </a:cubicBezTo>
                    <a:cubicBezTo>
                      <a:pt x="2191" y="1370"/>
                      <a:pt x="2214" y="1302"/>
                      <a:pt x="2214" y="1210"/>
                    </a:cubicBezTo>
                    <a:cubicBezTo>
                      <a:pt x="2237" y="1119"/>
                      <a:pt x="2214" y="1005"/>
                      <a:pt x="2191" y="891"/>
                    </a:cubicBezTo>
                    <a:cubicBezTo>
                      <a:pt x="2169" y="731"/>
                      <a:pt x="2100" y="571"/>
                      <a:pt x="1986" y="434"/>
                    </a:cubicBezTo>
                    <a:cubicBezTo>
                      <a:pt x="1872" y="297"/>
                      <a:pt x="1735" y="183"/>
                      <a:pt x="1575" y="115"/>
                    </a:cubicBezTo>
                    <a:cubicBezTo>
                      <a:pt x="1415" y="46"/>
                      <a:pt x="1255" y="1"/>
                      <a:pt x="1096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6" name="Google Shape;546;p16"/>
              <p:cNvSpPr/>
              <p:nvPr/>
            </p:nvSpPr>
            <p:spPr>
              <a:xfrm>
                <a:off x="1237811" y="389220"/>
                <a:ext cx="48762" cy="39788"/>
              </a:xfrm>
              <a:custGeom>
                <a:avLst/>
                <a:gdLst/>
                <a:ahLst/>
                <a:cxnLst/>
                <a:rect l="l" t="t" r="r" b="b"/>
                <a:pathLst>
                  <a:path w="1804" h="1472" extrusionOk="0">
                    <a:moveTo>
                      <a:pt x="913" y="320"/>
                    </a:moveTo>
                    <a:cubicBezTo>
                      <a:pt x="982" y="343"/>
                      <a:pt x="1027" y="343"/>
                      <a:pt x="1096" y="366"/>
                    </a:cubicBezTo>
                    <a:cubicBezTo>
                      <a:pt x="1164" y="389"/>
                      <a:pt x="1210" y="412"/>
                      <a:pt x="1279" y="435"/>
                    </a:cubicBezTo>
                    <a:cubicBezTo>
                      <a:pt x="1324" y="480"/>
                      <a:pt x="1347" y="503"/>
                      <a:pt x="1393" y="549"/>
                    </a:cubicBezTo>
                    <a:cubicBezTo>
                      <a:pt x="1416" y="572"/>
                      <a:pt x="1438" y="594"/>
                      <a:pt x="1461" y="640"/>
                    </a:cubicBezTo>
                    <a:cubicBezTo>
                      <a:pt x="1461" y="663"/>
                      <a:pt x="1484" y="686"/>
                      <a:pt x="1484" y="731"/>
                    </a:cubicBezTo>
                    <a:cubicBezTo>
                      <a:pt x="1484" y="754"/>
                      <a:pt x="1484" y="800"/>
                      <a:pt x="1484" y="845"/>
                    </a:cubicBezTo>
                    <a:cubicBezTo>
                      <a:pt x="1461" y="891"/>
                      <a:pt x="1438" y="914"/>
                      <a:pt x="1438" y="937"/>
                    </a:cubicBezTo>
                    <a:cubicBezTo>
                      <a:pt x="1416" y="960"/>
                      <a:pt x="1393" y="982"/>
                      <a:pt x="1370" y="1005"/>
                    </a:cubicBezTo>
                    <a:cubicBezTo>
                      <a:pt x="1324" y="1028"/>
                      <a:pt x="1301" y="1051"/>
                      <a:pt x="1256" y="1074"/>
                    </a:cubicBezTo>
                    <a:cubicBezTo>
                      <a:pt x="1210" y="1097"/>
                      <a:pt x="1164" y="1119"/>
                      <a:pt x="1096" y="1142"/>
                    </a:cubicBezTo>
                    <a:lnTo>
                      <a:pt x="913" y="1142"/>
                    </a:lnTo>
                    <a:cubicBezTo>
                      <a:pt x="845" y="1142"/>
                      <a:pt x="776" y="1119"/>
                      <a:pt x="708" y="1097"/>
                    </a:cubicBezTo>
                    <a:cubicBezTo>
                      <a:pt x="662" y="1074"/>
                      <a:pt x="594" y="1051"/>
                      <a:pt x="548" y="1028"/>
                    </a:cubicBezTo>
                    <a:cubicBezTo>
                      <a:pt x="503" y="1005"/>
                      <a:pt x="457" y="960"/>
                      <a:pt x="434" y="937"/>
                    </a:cubicBezTo>
                    <a:lnTo>
                      <a:pt x="411" y="914"/>
                    </a:lnTo>
                    <a:cubicBezTo>
                      <a:pt x="388" y="891"/>
                      <a:pt x="388" y="868"/>
                      <a:pt x="366" y="823"/>
                    </a:cubicBezTo>
                    <a:cubicBezTo>
                      <a:pt x="366" y="800"/>
                      <a:pt x="343" y="777"/>
                      <a:pt x="343" y="754"/>
                    </a:cubicBezTo>
                    <a:cubicBezTo>
                      <a:pt x="343" y="731"/>
                      <a:pt x="343" y="709"/>
                      <a:pt x="343" y="686"/>
                    </a:cubicBezTo>
                    <a:cubicBezTo>
                      <a:pt x="343" y="663"/>
                      <a:pt x="343" y="640"/>
                      <a:pt x="343" y="617"/>
                    </a:cubicBezTo>
                    <a:cubicBezTo>
                      <a:pt x="343" y="617"/>
                      <a:pt x="366" y="617"/>
                      <a:pt x="366" y="594"/>
                    </a:cubicBezTo>
                    <a:cubicBezTo>
                      <a:pt x="366" y="594"/>
                      <a:pt x="366" y="594"/>
                      <a:pt x="366" y="572"/>
                    </a:cubicBezTo>
                    <a:cubicBezTo>
                      <a:pt x="366" y="572"/>
                      <a:pt x="388" y="549"/>
                      <a:pt x="388" y="549"/>
                    </a:cubicBezTo>
                    <a:cubicBezTo>
                      <a:pt x="411" y="526"/>
                      <a:pt x="434" y="480"/>
                      <a:pt x="457" y="457"/>
                    </a:cubicBezTo>
                    <a:cubicBezTo>
                      <a:pt x="503" y="435"/>
                      <a:pt x="525" y="412"/>
                      <a:pt x="571" y="389"/>
                    </a:cubicBezTo>
                    <a:cubicBezTo>
                      <a:pt x="617" y="366"/>
                      <a:pt x="662" y="366"/>
                      <a:pt x="708" y="343"/>
                    </a:cubicBezTo>
                    <a:cubicBezTo>
                      <a:pt x="776" y="343"/>
                      <a:pt x="845" y="320"/>
                      <a:pt x="913" y="320"/>
                    </a:cubicBezTo>
                    <a:close/>
                    <a:moveTo>
                      <a:pt x="868" y="1"/>
                    </a:moveTo>
                    <a:cubicBezTo>
                      <a:pt x="731" y="1"/>
                      <a:pt x="594" y="24"/>
                      <a:pt x="457" y="92"/>
                    </a:cubicBezTo>
                    <a:cubicBezTo>
                      <a:pt x="366" y="115"/>
                      <a:pt x="274" y="184"/>
                      <a:pt x="206" y="252"/>
                    </a:cubicBezTo>
                    <a:cubicBezTo>
                      <a:pt x="206" y="252"/>
                      <a:pt x="183" y="275"/>
                      <a:pt x="183" y="275"/>
                    </a:cubicBezTo>
                    <a:cubicBezTo>
                      <a:pt x="183" y="275"/>
                      <a:pt x="160" y="298"/>
                      <a:pt x="160" y="298"/>
                    </a:cubicBezTo>
                    <a:cubicBezTo>
                      <a:pt x="137" y="343"/>
                      <a:pt x="114" y="389"/>
                      <a:pt x="92" y="412"/>
                    </a:cubicBezTo>
                    <a:cubicBezTo>
                      <a:pt x="92" y="435"/>
                      <a:pt x="69" y="435"/>
                      <a:pt x="69" y="435"/>
                    </a:cubicBezTo>
                    <a:cubicBezTo>
                      <a:pt x="46" y="480"/>
                      <a:pt x="46" y="526"/>
                      <a:pt x="23" y="572"/>
                    </a:cubicBezTo>
                    <a:cubicBezTo>
                      <a:pt x="23" y="594"/>
                      <a:pt x="23" y="594"/>
                      <a:pt x="23" y="617"/>
                    </a:cubicBezTo>
                    <a:cubicBezTo>
                      <a:pt x="0" y="731"/>
                      <a:pt x="23" y="845"/>
                      <a:pt x="69" y="960"/>
                    </a:cubicBezTo>
                    <a:cubicBezTo>
                      <a:pt x="92" y="1005"/>
                      <a:pt x="114" y="1028"/>
                      <a:pt x="137" y="1074"/>
                    </a:cubicBezTo>
                    <a:cubicBezTo>
                      <a:pt x="160" y="1119"/>
                      <a:pt x="206" y="1165"/>
                      <a:pt x="251" y="1211"/>
                    </a:cubicBezTo>
                    <a:cubicBezTo>
                      <a:pt x="297" y="1233"/>
                      <a:pt x="320" y="1279"/>
                      <a:pt x="366" y="1302"/>
                    </a:cubicBezTo>
                    <a:cubicBezTo>
                      <a:pt x="388" y="1325"/>
                      <a:pt x="411" y="1325"/>
                      <a:pt x="457" y="1348"/>
                    </a:cubicBezTo>
                    <a:cubicBezTo>
                      <a:pt x="457" y="1348"/>
                      <a:pt x="457" y="1348"/>
                      <a:pt x="480" y="1370"/>
                    </a:cubicBezTo>
                    <a:lnTo>
                      <a:pt x="503" y="1370"/>
                    </a:lnTo>
                    <a:cubicBezTo>
                      <a:pt x="548" y="1393"/>
                      <a:pt x="617" y="1416"/>
                      <a:pt x="662" y="1439"/>
                    </a:cubicBezTo>
                    <a:cubicBezTo>
                      <a:pt x="743" y="1455"/>
                      <a:pt x="835" y="1471"/>
                      <a:pt x="922" y="1471"/>
                    </a:cubicBezTo>
                    <a:cubicBezTo>
                      <a:pt x="959" y="1471"/>
                      <a:pt x="994" y="1468"/>
                      <a:pt x="1027" y="1462"/>
                    </a:cubicBezTo>
                    <a:cubicBezTo>
                      <a:pt x="1187" y="1462"/>
                      <a:pt x="1324" y="1416"/>
                      <a:pt x="1461" y="1348"/>
                    </a:cubicBezTo>
                    <a:cubicBezTo>
                      <a:pt x="1507" y="1302"/>
                      <a:pt x="1552" y="1279"/>
                      <a:pt x="1598" y="1233"/>
                    </a:cubicBezTo>
                    <a:cubicBezTo>
                      <a:pt x="1621" y="1211"/>
                      <a:pt x="1644" y="1188"/>
                      <a:pt x="1667" y="1165"/>
                    </a:cubicBezTo>
                    <a:cubicBezTo>
                      <a:pt x="1689" y="1142"/>
                      <a:pt x="1712" y="1097"/>
                      <a:pt x="1735" y="1051"/>
                    </a:cubicBezTo>
                    <a:cubicBezTo>
                      <a:pt x="1758" y="1005"/>
                      <a:pt x="1781" y="960"/>
                      <a:pt x="1804" y="891"/>
                    </a:cubicBezTo>
                    <a:cubicBezTo>
                      <a:pt x="1804" y="868"/>
                      <a:pt x="1804" y="845"/>
                      <a:pt x="1804" y="823"/>
                    </a:cubicBezTo>
                    <a:cubicBezTo>
                      <a:pt x="1804" y="754"/>
                      <a:pt x="1804" y="709"/>
                      <a:pt x="1804" y="663"/>
                    </a:cubicBezTo>
                    <a:cubicBezTo>
                      <a:pt x="1781" y="594"/>
                      <a:pt x="1758" y="526"/>
                      <a:pt x="1735" y="480"/>
                    </a:cubicBezTo>
                    <a:cubicBezTo>
                      <a:pt x="1689" y="389"/>
                      <a:pt x="1644" y="343"/>
                      <a:pt x="1598" y="275"/>
                    </a:cubicBezTo>
                    <a:cubicBezTo>
                      <a:pt x="1552" y="229"/>
                      <a:pt x="1484" y="184"/>
                      <a:pt x="1438" y="161"/>
                    </a:cubicBezTo>
                    <a:cubicBezTo>
                      <a:pt x="1370" y="115"/>
                      <a:pt x="1301" y="92"/>
                      <a:pt x="1210" y="69"/>
                    </a:cubicBezTo>
                    <a:cubicBezTo>
                      <a:pt x="1096" y="24"/>
                      <a:pt x="982" y="1"/>
                      <a:pt x="868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7" name="Google Shape;547;p16"/>
              <p:cNvSpPr/>
              <p:nvPr/>
            </p:nvSpPr>
            <p:spPr>
              <a:xfrm>
                <a:off x="1403775" y="547184"/>
                <a:ext cx="64196" cy="72008"/>
              </a:xfrm>
              <a:custGeom>
                <a:avLst/>
                <a:gdLst/>
                <a:ahLst/>
                <a:cxnLst/>
                <a:rect l="l" t="t" r="r" b="b"/>
                <a:pathLst>
                  <a:path w="2375" h="2664" extrusionOk="0">
                    <a:moveTo>
                      <a:pt x="1438" y="480"/>
                    </a:moveTo>
                    <a:cubicBezTo>
                      <a:pt x="1454" y="495"/>
                      <a:pt x="1459" y="500"/>
                      <a:pt x="1468" y="502"/>
                    </a:cubicBezTo>
                    <a:lnTo>
                      <a:pt x="1468" y="502"/>
                    </a:lnTo>
                    <a:cubicBezTo>
                      <a:pt x="1458" y="494"/>
                      <a:pt x="1448" y="487"/>
                      <a:pt x="1438" y="480"/>
                    </a:cubicBezTo>
                    <a:close/>
                    <a:moveTo>
                      <a:pt x="982" y="320"/>
                    </a:moveTo>
                    <a:cubicBezTo>
                      <a:pt x="1050" y="343"/>
                      <a:pt x="1142" y="343"/>
                      <a:pt x="1210" y="365"/>
                    </a:cubicBezTo>
                    <a:cubicBezTo>
                      <a:pt x="1286" y="403"/>
                      <a:pt x="1362" y="441"/>
                      <a:pt x="1438" y="480"/>
                    </a:cubicBezTo>
                    <a:lnTo>
                      <a:pt x="1438" y="480"/>
                    </a:lnTo>
                    <a:cubicBezTo>
                      <a:pt x="1438" y="480"/>
                      <a:pt x="1438" y="480"/>
                      <a:pt x="1438" y="480"/>
                    </a:cubicBezTo>
                    <a:lnTo>
                      <a:pt x="1438" y="480"/>
                    </a:lnTo>
                    <a:cubicBezTo>
                      <a:pt x="1454" y="487"/>
                      <a:pt x="1469" y="495"/>
                      <a:pt x="1484" y="502"/>
                    </a:cubicBezTo>
                    <a:cubicBezTo>
                      <a:pt x="1477" y="502"/>
                      <a:pt x="1472" y="502"/>
                      <a:pt x="1468" y="502"/>
                    </a:cubicBezTo>
                    <a:lnTo>
                      <a:pt x="1468" y="502"/>
                    </a:lnTo>
                    <a:cubicBezTo>
                      <a:pt x="1549" y="563"/>
                      <a:pt x="1628" y="624"/>
                      <a:pt x="1689" y="685"/>
                    </a:cubicBezTo>
                    <a:cubicBezTo>
                      <a:pt x="1781" y="799"/>
                      <a:pt x="1849" y="890"/>
                      <a:pt x="1895" y="1005"/>
                    </a:cubicBezTo>
                    <a:cubicBezTo>
                      <a:pt x="1963" y="1119"/>
                      <a:pt x="2009" y="1233"/>
                      <a:pt x="2032" y="1370"/>
                    </a:cubicBezTo>
                    <a:cubicBezTo>
                      <a:pt x="2055" y="1461"/>
                      <a:pt x="2055" y="1575"/>
                      <a:pt x="2055" y="1666"/>
                    </a:cubicBezTo>
                    <a:cubicBezTo>
                      <a:pt x="2032" y="1735"/>
                      <a:pt x="2032" y="1826"/>
                      <a:pt x="2009" y="1895"/>
                    </a:cubicBezTo>
                    <a:cubicBezTo>
                      <a:pt x="1986" y="1963"/>
                      <a:pt x="1963" y="2009"/>
                      <a:pt x="1918" y="2077"/>
                    </a:cubicBezTo>
                    <a:cubicBezTo>
                      <a:pt x="1895" y="2123"/>
                      <a:pt x="1849" y="2169"/>
                      <a:pt x="1804" y="2191"/>
                    </a:cubicBezTo>
                    <a:cubicBezTo>
                      <a:pt x="1781" y="2237"/>
                      <a:pt x="1735" y="2260"/>
                      <a:pt x="1689" y="2283"/>
                    </a:cubicBezTo>
                    <a:cubicBezTo>
                      <a:pt x="1644" y="2306"/>
                      <a:pt x="1598" y="2328"/>
                      <a:pt x="1552" y="2328"/>
                    </a:cubicBezTo>
                    <a:cubicBezTo>
                      <a:pt x="1484" y="2351"/>
                      <a:pt x="1438" y="2351"/>
                      <a:pt x="1370" y="2351"/>
                    </a:cubicBezTo>
                    <a:cubicBezTo>
                      <a:pt x="1301" y="2328"/>
                      <a:pt x="1233" y="2328"/>
                      <a:pt x="1187" y="2306"/>
                    </a:cubicBezTo>
                    <a:cubicBezTo>
                      <a:pt x="1073" y="2283"/>
                      <a:pt x="1005" y="2237"/>
                      <a:pt x="913" y="2191"/>
                    </a:cubicBezTo>
                    <a:cubicBezTo>
                      <a:pt x="822" y="2123"/>
                      <a:pt x="754" y="2054"/>
                      <a:pt x="685" y="1986"/>
                    </a:cubicBezTo>
                    <a:cubicBezTo>
                      <a:pt x="594" y="1872"/>
                      <a:pt x="525" y="1758"/>
                      <a:pt x="457" y="1644"/>
                    </a:cubicBezTo>
                    <a:cubicBezTo>
                      <a:pt x="434" y="1598"/>
                      <a:pt x="411" y="1529"/>
                      <a:pt x="388" y="1484"/>
                    </a:cubicBezTo>
                    <a:cubicBezTo>
                      <a:pt x="388" y="1461"/>
                      <a:pt x="388" y="1461"/>
                      <a:pt x="388" y="1461"/>
                    </a:cubicBezTo>
                    <a:cubicBezTo>
                      <a:pt x="366" y="1415"/>
                      <a:pt x="366" y="1347"/>
                      <a:pt x="343" y="1301"/>
                    </a:cubicBezTo>
                    <a:cubicBezTo>
                      <a:pt x="343" y="1233"/>
                      <a:pt x="320" y="1164"/>
                      <a:pt x="320" y="1119"/>
                    </a:cubicBezTo>
                    <a:cubicBezTo>
                      <a:pt x="320" y="1073"/>
                      <a:pt x="320" y="1050"/>
                      <a:pt x="320" y="1027"/>
                    </a:cubicBezTo>
                    <a:cubicBezTo>
                      <a:pt x="320" y="959"/>
                      <a:pt x="343" y="913"/>
                      <a:pt x="343" y="845"/>
                    </a:cubicBezTo>
                    <a:cubicBezTo>
                      <a:pt x="343" y="822"/>
                      <a:pt x="366" y="799"/>
                      <a:pt x="366" y="776"/>
                    </a:cubicBezTo>
                    <a:cubicBezTo>
                      <a:pt x="388" y="708"/>
                      <a:pt x="411" y="639"/>
                      <a:pt x="457" y="594"/>
                    </a:cubicBezTo>
                    <a:cubicBezTo>
                      <a:pt x="480" y="548"/>
                      <a:pt x="525" y="502"/>
                      <a:pt x="571" y="480"/>
                    </a:cubicBezTo>
                    <a:cubicBezTo>
                      <a:pt x="594" y="434"/>
                      <a:pt x="639" y="411"/>
                      <a:pt x="685" y="388"/>
                    </a:cubicBezTo>
                    <a:cubicBezTo>
                      <a:pt x="731" y="365"/>
                      <a:pt x="776" y="343"/>
                      <a:pt x="845" y="343"/>
                    </a:cubicBezTo>
                    <a:cubicBezTo>
                      <a:pt x="891" y="320"/>
                      <a:pt x="936" y="320"/>
                      <a:pt x="982" y="320"/>
                    </a:cubicBezTo>
                    <a:close/>
                    <a:moveTo>
                      <a:pt x="959" y="0"/>
                    </a:moveTo>
                    <a:cubicBezTo>
                      <a:pt x="868" y="0"/>
                      <a:pt x="776" y="23"/>
                      <a:pt x="685" y="46"/>
                    </a:cubicBezTo>
                    <a:cubicBezTo>
                      <a:pt x="617" y="46"/>
                      <a:pt x="525" y="114"/>
                      <a:pt x="457" y="160"/>
                    </a:cubicBezTo>
                    <a:cubicBezTo>
                      <a:pt x="388" y="183"/>
                      <a:pt x="320" y="251"/>
                      <a:pt x="274" y="297"/>
                    </a:cubicBezTo>
                    <a:cubicBezTo>
                      <a:pt x="274" y="297"/>
                      <a:pt x="274" y="297"/>
                      <a:pt x="251" y="320"/>
                    </a:cubicBezTo>
                    <a:cubicBezTo>
                      <a:pt x="229" y="343"/>
                      <a:pt x="229" y="343"/>
                      <a:pt x="229" y="365"/>
                    </a:cubicBezTo>
                    <a:cubicBezTo>
                      <a:pt x="183" y="411"/>
                      <a:pt x="137" y="480"/>
                      <a:pt x="114" y="548"/>
                    </a:cubicBezTo>
                    <a:cubicBezTo>
                      <a:pt x="69" y="639"/>
                      <a:pt x="46" y="731"/>
                      <a:pt x="23" y="822"/>
                    </a:cubicBezTo>
                    <a:cubicBezTo>
                      <a:pt x="0" y="868"/>
                      <a:pt x="0" y="913"/>
                      <a:pt x="0" y="959"/>
                    </a:cubicBezTo>
                    <a:cubicBezTo>
                      <a:pt x="0" y="1005"/>
                      <a:pt x="0" y="1050"/>
                      <a:pt x="0" y="1119"/>
                    </a:cubicBezTo>
                    <a:cubicBezTo>
                      <a:pt x="0" y="1210"/>
                      <a:pt x="0" y="1324"/>
                      <a:pt x="23" y="1415"/>
                    </a:cubicBezTo>
                    <a:cubicBezTo>
                      <a:pt x="46" y="1438"/>
                      <a:pt x="46" y="1461"/>
                      <a:pt x="46" y="1461"/>
                    </a:cubicBezTo>
                    <a:lnTo>
                      <a:pt x="46" y="1484"/>
                    </a:lnTo>
                    <a:cubicBezTo>
                      <a:pt x="69" y="1598"/>
                      <a:pt x="114" y="1712"/>
                      <a:pt x="160" y="1803"/>
                    </a:cubicBezTo>
                    <a:cubicBezTo>
                      <a:pt x="183" y="1803"/>
                      <a:pt x="183" y="1826"/>
                      <a:pt x="183" y="1826"/>
                    </a:cubicBezTo>
                    <a:lnTo>
                      <a:pt x="183" y="1849"/>
                    </a:lnTo>
                    <a:cubicBezTo>
                      <a:pt x="229" y="1918"/>
                      <a:pt x="274" y="1986"/>
                      <a:pt x="320" y="2054"/>
                    </a:cubicBezTo>
                    <a:cubicBezTo>
                      <a:pt x="343" y="2054"/>
                      <a:pt x="343" y="2077"/>
                      <a:pt x="366" y="2100"/>
                    </a:cubicBezTo>
                    <a:cubicBezTo>
                      <a:pt x="366" y="2100"/>
                      <a:pt x="366" y="2123"/>
                      <a:pt x="366" y="2123"/>
                    </a:cubicBezTo>
                    <a:cubicBezTo>
                      <a:pt x="457" y="2237"/>
                      <a:pt x="571" y="2328"/>
                      <a:pt x="662" y="2420"/>
                    </a:cubicBezTo>
                    <a:cubicBezTo>
                      <a:pt x="880" y="2565"/>
                      <a:pt x="1144" y="2664"/>
                      <a:pt x="1407" y="2664"/>
                    </a:cubicBezTo>
                    <a:cubicBezTo>
                      <a:pt x="1558" y="2664"/>
                      <a:pt x="1708" y="2631"/>
                      <a:pt x="1849" y="2557"/>
                    </a:cubicBezTo>
                    <a:cubicBezTo>
                      <a:pt x="1941" y="2534"/>
                      <a:pt x="2009" y="2465"/>
                      <a:pt x="2077" y="2397"/>
                    </a:cubicBezTo>
                    <a:cubicBezTo>
                      <a:pt x="2146" y="2328"/>
                      <a:pt x="2192" y="2260"/>
                      <a:pt x="2237" y="2169"/>
                    </a:cubicBezTo>
                    <a:cubicBezTo>
                      <a:pt x="2283" y="2100"/>
                      <a:pt x="2306" y="2009"/>
                      <a:pt x="2329" y="1918"/>
                    </a:cubicBezTo>
                    <a:cubicBezTo>
                      <a:pt x="2374" y="1803"/>
                      <a:pt x="2374" y="1666"/>
                      <a:pt x="2374" y="1552"/>
                    </a:cubicBezTo>
                    <a:cubicBezTo>
                      <a:pt x="2374" y="1438"/>
                      <a:pt x="2351" y="1324"/>
                      <a:pt x="2329" y="1233"/>
                    </a:cubicBezTo>
                    <a:cubicBezTo>
                      <a:pt x="2306" y="1096"/>
                      <a:pt x="2260" y="982"/>
                      <a:pt x="2192" y="890"/>
                    </a:cubicBezTo>
                    <a:cubicBezTo>
                      <a:pt x="2123" y="708"/>
                      <a:pt x="1986" y="548"/>
                      <a:pt x="1849" y="388"/>
                    </a:cubicBezTo>
                    <a:cubicBezTo>
                      <a:pt x="1712" y="251"/>
                      <a:pt x="1530" y="137"/>
                      <a:pt x="1347" y="69"/>
                    </a:cubicBezTo>
                    <a:cubicBezTo>
                      <a:pt x="1233" y="23"/>
                      <a:pt x="1119" y="0"/>
                      <a:pt x="1005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48" name="Google Shape;548;p16"/>
            <p:cNvSpPr/>
            <p:nvPr/>
          </p:nvSpPr>
          <p:spPr>
            <a:xfrm flipH="1">
              <a:off x="8244270" y="772021"/>
              <a:ext cx="131771" cy="126203"/>
            </a:xfrm>
            <a:custGeom>
              <a:avLst/>
              <a:gdLst/>
              <a:ahLst/>
              <a:cxnLst/>
              <a:rect l="l" t="t" r="r" b="b"/>
              <a:pathLst>
                <a:path w="4875" h="4669" extrusionOk="0">
                  <a:moveTo>
                    <a:pt x="2121" y="0"/>
                  </a:moveTo>
                  <a:cubicBezTo>
                    <a:pt x="1960" y="0"/>
                    <a:pt x="1822" y="140"/>
                    <a:pt x="1758" y="411"/>
                  </a:cubicBezTo>
                  <a:lnTo>
                    <a:pt x="1735" y="480"/>
                  </a:lnTo>
                  <a:lnTo>
                    <a:pt x="1712" y="571"/>
                  </a:lnTo>
                  <a:lnTo>
                    <a:pt x="1484" y="1438"/>
                  </a:lnTo>
                  <a:lnTo>
                    <a:pt x="617" y="1758"/>
                  </a:lnTo>
                  <a:lnTo>
                    <a:pt x="502" y="1781"/>
                  </a:lnTo>
                  <a:cubicBezTo>
                    <a:pt x="46" y="1963"/>
                    <a:pt x="0" y="2306"/>
                    <a:pt x="411" y="2557"/>
                  </a:cubicBezTo>
                  <a:lnTo>
                    <a:pt x="571" y="2648"/>
                  </a:lnTo>
                  <a:lnTo>
                    <a:pt x="1301" y="3127"/>
                  </a:lnTo>
                  <a:lnTo>
                    <a:pt x="1347" y="4017"/>
                  </a:lnTo>
                  <a:lnTo>
                    <a:pt x="1347" y="4109"/>
                  </a:lnTo>
                  <a:lnTo>
                    <a:pt x="1347" y="4177"/>
                  </a:lnTo>
                  <a:cubicBezTo>
                    <a:pt x="1361" y="4497"/>
                    <a:pt x="1496" y="4669"/>
                    <a:pt x="1687" y="4669"/>
                  </a:cubicBezTo>
                  <a:cubicBezTo>
                    <a:pt x="1795" y="4669"/>
                    <a:pt x="1922" y="4613"/>
                    <a:pt x="2055" y="4497"/>
                  </a:cubicBezTo>
                  <a:lnTo>
                    <a:pt x="2123" y="4451"/>
                  </a:lnTo>
                  <a:lnTo>
                    <a:pt x="2191" y="4383"/>
                  </a:lnTo>
                  <a:lnTo>
                    <a:pt x="2876" y="3835"/>
                  </a:lnTo>
                  <a:lnTo>
                    <a:pt x="3812" y="4109"/>
                  </a:lnTo>
                  <a:lnTo>
                    <a:pt x="3881" y="4132"/>
                  </a:lnTo>
                  <a:cubicBezTo>
                    <a:pt x="3965" y="4156"/>
                    <a:pt x="4041" y="4167"/>
                    <a:pt x="4109" y="4167"/>
                  </a:cubicBezTo>
                  <a:cubicBezTo>
                    <a:pt x="4427" y="4167"/>
                    <a:pt x="4556" y="3915"/>
                    <a:pt x="4406" y="3538"/>
                  </a:cubicBezTo>
                  <a:lnTo>
                    <a:pt x="4018" y="2557"/>
                  </a:lnTo>
                  <a:lnTo>
                    <a:pt x="4520" y="1826"/>
                  </a:lnTo>
                  <a:lnTo>
                    <a:pt x="4565" y="1758"/>
                  </a:lnTo>
                  <a:lnTo>
                    <a:pt x="4611" y="1689"/>
                  </a:lnTo>
                  <a:cubicBezTo>
                    <a:pt x="4875" y="1293"/>
                    <a:pt x="4715" y="1003"/>
                    <a:pt x="4274" y="1003"/>
                  </a:cubicBezTo>
                  <a:cubicBezTo>
                    <a:pt x="4257" y="1003"/>
                    <a:pt x="4240" y="1004"/>
                    <a:pt x="4223" y="1004"/>
                  </a:cubicBezTo>
                  <a:lnTo>
                    <a:pt x="4177" y="1027"/>
                  </a:lnTo>
                  <a:lnTo>
                    <a:pt x="3173" y="1073"/>
                  </a:lnTo>
                  <a:lnTo>
                    <a:pt x="2625" y="365"/>
                  </a:lnTo>
                  <a:lnTo>
                    <a:pt x="2511" y="251"/>
                  </a:lnTo>
                  <a:cubicBezTo>
                    <a:pt x="2382" y="83"/>
                    <a:pt x="2245" y="0"/>
                    <a:pt x="21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9" name="Google Shape;549;p16"/>
            <p:cNvSpPr/>
            <p:nvPr/>
          </p:nvSpPr>
          <p:spPr>
            <a:xfrm rot="-2283040" flipH="1">
              <a:off x="7342042" y="731018"/>
              <a:ext cx="54330" cy="76521"/>
            </a:xfrm>
            <a:custGeom>
              <a:avLst/>
              <a:gdLst/>
              <a:ahLst/>
              <a:cxnLst/>
              <a:rect l="l" t="t" r="r" b="b"/>
              <a:pathLst>
                <a:path w="2010" h="2831" extrusionOk="0">
                  <a:moveTo>
                    <a:pt x="503" y="0"/>
                  </a:moveTo>
                  <a:lnTo>
                    <a:pt x="503" y="525"/>
                  </a:lnTo>
                  <a:cubicBezTo>
                    <a:pt x="480" y="822"/>
                    <a:pt x="366" y="1210"/>
                    <a:pt x="252" y="1415"/>
                  </a:cubicBezTo>
                  <a:lnTo>
                    <a:pt x="1" y="1780"/>
                  </a:lnTo>
                  <a:lnTo>
                    <a:pt x="434" y="1917"/>
                  </a:lnTo>
                  <a:cubicBezTo>
                    <a:pt x="663" y="1986"/>
                    <a:pt x="982" y="2214"/>
                    <a:pt x="1187" y="2442"/>
                  </a:cubicBezTo>
                  <a:lnTo>
                    <a:pt x="1530" y="2830"/>
                  </a:lnTo>
                  <a:lnTo>
                    <a:pt x="1530" y="2305"/>
                  </a:lnTo>
                  <a:cubicBezTo>
                    <a:pt x="1530" y="2032"/>
                    <a:pt x="1644" y="1621"/>
                    <a:pt x="1781" y="1438"/>
                  </a:cubicBezTo>
                  <a:lnTo>
                    <a:pt x="2009" y="1073"/>
                  </a:lnTo>
                  <a:lnTo>
                    <a:pt x="1598" y="936"/>
                  </a:lnTo>
                  <a:cubicBezTo>
                    <a:pt x="1370" y="845"/>
                    <a:pt x="1028" y="616"/>
                    <a:pt x="845" y="411"/>
                  </a:cubicBezTo>
                  <a:lnTo>
                    <a:pt x="503" y="0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0" name="Google Shape;550;p16"/>
            <p:cNvSpPr/>
            <p:nvPr/>
          </p:nvSpPr>
          <p:spPr>
            <a:xfrm flipH="1">
              <a:off x="4343852" y="19319"/>
              <a:ext cx="47519" cy="67278"/>
            </a:xfrm>
            <a:custGeom>
              <a:avLst/>
              <a:gdLst/>
              <a:ahLst/>
              <a:cxnLst/>
              <a:rect l="l" t="t" r="r" b="b"/>
              <a:pathLst>
                <a:path w="1758" h="2489" extrusionOk="0">
                  <a:moveTo>
                    <a:pt x="1027" y="1"/>
                  </a:moveTo>
                  <a:lnTo>
                    <a:pt x="822" y="389"/>
                  </a:lnTo>
                  <a:cubicBezTo>
                    <a:pt x="708" y="594"/>
                    <a:pt x="480" y="845"/>
                    <a:pt x="320" y="959"/>
                  </a:cubicBezTo>
                  <a:lnTo>
                    <a:pt x="0" y="1142"/>
                  </a:lnTo>
                  <a:lnTo>
                    <a:pt x="251" y="1393"/>
                  </a:lnTo>
                  <a:cubicBezTo>
                    <a:pt x="411" y="1530"/>
                    <a:pt x="571" y="1827"/>
                    <a:pt x="639" y="2055"/>
                  </a:cubicBezTo>
                  <a:lnTo>
                    <a:pt x="731" y="2489"/>
                  </a:lnTo>
                  <a:lnTo>
                    <a:pt x="936" y="2101"/>
                  </a:lnTo>
                  <a:cubicBezTo>
                    <a:pt x="1050" y="1895"/>
                    <a:pt x="1278" y="1621"/>
                    <a:pt x="1461" y="1530"/>
                  </a:cubicBezTo>
                  <a:lnTo>
                    <a:pt x="1758" y="1347"/>
                  </a:lnTo>
                  <a:lnTo>
                    <a:pt x="1507" y="1096"/>
                  </a:lnTo>
                  <a:cubicBezTo>
                    <a:pt x="1370" y="959"/>
                    <a:pt x="1187" y="640"/>
                    <a:pt x="1142" y="412"/>
                  </a:cubicBezTo>
                  <a:lnTo>
                    <a:pt x="1027" y="1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1" name="Google Shape;551;p16"/>
            <p:cNvSpPr/>
            <p:nvPr/>
          </p:nvSpPr>
          <p:spPr>
            <a:xfrm flipH="1">
              <a:off x="5624815" y="55481"/>
              <a:ext cx="47519" cy="67278"/>
            </a:xfrm>
            <a:custGeom>
              <a:avLst/>
              <a:gdLst/>
              <a:ahLst/>
              <a:cxnLst/>
              <a:rect l="l" t="t" r="r" b="b"/>
              <a:pathLst>
                <a:path w="1758" h="2489" extrusionOk="0">
                  <a:moveTo>
                    <a:pt x="1027" y="1"/>
                  </a:moveTo>
                  <a:lnTo>
                    <a:pt x="822" y="389"/>
                  </a:lnTo>
                  <a:cubicBezTo>
                    <a:pt x="708" y="594"/>
                    <a:pt x="480" y="845"/>
                    <a:pt x="320" y="959"/>
                  </a:cubicBezTo>
                  <a:lnTo>
                    <a:pt x="0" y="1142"/>
                  </a:lnTo>
                  <a:lnTo>
                    <a:pt x="251" y="1393"/>
                  </a:lnTo>
                  <a:cubicBezTo>
                    <a:pt x="411" y="1530"/>
                    <a:pt x="571" y="1827"/>
                    <a:pt x="639" y="2055"/>
                  </a:cubicBezTo>
                  <a:lnTo>
                    <a:pt x="731" y="2489"/>
                  </a:lnTo>
                  <a:lnTo>
                    <a:pt x="936" y="2101"/>
                  </a:lnTo>
                  <a:cubicBezTo>
                    <a:pt x="1050" y="1895"/>
                    <a:pt x="1278" y="1621"/>
                    <a:pt x="1461" y="1530"/>
                  </a:cubicBezTo>
                  <a:lnTo>
                    <a:pt x="1758" y="1347"/>
                  </a:lnTo>
                  <a:lnTo>
                    <a:pt x="1507" y="1096"/>
                  </a:lnTo>
                  <a:cubicBezTo>
                    <a:pt x="1370" y="959"/>
                    <a:pt x="1187" y="640"/>
                    <a:pt x="1142" y="412"/>
                  </a:cubicBezTo>
                  <a:lnTo>
                    <a:pt x="1027" y="1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552" name="Google Shape;552;p16"/>
            <p:cNvGrpSpPr/>
            <p:nvPr/>
          </p:nvGrpSpPr>
          <p:grpSpPr>
            <a:xfrm rot="-3959737" flipH="1">
              <a:off x="8997237" y="484561"/>
              <a:ext cx="275188" cy="229968"/>
              <a:chOff x="1192779" y="389220"/>
              <a:chExt cx="275192" cy="229971"/>
            </a:xfrm>
          </p:grpSpPr>
          <p:sp>
            <p:nvSpPr>
              <p:cNvPr id="553" name="Google Shape;553;p16"/>
              <p:cNvSpPr/>
              <p:nvPr/>
            </p:nvSpPr>
            <p:spPr>
              <a:xfrm>
                <a:off x="1406857" y="549643"/>
                <a:ext cx="58033" cy="65413"/>
              </a:xfrm>
              <a:custGeom>
                <a:avLst/>
                <a:gdLst/>
                <a:ahLst/>
                <a:cxnLst/>
                <a:rect l="l" t="t" r="r" b="b"/>
                <a:pathLst>
                  <a:path w="2147" h="2420" extrusionOk="0">
                    <a:moveTo>
                      <a:pt x="754" y="0"/>
                    </a:moveTo>
                    <a:cubicBezTo>
                      <a:pt x="708" y="0"/>
                      <a:pt x="662" y="23"/>
                      <a:pt x="617" y="23"/>
                    </a:cubicBezTo>
                    <a:cubicBezTo>
                      <a:pt x="503" y="46"/>
                      <a:pt x="366" y="92"/>
                      <a:pt x="297" y="183"/>
                    </a:cubicBezTo>
                    <a:cubicBezTo>
                      <a:pt x="252" y="229"/>
                      <a:pt x="229" y="297"/>
                      <a:pt x="206" y="343"/>
                    </a:cubicBezTo>
                    <a:cubicBezTo>
                      <a:pt x="160" y="389"/>
                      <a:pt x="137" y="434"/>
                      <a:pt x="115" y="457"/>
                    </a:cubicBezTo>
                    <a:cubicBezTo>
                      <a:pt x="46" y="594"/>
                      <a:pt x="0" y="754"/>
                      <a:pt x="0" y="959"/>
                    </a:cubicBezTo>
                    <a:cubicBezTo>
                      <a:pt x="23" y="1050"/>
                      <a:pt x="46" y="1165"/>
                      <a:pt x="46" y="1233"/>
                    </a:cubicBezTo>
                    <a:cubicBezTo>
                      <a:pt x="69" y="1302"/>
                      <a:pt x="92" y="1370"/>
                      <a:pt x="115" y="1438"/>
                    </a:cubicBezTo>
                    <a:cubicBezTo>
                      <a:pt x="183" y="1598"/>
                      <a:pt x="274" y="1735"/>
                      <a:pt x="366" y="1872"/>
                    </a:cubicBezTo>
                    <a:cubicBezTo>
                      <a:pt x="434" y="1941"/>
                      <a:pt x="503" y="2009"/>
                      <a:pt x="571" y="2078"/>
                    </a:cubicBezTo>
                    <a:cubicBezTo>
                      <a:pt x="617" y="2146"/>
                      <a:pt x="685" y="2192"/>
                      <a:pt x="731" y="2237"/>
                    </a:cubicBezTo>
                    <a:cubicBezTo>
                      <a:pt x="777" y="2260"/>
                      <a:pt x="799" y="2283"/>
                      <a:pt x="845" y="2306"/>
                    </a:cubicBezTo>
                    <a:cubicBezTo>
                      <a:pt x="913" y="2351"/>
                      <a:pt x="1005" y="2374"/>
                      <a:pt x="1096" y="2397"/>
                    </a:cubicBezTo>
                    <a:cubicBezTo>
                      <a:pt x="1165" y="2420"/>
                      <a:pt x="1210" y="2420"/>
                      <a:pt x="1279" y="2420"/>
                    </a:cubicBezTo>
                    <a:lnTo>
                      <a:pt x="1438" y="2420"/>
                    </a:lnTo>
                    <a:cubicBezTo>
                      <a:pt x="1484" y="2420"/>
                      <a:pt x="1530" y="2397"/>
                      <a:pt x="1598" y="2374"/>
                    </a:cubicBezTo>
                    <a:cubicBezTo>
                      <a:pt x="1621" y="2374"/>
                      <a:pt x="1667" y="2374"/>
                      <a:pt x="1690" y="2351"/>
                    </a:cubicBezTo>
                    <a:cubicBezTo>
                      <a:pt x="1781" y="2306"/>
                      <a:pt x="1827" y="2260"/>
                      <a:pt x="1872" y="2215"/>
                    </a:cubicBezTo>
                    <a:cubicBezTo>
                      <a:pt x="2009" y="2078"/>
                      <a:pt x="2078" y="1918"/>
                      <a:pt x="2100" y="1758"/>
                    </a:cubicBezTo>
                    <a:cubicBezTo>
                      <a:pt x="2146" y="1621"/>
                      <a:pt x="2146" y="1461"/>
                      <a:pt x="2123" y="1302"/>
                    </a:cubicBezTo>
                    <a:cubicBezTo>
                      <a:pt x="2078" y="1165"/>
                      <a:pt x="2032" y="1028"/>
                      <a:pt x="1941" y="868"/>
                    </a:cubicBezTo>
                    <a:cubicBezTo>
                      <a:pt x="1895" y="777"/>
                      <a:pt x="1849" y="708"/>
                      <a:pt x="1804" y="662"/>
                    </a:cubicBezTo>
                    <a:cubicBezTo>
                      <a:pt x="1758" y="571"/>
                      <a:pt x="1690" y="480"/>
                      <a:pt x="1598" y="411"/>
                    </a:cubicBezTo>
                    <a:cubicBezTo>
                      <a:pt x="1461" y="252"/>
                      <a:pt x="1279" y="137"/>
                      <a:pt x="1073" y="69"/>
                    </a:cubicBezTo>
                    <a:cubicBezTo>
                      <a:pt x="982" y="46"/>
                      <a:pt x="868" y="0"/>
                      <a:pt x="754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54" name="Google Shape;554;p16"/>
              <p:cNvSpPr/>
              <p:nvPr/>
            </p:nvSpPr>
            <p:spPr>
              <a:xfrm>
                <a:off x="1197699" y="502746"/>
                <a:ext cx="50627" cy="50627"/>
              </a:xfrm>
              <a:custGeom>
                <a:avLst/>
                <a:gdLst/>
                <a:ahLst/>
                <a:cxnLst/>
                <a:rect l="l" t="t" r="r" b="b"/>
                <a:pathLst>
                  <a:path w="1873" h="1873" extrusionOk="0">
                    <a:moveTo>
                      <a:pt x="914" y="1"/>
                    </a:moveTo>
                    <a:cubicBezTo>
                      <a:pt x="845" y="1"/>
                      <a:pt x="754" y="24"/>
                      <a:pt x="685" y="46"/>
                    </a:cubicBezTo>
                    <a:cubicBezTo>
                      <a:pt x="640" y="46"/>
                      <a:pt x="571" y="69"/>
                      <a:pt x="503" y="115"/>
                    </a:cubicBezTo>
                    <a:cubicBezTo>
                      <a:pt x="480" y="138"/>
                      <a:pt x="457" y="138"/>
                      <a:pt x="457" y="161"/>
                    </a:cubicBezTo>
                    <a:cubicBezTo>
                      <a:pt x="434" y="183"/>
                      <a:pt x="412" y="206"/>
                      <a:pt x="389" y="206"/>
                    </a:cubicBezTo>
                    <a:cubicBezTo>
                      <a:pt x="366" y="229"/>
                      <a:pt x="366" y="229"/>
                      <a:pt x="343" y="252"/>
                    </a:cubicBezTo>
                    <a:cubicBezTo>
                      <a:pt x="275" y="298"/>
                      <a:pt x="229" y="343"/>
                      <a:pt x="206" y="412"/>
                    </a:cubicBezTo>
                    <a:cubicBezTo>
                      <a:pt x="115" y="480"/>
                      <a:pt x="69" y="594"/>
                      <a:pt x="46" y="686"/>
                    </a:cubicBezTo>
                    <a:cubicBezTo>
                      <a:pt x="24" y="754"/>
                      <a:pt x="24" y="822"/>
                      <a:pt x="24" y="891"/>
                    </a:cubicBezTo>
                    <a:cubicBezTo>
                      <a:pt x="24" y="1005"/>
                      <a:pt x="1" y="1119"/>
                      <a:pt x="46" y="1233"/>
                    </a:cubicBezTo>
                    <a:cubicBezTo>
                      <a:pt x="115" y="1416"/>
                      <a:pt x="229" y="1576"/>
                      <a:pt x="389" y="1713"/>
                    </a:cubicBezTo>
                    <a:cubicBezTo>
                      <a:pt x="480" y="1758"/>
                      <a:pt x="594" y="1827"/>
                      <a:pt x="708" y="1850"/>
                    </a:cubicBezTo>
                    <a:cubicBezTo>
                      <a:pt x="822" y="1872"/>
                      <a:pt x="914" y="1872"/>
                      <a:pt x="1005" y="1872"/>
                    </a:cubicBezTo>
                    <a:cubicBezTo>
                      <a:pt x="1051" y="1872"/>
                      <a:pt x="1096" y="1850"/>
                      <a:pt x="1142" y="1850"/>
                    </a:cubicBezTo>
                    <a:cubicBezTo>
                      <a:pt x="1210" y="1827"/>
                      <a:pt x="1256" y="1827"/>
                      <a:pt x="1279" y="1804"/>
                    </a:cubicBezTo>
                    <a:cubicBezTo>
                      <a:pt x="1416" y="1758"/>
                      <a:pt x="1553" y="1713"/>
                      <a:pt x="1644" y="1599"/>
                    </a:cubicBezTo>
                    <a:cubicBezTo>
                      <a:pt x="1667" y="1576"/>
                      <a:pt x="1690" y="1530"/>
                      <a:pt x="1735" y="1484"/>
                    </a:cubicBezTo>
                    <a:cubicBezTo>
                      <a:pt x="1758" y="1416"/>
                      <a:pt x="1781" y="1370"/>
                      <a:pt x="1804" y="1302"/>
                    </a:cubicBezTo>
                    <a:cubicBezTo>
                      <a:pt x="1827" y="1233"/>
                      <a:pt x="1827" y="1188"/>
                      <a:pt x="1850" y="1165"/>
                    </a:cubicBezTo>
                    <a:cubicBezTo>
                      <a:pt x="1872" y="1074"/>
                      <a:pt x="1850" y="982"/>
                      <a:pt x="1827" y="891"/>
                    </a:cubicBezTo>
                    <a:cubicBezTo>
                      <a:pt x="1804" y="777"/>
                      <a:pt x="1758" y="708"/>
                      <a:pt x="1713" y="617"/>
                    </a:cubicBezTo>
                    <a:cubicBezTo>
                      <a:pt x="1667" y="549"/>
                      <a:pt x="1598" y="480"/>
                      <a:pt x="1530" y="412"/>
                    </a:cubicBezTo>
                    <a:cubicBezTo>
                      <a:pt x="1484" y="366"/>
                      <a:pt x="1439" y="343"/>
                      <a:pt x="1370" y="298"/>
                    </a:cubicBezTo>
                    <a:cubicBezTo>
                      <a:pt x="1370" y="275"/>
                      <a:pt x="1370" y="252"/>
                      <a:pt x="1347" y="229"/>
                    </a:cubicBezTo>
                    <a:cubicBezTo>
                      <a:pt x="1302" y="161"/>
                      <a:pt x="1279" y="138"/>
                      <a:pt x="1233" y="115"/>
                    </a:cubicBezTo>
                    <a:cubicBezTo>
                      <a:pt x="1165" y="46"/>
                      <a:pt x="1073" y="24"/>
                      <a:pt x="982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55" name="Google Shape;555;p16"/>
              <p:cNvSpPr/>
              <p:nvPr/>
            </p:nvSpPr>
            <p:spPr>
              <a:xfrm>
                <a:off x="1243974" y="392329"/>
                <a:ext cx="39518" cy="30868"/>
              </a:xfrm>
              <a:custGeom>
                <a:avLst/>
                <a:gdLst/>
                <a:ahLst/>
                <a:cxnLst/>
                <a:rect l="l" t="t" r="r" b="b"/>
                <a:pathLst>
                  <a:path w="1462" h="1142" extrusionOk="0">
                    <a:moveTo>
                      <a:pt x="571" y="0"/>
                    </a:moveTo>
                    <a:cubicBezTo>
                      <a:pt x="503" y="0"/>
                      <a:pt x="411" y="0"/>
                      <a:pt x="320" y="46"/>
                    </a:cubicBezTo>
                    <a:cubicBezTo>
                      <a:pt x="275" y="69"/>
                      <a:pt x="229" y="91"/>
                      <a:pt x="183" y="137"/>
                    </a:cubicBezTo>
                    <a:cubicBezTo>
                      <a:pt x="138" y="160"/>
                      <a:pt x="115" y="205"/>
                      <a:pt x="69" y="274"/>
                    </a:cubicBezTo>
                    <a:lnTo>
                      <a:pt x="46" y="320"/>
                    </a:lnTo>
                    <a:cubicBezTo>
                      <a:pt x="23" y="365"/>
                      <a:pt x="23" y="411"/>
                      <a:pt x="1" y="457"/>
                    </a:cubicBezTo>
                    <a:cubicBezTo>
                      <a:pt x="1" y="479"/>
                      <a:pt x="1" y="525"/>
                      <a:pt x="1" y="594"/>
                    </a:cubicBezTo>
                    <a:cubicBezTo>
                      <a:pt x="23" y="730"/>
                      <a:pt x="115" y="867"/>
                      <a:pt x="183" y="936"/>
                    </a:cubicBezTo>
                    <a:cubicBezTo>
                      <a:pt x="275" y="1004"/>
                      <a:pt x="366" y="1073"/>
                      <a:pt x="480" y="1118"/>
                    </a:cubicBezTo>
                    <a:cubicBezTo>
                      <a:pt x="548" y="1141"/>
                      <a:pt x="617" y="1141"/>
                      <a:pt x="708" y="1141"/>
                    </a:cubicBezTo>
                    <a:lnTo>
                      <a:pt x="777" y="1141"/>
                    </a:lnTo>
                    <a:cubicBezTo>
                      <a:pt x="822" y="1141"/>
                      <a:pt x="891" y="1118"/>
                      <a:pt x="959" y="1096"/>
                    </a:cubicBezTo>
                    <a:cubicBezTo>
                      <a:pt x="1005" y="1096"/>
                      <a:pt x="1051" y="1073"/>
                      <a:pt x="1119" y="1050"/>
                    </a:cubicBezTo>
                    <a:cubicBezTo>
                      <a:pt x="1188" y="1004"/>
                      <a:pt x="1256" y="959"/>
                      <a:pt x="1302" y="913"/>
                    </a:cubicBezTo>
                    <a:cubicBezTo>
                      <a:pt x="1347" y="867"/>
                      <a:pt x="1393" y="799"/>
                      <a:pt x="1439" y="730"/>
                    </a:cubicBezTo>
                    <a:cubicBezTo>
                      <a:pt x="1461" y="685"/>
                      <a:pt x="1461" y="616"/>
                      <a:pt x="1461" y="594"/>
                    </a:cubicBezTo>
                    <a:cubicBezTo>
                      <a:pt x="1461" y="571"/>
                      <a:pt x="1461" y="525"/>
                      <a:pt x="1439" y="502"/>
                    </a:cubicBezTo>
                    <a:cubicBezTo>
                      <a:pt x="1439" y="457"/>
                      <a:pt x="1416" y="434"/>
                      <a:pt x="1393" y="411"/>
                    </a:cubicBezTo>
                    <a:cubicBezTo>
                      <a:pt x="1279" y="183"/>
                      <a:pt x="1028" y="46"/>
                      <a:pt x="663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56" name="Google Shape;556;p16"/>
              <p:cNvSpPr/>
              <p:nvPr/>
            </p:nvSpPr>
            <p:spPr>
              <a:xfrm>
                <a:off x="1192779" y="499665"/>
                <a:ext cx="60466" cy="60277"/>
              </a:xfrm>
              <a:custGeom>
                <a:avLst/>
                <a:gdLst/>
                <a:ahLst/>
                <a:cxnLst/>
                <a:rect l="l" t="t" r="r" b="b"/>
                <a:pathLst>
                  <a:path w="2237" h="2230" extrusionOk="0">
                    <a:moveTo>
                      <a:pt x="1164" y="343"/>
                    </a:moveTo>
                    <a:cubicBezTo>
                      <a:pt x="1233" y="343"/>
                      <a:pt x="1301" y="366"/>
                      <a:pt x="1370" y="366"/>
                    </a:cubicBezTo>
                    <a:cubicBezTo>
                      <a:pt x="1415" y="412"/>
                      <a:pt x="1484" y="434"/>
                      <a:pt x="1552" y="457"/>
                    </a:cubicBezTo>
                    <a:cubicBezTo>
                      <a:pt x="1598" y="503"/>
                      <a:pt x="1644" y="548"/>
                      <a:pt x="1712" y="594"/>
                    </a:cubicBezTo>
                    <a:cubicBezTo>
                      <a:pt x="1758" y="663"/>
                      <a:pt x="1780" y="708"/>
                      <a:pt x="1826" y="777"/>
                    </a:cubicBezTo>
                    <a:cubicBezTo>
                      <a:pt x="1849" y="822"/>
                      <a:pt x="1872" y="891"/>
                      <a:pt x="1872" y="936"/>
                    </a:cubicBezTo>
                    <a:cubicBezTo>
                      <a:pt x="1895" y="1028"/>
                      <a:pt x="1895" y="1096"/>
                      <a:pt x="1895" y="1165"/>
                    </a:cubicBezTo>
                    <a:cubicBezTo>
                      <a:pt x="1895" y="1233"/>
                      <a:pt x="1872" y="1302"/>
                      <a:pt x="1849" y="1370"/>
                    </a:cubicBezTo>
                    <a:cubicBezTo>
                      <a:pt x="1826" y="1439"/>
                      <a:pt x="1803" y="1484"/>
                      <a:pt x="1758" y="1553"/>
                    </a:cubicBezTo>
                    <a:cubicBezTo>
                      <a:pt x="1735" y="1621"/>
                      <a:pt x="1689" y="1667"/>
                      <a:pt x="1621" y="1713"/>
                    </a:cubicBezTo>
                    <a:cubicBezTo>
                      <a:pt x="1575" y="1758"/>
                      <a:pt x="1507" y="1804"/>
                      <a:pt x="1461" y="1827"/>
                    </a:cubicBezTo>
                    <a:cubicBezTo>
                      <a:pt x="1392" y="1849"/>
                      <a:pt x="1324" y="1872"/>
                      <a:pt x="1255" y="1895"/>
                    </a:cubicBezTo>
                    <a:lnTo>
                      <a:pt x="1050" y="1895"/>
                    </a:lnTo>
                    <a:cubicBezTo>
                      <a:pt x="982" y="1895"/>
                      <a:pt x="936" y="1895"/>
                      <a:pt x="867" y="1872"/>
                    </a:cubicBezTo>
                    <a:cubicBezTo>
                      <a:pt x="799" y="1849"/>
                      <a:pt x="731" y="1804"/>
                      <a:pt x="685" y="1781"/>
                    </a:cubicBezTo>
                    <a:cubicBezTo>
                      <a:pt x="616" y="1735"/>
                      <a:pt x="571" y="1690"/>
                      <a:pt x="525" y="1644"/>
                    </a:cubicBezTo>
                    <a:cubicBezTo>
                      <a:pt x="525" y="1644"/>
                      <a:pt x="525" y="1644"/>
                      <a:pt x="525" y="1621"/>
                    </a:cubicBezTo>
                    <a:lnTo>
                      <a:pt x="502" y="1621"/>
                    </a:lnTo>
                    <a:cubicBezTo>
                      <a:pt x="479" y="1576"/>
                      <a:pt x="434" y="1530"/>
                      <a:pt x="411" y="1461"/>
                    </a:cubicBezTo>
                    <a:cubicBezTo>
                      <a:pt x="388" y="1439"/>
                      <a:pt x="388" y="1439"/>
                      <a:pt x="388" y="1439"/>
                    </a:cubicBezTo>
                    <a:cubicBezTo>
                      <a:pt x="365" y="1393"/>
                      <a:pt x="365" y="1325"/>
                      <a:pt x="342" y="1279"/>
                    </a:cubicBezTo>
                    <a:cubicBezTo>
                      <a:pt x="342" y="1279"/>
                      <a:pt x="342" y="1256"/>
                      <a:pt x="342" y="1256"/>
                    </a:cubicBezTo>
                    <a:cubicBezTo>
                      <a:pt x="342" y="1256"/>
                      <a:pt x="342" y="1233"/>
                      <a:pt x="342" y="1233"/>
                    </a:cubicBezTo>
                    <a:cubicBezTo>
                      <a:pt x="342" y="1210"/>
                      <a:pt x="320" y="1165"/>
                      <a:pt x="320" y="1142"/>
                    </a:cubicBezTo>
                    <a:cubicBezTo>
                      <a:pt x="320" y="1142"/>
                      <a:pt x="320" y="1119"/>
                      <a:pt x="320" y="1119"/>
                    </a:cubicBezTo>
                    <a:cubicBezTo>
                      <a:pt x="320" y="1096"/>
                      <a:pt x="320" y="1096"/>
                      <a:pt x="320" y="1073"/>
                    </a:cubicBezTo>
                    <a:cubicBezTo>
                      <a:pt x="342" y="1005"/>
                      <a:pt x="342" y="936"/>
                      <a:pt x="365" y="891"/>
                    </a:cubicBezTo>
                    <a:cubicBezTo>
                      <a:pt x="388" y="822"/>
                      <a:pt x="411" y="754"/>
                      <a:pt x="457" y="685"/>
                    </a:cubicBezTo>
                    <a:cubicBezTo>
                      <a:pt x="502" y="640"/>
                      <a:pt x="525" y="594"/>
                      <a:pt x="571" y="548"/>
                    </a:cubicBezTo>
                    <a:cubicBezTo>
                      <a:pt x="639" y="503"/>
                      <a:pt x="708" y="457"/>
                      <a:pt x="753" y="412"/>
                    </a:cubicBezTo>
                    <a:cubicBezTo>
                      <a:pt x="822" y="389"/>
                      <a:pt x="890" y="366"/>
                      <a:pt x="959" y="343"/>
                    </a:cubicBezTo>
                    <a:close/>
                    <a:moveTo>
                      <a:pt x="1096" y="1"/>
                    </a:moveTo>
                    <a:cubicBezTo>
                      <a:pt x="1073" y="1"/>
                      <a:pt x="1050" y="1"/>
                      <a:pt x="1050" y="23"/>
                    </a:cubicBezTo>
                    <a:cubicBezTo>
                      <a:pt x="959" y="23"/>
                      <a:pt x="867" y="46"/>
                      <a:pt x="776" y="69"/>
                    </a:cubicBezTo>
                    <a:cubicBezTo>
                      <a:pt x="685" y="92"/>
                      <a:pt x="594" y="138"/>
                      <a:pt x="525" y="183"/>
                    </a:cubicBezTo>
                    <a:cubicBezTo>
                      <a:pt x="434" y="229"/>
                      <a:pt x="388" y="297"/>
                      <a:pt x="320" y="343"/>
                    </a:cubicBezTo>
                    <a:cubicBezTo>
                      <a:pt x="251" y="412"/>
                      <a:pt x="206" y="480"/>
                      <a:pt x="160" y="571"/>
                    </a:cubicBezTo>
                    <a:cubicBezTo>
                      <a:pt x="91" y="640"/>
                      <a:pt x="69" y="731"/>
                      <a:pt x="46" y="822"/>
                    </a:cubicBezTo>
                    <a:cubicBezTo>
                      <a:pt x="46" y="845"/>
                      <a:pt x="23" y="868"/>
                      <a:pt x="23" y="868"/>
                    </a:cubicBezTo>
                    <a:cubicBezTo>
                      <a:pt x="23" y="936"/>
                      <a:pt x="0" y="1005"/>
                      <a:pt x="0" y="1051"/>
                    </a:cubicBezTo>
                    <a:cubicBezTo>
                      <a:pt x="0" y="1119"/>
                      <a:pt x="0" y="1165"/>
                      <a:pt x="0" y="1210"/>
                    </a:cubicBezTo>
                    <a:cubicBezTo>
                      <a:pt x="0" y="1233"/>
                      <a:pt x="0" y="1233"/>
                      <a:pt x="0" y="1233"/>
                    </a:cubicBezTo>
                    <a:cubicBezTo>
                      <a:pt x="0" y="1279"/>
                      <a:pt x="23" y="1325"/>
                      <a:pt x="23" y="1370"/>
                    </a:cubicBezTo>
                    <a:cubicBezTo>
                      <a:pt x="46" y="1416"/>
                      <a:pt x="69" y="1484"/>
                      <a:pt x="91" y="1553"/>
                    </a:cubicBezTo>
                    <a:cubicBezTo>
                      <a:pt x="114" y="1621"/>
                      <a:pt x="160" y="1713"/>
                      <a:pt x="206" y="1781"/>
                    </a:cubicBezTo>
                    <a:cubicBezTo>
                      <a:pt x="228" y="1804"/>
                      <a:pt x="251" y="1827"/>
                      <a:pt x="274" y="1849"/>
                    </a:cubicBezTo>
                    <a:cubicBezTo>
                      <a:pt x="297" y="1872"/>
                      <a:pt x="297" y="1872"/>
                      <a:pt x="297" y="1895"/>
                    </a:cubicBezTo>
                    <a:cubicBezTo>
                      <a:pt x="320" y="1918"/>
                      <a:pt x="342" y="1941"/>
                      <a:pt x="388" y="1964"/>
                    </a:cubicBezTo>
                    <a:lnTo>
                      <a:pt x="411" y="1964"/>
                    </a:lnTo>
                    <a:cubicBezTo>
                      <a:pt x="502" y="2078"/>
                      <a:pt x="639" y="2146"/>
                      <a:pt x="776" y="2192"/>
                    </a:cubicBezTo>
                    <a:cubicBezTo>
                      <a:pt x="883" y="2219"/>
                      <a:pt x="990" y="2230"/>
                      <a:pt x="1097" y="2230"/>
                    </a:cubicBezTo>
                    <a:cubicBezTo>
                      <a:pt x="1173" y="2230"/>
                      <a:pt x="1248" y="2224"/>
                      <a:pt x="1324" y="2215"/>
                    </a:cubicBezTo>
                    <a:cubicBezTo>
                      <a:pt x="1529" y="2169"/>
                      <a:pt x="1712" y="2078"/>
                      <a:pt x="1849" y="1941"/>
                    </a:cubicBezTo>
                    <a:cubicBezTo>
                      <a:pt x="2009" y="1804"/>
                      <a:pt x="2123" y="1644"/>
                      <a:pt x="2169" y="1461"/>
                    </a:cubicBezTo>
                    <a:cubicBezTo>
                      <a:pt x="2191" y="1370"/>
                      <a:pt x="2214" y="1302"/>
                      <a:pt x="2214" y="1210"/>
                    </a:cubicBezTo>
                    <a:cubicBezTo>
                      <a:pt x="2237" y="1119"/>
                      <a:pt x="2214" y="1005"/>
                      <a:pt x="2191" y="891"/>
                    </a:cubicBezTo>
                    <a:cubicBezTo>
                      <a:pt x="2169" y="731"/>
                      <a:pt x="2100" y="571"/>
                      <a:pt x="1986" y="434"/>
                    </a:cubicBezTo>
                    <a:cubicBezTo>
                      <a:pt x="1872" y="297"/>
                      <a:pt x="1735" y="183"/>
                      <a:pt x="1575" y="115"/>
                    </a:cubicBezTo>
                    <a:cubicBezTo>
                      <a:pt x="1415" y="46"/>
                      <a:pt x="1255" y="1"/>
                      <a:pt x="1096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57" name="Google Shape;557;p16"/>
              <p:cNvSpPr/>
              <p:nvPr/>
            </p:nvSpPr>
            <p:spPr>
              <a:xfrm>
                <a:off x="1237811" y="389220"/>
                <a:ext cx="48762" cy="39788"/>
              </a:xfrm>
              <a:custGeom>
                <a:avLst/>
                <a:gdLst/>
                <a:ahLst/>
                <a:cxnLst/>
                <a:rect l="l" t="t" r="r" b="b"/>
                <a:pathLst>
                  <a:path w="1804" h="1472" extrusionOk="0">
                    <a:moveTo>
                      <a:pt x="913" y="320"/>
                    </a:moveTo>
                    <a:cubicBezTo>
                      <a:pt x="982" y="343"/>
                      <a:pt x="1027" y="343"/>
                      <a:pt x="1096" y="366"/>
                    </a:cubicBezTo>
                    <a:cubicBezTo>
                      <a:pt x="1164" y="389"/>
                      <a:pt x="1210" y="412"/>
                      <a:pt x="1279" y="435"/>
                    </a:cubicBezTo>
                    <a:cubicBezTo>
                      <a:pt x="1324" y="480"/>
                      <a:pt x="1347" y="503"/>
                      <a:pt x="1393" y="549"/>
                    </a:cubicBezTo>
                    <a:cubicBezTo>
                      <a:pt x="1416" y="572"/>
                      <a:pt x="1438" y="594"/>
                      <a:pt x="1461" y="640"/>
                    </a:cubicBezTo>
                    <a:cubicBezTo>
                      <a:pt x="1461" y="663"/>
                      <a:pt x="1484" y="686"/>
                      <a:pt x="1484" y="731"/>
                    </a:cubicBezTo>
                    <a:cubicBezTo>
                      <a:pt x="1484" y="754"/>
                      <a:pt x="1484" y="800"/>
                      <a:pt x="1484" y="845"/>
                    </a:cubicBezTo>
                    <a:cubicBezTo>
                      <a:pt x="1461" y="891"/>
                      <a:pt x="1438" y="914"/>
                      <a:pt x="1438" y="937"/>
                    </a:cubicBezTo>
                    <a:cubicBezTo>
                      <a:pt x="1416" y="960"/>
                      <a:pt x="1393" y="982"/>
                      <a:pt x="1370" y="1005"/>
                    </a:cubicBezTo>
                    <a:cubicBezTo>
                      <a:pt x="1324" y="1028"/>
                      <a:pt x="1301" y="1051"/>
                      <a:pt x="1256" y="1074"/>
                    </a:cubicBezTo>
                    <a:cubicBezTo>
                      <a:pt x="1210" y="1097"/>
                      <a:pt x="1164" y="1119"/>
                      <a:pt x="1096" y="1142"/>
                    </a:cubicBezTo>
                    <a:lnTo>
                      <a:pt x="913" y="1142"/>
                    </a:lnTo>
                    <a:cubicBezTo>
                      <a:pt x="845" y="1142"/>
                      <a:pt x="776" y="1119"/>
                      <a:pt x="708" y="1097"/>
                    </a:cubicBezTo>
                    <a:cubicBezTo>
                      <a:pt x="662" y="1074"/>
                      <a:pt x="594" y="1051"/>
                      <a:pt x="548" y="1028"/>
                    </a:cubicBezTo>
                    <a:cubicBezTo>
                      <a:pt x="503" y="1005"/>
                      <a:pt x="457" y="960"/>
                      <a:pt x="434" y="937"/>
                    </a:cubicBezTo>
                    <a:lnTo>
                      <a:pt x="411" y="914"/>
                    </a:lnTo>
                    <a:cubicBezTo>
                      <a:pt x="388" y="891"/>
                      <a:pt x="388" y="868"/>
                      <a:pt x="366" y="823"/>
                    </a:cubicBezTo>
                    <a:cubicBezTo>
                      <a:pt x="366" y="800"/>
                      <a:pt x="343" y="777"/>
                      <a:pt x="343" y="754"/>
                    </a:cubicBezTo>
                    <a:cubicBezTo>
                      <a:pt x="343" y="731"/>
                      <a:pt x="343" y="709"/>
                      <a:pt x="343" y="686"/>
                    </a:cubicBezTo>
                    <a:cubicBezTo>
                      <a:pt x="343" y="663"/>
                      <a:pt x="343" y="640"/>
                      <a:pt x="343" y="617"/>
                    </a:cubicBezTo>
                    <a:cubicBezTo>
                      <a:pt x="343" y="617"/>
                      <a:pt x="366" y="617"/>
                      <a:pt x="366" y="594"/>
                    </a:cubicBezTo>
                    <a:cubicBezTo>
                      <a:pt x="366" y="594"/>
                      <a:pt x="366" y="594"/>
                      <a:pt x="366" y="572"/>
                    </a:cubicBezTo>
                    <a:cubicBezTo>
                      <a:pt x="366" y="572"/>
                      <a:pt x="388" y="549"/>
                      <a:pt x="388" y="549"/>
                    </a:cubicBezTo>
                    <a:cubicBezTo>
                      <a:pt x="411" y="526"/>
                      <a:pt x="434" y="480"/>
                      <a:pt x="457" y="457"/>
                    </a:cubicBezTo>
                    <a:cubicBezTo>
                      <a:pt x="503" y="435"/>
                      <a:pt x="525" y="412"/>
                      <a:pt x="571" y="389"/>
                    </a:cubicBezTo>
                    <a:cubicBezTo>
                      <a:pt x="617" y="366"/>
                      <a:pt x="662" y="366"/>
                      <a:pt x="708" y="343"/>
                    </a:cubicBezTo>
                    <a:cubicBezTo>
                      <a:pt x="776" y="343"/>
                      <a:pt x="845" y="320"/>
                      <a:pt x="913" y="320"/>
                    </a:cubicBezTo>
                    <a:close/>
                    <a:moveTo>
                      <a:pt x="868" y="1"/>
                    </a:moveTo>
                    <a:cubicBezTo>
                      <a:pt x="731" y="1"/>
                      <a:pt x="594" y="24"/>
                      <a:pt x="457" y="92"/>
                    </a:cubicBezTo>
                    <a:cubicBezTo>
                      <a:pt x="366" y="115"/>
                      <a:pt x="274" y="184"/>
                      <a:pt x="206" y="252"/>
                    </a:cubicBezTo>
                    <a:cubicBezTo>
                      <a:pt x="206" y="252"/>
                      <a:pt x="183" y="275"/>
                      <a:pt x="183" y="275"/>
                    </a:cubicBezTo>
                    <a:cubicBezTo>
                      <a:pt x="183" y="275"/>
                      <a:pt x="160" y="298"/>
                      <a:pt x="160" y="298"/>
                    </a:cubicBezTo>
                    <a:cubicBezTo>
                      <a:pt x="137" y="343"/>
                      <a:pt x="114" y="389"/>
                      <a:pt x="92" y="412"/>
                    </a:cubicBezTo>
                    <a:cubicBezTo>
                      <a:pt x="92" y="435"/>
                      <a:pt x="69" y="435"/>
                      <a:pt x="69" y="435"/>
                    </a:cubicBezTo>
                    <a:cubicBezTo>
                      <a:pt x="46" y="480"/>
                      <a:pt x="46" y="526"/>
                      <a:pt x="23" y="572"/>
                    </a:cubicBezTo>
                    <a:cubicBezTo>
                      <a:pt x="23" y="594"/>
                      <a:pt x="23" y="594"/>
                      <a:pt x="23" y="617"/>
                    </a:cubicBezTo>
                    <a:cubicBezTo>
                      <a:pt x="0" y="731"/>
                      <a:pt x="23" y="845"/>
                      <a:pt x="69" y="960"/>
                    </a:cubicBezTo>
                    <a:cubicBezTo>
                      <a:pt x="92" y="1005"/>
                      <a:pt x="114" y="1028"/>
                      <a:pt x="137" y="1074"/>
                    </a:cubicBezTo>
                    <a:cubicBezTo>
                      <a:pt x="160" y="1119"/>
                      <a:pt x="206" y="1165"/>
                      <a:pt x="251" y="1211"/>
                    </a:cubicBezTo>
                    <a:cubicBezTo>
                      <a:pt x="297" y="1233"/>
                      <a:pt x="320" y="1279"/>
                      <a:pt x="366" y="1302"/>
                    </a:cubicBezTo>
                    <a:cubicBezTo>
                      <a:pt x="388" y="1325"/>
                      <a:pt x="411" y="1325"/>
                      <a:pt x="457" y="1348"/>
                    </a:cubicBezTo>
                    <a:cubicBezTo>
                      <a:pt x="457" y="1348"/>
                      <a:pt x="457" y="1348"/>
                      <a:pt x="480" y="1370"/>
                    </a:cubicBezTo>
                    <a:lnTo>
                      <a:pt x="503" y="1370"/>
                    </a:lnTo>
                    <a:cubicBezTo>
                      <a:pt x="548" y="1393"/>
                      <a:pt x="617" y="1416"/>
                      <a:pt x="662" y="1439"/>
                    </a:cubicBezTo>
                    <a:cubicBezTo>
                      <a:pt x="743" y="1455"/>
                      <a:pt x="835" y="1471"/>
                      <a:pt x="922" y="1471"/>
                    </a:cubicBezTo>
                    <a:cubicBezTo>
                      <a:pt x="959" y="1471"/>
                      <a:pt x="994" y="1468"/>
                      <a:pt x="1027" y="1462"/>
                    </a:cubicBezTo>
                    <a:cubicBezTo>
                      <a:pt x="1187" y="1462"/>
                      <a:pt x="1324" y="1416"/>
                      <a:pt x="1461" y="1348"/>
                    </a:cubicBezTo>
                    <a:cubicBezTo>
                      <a:pt x="1507" y="1302"/>
                      <a:pt x="1552" y="1279"/>
                      <a:pt x="1598" y="1233"/>
                    </a:cubicBezTo>
                    <a:cubicBezTo>
                      <a:pt x="1621" y="1211"/>
                      <a:pt x="1644" y="1188"/>
                      <a:pt x="1667" y="1165"/>
                    </a:cubicBezTo>
                    <a:cubicBezTo>
                      <a:pt x="1689" y="1142"/>
                      <a:pt x="1712" y="1097"/>
                      <a:pt x="1735" y="1051"/>
                    </a:cubicBezTo>
                    <a:cubicBezTo>
                      <a:pt x="1758" y="1005"/>
                      <a:pt x="1781" y="960"/>
                      <a:pt x="1804" y="891"/>
                    </a:cubicBezTo>
                    <a:cubicBezTo>
                      <a:pt x="1804" y="868"/>
                      <a:pt x="1804" y="845"/>
                      <a:pt x="1804" y="823"/>
                    </a:cubicBezTo>
                    <a:cubicBezTo>
                      <a:pt x="1804" y="754"/>
                      <a:pt x="1804" y="709"/>
                      <a:pt x="1804" y="663"/>
                    </a:cubicBezTo>
                    <a:cubicBezTo>
                      <a:pt x="1781" y="594"/>
                      <a:pt x="1758" y="526"/>
                      <a:pt x="1735" y="480"/>
                    </a:cubicBezTo>
                    <a:cubicBezTo>
                      <a:pt x="1689" y="389"/>
                      <a:pt x="1644" y="343"/>
                      <a:pt x="1598" y="275"/>
                    </a:cubicBezTo>
                    <a:cubicBezTo>
                      <a:pt x="1552" y="229"/>
                      <a:pt x="1484" y="184"/>
                      <a:pt x="1438" y="161"/>
                    </a:cubicBezTo>
                    <a:cubicBezTo>
                      <a:pt x="1370" y="115"/>
                      <a:pt x="1301" y="92"/>
                      <a:pt x="1210" y="69"/>
                    </a:cubicBezTo>
                    <a:cubicBezTo>
                      <a:pt x="1096" y="24"/>
                      <a:pt x="982" y="1"/>
                      <a:pt x="868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58" name="Google Shape;558;p16"/>
              <p:cNvSpPr/>
              <p:nvPr/>
            </p:nvSpPr>
            <p:spPr>
              <a:xfrm>
                <a:off x="1403775" y="547184"/>
                <a:ext cx="64196" cy="72008"/>
              </a:xfrm>
              <a:custGeom>
                <a:avLst/>
                <a:gdLst/>
                <a:ahLst/>
                <a:cxnLst/>
                <a:rect l="l" t="t" r="r" b="b"/>
                <a:pathLst>
                  <a:path w="2375" h="2664" extrusionOk="0">
                    <a:moveTo>
                      <a:pt x="1438" y="480"/>
                    </a:moveTo>
                    <a:cubicBezTo>
                      <a:pt x="1454" y="495"/>
                      <a:pt x="1459" y="500"/>
                      <a:pt x="1468" y="502"/>
                    </a:cubicBezTo>
                    <a:lnTo>
                      <a:pt x="1468" y="502"/>
                    </a:lnTo>
                    <a:cubicBezTo>
                      <a:pt x="1458" y="494"/>
                      <a:pt x="1448" y="487"/>
                      <a:pt x="1438" y="480"/>
                    </a:cubicBezTo>
                    <a:close/>
                    <a:moveTo>
                      <a:pt x="982" y="320"/>
                    </a:moveTo>
                    <a:cubicBezTo>
                      <a:pt x="1050" y="343"/>
                      <a:pt x="1142" y="343"/>
                      <a:pt x="1210" y="365"/>
                    </a:cubicBezTo>
                    <a:cubicBezTo>
                      <a:pt x="1286" y="403"/>
                      <a:pt x="1362" y="441"/>
                      <a:pt x="1438" y="480"/>
                    </a:cubicBezTo>
                    <a:lnTo>
                      <a:pt x="1438" y="480"/>
                    </a:lnTo>
                    <a:cubicBezTo>
                      <a:pt x="1438" y="480"/>
                      <a:pt x="1438" y="480"/>
                      <a:pt x="1438" y="480"/>
                    </a:cubicBezTo>
                    <a:lnTo>
                      <a:pt x="1438" y="480"/>
                    </a:lnTo>
                    <a:cubicBezTo>
                      <a:pt x="1454" y="487"/>
                      <a:pt x="1469" y="495"/>
                      <a:pt x="1484" y="502"/>
                    </a:cubicBezTo>
                    <a:cubicBezTo>
                      <a:pt x="1477" y="502"/>
                      <a:pt x="1472" y="502"/>
                      <a:pt x="1468" y="502"/>
                    </a:cubicBezTo>
                    <a:lnTo>
                      <a:pt x="1468" y="502"/>
                    </a:lnTo>
                    <a:cubicBezTo>
                      <a:pt x="1549" y="563"/>
                      <a:pt x="1628" y="624"/>
                      <a:pt x="1689" y="685"/>
                    </a:cubicBezTo>
                    <a:cubicBezTo>
                      <a:pt x="1781" y="799"/>
                      <a:pt x="1849" y="890"/>
                      <a:pt x="1895" y="1005"/>
                    </a:cubicBezTo>
                    <a:cubicBezTo>
                      <a:pt x="1963" y="1119"/>
                      <a:pt x="2009" y="1233"/>
                      <a:pt x="2032" y="1370"/>
                    </a:cubicBezTo>
                    <a:cubicBezTo>
                      <a:pt x="2055" y="1461"/>
                      <a:pt x="2055" y="1575"/>
                      <a:pt x="2055" y="1666"/>
                    </a:cubicBezTo>
                    <a:cubicBezTo>
                      <a:pt x="2032" y="1735"/>
                      <a:pt x="2032" y="1826"/>
                      <a:pt x="2009" y="1895"/>
                    </a:cubicBezTo>
                    <a:cubicBezTo>
                      <a:pt x="1986" y="1963"/>
                      <a:pt x="1963" y="2009"/>
                      <a:pt x="1918" y="2077"/>
                    </a:cubicBezTo>
                    <a:cubicBezTo>
                      <a:pt x="1895" y="2123"/>
                      <a:pt x="1849" y="2169"/>
                      <a:pt x="1804" y="2191"/>
                    </a:cubicBezTo>
                    <a:cubicBezTo>
                      <a:pt x="1781" y="2237"/>
                      <a:pt x="1735" y="2260"/>
                      <a:pt x="1689" y="2283"/>
                    </a:cubicBezTo>
                    <a:cubicBezTo>
                      <a:pt x="1644" y="2306"/>
                      <a:pt x="1598" y="2328"/>
                      <a:pt x="1552" y="2328"/>
                    </a:cubicBezTo>
                    <a:cubicBezTo>
                      <a:pt x="1484" y="2351"/>
                      <a:pt x="1438" y="2351"/>
                      <a:pt x="1370" y="2351"/>
                    </a:cubicBezTo>
                    <a:cubicBezTo>
                      <a:pt x="1301" y="2328"/>
                      <a:pt x="1233" y="2328"/>
                      <a:pt x="1187" y="2306"/>
                    </a:cubicBezTo>
                    <a:cubicBezTo>
                      <a:pt x="1073" y="2283"/>
                      <a:pt x="1005" y="2237"/>
                      <a:pt x="913" y="2191"/>
                    </a:cubicBezTo>
                    <a:cubicBezTo>
                      <a:pt x="822" y="2123"/>
                      <a:pt x="754" y="2054"/>
                      <a:pt x="685" y="1986"/>
                    </a:cubicBezTo>
                    <a:cubicBezTo>
                      <a:pt x="594" y="1872"/>
                      <a:pt x="525" y="1758"/>
                      <a:pt x="457" y="1644"/>
                    </a:cubicBezTo>
                    <a:cubicBezTo>
                      <a:pt x="434" y="1598"/>
                      <a:pt x="411" y="1529"/>
                      <a:pt x="388" y="1484"/>
                    </a:cubicBezTo>
                    <a:cubicBezTo>
                      <a:pt x="388" y="1461"/>
                      <a:pt x="388" y="1461"/>
                      <a:pt x="388" y="1461"/>
                    </a:cubicBezTo>
                    <a:cubicBezTo>
                      <a:pt x="366" y="1415"/>
                      <a:pt x="366" y="1347"/>
                      <a:pt x="343" y="1301"/>
                    </a:cubicBezTo>
                    <a:cubicBezTo>
                      <a:pt x="343" y="1233"/>
                      <a:pt x="320" y="1164"/>
                      <a:pt x="320" y="1119"/>
                    </a:cubicBezTo>
                    <a:cubicBezTo>
                      <a:pt x="320" y="1073"/>
                      <a:pt x="320" y="1050"/>
                      <a:pt x="320" y="1027"/>
                    </a:cubicBezTo>
                    <a:cubicBezTo>
                      <a:pt x="320" y="959"/>
                      <a:pt x="343" y="913"/>
                      <a:pt x="343" y="845"/>
                    </a:cubicBezTo>
                    <a:cubicBezTo>
                      <a:pt x="343" y="822"/>
                      <a:pt x="366" y="799"/>
                      <a:pt x="366" y="776"/>
                    </a:cubicBezTo>
                    <a:cubicBezTo>
                      <a:pt x="388" y="708"/>
                      <a:pt x="411" y="639"/>
                      <a:pt x="457" y="594"/>
                    </a:cubicBezTo>
                    <a:cubicBezTo>
                      <a:pt x="480" y="548"/>
                      <a:pt x="525" y="502"/>
                      <a:pt x="571" y="480"/>
                    </a:cubicBezTo>
                    <a:cubicBezTo>
                      <a:pt x="594" y="434"/>
                      <a:pt x="639" y="411"/>
                      <a:pt x="685" y="388"/>
                    </a:cubicBezTo>
                    <a:cubicBezTo>
                      <a:pt x="731" y="365"/>
                      <a:pt x="776" y="343"/>
                      <a:pt x="845" y="343"/>
                    </a:cubicBezTo>
                    <a:cubicBezTo>
                      <a:pt x="891" y="320"/>
                      <a:pt x="936" y="320"/>
                      <a:pt x="982" y="320"/>
                    </a:cubicBezTo>
                    <a:close/>
                    <a:moveTo>
                      <a:pt x="959" y="0"/>
                    </a:moveTo>
                    <a:cubicBezTo>
                      <a:pt x="868" y="0"/>
                      <a:pt x="776" y="23"/>
                      <a:pt x="685" y="46"/>
                    </a:cubicBezTo>
                    <a:cubicBezTo>
                      <a:pt x="617" y="46"/>
                      <a:pt x="525" y="114"/>
                      <a:pt x="457" y="160"/>
                    </a:cubicBezTo>
                    <a:cubicBezTo>
                      <a:pt x="388" y="183"/>
                      <a:pt x="320" y="251"/>
                      <a:pt x="274" y="297"/>
                    </a:cubicBezTo>
                    <a:cubicBezTo>
                      <a:pt x="274" y="297"/>
                      <a:pt x="274" y="297"/>
                      <a:pt x="251" y="320"/>
                    </a:cubicBezTo>
                    <a:cubicBezTo>
                      <a:pt x="229" y="343"/>
                      <a:pt x="229" y="343"/>
                      <a:pt x="229" y="365"/>
                    </a:cubicBezTo>
                    <a:cubicBezTo>
                      <a:pt x="183" y="411"/>
                      <a:pt x="137" y="480"/>
                      <a:pt x="114" y="548"/>
                    </a:cubicBezTo>
                    <a:cubicBezTo>
                      <a:pt x="69" y="639"/>
                      <a:pt x="46" y="731"/>
                      <a:pt x="23" y="822"/>
                    </a:cubicBezTo>
                    <a:cubicBezTo>
                      <a:pt x="0" y="868"/>
                      <a:pt x="0" y="913"/>
                      <a:pt x="0" y="959"/>
                    </a:cubicBezTo>
                    <a:cubicBezTo>
                      <a:pt x="0" y="1005"/>
                      <a:pt x="0" y="1050"/>
                      <a:pt x="0" y="1119"/>
                    </a:cubicBezTo>
                    <a:cubicBezTo>
                      <a:pt x="0" y="1210"/>
                      <a:pt x="0" y="1324"/>
                      <a:pt x="23" y="1415"/>
                    </a:cubicBezTo>
                    <a:cubicBezTo>
                      <a:pt x="46" y="1438"/>
                      <a:pt x="46" y="1461"/>
                      <a:pt x="46" y="1461"/>
                    </a:cubicBezTo>
                    <a:lnTo>
                      <a:pt x="46" y="1484"/>
                    </a:lnTo>
                    <a:cubicBezTo>
                      <a:pt x="69" y="1598"/>
                      <a:pt x="114" y="1712"/>
                      <a:pt x="160" y="1803"/>
                    </a:cubicBezTo>
                    <a:cubicBezTo>
                      <a:pt x="183" y="1803"/>
                      <a:pt x="183" y="1826"/>
                      <a:pt x="183" y="1826"/>
                    </a:cubicBezTo>
                    <a:lnTo>
                      <a:pt x="183" y="1849"/>
                    </a:lnTo>
                    <a:cubicBezTo>
                      <a:pt x="229" y="1918"/>
                      <a:pt x="274" y="1986"/>
                      <a:pt x="320" y="2054"/>
                    </a:cubicBezTo>
                    <a:cubicBezTo>
                      <a:pt x="343" y="2054"/>
                      <a:pt x="343" y="2077"/>
                      <a:pt x="366" y="2100"/>
                    </a:cubicBezTo>
                    <a:cubicBezTo>
                      <a:pt x="366" y="2100"/>
                      <a:pt x="366" y="2123"/>
                      <a:pt x="366" y="2123"/>
                    </a:cubicBezTo>
                    <a:cubicBezTo>
                      <a:pt x="457" y="2237"/>
                      <a:pt x="571" y="2328"/>
                      <a:pt x="662" y="2420"/>
                    </a:cubicBezTo>
                    <a:cubicBezTo>
                      <a:pt x="880" y="2565"/>
                      <a:pt x="1144" y="2664"/>
                      <a:pt x="1407" y="2664"/>
                    </a:cubicBezTo>
                    <a:cubicBezTo>
                      <a:pt x="1558" y="2664"/>
                      <a:pt x="1708" y="2631"/>
                      <a:pt x="1849" y="2557"/>
                    </a:cubicBezTo>
                    <a:cubicBezTo>
                      <a:pt x="1941" y="2534"/>
                      <a:pt x="2009" y="2465"/>
                      <a:pt x="2077" y="2397"/>
                    </a:cubicBezTo>
                    <a:cubicBezTo>
                      <a:pt x="2146" y="2328"/>
                      <a:pt x="2192" y="2260"/>
                      <a:pt x="2237" y="2169"/>
                    </a:cubicBezTo>
                    <a:cubicBezTo>
                      <a:pt x="2283" y="2100"/>
                      <a:pt x="2306" y="2009"/>
                      <a:pt x="2329" y="1918"/>
                    </a:cubicBezTo>
                    <a:cubicBezTo>
                      <a:pt x="2374" y="1803"/>
                      <a:pt x="2374" y="1666"/>
                      <a:pt x="2374" y="1552"/>
                    </a:cubicBezTo>
                    <a:cubicBezTo>
                      <a:pt x="2374" y="1438"/>
                      <a:pt x="2351" y="1324"/>
                      <a:pt x="2329" y="1233"/>
                    </a:cubicBezTo>
                    <a:cubicBezTo>
                      <a:pt x="2306" y="1096"/>
                      <a:pt x="2260" y="982"/>
                      <a:pt x="2192" y="890"/>
                    </a:cubicBezTo>
                    <a:cubicBezTo>
                      <a:pt x="2123" y="708"/>
                      <a:pt x="1986" y="548"/>
                      <a:pt x="1849" y="388"/>
                    </a:cubicBezTo>
                    <a:cubicBezTo>
                      <a:pt x="1712" y="251"/>
                      <a:pt x="1530" y="137"/>
                      <a:pt x="1347" y="69"/>
                    </a:cubicBezTo>
                    <a:cubicBezTo>
                      <a:pt x="1233" y="23"/>
                      <a:pt x="1119" y="0"/>
                      <a:pt x="1005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59" name="Google Shape;559;p16"/>
            <p:cNvGrpSpPr/>
            <p:nvPr/>
          </p:nvGrpSpPr>
          <p:grpSpPr>
            <a:xfrm>
              <a:off x="7437914" y="170991"/>
              <a:ext cx="743477" cy="566995"/>
              <a:chOff x="177221" y="1113333"/>
              <a:chExt cx="2791876" cy="2129160"/>
            </a:xfrm>
          </p:grpSpPr>
          <p:sp>
            <p:nvSpPr>
              <p:cNvPr id="560" name="Google Shape;560;p16"/>
              <p:cNvSpPr/>
              <p:nvPr/>
            </p:nvSpPr>
            <p:spPr>
              <a:xfrm flipH="1">
                <a:off x="177221" y="1113333"/>
                <a:ext cx="2791876" cy="2129160"/>
              </a:xfrm>
              <a:custGeom>
                <a:avLst/>
                <a:gdLst/>
                <a:ahLst/>
                <a:cxnLst/>
                <a:rect l="l" t="t" r="r" b="b"/>
                <a:pathLst>
                  <a:path w="80186" h="61152" extrusionOk="0">
                    <a:moveTo>
                      <a:pt x="12597" y="1"/>
                    </a:moveTo>
                    <a:cubicBezTo>
                      <a:pt x="11984" y="1"/>
                      <a:pt x="11414" y="403"/>
                      <a:pt x="11253" y="1030"/>
                    </a:cubicBezTo>
                    <a:lnTo>
                      <a:pt x="183" y="43736"/>
                    </a:lnTo>
                    <a:cubicBezTo>
                      <a:pt x="0" y="44467"/>
                      <a:pt x="434" y="45220"/>
                      <a:pt x="1164" y="45425"/>
                    </a:cubicBezTo>
                    <a:lnTo>
                      <a:pt x="34877" y="54921"/>
                    </a:lnTo>
                    <a:lnTo>
                      <a:pt x="35334" y="55012"/>
                    </a:lnTo>
                    <a:lnTo>
                      <a:pt x="69823" y="61129"/>
                    </a:lnTo>
                    <a:cubicBezTo>
                      <a:pt x="69906" y="61144"/>
                      <a:pt x="69990" y="61152"/>
                      <a:pt x="70071" y="61152"/>
                    </a:cubicBezTo>
                    <a:cubicBezTo>
                      <a:pt x="70726" y="61152"/>
                      <a:pt x="71301" y="60683"/>
                      <a:pt x="71443" y="60034"/>
                    </a:cubicBezTo>
                    <a:lnTo>
                      <a:pt x="80026" y="16757"/>
                    </a:lnTo>
                    <a:cubicBezTo>
                      <a:pt x="80185" y="15935"/>
                      <a:pt x="79592" y="15159"/>
                      <a:pt x="78770" y="15113"/>
                    </a:cubicBezTo>
                    <a:lnTo>
                      <a:pt x="45034" y="12443"/>
                    </a:lnTo>
                    <a:cubicBezTo>
                      <a:pt x="44897" y="12420"/>
                      <a:pt x="44761" y="12397"/>
                      <a:pt x="44646" y="12352"/>
                    </a:cubicBezTo>
                    <a:lnTo>
                      <a:pt x="13102" y="94"/>
                    </a:lnTo>
                    <a:cubicBezTo>
                      <a:pt x="12935" y="31"/>
                      <a:pt x="12764" y="1"/>
                      <a:pt x="125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61" name="Google Shape;561;p16"/>
              <p:cNvSpPr/>
              <p:nvPr/>
            </p:nvSpPr>
            <p:spPr>
              <a:xfrm flipH="1">
                <a:off x="273387" y="1644265"/>
                <a:ext cx="1455163" cy="1504708"/>
              </a:xfrm>
              <a:custGeom>
                <a:avLst/>
                <a:gdLst/>
                <a:ahLst/>
                <a:cxnLst/>
                <a:rect l="l" t="t" r="r" b="b"/>
                <a:pathLst>
                  <a:path w="41794" h="43217" extrusionOk="0">
                    <a:moveTo>
                      <a:pt x="9515" y="0"/>
                    </a:moveTo>
                    <a:cubicBezTo>
                      <a:pt x="8920" y="0"/>
                      <a:pt x="8419" y="405"/>
                      <a:pt x="8286" y="983"/>
                    </a:cubicBezTo>
                    <a:lnTo>
                      <a:pt x="160" y="37526"/>
                    </a:lnTo>
                    <a:cubicBezTo>
                      <a:pt x="0" y="38234"/>
                      <a:pt x="503" y="38941"/>
                      <a:pt x="1210" y="39033"/>
                    </a:cubicBezTo>
                    <a:lnTo>
                      <a:pt x="33097" y="43210"/>
                    </a:lnTo>
                    <a:cubicBezTo>
                      <a:pt x="33143" y="43214"/>
                      <a:pt x="33189" y="43217"/>
                      <a:pt x="33234" y="43217"/>
                    </a:cubicBezTo>
                    <a:cubicBezTo>
                      <a:pt x="33842" y="43217"/>
                      <a:pt x="34383" y="42798"/>
                      <a:pt x="34489" y="42182"/>
                    </a:cubicBezTo>
                    <a:lnTo>
                      <a:pt x="41657" y="2992"/>
                    </a:lnTo>
                    <a:cubicBezTo>
                      <a:pt x="41794" y="2238"/>
                      <a:pt x="41246" y="1554"/>
                      <a:pt x="40492" y="1508"/>
                    </a:cubicBezTo>
                    <a:lnTo>
                      <a:pt x="9564" y="1"/>
                    </a:lnTo>
                    <a:cubicBezTo>
                      <a:pt x="9548" y="1"/>
                      <a:pt x="9532" y="0"/>
                      <a:pt x="9515" y="0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62" name="Google Shape;562;p16"/>
              <p:cNvSpPr/>
              <p:nvPr/>
            </p:nvSpPr>
            <p:spPr>
              <a:xfrm flipH="1">
                <a:off x="561084" y="2705676"/>
                <a:ext cx="1169067" cy="458964"/>
              </a:xfrm>
              <a:custGeom>
                <a:avLst/>
                <a:gdLst/>
                <a:ahLst/>
                <a:cxnLst/>
                <a:rect l="l" t="t" r="r" b="b"/>
                <a:pathLst>
                  <a:path w="33577" h="13182" extrusionOk="0">
                    <a:moveTo>
                      <a:pt x="16776" y="1"/>
                    </a:moveTo>
                    <a:cubicBezTo>
                      <a:pt x="9172" y="1"/>
                      <a:pt x="1" y="6607"/>
                      <a:pt x="1" y="6607"/>
                    </a:cubicBezTo>
                    <a:lnTo>
                      <a:pt x="33234" y="13181"/>
                    </a:lnTo>
                    <a:lnTo>
                      <a:pt x="33577" y="11036"/>
                    </a:lnTo>
                    <a:cubicBezTo>
                      <a:pt x="33577" y="11036"/>
                      <a:pt x="26547" y="1449"/>
                      <a:pt x="18649" y="148"/>
                    </a:cubicBezTo>
                    <a:cubicBezTo>
                      <a:pt x="18040" y="47"/>
                      <a:pt x="17414" y="1"/>
                      <a:pt x="16776" y="1"/>
                    </a:cubicBezTo>
                    <a:close/>
                  </a:path>
                </a:pathLst>
              </a:custGeom>
              <a:solidFill>
                <a:srgbClr val="B3B09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63" name="Google Shape;563;p16"/>
              <p:cNvSpPr/>
              <p:nvPr/>
            </p:nvSpPr>
            <p:spPr>
              <a:xfrm flipH="1">
                <a:off x="324255" y="1504055"/>
                <a:ext cx="1405896" cy="1585867"/>
              </a:xfrm>
              <a:custGeom>
                <a:avLst/>
                <a:gdLst/>
                <a:ahLst/>
                <a:cxnLst/>
                <a:rect l="l" t="t" r="r" b="b"/>
                <a:pathLst>
                  <a:path w="40379" h="45548" extrusionOk="0">
                    <a:moveTo>
                      <a:pt x="19480" y="0"/>
                    </a:moveTo>
                    <a:cubicBezTo>
                      <a:pt x="12958" y="0"/>
                      <a:pt x="8629" y="3138"/>
                      <a:pt x="8629" y="3138"/>
                    </a:cubicBezTo>
                    <a:lnTo>
                      <a:pt x="1233" y="35687"/>
                    </a:lnTo>
                    <a:lnTo>
                      <a:pt x="1" y="41119"/>
                    </a:lnTo>
                    <a:cubicBezTo>
                      <a:pt x="5884" y="38633"/>
                      <a:pt x="10954" y="37708"/>
                      <a:pt x="15241" y="37708"/>
                    </a:cubicBezTo>
                    <a:cubicBezTo>
                      <a:pt x="27722" y="37708"/>
                      <a:pt x="33577" y="45548"/>
                      <a:pt x="33577" y="45548"/>
                    </a:cubicBezTo>
                    <a:lnTo>
                      <a:pt x="40379" y="7338"/>
                    </a:lnTo>
                    <a:cubicBezTo>
                      <a:pt x="40379" y="7338"/>
                      <a:pt x="39785" y="7019"/>
                      <a:pt x="36339" y="5466"/>
                    </a:cubicBezTo>
                    <a:cubicBezTo>
                      <a:pt x="34490" y="4645"/>
                      <a:pt x="31842" y="3458"/>
                      <a:pt x="28007" y="1814"/>
                    </a:cubicBezTo>
                    <a:cubicBezTo>
                      <a:pt x="24915" y="480"/>
                      <a:pt x="22030" y="0"/>
                      <a:pt x="19480" y="0"/>
                    </a:cubicBezTo>
                    <a:close/>
                  </a:path>
                </a:pathLst>
              </a:custGeom>
              <a:solidFill>
                <a:srgbClr val="FAF8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64" name="Google Shape;564;p16"/>
              <p:cNvSpPr/>
              <p:nvPr/>
            </p:nvSpPr>
            <p:spPr>
              <a:xfrm flipH="1">
                <a:off x="1429711" y="1204346"/>
                <a:ext cx="1456764" cy="1778687"/>
              </a:xfrm>
              <a:custGeom>
                <a:avLst/>
                <a:gdLst/>
                <a:ahLst/>
                <a:cxnLst/>
                <a:rect l="l" t="t" r="r" b="b"/>
                <a:pathLst>
                  <a:path w="41840" h="51086" extrusionOk="0">
                    <a:moveTo>
                      <a:pt x="11915" y="0"/>
                    </a:moveTo>
                    <a:cubicBezTo>
                      <a:pt x="11412" y="0"/>
                      <a:pt x="10939" y="321"/>
                      <a:pt x="10797" y="836"/>
                    </a:cubicBezTo>
                    <a:lnTo>
                      <a:pt x="161" y="39479"/>
                    </a:lnTo>
                    <a:cubicBezTo>
                      <a:pt x="1" y="40072"/>
                      <a:pt x="320" y="40666"/>
                      <a:pt x="914" y="40871"/>
                    </a:cubicBezTo>
                    <a:lnTo>
                      <a:pt x="31637" y="51028"/>
                    </a:lnTo>
                    <a:cubicBezTo>
                      <a:pt x="31757" y="51067"/>
                      <a:pt x="31879" y="51086"/>
                      <a:pt x="31999" y="51086"/>
                    </a:cubicBezTo>
                    <a:cubicBezTo>
                      <a:pt x="32515" y="51086"/>
                      <a:pt x="32991" y="50744"/>
                      <a:pt x="33120" y="50207"/>
                    </a:cubicBezTo>
                    <a:lnTo>
                      <a:pt x="41703" y="13572"/>
                    </a:lnTo>
                    <a:cubicBezTo>
                      <a:pt x="41840" y="13024"/>
                      <a:pt x="41566" y="12477"/>
                      <a:pt x="41041" y="12248"/>
                    </a:cubicBezTo>
                    <a:lnTo>
                      <a:pt x="12349" y="83"/>
                    </a:lnTo>
                    <a:cubicBezTo>
                      <a:pt x="12207" y="27"/>
                      <a:pt x="12060" y="0"/>
                      <a:pt x="11915" y="0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65" name="Google Shape;565;p16"/>
              <p:cNvSpPr/>
              <p:nvPr/>
            </p:nvSpPr>
            <p:spPr>
              <a:xfrm flipH="1">
                <a:off x="1722178" y="2433787"/>
                <a:ext cx="1141248" cy="503566"/>
              </a:xfrm>
              <a:custGeom>
                <a:avLst/>
                <a:gdLst/>
                <a:ahLst/>
                <a:cxnLst/>
                <a:rect l="l" t="t" r="r" b="b"/>
                <a:pathLst>
                  <a:path w="32778" h="14463" extrusionOk="0">
                    <a:moveTo>
                      <a:pt x="14741" y="1"/>
                    </a:moveTo>
                    <a:cubicBezTo>
                      <a:pt x="7877" y="1"/>
                      <a:pt x="594" y="3871"/>
                      <a:pt x="594" y="3871"/>
                    </a:cubicBezTo>
                    <a:lnTo>
                      <a:pt x="1" y="5948"/>
                    </a:lnTo>
                    <a:lnTo>
                      <a:pt x="32778" y="14462"/>
                    </a:lnTo>
                    <a:cubicBezTo>
                      <a:pt x="32778" y="14462"/>
                      <a:pt x="26455" y="2798"/>
                      <a:pt x="18786" y="539"/>
                    </a:cubicBezTo>
                    <a:cubicBezTo>
                      <a:pt x="17497" y="159"/>
                      <a:pt x="16127" y="1"/>
                      <a:pt x="14741" y="1"/>
                    </a:cubicBezTo>
                    <a:close/>
                  </a:path>
                </a:pathLst>
              </a:custGeom>
              <a:solidFill>
                <a:srgbClr val="B3B09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66" name="Google Shape;566;p16"/>
              <p:cNvSpPr/>
              <p:nvPr/>
            </p:nvSpPr>
            <p:spPr>
              <a:xfrm flipH="1">
                <a:off x="1418569" y="1267226"/>
                <a:ext cx="1424175" cy="1670126"/>
              </a:xfrm>
              <a:custGeom>
                <a:avLst/>
                <a:gdLst/>
                <a:ahLst/>
                <a:cxnLst/>
                <a:rect l="l" t="t" r="r" b="b"/>
                <a:pathLst>
                  <a:path w="40904" h="47968" extrusionOk="0">
                    <a:moveTo>
                      <a:pt x="11226" y="0"/>
                    </a:moveTo>
                    <a:cubicBezTo>
                      <a:pt x="10652" y="0"/>
                      <a:pt x="10500" y="11"/>
                      <a:pt x="10500" y="11"/>
                    </a:cubicBezTo>
                    <a:lnTo>
                      <a:pt x="1210" y="33085"/>
                    </a:lnTo>
                    <a:lnTo>
                      <a:pt x="0" y="37376"/>
                    </a:lnTo>
                    <a:cubicBezTo>
                      <a:pt x="0" y="37376"/>
                      <a:pt x="3398" y="35613"/>
                      <a:pt x="8691" y="35613"/>
                    </a:cubicBezTo>
                    <a:cubicBezTo>
                      <a:pt x="14777" y="35613"/>
                      <a:pt x="23370" y="37944"/>
                      <a:pt x="32184" y="47967"/>
                    </a:cubicBezTo>
                    <a:lnTo>
                      <a:pt x="40903" y="10009"/>
                    </a:lnTo>
                    <a:cubicBezTo>
                      <a:pt x="40903" y="10009"/>
                      <a:pt x="39191" y="6813"/>
                      <a:pt x="35288" y="4097"/>
                    </a:cubicBezTo>
                    <a:cubicBezTo>
                      <a:pt x="32595" y="2248"/>
                      <a:pt x="28897" y="605"/>
                      <a:pt x="24035" y="399"/>
                    </a:cubicBezTo>
                    <a:cubicBezTo>
                      <a:pt x="15797" y="54"/>
                      <a:pt x="12489" y="0"/>
                      <a:pt x="11226" y="0"/>
                    </a:cubicBezTo>
                    <a:close/>
                  </a:path>
                </a:pathLst>
              </a:custGeom>
              <a:solidFill>
                <a:srgbClr val="FAF8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67" name="Google Shape;567;p16"/>
              <p:cNvSpPr/>
              <p:nvPr/>
            </p:nvSpPr>
            <p:spPr>
              <a:xfrm flipH="1">
                <a:off x="1722178" y="2573718"/>
                <a:ext cx="1133275" cy="363634"/>
              </a:xfrm>
              <a:custGeom>
                <a:avLst/>
                <a:gdLst/>
                <a:ahLst/>
                <a:cxnLst/>
                <a:rect l="l" t="t" r="r" b="b"/>
                <a:pathLst>
                  <a:path w="32549" h="10444" extrusionOk="0">
                    <a:moveTo>
                      <a:pt x="7968" y="0"/>
                    </a:moveTo>
                    <a:cubicBezTo>
                      <a:pt x="6749" y="0"/>
                      <a:pt x="5539" y="85"/>
                      <a:pt x="4314" y="217"/>
                    </a:cubicBezTo>
                    <a:cubicBezTo>
                      <a:pt x="2853" y="423"/>
                      <a:pt x="1392" y="651"/>
                      <a:pt x="0" y="1130"/>
                    </a:cubicBezTo>
                    <a:cubicBezTo>
                      <a:pt x="2202" y="624"/>
                      <a:pt x="4444" y="411"/>
                      <a:pt x="6676" y="411"/>
                    </a:cubicBezTo>
                    <a:cubicBezTo>
                      <a:pt x="7358" y="411"/>
                      <a:pt x="8040" y="431"/>
                      <a:pt x="8719" y="468"/>
                    </a:cubicBezTo>
                    <a:cubicBezTo>
                      <a:pt x="11641" y="651"/>
                      <a:pt x="14540" y="1108"/>
                      <a:pt x="17325" y="1998"/>
                    </a:cubicBezTo>
                    <a:cubicBezTo>
                      <a:pt x="18032" y="2180"/>
                      <a:pt x="18694" y="2454"/>
                      <a:pt x="19379" y="2705"/>
                    </a:cubicBezTo>
                    <a:lnTo>
                      <a:pt x="20406" y="3071"/>
                    </a:lnTo>
                    <a:cubicBezTo>
                      <a:pt x="20748" y="3185"/>
                      <a:pt x="21091" y="3344"/>
                      <a:pt x="21410" y="3504"/>
                    </a:cubicBezTo>
                    <a:lnTo>
                      <a:pt x="23419" y="4394"/>
                    </a:lnTo>
                    <a:cubicBezTo>
                      <a:pt x="24035" y="4760"/>
                      <a:pt x="24697" y="5102"/>
                      <a:pt x="25336" y="5467"/>
                    </a:cubicBezTo>
                    <a:lnTo>
                      <a:pt x="26295" y="5992"/>
                    </a:lnTo>
                    <a:cubicBezTo>
                      <a:pt x="26614" y="6175"/>
                      <a:pt x="26911" y="6380"/>
                      <a:pt x="27208" y="6586"/>
                    </a:cubicBezTo>
                    <a:lnTo>
                      <a:pt x="29034" y="7795"/>
                    </a:lnTo>
                    <a:cubicBezTo>
                      <a:pt x="30244" y="8617"/>
                      <a:pt x="31362" y="9576"/>
                      <a:pt x="32549" y="10443"/>
                    </a:cubicBezTo>
                    <a:lnTo>
                      <a:pt x="30906" y="8982"/>
                    </a:lnTo>
                    <a:lnTo>
                      <a:pt x="30061" y="8252"/>
                    </a:lnTo>
                    <a:cubicBezTo>
                      <a:pt x="29787" y="8001"/>
                      <a:pt x="29513" y="7773"/>
                      <a:pt x="29217" y="7567"/>
                    </a:cubicBezTo>
                    <a:lnTo>
                      <a:pt x="27413" y="6266"/>
                    </a:lnTo>
                    <a:cubicBezTo>
                      <a:pt x="27117" y="6061"/>
                      <a:pt x="26820" y="5832"/>
                      <a:pt x="26523" y="5627"/>
                    </a:cubicBezTo>
                    <a:lnTo>
                      <a:pt x="25564" y="5056"/>
                    </a:lnTo>
                    <a:cubicBezTo>
                      <a:pt x="24925" y="4691"/>
                      <a:pt x="24286" y="4303"/>
                      <a:pt x="23647" y="3938"/>
                    </a:cubicBezTo>
                    <a:lnTo>
                      <a:pt x="21639" y="3002"/>
                    </a:lnTo>
                    <a:cubicBezTo>
                      <a:pt x="21296" y="2865"/>
                      <a:pt x="20977" y="2683"/>
                      <a:pt x="20634" y="2546"/>
                    </a:cubicBezTo>
                    <a:lnTo>
                      <a:pt x="19584" y="2158"/>
                    </a:lnTo>
                    <a:cubicBezTo>
                      <a:pt x="18877" y="1929"/>
                      <a:pt x="18215" y="1610"/>
                      <a:pt x="17484" y="1427"/>
                    </a:cubicBezTo>
                    <a:lnTo>
                      <a:pt x="15339" y="856"/>
                    </a:lnTo>
                    <a:cubicBezTo>
                      <a:pt x="14608" y="697"/>
                      <a:pt x="13878" y="583"/>
                      <a:pt x="13170" y="446"/>
                    </a:cubicBezTo>
                    <a:lnTo>
                      <a:pt x="12623" y="332"/>
                    </a:lnTo>
                    <a:lnTo>
                      <a:pt x="12052" y="286"/>
                    </a:lnTo>
                    <a:lnTo>
                      <a:pt x="10956" y="149"/>
                    </a:lnTo>
                    <a:cubicBezTo>
                      <a:pt x="10226" y="58"/>
                      <a:pt x="9473" y="58"/>
                      <a:pt x="8742" y="12"/>
                    </a:cubicBezTo>
                    <a:cubicBezTo>
                      <a:pt x="8484" y="4"/>
                      <a:pt x="8226" y="0"/>
                      <a:pt x="7968" y="0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68" name="Google Shape;568;p16"/>
              <p:cNvSpPr/>
              <p:nvPr/>
            </p:nvSpPr>
            <p:spPr>
              <a:xfrm flipH="1">
                <a:off x="1921647" y="2639140"/>
                <a:ext cx="727999" cy="218724"/>
              </a:xfrm>
              <a:custGeom>
                <a:avLst/>
                <a:gdLst/>
                <a:ahLst/>
                <a:cxnLst/>
                <a:rect l="l" t="t" r="r" b="b"/>
                <a:pathLst>
                  <a:path w="20909" h="6282" extrusionOk="0">
                    <a:moveTo>
                      <a:pt x="1651" y="1"/>
                    </a:moveTo>
                    <a:cubicBezTo>
                      <a:pt x="1101" y="1"/>
                      <a:pt x="551" y="16"/>
                      <a:pt x="1" y="50"/>
                    </a:cubicBezTo>
                    <a:cubicBezTo>
                      <a:pt x="914" y="119"/>
                      <a:pt x="1850" y="187"/>
                      <a:pt x="2763" y="301"/>
                    </a:cubicBezTo>
                    <a:cubicBezTo>
                      <a:pt x="3676" y="415"/>
                      <a:pt x="4589" y="552"/>
                      <a:pt x="5479" y="689"/>
                    </a:cubicBezTo>
                    <a:cubicBezTo>
                      <a:pt x="7305" y="1009"/>
                      <a:pt x="9085" y="1397"/>
                      <a:pt x="10843" y="1899"/>
                    </a:cubicBezTo>
                    <a:cubicBezTo>
                      <a:pt x="12623" y="2378"/>
                      <a:pt x="14335" y="3018"/>
                      <a:pt x="16024" y="3748"/>
                    </a:cubicBezTo>
                    <a:lnTo>
                      <a:pt x="17280" y="4296"/>
                    </a:lnTo>
                    <a:lnTo>
                      <a:pt x="18512" y="4935"/>
                    </a:lnTo>
                    <a:lnTo>
                      <a:pt x="19128" y="5232"/>
                    </a:lnTo>
                    <a:lnTo>
                      <a:pt x="19722" y="5597"/>
                    </a:lnTo>
                    <a:cubicBezTo>
                      <a:pt x="20110" y="5825"/>
                      <a:pt x="20521" y="6053"/>
                      <a:pt x="20909" y="6282"/>
                    </a:cubicBezTo>
                    <a:cubicBezTo>
                      <a:pt x="19448" y="5163"/>
                      <a:pt x="17896" y="4113"/>
                      <a:pt x="16207" y="3314"/>
                    </a:cubicBezTo>
                    <a:cubicBezTo>
                      <a:pt x="14541" y="2493"/>
                      <a:pt x="12806" y="1831"/>
                      <a:pt x="11003" y="1328"/>
                    </a:cubicBezTo>
                    <a:cubicBezTo>
                      <a:pt x="9222" y="849"/>
                      <a:pt x="7396" y="461"/>
                      <a:pt x="5547" y="233"/>
                    </a:cubicBezTo>
                    <a:cubicBezTo>
                      <a:pt x="4248" y="89"/>
                      <a:pt x="2950" y="1"/>
                      <a:pt x="1651" y="1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69" name="Google Shape;569;p16"/>
              <p:cNvSpPr/>
              <p:nvPr/>
            </p:nvSpPr>
            <p:spPr>
              <a:xfrm flipH="1">
                <a:off x="568221" y="2866568"/>
                <a:ext cx="1161930" cy="269453"/>
              </a:xfrm>
              <a:custGeom>
                <a:avLst/>
                <a:gdLst/>
                <a:ahLst/>
                <a:cxnLst/>
                <a:rect l="l" t="t" r="r" b="b"/>
                <a:pathLst>
                  <a:path w="33372" h="7739" extrusionOk="0">
                    <a:moveTo>
                      <a:pt x="10843" y="1"/>
                    </a:moveTo>
                    <a:cubicBezTo>
                      <a:pt x="10112" y="46"/>
                      <a:pt x="9382" y="115"/>
                      <a:pt x="8629" y="183"/>
                    </a:cubicBezTo>
                    <a:lnTo>
                      <a:pt x="7533" y="275"/>
                    </a:lnTo>
                    <a:cubicBezTo>
                      <a:pt x="7168" y="320"/>
                      <a:pt x="6803" y="389"/>
                      <a:pt x="6437" y="457"/>
                    </a:cubicBezTo>
                    <a:lnTo>
                      <a:pt x="4269" y="822"/>
                    </a:lnTo>
                    <a:cubicBezTo>
                      <a:pt x="3904" y="891"/>
                      <a:pt x="3539" y="982"/>
                      <a:pt x="3196" y="1096"/>
                    </a:cubicBezTo>
                    <a:lnTo>
                      <a:pt x="2123" y="1393"/>
                    </a:lnTo>
                    <a:lnTo>
                      <a:pt x="1" y="1986"/>
                    </a:lnTo>
                    <a:cubicBezTo>
                      <a:pt x="1439" y="1713"/>
                      <a:pt x="2877" y="1347"/>
                      <a:pt x="4315" y="1119"/>
                    </a:cubicBezTo>
                    <a:lnTo>
                      <a:pt x="6483" y="822"/>
                    </a:lnTo>
                    <a:cubicBezTo>
                      <a:pt x="6848" y="777"/>
                      <a:pt x="7214" y="708"/>
                      <a:pt x="7579" y="685"/>
                    </a:cubicBezTo>
                    <a:lnTo>
                      <a:pt x="8674" y="640"/>
                    </a:lnTo>
                    <a:cubicBezTo>
                      <a:pt x="9405" y="594"/>
                      <a:pt x="10135" y="548"/>
                      <a:pt x="10866" y="503"/>
                    </a:cubicBezTo>
                    <a:lnTo>
                      <a:pt x="13057" y="571"/>
                    </a:lnTo>
                    <a:cubicBezTo>
                      <a:pt x="13422" y="571"/>
                      <a:pt x="13787" y="571"/>
                      <a:pt x="14130" y="594"/>
                    </a:cubicBezTo>
                    <a:lnTo>
                      <a:pt x="15225" y="731"/>
                    </a:lnTo>
                    <a:cubicBezTo>
                      <a:pt x="15956" y="822"/>
                      <a:pt x="16686" y="845"/>
                      <a:pt x="17394" y="982"/>
                    </a:cubicBezTo>
                    <a:cubicBezTo>
                      <a:pt x="20292" y="1393"/>
                      <a:pt x="23100" y="2260"/>
                      <a:pt x="25793" y="3356"/>
                    </a:cubicBezTo>
                    <a:cubicBezTo>
                      <a:pt x="28487" y="4474"/>
                      <a:pt x="31066" y="5890"/>
                      <a:pt x="33371" y="7738"/>
                    </a:cubicBezTo>
                    <a:cubicBezTo>
                      <a:pt x="32321" y="6711"/>
                      <a:pt x="31112" y="5844"/>
                      <a:pt x="29879" y="5022"/>
                    </a:cubicBezTo>
                    <a:cubicBezTo>
                      <a:pt x="28624" y="4246"/>
                      <a:pt x="27323" y="3539"/>
                      <a:pt x="25976" y="2945"/>
                    </a:cubicBezTo>
                    <a:cubicBezTo>
                      <a:pt x="25291" y="2648"/>
                      <a:pt x="24629" y="2306"/>
                      <a:pt x="23922" y="2101"/>
                    </a:cubicBezTo>
                    <a:lnTo>
                      <a:pt x="22872" y="1735"/>
                    </a:lnTo>
                    <a:lnTo>
                      <a:pt x="22347" y="1553"/>
                    </a:lnTo>
                    <a:lnTo>
                      <a:pt x="21822" y="1393"/>
                    </a:lnTo>
                    <a:cubicBezTo>
                      <a:pt x="21091" y="1210"/>
                      <a:pt x="20384" y="1005"/>
                      <a:pt x="19676" y="822"/>
                    </a:cubicBezTo>
                    <a:lnTo>
                      <a:pt x="17485" y="412"/>
                    </a:lnTo>
                    <a:cubicBezTo>
                      <a:pt x="16755" y="275"/>
                      <a:pt x="16024" y="252"/>
                      <a:pt x="15271" y="160"/>
                    </a:cubicBezTo>
                    <a:lnTo>
                      <a:pt x="14175" y="46"/>
                    </a:lnTo>
                    <a:cubicBezTo>
                      <a:pt x="13810" y="23"/>
                      <a:pt x="13445" y="23"/>
                      <a:pt x="13057" y="23"/>
                    </a:cubicBezTo>
                    <a:lnTo>
                      <a:pt x="10843" y="1"/>
                    </a:ln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70" name="Google Shape;570;p16"/>
              <p:cNvSpPr/>
              <p:nvPr/>
            </p:nvSpPr>
            <p:spPr>
              <a:xfrm flipH="1">
                <a:off x="766124" y="2928508"/>
                <a:ext cx="750247" cy="143135"/>
              </a:xfrm>
              <a:custGeom>
                <a:avLst/>
                <a:gdLst/>
                <a:ahLst/>
                <a:cxnLst/>
                <a:rect l="l" t="t" r="r" b="b"/>
                <a:pathLst>
                  <a:path w="21548" h="4111" extrusionOk="0">
                    <a:moveTo>
                      <a:pt x="5308" y="1"/>
                    </a:moveTo>
                    <a:cubicBezTo>
                      <a:pt x="3530" y="1"/>
                      <a:pt x="1734" y="268"/>
                      <a:pt x="1" y="641"/>
                    </a:cubicBezTo>
                    <a:cubicBezTo>
                      <a:pt x="480" y="595"/>
                      <a:pt x="937" y="573"/>
                      <a:pt x="1393" y="527"/>
                    </a:cubicBezTo>
                    <a:lnTo>
                      <a:pt x="2078" y="459"/>
                    </a:lnTo>
                    <a:lnTo>
                      <a:pt x="2763" y="459"/>
                    </a:lnTo>
                    <a:lnTo>
                      <a:pt x="4155" y="413"/>
                    </a:lnTo>
                    <a:lnTo>
                      <a:pt x="5524" y="459"/>
                    </a:lnTo>
                    <a:cubicBezTo>
                      <a:pt x="7351" y="550"/>
                      <a:pt x="9177" y="732"/>
                      <a:pt x="10980" y="1075"/>
                    </a:cubicBezTo>
                    <a:cubicBezTo>
                      <a:pt x="12783" y="1372"/>
                      <a:pt x="14563" y="1805"/>
                      <a:pt x="16344" y="2307"/>
                    </a:cubicBezTo>
                    <a:cubicBezTo>
                      <a:pt x="17211" y="2558"/>
                      <a:pt x="18101" y="2832"/>
                      <a:pt x="18969" y="3129"/>
                    </a:cubicBezTo>
                    <a:cubicBezTo>
                      <a:pt x="19836" y="3426"/>
                      <a:pt x="20703" y="3768"/>
                      <a:pt x="21548" y="4111"/>
                    </a:cubicBezTo>
                    <a:cubicBezTo>
                      <a:pt x="19950" y="3198"/>
                      <a:pt x="18215" y="2467"/>
                      <a:pt x="16481" y="1874"/>
                    </a:cubicBezTo>
                    <a:cubicBezTo>
                      <a:pt x="14723" y="1257"/>
                      <a:pt x="12920" y="801"/>
                      <a:pt x="11071" y="481"/>
                    </a:cubicBezTo>
                    <a:cubicBezTo>
                      <a:pt x="9245" y="162"/>
                      <a:pt x="7396" y="2"/>
                      <a:pt x="5524" y="2"/>
                    </a:cubicBezTo>
                    <a:cubicBezTo>
                      <a:pt x="5453" y="1"/>
                      <a:pt x="5380" y="1"/>
                      <a:pt x="5308" y="1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71" name="Google Shape;571;p16"/>
              <p:cNvSpPr/>
              <p:nvPr/>
            </p:nvSpPr>
            <p:spPr>
              <a:xfrm flipH="1">
                <a:off x="1517903" y="1370808"/>
                <a:ext cx="881405" cy="279863"/>
              </a:xfrm>
              <a:custGeom>
                <a:avLst/>
                <a:gdLst/>
                <a:ahLst/>
                <a:cxnLst/>
                <a:rect l="l" t="t" r="r" b="b"/>
                <a:pathLst>
                  <a:path w="25315" h="8038" extrusionOk="0">
                    <a:moveTo>
                      <a:pt x="6318" y="0"/>
                    </a:moveTo>
                    <a:cubicBezTo>
                      <a:pt x="4209" y="0"/>
                      <a:pt x="2086" y="102"/>
                      <a:pt x="1" y="392"/>
                    </a:cubicBezTo>
                    <a:cubicBezTo>
                      <a:pt x="804" y="376"/>
                      <a:pt x="1607" y="349"/>
                      <a:pt x="2410" y="349"/>
                    </a:cubicBezTo>
                    <a:cubicBezTo>
                      <a:pt x="2771" y="349"/>
                      <a:pt x="3132" y="355"/>
                      <a:pt x="3493" y="369"/>
                    </a:cubicBezTo>
                    <a:cubicBezTo>
                      <a:pt x="4657" y="369"/>
                      <a:pt x="5798" y="392"/>
                      <a:pt x="6963" y="460"/>
                    </a:cubicBezTo>
                    <a:cubicBezTo>
                      <a:pt x="9268" y="620"/>
                      <a:pt x="11573" y="825"/>
                      <a:pt x="13810" y="1305"/>
                    </a:cubicBezTo>
                    <a:cubicBezTo>
                      <a:pt x="16070" y="1715"/>
                      <a:pt x="18307" y="2400"/>
                      <a:pt x="20338" y="3427"/>
                    </a:cubicBezTo>
                    <a:cubicBezTo>
                      <a:pt x="22370" y="4454"/>
                      <a:pt x="24196" y="5984"/>
                      <a:pt x="25314" y="8038"/>
                    </a:cubicBezTo>
                    <a:cubicBezTo>
                      <a:pt x="24880" y="6965"/>
                      <a:pt x="24196" y="5984"/>
                      <a:pt x="23374" y="5139"/>
                    </a:cubicBezTo>
                    <a:cubicBezTo>
                      <a:pt x="22552" y="4295"/>
                      <a:pt x="21594" y="3610"/>
                      <a:pt x="20566" y="3016"/>
                    </a:cubicBezTo>
                    <a:cubicBezTo>
                      <a:pt x="18489" y="1875"/>
                      <a:pt x="16230" y="1190"/>
                      <a:pt x="13947" y="711"/>
                    </a:cubicBezTo>
                    <a:cubicBezTo>
                      <a:pt x="11642" y="300"/>
                      <a:pt x="9314" y="49"/>
                      <a:pt x="6985" y="4"/>
                    </a:cubicBezTo>
                    <a:cubicBezTo>
                      <a:pt x="6763" y="1"/>
                      <a:pt x="6541" y="0"/>
                      <a:pt x="6318" y="0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72" name="Google Shape;572;p16"/>
              <p:cNvSpPr/>
              <p:nvPr/>
            </p:nvSpPr>
            <p:spPr>
              <a:xfrm flipH="1">
                <a:off x="1548926" y="1490789"/>
                <a:ext cx="880569" cy="279898"/>
              </a:xfrm>
              <a:custGeom>
                <a:avLst/>
                <a:gdLst/>
                <a:ahLst/>
                <a:cxnLst/>
                <a:rect l="l" t="t" r="r" b="b"/>
                <a:pathLst>
                  <a:path w="25291" h="8039" extrusionOk="0">
                    <a:moveTo>
                      <a:pt x="6296" y="1"/>
                    </a:moveTo>
                    <a:cubicBezTo>
                      <a:pt x="4190" y="1"/>
                      <a:pt x="2086" y="103"/>
                      <a:pt x="0" y="392"/>
                    </a:cubicBezTo>
                    <a:cubicBezTo>
                      <a:pt x="942" y="374"/>
                      <a:pt x="1869" y="340"/>
                      <a:pt x="2805" y="340"/>
                    </a:cubicBezTo>
                    <a:cubicBezTo>
                      <a:pt x="3026" y="340"/>
                      <a:pt x="3248" y="342"/>
                      <a:pt x="3470" y="347"/>
                    </a:cubicBezTo>
                    <a:cubicBezTo>
                      <a:pt x="4634" y="369"/>
                      <a:pt x="5798" y="392"/>
                      <a:pt x="6939" y="461"/>
                    </a:cubicBezTo>
                    <a:cubicBezTo>
                      <a:pt x="9245" y="598"/>
                      <a:pt x="11550" y="826"/>
                      <a:pt x="13810" y="1305"/>
                    </a:cubicBezTo>
                    <a:cubicBezTo>
                      <a:pt x="16069" y="1716"/>
                      <a:pt x="18284" y="2401"/>
                      <a:pt x="20315" y="3428"/>
                    </a:cubicBezTo>
                    <a:cubicBezTo>
                      <a:pt x="22346" y="4455"/>
                      <a:pt x="24195" y="5984"/>
                      <a:pt x="25291" y="8039"/>
                    </a:cubicBezTo>
                    <a:cubicBezTo>
                      <a:pt x="24857" y="6966"/>
                      <a:pt x="24172" y="5984"/>
                      <a:pt x="23351" y="5140"/>
                    </a:cubicBezTo>
                    <a:cubicBezTo>
                      <a:pt x="22529" y="4295"/>
                      <a:pt x="21570" y="3611"/>
                      <a:pt x="20543" y="3017"/>
                    </a:cubicBezTo>
                    <a:cubicBezTo>
                      <a:pt x="18489" y="1876"/>
                      <a:pt x="16206" y="1191"/>
                      <a:pt x="13924" y="712"/>
                    </a:cubicBezTo>
                    <a:cubicBezTo>
                      <a:pt x="11619" y="278"/>
                      <a:pt x="9290" y="50"/>
                      <a:pt x="6962" y="4"/>
                    </a:cubicBezTo>
                    <a:cubicBezTo>
                      <a:pt x="6740" y="2"/>
                      <a:pt x="6518" y="1"/>
                      <a:pt x="6296" y="1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73" name="Google Shape;573;p16"/>
              <p:cNvSpPr/>
              <p:nvPr/>
            </p:nvSpPr>
            <p:spPr>
              <a:xfrm flipH="1">
                <a:off x="1579913" y="1610805"/>
                <a:ext cx="880569" cy="279898"/>
              </a:xfrm>
              <a:custGeom>
                <a:avLst/>
                <a:gdLst/>
                <a:ahLst/>
                <a:cxnLst/>
                <a:rect l="l" t="t" r="r" b="b"/>
                <a:pathLst>
                  <a:path w="25291" h="8039" extrusionOk="0">
                    <a:moveTo>
                      <a:pt x="6295" y="0"/>
                    </a:moveTo>
                    <a:cubicBezTo>
                      <a:pt x="4190" y="0"/>
                      <a:pt x="2086" y="103"/>
                      <a:pt x="0" y="392"/>
                    </a:cubicBezTo>
                    <a:cubicBezTo>
                      <a:pt x="852" y="358"/>
                      <a:pt x="1705" y="337"/>
                      <a:pt x="2548" y="337"/>
                    </a:cubicBezTo>
                    <a:cubicBezTo>
                      <a:pt x="2856" y="337"/>
                      <a:pt x="3164" y="340"/>
                      <a:pt x="3470" y="346"/>
                    </a:cubicBezTo>
                    <a:cubicBezTo>
                      <a:pt x="4634" y="369"/>
                      <a:pt x="5798" y="392"/>
                      <a:pt x="6939" y="460"/>
                    </a:cubicBezTo>
                    <a:cubicBezTo>
                      <a:pt x="9245" y="597"/>
                      <a:pt x="11550" y="825"/>
                      <a:pt x="13810" y="1305"/>
                    </a:cubicBezTo>
                    <a:cubicBezTo>
                      <a:pt x="16069" y="1716"/>
                      <a:pt x="18283" y="2400"/>
                      <a:pt x="20338" y="3428"/>
                    </a:cubicBezTo>
                    <a:cubicBezTo>
                      <a:pt x="22369" y="4455"/>
                      <a:pt x="24195" y="5984"/>
                      <a:pt x="25291" y="8038"/>
                    </a:cubicBezTo>
                    <a:cubicBezTo>
                      <a:pt x="24857" y="6965"/>
                      <a:pt x="24172" y="5984"/>
                      <a:pt x="23351" y="5139"/>
                    </a:cubicBezTo>
                    <a:cubicBezTo>
                      <a:pt x="22529" y="4295"/>
                      <a:pt x="21570" y="3587"/>
                      <a:pt x="20543" y="3017"/>
                    </a:cubicBezTo>
                    <a:cubicBezTo>
                      <a:pt x="18489" y="1875"/>
                      <a:pt x="16206" y="1191"/>
                      <a:pt x="13924" y="711"/>
                    </a:cubicBezTo>
                    <a:cubicBezTo>
                      <a:pt x="11618" y="278"/>
                      <a:pt x="9290" y="49"/>
                      <a:pt x="6962" y="4"/>
                    </a:cubicBezTo>
                    <a:cubicBezTo>
                      <a:pt x="6740" y="2"/>
                      <a:pt x="6518" y="0"/>
                      <a:pt x="6295" y="0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74" name="Google Shape;574;p16"/>
              <p:cNvSpPr/>
              <p:nvPr/>
            </p:nvSpPr>
            <p:spPr>
              <a:xfrm flipH="1">
                <a:off x="1610100" y="1730821"/>
                <a:ext cx="881370" cy="279863"/>
              </a:xfrm>
              <a:custGeom>
                <a:avLst/>
                <a:gdLst/>
                <a:ahLst/>
                <a:cxnLst/>
                <a:rect l="l" t="t" r="r" b="b"/>
                <a:pathLst>
                  <a:path w="25314" h="8038" extrusionOk="0">
                    <a:moveTo>
                      <a:pt x="6295" y="0"/>
                    </a:moveTo>
                    <a:cubicBezTo>
                      <a:pt x="4189" y="0"/>
                      <a:pt x="2085" y="102"/>
                      <a:pt x="0" y="391"/>
                    </a:cubicBezTo>
                    <a:cubicBezTo>
                      <a:pt x="852" y="358"/>
                      <a:pt x="1704" y="337"/>
                      <a:pt x="2557" y="337"/>
                    </a:cubicBezTo>
                    <a:cubicBezTo>
                      <a:pt x="2869" y="337"/>
                      <a:pt x="3180" y="340"/>
                      <a:pt x="3492" y="346"/>
                    </a:cubicBezTo>
                    <a:cubicBezTo>
                      <a:pt x="4634" y="369"/>
                      <a:pt x="5798" y="391"/>
                      <a:pt x="6962" y="460"/>
                    </a:cubicBezTo>
                    <a:cubicBezTo>
                      <a:pt x="9267" y="597"/>
                      <a:pt x="11550" y="825"/>
                      <a:pt x="13809" y="1304"/>
                    </a:cubicBezTo>
                    <a:cubicBezTo>
                      <a:pt x="16069" y="1715"/>
                      <a:pt x="18283" y="2400"/>
                      <a:pt x="20337" y="3427"/>
                    </a:cubicBezTo>
                    <a:cubicBezTo>
                      <a:pt x="22369" y="4454"/>
                      <a:pt x="24195" y="5984"/>
                      <a:pt x="25313" y="8038"/>
                    </a:cubicBezTo>
                    <a:cubicBezTo>
                      <a:pt x="24857" y="6942"/>
                      <a:pt x="24172" y="5984"/>
                      <a:pt x="23373" y="5139"/>
                    </a:cubicBezTo>
                    <a:cubicBezTo>
                      <a:pt x="22529" y="4294"/>
                      <a:pt x="21570" y="3587"/>
                      <a:pt x="20543" y="3016"/>
                    </a:cubicBezTo>
                    <a:cubicBezTo>
                      <a:pt x="18489" y="1875"/>
                      <a:pt x="16206" y="1190"/>
                      <a:pt x="13924" y="711"/>
                    </a:cubicBezTo>
                    <a:cubicBezTo>
                      <a:pt x="11618" y="277"/>
                      <a:pt x="9290" y="49"/>
                      <a:pt x="6962" y="3"/>
                    </a:cubicBezTo>
                    <a:cubicBezTo>
                      <a:pt x="6740" y="1"/>
                      <a:pt x="6517" y="0"/>
                      <a:pt x="6295" y="0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75" name="Google Shape;575;p16"/>
              <p:cNvSpPr/>
              <p:nvPr/>
            </p:nvSpPr>
            <p:spPr>
              <a:xfrm flipH="1">
                <a:off x="1641088" y="1850802"/>
                <a:ext cx="881405" cy="279898"/>
              </a:xfrm>
              <a:custGeom>
                <a:avLst/>
                <a:gdLst/>
                <a:ahLst/>
                <a:cxnLst/>
                <a:rect l="l" t="t" r="r" b="b"/>
                <a:pathLst>
                  <a:path w="25315" h="8039" extrusionOk="0">
                    <a:moveTo>
                      <a:pt x="6313" y="1"/>
                    </a:moveTo>
                    <a:cubicBezTo>
                      <a:pt x="4190" y="1"/>
                      <a:pt x="2086" y="103"/>
                      <a:pt x="1" y="392"/>
                    </a:cubicBezTo>
                    <a:cubicBezTo>
                      <a:pt x="853" y="359"/>
                      <a:pt x="1705" y="337"/>
                      <a:pt x="2557" y="337"/>
                    </a:cubicBezTo>
                    <a:cubicBezTo>
                      <a:pt x="2869" y="337"/>
                      <a:pt x="3181" y="340"/>
                      <a:pt x="3493" y="346"/>
                    </a:cubicBezTo>
                    <a:cubicBezTo>
                      <a:pt x="4657" y="369"/>
                      <a:pt x="5799" y="392"/>
                      <a:pt x="6963" y="460"/>
                    </a:cubicBezTo>
                    <a:cubicBezTo>
                      <a:pt x="9268" y="597"/>
                      <a:pt x="11573" y="826"/>
                      <a:pt x="13810" y="1305"/>
                    </a:cubicBezTo>
                    <a:cubicBezTo>
                      <a:pt x="16070" y="1716"/>
                      <a:pt x="18307" y="2401"/>
                      <a:pt x="20338" y="3428"/>
                    </a:cubicBezTo>
                    <a:cubicBezTo>
                      <a:pt x="22370" y="4455"/>
                      <a:pt x="24196" y="5984"/>
                      <a:pt x="25314" y="8038"/>
                    </a:cubicBezTo>
                    <a:cubicBezTo>
                      <a:pt x="24880" y="6943"/>
                      <a:pt x="24196" y="5984"/>
                      <a:pt x="23374" y="5140"/>
                    </a:cubicBezTo>
                    <a:cubicBezTo>
                      <a:pt x="22552" y="4295"/>
                      <a:pt x="21594" y="3588"/>
                      <a:pt x="20567" y="3017"/>
                    </a:cubicBezTo>
                    <a:cubicBezTo>
                      <a:pt x="18489" y="1876"/>
                      <a:pt x="16230" y="1191"/>
                      <a:pt x="13924" y="712"/>
                    </a:cubicBezTo>
                    <a:cubicBezTo>
                      <a:pt x="11642" y="278"/>
                      <a:pt x="9314" y="50"/>
                      <a:pt x="6985" y="4"/>
                    </a:cubicBezTo>
                    <a:cubicBezTo>
                      <a:pt x="6761" y="2"/>
                      <a:pt x="6537" y="1"/>
                      <a:pt x="6313" y="1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76" name="Google Shape;576;p16"/>
              <p:cNvSpPr/>
              <p:nvPr/>
            </p:nvSpPr>
            <p:spPr>
              <a:xfrm flipH="1">
                <a:off x="1672110" y="1970818"/>
                <a:ext cx="880569" cy="279898"/>
              </a:xfrm>
              <a:custGeom>
                <a:avLst/>
                <a:gdLst/>
                <a:ahLst/>
                <a:cxnLst/>
                <a:rect l="l" t="t" r="r" b="b"/>
                <a:pathLst>
                  <a:path w="25291" h="8039" extrusionOk="0">
                    <a:moveTo>
                      <a:pt x="6296" y="0"/>
                    </a:moveTo>
                    <a:cubicBezTo>
                      <a:pt x="4190" y="0"/>
                      <a:pt x="2086" y="103"/>
                      <a:pt x="1" y="392"/>
                    </a:cubicBezTo>
                    <a:cubicBezTo>
                      <a:pt x="853" y="358"/>
                      <a:pt x="1693" y="337"/>
                      <a:pt x="2538" y="337"/>
                    </a:cubicBezTo>
                    <a:cubicBezTo>
                      <a:pt x="2848" y="337"/>
                      <a:pt x="3158" y="340"/>
                      <a:pt x="3470" y="346"/>
                    </a:cubicBezTo>
                    <a:cubicBezTo>
                      <a:pt x="4634" y="346"/>
                      <a:pt x="5775" y="392"/>
                      <a:pt x="6939" y="460"/>
                    </a:cubicBezTo>
                    <a:cubicBezTo>
                      <a:pt x="9245" y="597"/>
                      <a:pt x="11550" y="825"/>
                      <a:pt x="13810" y="1305"/>
                    </a:cubicBezTo>
                    <a:cubicBezTo>
                      <a:pt x="16070" y="1715"/>
                      <a:pt x="18284" y="2377"/>
                      <a:pt x="20315" y="3427"/>
                    </a:cubicBezTo>
                    <a:cubicBezTo>
                      <a:pt x="22347" y="4455"/>
                      <a:pt x="24195" y="5984"/>
                      <a:pt x="25291" y="8038"/>
                    </a:cubicBezTo>
                    <a:cubicBezTo>
                      <a:pt x="24857" y="6942"/>
                      <a:pt x="24173" y="5984"/>
                      <a:pt x="23351" y="5139"/>
                    </a:cubicBezTo>
                    <a:cubicBezTo>
                      <a:pt x="22529" y="4295"/>
                      <a:pt x="21570" y="3587"/>
                      <a:pt x="20543" y="3017"/>
                    </a:cubicBezTo>
                    <a:cubicBezTo>
                      <a:pt x="18489" y="1875"/>
                      <a:pt x="16207" y="1190"/>
                      <a:pt x="13924" y="711"/>
                    </a:cubicBezTo>
                    <a:cubicBezTo>
                      <a:pt x="11619" y="277"/>
                      <a:pt x="9290" y="49"/>
                      <a:pt x="6962" y="4"/>
                    </a:cubicBezTo>
                    <a:cubicBezTo>
                      <a:pt x="6740" y="1"/>
                      <a:pt x="6518" y="0"/>
                      <a:pt x="6296" y="0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77" name="Google Shape;577;p16"/>
              <p:cNvSpPr/>
              <p:nvPr/>
            </p:nvSpPr>
            <p:spPr>
              <a:xfrm flipH="1">
                <a:off x="1703098" y="2090799"/>
                <a:ext cx="880569" cy="279898"/>
              </a:xfrm>
              <a:custGeom>
                <a:avLst/>
                <a:gdLst/>
                <a:ahLst/>
                <a:cxnLst/>
                <a:rect l="l" t="t" r="r" b="b"/>
                <a:pathLst>
                  <a:path w="25291" h="8039" extrusionOk="0">
                    <a:moveTo>
                      <a:pt x="6295" y="1"/>
                    </a:moveTo>
                    <a:cubicBezTo>
                      <a:pt x="4190" y="1"/>
                      <a:pt x="2086" y="103"/>
                      <a:pt x="0" y="392"/>
                    </a:cubicBezTo>
                    <a:cubicBezTo>
                      <a:pt x="853" y="359"/>
                      <a:pt x="1705" y="338"/>
                      <a:pt x="2548" y="338"/>
                    </a:cubicBezTo>
                    <a:cubicBezTo>
                      <a:pt x="2857" y="338"/>
                      <a:pt x="3164" y="340"/>
                      <a:pt x="3470" y="347"/>
                    </a:cubicBezTo>
                    <a:cubicBezTo>
                      <a:pt x="4634" y="347"/>
                      <a:pt x="5798" y="392"/>
                      <a:pt x="6939" y="461"/>
                    </a:cubicBezTo>
                    <a:cubicBezTo>
                      <a:pt x="9245" y="598"/>
                      <a:pt x="11550" y="826"/>
                      <a:pt x="13810" y="1282"/>
                    </a:cubicBezTo>
                    <a:cubicBezTo>
                      <a:pt x="16069" y="1716"/>
                      <a:pt x="18283" y="2378"/>
                      <a:pt x="20338" y="3405"/>
                    </a:cubicBezTo>
                    <a:cubicBezTo>
                      <a:pt x="22369" y="4455"/>
                      <a:pt x="24195" y="5984"/>
                      <a:pt x="25291" y="8039"/>
                    </a:cubicBezTo>
                    <a:cubicBezTo>
                      <a:pt x="24857" y="6943"/>
                      <a:pt x="24172" y="5984"/>
                      <a:pt x="23351" y="5140"/>
                    </a:cubicBezTo>
                    <a:cubicBezTo>
                      <a:pt x="22529" y="4295"/>
                      <a:pt x="21570" y="3588"/>
                      <a:pt x="20543" y="3017"/>
                    </a:cubicBezTo>
                    <a:cubicBezTo>
                      <a:pt x="18489" y="1876"/>
                      <a:pt x="16206" y="1191"/>
                      <a:pt x="13924" y="712"/>
                    </a:cubicBezTo>
                    <a:cubicBezTo>
                      <a:pt x="11618" y="278"/>
                      <a:pt x="9290" y="50"/>
                      <a:pt x="6962" y="4"/>
                    </a:cubicBezTo>
                    <a:cubicBezTo>
                      <a:pt x="6740" y="2"/>
                      <a:pt x="6518" y="1"/>
                      <a:pt x="6295" y="1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78" name="Google Shape;578;p16"/>
              <p:cNvSpPr/>
              <p:nvPr/>
            </p:nvSpPr>
            <p:spPr>
              <a:xfrm flipH="1">
                <a:off x="1733285" y="2210606"/>
                <a:ext cx="881370" cy="280107"/>
              </a:xfrm>
              <a:custGeom>
                <a:avLst/>
                <a:gdLst/>
                <a:ahLst/>
                <a:cxnLst/>
                <a:rect l="l" t="t" r="r" b="b"/>
                <a:pathLst>
                  <a:path w="25314" h="8045" extrusionOk="0">
                    <a:moveTo>
                      <a:pt x="5984" y="0"/>
                    </a:moveTo>
                    <a:cubicBezTo>
                      <a:pt x="3982" y="0"/>
                      <a:pt x="1983" y="123"/>
                      <a:pt x="0" y="398"/>
                    </a:cubicBezTo>
                    <a:cubicBezTo>
                      <a:pt x="852" y="364"/>
                      <a:pt x="1705" y="343"/>
                      <a:pt x="2557" y="343"/>
                    </a:cubicBezTo>
                    <a:cubicBezTo>
                      <a:pt x="2869" y="343"/>
                      <a:pt x="3181" y="346"/>
                      <a:pt x="3492" y="352"/>
                    </a:cubicBezTo>
                    <a:cubicBezTo>
                      <a:pt x="4634" y="352"/>
                      <a:pt x="5798" y="398"/>
                      <a:pt x="6962" y="466"/>
                    </a:cubicBezTo>
                    <a:cubicBezTo>
                      <a:pt x="9267" y="603"/>
                      <a:pt x="11550" y="832"/>
                      <a:pt x="13809" y="1288"/>
                    </a:cubicBezTo>
                    <a:cubicBezTo>
                      <a:pt x="16069" y="1722"/>
                      <a:pt x="18283" y="2384"/>
                      <a:pt x="20338" y="3411"/>
                    </a:cubicBezTo>
                    <a:cubicBezTo>
                      <a:pt x="22369" y="4461"/>
                      <a:pt x="24195" y="5967"/>
                      <a:pt x="25313" y="8044"/>
                    </a:cubicBezTo>
                    <a:cubicBezTo>
                      <a:pt x="24857" y="6949"/>
                      <a:pt x="24172" y="5990"/>
                      <a:pt x="23373" y="5145"/>
                    </a:cubicBezTo>
                    <a:cubicBezTo>
                      <a:pt x="22529" y="4301"/>
                      <a:pt x="21570" y="3593"/>
                      <a:pt x="20543" y="3023"/>
                    </a:cubicBezTo>
                    <a:cubicBezTo>
                      <a:pt x="18489" y="1881"/>
                      <a:pt x="16206" y="1197"/>
                      <a:pt x="13924" y="717"/>
                    </a:cubicBezTo>
                    <a:cubicBezTo>
                      <a:pt x="11618" y="284"/>
                      <a:pt x="9290" y="55"/>
                      <a:pt x="6962" y="10"/>
                    </a:cubicBezTo>
                    <a:cubicBezTo>
                      <a:pt x="6636" y="3"/>
                      <a:pt x="6310" y="0"/>
                      <a:pt x="5984" y="0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79" name="Google Shape;579;p16"/>
              <p:cNvSpPr/>
              <p:nvPr/>
            </p:nvSpPr>
            <p:spPr>
              <a:xfrm flipH="1">
                <a:off x="1764272" y="2330588"/>
                <a:ext cx="881405" cy="279341"/>
              </a:xfrm>
              <a:custGeom>
                <a:avLst/>
                <a:gdLst/>
                <a:ahLst/>
                <a:cxnLst/>
                <a:rect l="l" t="t" r="r" b="b"/>
                <a:pathLst>
                  <a:path w="25315" h="8023" extrusionOk="0">
                    <a:moveTo>
                      <a:pt x="5999" y="1"/>
                    </a:moveTo>
                    <a:cubicBezTo>
                      <a:pt x="3983" y="1"/>
                      <a:pt x="1983" y="124"/>
                      <a:pt x="1" y="398"/>
                    </a:cubicBezTo>
                    <a:cubicBezTo>
                      <a:pt x="853" y="365"/>
                      <a:pt x="1705" y="344"/>
                      <a:pt x="2558" y="344"/>
                    </a:cubicBezTo>
                    <a:cubicBezTo>
                      <a:pt x="2869" y="344"/>
                      <a:pt x="3181" y="347"/>
                      <a:pt x="3493" y="353"/>
                    </a:cubicBezTo>
                    <a:cubicBezTo>
                      <a:pt x="4657" y="353"/>
                      <a:pt x="5799" y="398"/>
                      <a:pt x="6963" y="467"/>
                    </a:cubicBezTo>
                    <a:cubicBezTo>
                      <a:pt x="9268" y="604"/>
                      <a:pt x="11573" y="832"/>
                      <a:pt x="13810" y="1289"/>
                    </a:cubicBezTo>
                    <a:cubicBezTo>
                      <a:pt x="16070" y="1722"/>
                      <a:pt x="18307" y="2384"/>
                      <a:pt x="20338" y="3411"/>
                    </a:cubicBezTo>
                    <a:cubicBezTo>
                      <a:pt x="22370" y="4461"/>
                      <a:pt x="24196" y="5968"/>
                      <a:pt x="25314" y="8022"/>
                    </a:cubicBezTo>
                    <a:cubicBezTo>
                      <a:pt x="24881" y="6949"/>
                      <a:pt x="24196" y="5991"/>
                      <a:pt x="23374" y="5123"/>
                    </a:cubicBezTo>
                    <a:cubicBezTo>
                      <a:pt x="22552" y="4302"/>
                      <a:pt x="21594" y="3594"/>
                      <a:pt x="20567" y="3023"/>
                    </a:cubicBezTo>
                    <a:cubicBezTo>
                      <a:pt x="18489" y="1882"/>
                      <a:pt x="16230" y="1197"/>
                      <a:pt x="13924" y="718"/>
                    </a:cubicBezTo>
                    <a:cubicBezTo>
                      <a:pt x="11642" y="284"/>
                      <a:pt x="9314" y="56"/>
                      <a:pt x="6986" y="10"/>
                    </a:cubicBezTo>
                    <a:cubicBezTo>
                      <a:pt x="6656" y="4"/>
                      <a:pt x="6327" y="1"/>
                      <a:pt x="5999" y="1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80" name="Google Shape;580;p16"/>
              <p:cNvSpPr/>
              <p:nvPr/>
            </p:nvSpPr>
            <p:spPr>
              <a:xfrm flipH="1">
                <a:off x="445838" y="1601231"/>
                <a:ext cx="909189" cy="229865"/>
              </a:xfrm>
              <a:custGeom>
                <a:avLst/>
                <a:gdLst/>
                <a:ahLst/>
                <a:cxnLst/>
                <a:rect l="l" t="t" r="r" b="b"/>
                <a:pathLst>
                  <a:path w="26113" h="6602" extrusionOk="0">
                    <a:moveTo>
                      <a:pt x="7422" y="0"/>
                    </a:moveTo>
                    <a:cubicBezTo>
                      <a:pt x="7102" y="0"/>
                      <a:pt x="6781" y="9"/>
                      <a:pt x="6460" y="28"/>
                    </a:cubicBezTo>
                    <a:cubicBezTo>
                      <a:pt x="5296" y="119"/>
                      <a:pt x="4132" y="324"/>
                      <a:pt x="3013" y="712"/>
                    </a:cubicBezTo>
                    <a:cubicBezTo>
                      <a:pt x="1918" y="1123"/>
                      <a:pt x="868" y="1717"/>
                      <a:pt x="0" y="2493"/>
                    </a:cubicBezTo>
                    <a:cubicBezTo>
                      <a:pt x="1895" y="1123"/>
                      <a:pt x="4200" y="553"/>
                      <a:pt x="6483" y="484"/>
                    </a:cubicBezTo>
                    <a:cubicBezTo>
                      <a:pt x="6554" y="483"/>
                      <a:pt x="6626" y="483"/>
                      <a:pt x="6698" y="483"/>
                    </a:cubicBezTo>
                    <a:cubicBezTo>
                      <a:pt x="8910" y="483"/>
                      <a:pt x="11140" y="823"/>
                      <a:pt x="13285" y="1420"/>
                    </a:cubicBezTo>
                    <a:cubicBezTo>
                      <a:pt x="15521" y="1968"/>
                      <a:pt x="17690" y="2767"/>
                      <a:pt x="19835" y="3657"/>
                    </a:cubicBezTo>
                    <a:cubicBezTo>
                      <a:pt x="20885" y="4091"/>
                      <a:pt x="21958" y="4547"/>
                      <a:pt x="22985" y="5049"/>
                    </a:cubicBezTo>
                    <a:cubicBezTo>
                      <a:pt x="24058" y="5529"/>
                      <a:pt x="25085" y="6054"/>
                      <a:pt x="26112" y="6601"/>
                    </a:cubicBezTo>
                    <a:cubicBezTo>
                      <a:pt x="24172" y="5300"/>
                      <a:pt x="22118" y="4205"/>
                      <a:pt x="19995" y="3223"/>
                    </a:cubicBezTo>
                    <a:cubicBezTo>
                      <a:pt x="17895" y="2265"/>
                      <a:pt x="15681" y="1443"/>
                      <a:pt x="13422" y="849"/>
                    </a:cubicBezTo>
                    <a:cubicBezTo>
                      <a:pt x="11470" y="357"/>
                      <a:pt x="9451" y="0"/>
                      <a:pt x="7422" y="0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81" name="Google Shape;581;p16"/>
              <p:cNvSpPr/>
              <p:nvPr/>
            </p:nvSpPr>
            <p:spPr>
              <a:xfrm flipH="1">
                <a:off x="470489" y="1722813"/>
                <a:ext cx="909189" cy="229865"/>
              </a:xfrm>
              <a:custGeom>
                <a:avLst/>
                <a:gdLst/>
                <a:ahLst/>
                <a:cxnLst/>
                <a:rect l="l" t="t" r="r" b="b"/>
                <a:pathLst>
                  <a:path w="26113" h="6602" extrusionOk="0">
                    <a:moveTo>
                      <a:pt x="7448" y="0"/>
                    </a:moveTo>
                    <a:cubicBezTo>
                      <a:pt x="7127" y="0"/>
                      <a:pt x="6805" y="9"/>
                      <a:pt x="6483" y="28"/>
                    </a:cubicBezTo>
                    <a:cubicBezTo>
                      <a:pt x="5296" y="119"/>
                      <a:pt x="4132" y="325"/>
                      <a:pt x="3014" y="713"/>
                    </a:cubicBezTo>
                    <a:cubicBezTo>
                      <a:pt x="1918" y="1124"/>
                      <a:pt x="868" y="1694"/>
                      <a:pt x="1" y="2493"/>
                    </a:cubicBezTo>
                    <a:cubicBezTo>
                      <a:pt x="1895" y="1124"/>
                      <a:pt x="4223" y="530"/>
                      <a:pt x="6483" y="484"/>
                    </a:cubicBezTo>
                    <a:cubicBezTo>
                      <a:pt x="6555" y="484"/>
                      <a:pt x="6628" y="483"/>
                      <a:pt x="6700" y="483"/>
                    </a:cubicBezTo>
                    <a:cubicBezTo>
                      <a:pt x="8932" y="483"/>
                      <a:pt x="11140" y="823"/>
                      <a:pt x="13285" y="1420"/>
                    </a:cubicBezTo>
                    <a:cubicBezTo>
                      <a:pt x="15522" y="1968"/>
                      <a:pt x="17690" y="2767"/>
                      <a:pt x="19836" y="3634"/>
                    </a:cubicBezTo>
                    <a:cubicBezTo>
                      <a:pt x="20909" y="4091"/>
                      <a:pt x="21959" y="4547"/>
                      <a:pt x="23009" y="5049"/>
                    </a:cubicBezTo>
                    <a:cubicBezTo>
                      <a:pt x="24059" y="5529"/>
                      <a:pt x="25086" y="6054"/>
                      <a:pt x="26113" y="6602"/>
                    </a:cubicBezTo>
                    <a:cubicBezTo>
                      <a:pt x="24196" y="5301"/>
                      <a:pt x="22118" y="4205"/>
                      <a:pt x="20018" y="3223"/>
                    </a:cubicBezTo>
                    <a:cubicBezTo>
                      <a:pt x="17896" y="2265"/>
                      <a:pt x="15705" y="1443"/>
                      <a:pt x="13445" y="827"/>
                    </a:cubicBezTo>
                    <a:cubicBezTo>
                      <a:pt x="11475" y="354"/>
                      <a:pt x="9471" y="0"/>
                      <a:pt x="7448" y="0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82" name="Google Shape;582;p16"/>
              <p:cNvSpPr/>
              <p:nvPr/>
            </p:nvSpPr>
            <p:spPr>
              <a:xfrm flipH="1">
                <a:off x="494304" y="1844361"/>
                <a:ext cx="909224" cy="229900"/>
              </a:xfrm>
              <a:custGeom>
                <a:avLst/>
                <a:gdLst/>
                <a:ahLst/>
                <a:cxnLst/>
                <a:rect l="l" t="t" r="r" b="b"/>
                <a:pathLst>
                  <a:path w="26114" h="6603" extrusionOk="0">
                    <a:moveTo>
                      <a:pt x="7464" y="0"/>
                    </a:moveTo>
                    <a:cubicBezTo>
                      <a:pt x="7130" y="0"/>
                      <a:pt x="6795" y="10"/>
                      <a:pt x="6461" y="29"/>
                    </a:cubicBezTo>
                    <a:cubicBezTo>
                      <a:pt x="5274" y="98"/>
                      <a:pt x="4110" y="326"/>
                      <a:pt x="3014" y="714"/>
                    </a:cubicBezTo>
                    <a:cubicBezTo>
                      <a:pt x="1895" y="1125"/>
                      <a:pt x="868" y="1695"/>
                      <a:pt x="1" y="2471"/>
                    </a:cubicBezTo>
                    <a:cubicBezTo>
                      <a:pt x="1895" y="1102"/>
                      <a:pt x="4201" y="531"/>
                      <a:pt x="6483" y="486"/>
                    </a:cubicBezTo>
                    <a:cubicBezTo>
                      <a:pt x="6612" y="483"/>
                      <a:pt x="6740" y="482"/>
                      <a:pt x="6869" y="482"/>
                    </a:cubicBezTo>
                    <a:cubicBezTo>
                      <a:pt x="9023" y="482"/>
                      <a:pt x="11174" y="839"/>
                      <a:pt x="13285" y="1399"/>
                    </a:cubicBezTo>
                    <a:cubicBezTo>
                      <a:pt x="15499" y="1969"/>
                      <a:pt x="17691" y="2768"/>
                      <a:pt x="19813" y="3636"/>
                    </a:cubicBezTo>
                    <a:cubicBezTo>
                      <a:pt x="20886" y="4069"/>
                      <a:pt x="21936" y="4549"/>
                      <a:pt x="22986" y="5051"/>
                    </a:cubicBezTo>
                    <a:cubicBezTo>
                      <a:pt x="24036" y="5530"/>
                      <a:pt x="25086" y="6055"/>
                      <a:pt x="26113" y="6603"/>
                    </a:cubicBezTo>
                    <a:cubicBezTo>
                      <a:pt x="24173" y="5302"/>
                      <a:pt x="22119" y="4206"/>
                      <a:pt x="19996" y="3225"/>
                    </a:cubicBezTo>
                    <a:cubicBezTo>
                      <a:pt x="17873" y="2243"/>
                      <a:pt x="15682" y="1444"/>
                      <a:pt x="13422" y="828"/>
                    </a:cubicBezTo>
                    <a:cubicBezTo>
                      <a:pt x="11484" y="339"/>
                      <a:pt x="9479" y="0"/>
                      <a:pt x="7464" y="0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83" name="Google Shape;583;p16"/>
              <p:cNvSpPr/>
              <p:nvPr/>
            </p:nvSpPr>
            <p:spPr>
              <a:xfrm flipH="1">
                <a:off x="518955" y="1965944"/>
                <a:ext cx="909189" cy="229134"/>
              </a:xfrm>
              <a:custGeom>
                <a:avLst/>
                <a:gdLst/>
                <a:ahLst/>
                <a:cxnLst/>
                <a:rect l="l" t="t" r="r" b="b"/>
                <a:pathLst>
                  <a:path w="26113" h="6581" extrusionOk="0">
                    <a:moveTo>
                      <a:pt x="7464" y="1"/>
                    </a:moveTo>
                    <a:cubicBezTo>
                      <a:pt x="7129" y="1"/>
                      <a:pt x="6795" y="10"/>
                      <a:pt x="6460" y="29"/>
                    </a:cubicBezTo>
                    <a:cubicBezTo>
                      <a:pt x="5296" y="98"/>
                      <a:pt x="4132" y="326"/>
                      <a:pt x="3013" y="714"/>
                    </a:cubicBezTo>
                    <a:cubicBezTo>
                      <a:pt x="1918" y="1125"/>
                      <a:pt x="868" y="1696"/>
                      <a:pt x="0" y="2472"/>
                    </a:cubicBezTo>
                    <a:cubicBezTo>
                      <a:pt x="1895" y="1102"/>
                      <a:pt x="4200" y="532"/>
                      <a:pt x="6483" y="486"/>
                    </a:cubicBezTo>
                    <a:cubicBezTo>
                      <a:pt x="6611" y="483"/>
                      <a:pt x="6740" y="482"/>
                      <a:pt x="6868" y="482"/>
                    </a:cubicBezTo>
                    <a:cubicBezTo>
                      <a:pt x="9024" y="482"/>
                      <a:pt x="11195" y="839"/>
                      <a:pt x="13285" y="1399"/>
                    </a:cubicBezTo>
                    <a:cubicBezTo>
                      <a:pt x="15522" y="1947"/>
                      <a:pt x="17690" y="2768"/>
                      <a:pt x="19836" y="3636"/>
                    </a:cubicBezTo>
                    <a:cubicBezTo>
                      <a:pt x="20886" y="4070"/>
                      <a:pt x="21958" y="4549"/>
                      <a:pt x="22985" y="5051"/>
                    </a:cubicBezTo>
                    <a:cubicBezTo>
                      <a:pt x="24058" y="5530"/>
                      <a:pt x="25085" y="6055"/>
                      <a:pt x="26113" y="6580"/>
                    </a:cubicBezTo>
                    <a:cubicBezTo>
                      <a:pt x="24172" y="5302"/>
                      <a:pt x="22118" y="4206"/>
                      <a:pt x="19995" y="3225"/>
                    </a:cubicBezTo>
                    <a:cubicBezTo>
                      <a:pt x="17895" y="2244"/>
                      <a:pt x="15681" y="1445"/>
                      <a:pt x="13422" y="828"/>
                    </a:cubicBezTo>
                    <a:cubicBezTo>
                      <a:pt x="11484" y="339"/>
                      <a:pt x="9478" y="1"/>
                      <a:pt x="7464" y="1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84" name="Google Shape;584;p16"/>
              <p:cNvSpPr/>
              <p:nvPr/>
            </p:nvSpPr>
            <p:spPr>
              <a:xfrm flipH="1">
                <a:off x="543605" y="2087527"/>
                <a:ext cx="909189" cy="229134"/>
              </a:xfrm>
              <a:custGeom>
                <a:avLst/>
                <a:gdLst/>
                <a:ahLst/>
                <a:cxnLst/>
                <a:rect l="l" t="t" r="r" b="b"/>
                <a:pathLst>
                  <a:path w="26113" h="6581" extrusionOk="0">
                    <a:moveTo>
                      <a:pt x="7486" y="1"/>
                    </a:moveTo>
                    <a:cubicBezTo>
                      <a:pt x="7152" y="1"/>
                      <a:pt x="6818" y="10"/>
                      <a:pt x="6483" y="30"/>
                    </a:cubicBezTo>
                    <a:cubicBezTo>
                      <a:pt x="5296" y="98"/>
                      <a:pt x="4132" y="304"/>
                      <a:pt x="3014" y="714"/>
                    </a:cubicBezTo>
                    <a:cubicBezTo>
                      <a:pt x="1918" y="1103"/>
                      <a:pt x="868" y="1696"/>
                      <a:pt x="1" y="2472"/>
                    </a:cubicBezTo>
                    <a:cubicBezTo>
                      <a:pt x="1895" y="1103"/>
                      <a:pt x="4223" y="532"/>
                      <a:pt x="6483" y="486"/>
                    </a:cubicBezTo>
                    <a:cubicBezTo>
                      <a:pt x="6613" y="484"/>
                      <a:pt x="6742" y="482"/>
                      <a:pt x="6872" y="482"/>
                    </a:cubicBezTo>
                    <a:cubicBezTo>
                      <a:pt x="9045" y="482"/>
                      <a:pt x="11196" y="839"/>
                      <a:pt x="13285" y="1399"/>
                    </a:cubicBezTo>
                    <a:cubicBezTo>
                      <a:pt x="15522" y="1947"/>
                      <a:pt x="17690" y="2746"/>
                      <a:pt x="19836" y="3636"/>
                    </a:cubicBezTo>
                    <a:cubicBezTo>
                      <a:pt x="20909" y="4070"/>
                      <a:pt x="21959" y="4549"/>
                      <a:pt x="23009" y="5028"/>
                    </a:cubicBezTo>
                    <a:cubicBezTo>
                      <a:pt x="24059" y="5508"/>
                      <a:pt x="25086" y="6056"/>
                      <a:pt x="26113" y="6581"/>
                    </a:cubicBezTo>
                    <a:cubicBezTo>
                      <a:pt x="24196" y="5302"/>
                      <a:pt x="22118" y="4184"/>
                      <a:pt x="20019" y="3202"/>
                    </a:cubicBezTo>
                    <a:cubicBezTo>
                      <a:pt x="17896" y="2244"/>
                      <a:pt x="15705" y="1445"/>
                      <a:pt x="13445" y="829"/>
                    </a:cubicBezTo>
                    <a:cubicBezTo>
                      <a:pt x="11487" y="339"/>
                      <a:pt x="9496" y="1"/>
                      <a:pt x="7486" y="1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85" name="Google Shape;585;p16"/>
              <p:cNvSpPr/>
              <p:nvPr/>
            </p:nvSpPr>
            <p:spPr>
              <a:xfrm flipH="1">
                <a:off x="567421" y="2208378"/>
                <a:ext cx="909189" cy="229865"/>
              </a:xfrm>
              <a:custGeom>
                <a:avLst/>
                <a:gdLst/>
                <a:ahLst/>
                <a:cxnLst/>
                <a:rect l="l" t="t" r="r" b="b"/>
                <a:pathLst>
                  <a:path w="26113" h="6602" extrusionOk="0">
                    <a:moveTo>
                      <a:pt x="7422" y="1"/>
                    </a:moveTo>
                    <a:cubicBezTo>
                      <a:pt x="7101" y="1"/>
                      <a:pt x="6781" y="9"/>
                      <a:pt x="6460" y="28"/>
                    </a:cubicBezTo>
                    <a:cubicBezTo>
                      <a:pt x="5273" y="119"/>
                      <a:pt x="4109" y="325"/>
                      <a:pt x="3013" y="713"/>
                    </a:cubicBezTo>
                    <a:cubicBezTo>
                      <a:pt x="1895" y="1124"/>
                      <a:pt x="867" y="1717"/>
                      <a:pt x="0" y="2493"/>
                    </a:cubicBezTo>
                    <a:cubicBezTo>
                      <a:pt x="1895" y="1124"/>
                      <a:pt x="4200" y="553"/>
                      <a:pt x="6482" y="485"/>
                    </a:cubicBezTo>
                    <a:cubicBezTo>
                      <a:pt x="6554" y="484"/>
                      <a:pt x="6626" y="484"/>
                      <a:pt x="6697" y="484"/>
                    </a:cubicBezTo>
                    <a:cubicBezTo>
                      <a:pt x="8908" y="484"/>
                      <a:pt x="11118" y="824"/>
                      <a:pt x="13284" y="1420"/>
                    </a:cubicBezTo>
                    <a:cubicBezTo>
                      <a:pt x="15498" y="1968"/>
                      <a:pt x="17690" y="2767"/>
                      <a:pt x="19812" y="3657"/>
                    </a:cubicBezTo>
                    <a:cubicBezTo>
                      <a:pt x="20885" y="4091"/>
                      <a:pt x="21935" y="4548"/>
                      <a:pt x="22985" y="5050"/>
                    </a:cubicBezTo>
                    <a:cubicBezTo>
                      <a:pt x="24035" y="5529"/>
                      <a:pt x="25085" y="6054"/>
                      <a:pt x="26112" y="6602"/>
                    </a:cubicBezTo>
                    <a:cubicBezTo>
                      <a:pt x="24172" y="5301"/>
                      <a:pt x="22118" y="4205"/>
                      <a:pt x="19995" y="3224"/>
                    </a:cubicBezTo>
                    <a:cubicBezTo>
                      <a:pt x="17872" y="2265"/>
                      <a:pt x="15681" y="1443"/>
                      <a:pt x="13421" y="850"/>
                    </a:cubicBezTo>
                    <a:cubicBezTo>
                      <a:pt x="11470" y="357"/>
                      <a:pt x="9451" y="1"/>
                      <a:pt x="7422" y="1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86" name="Google Shape;586;p16"/>
              <p:cNvSpPr/>
              <p:nvPr/>
            </p:nvSpPr>
            <p:spPr>
              <a:xfrm flipH="1">
                <a:off x="592071" y="2329961"/>
                <a:ext cx="909189" cy="229900"/>
              </a:xfrm>
              <a:custGeom>
                <a:avLst/>
                <a:gdLst/>
                <a:ahLst/>
                <a:cxnLst/>
                <a:rect l="l" t="t" r="r" b="b"/>
                <a:pathLst>
                  <a:path w="26113" h="6603" extrusionOk="0">
                    <a:moveTo>
                      <a:pt x="7426" y="1"/>
                    </a:moveTo>
                    <a:cubicBezTo>
                      <a:pt x="7104" y="1"/>
                      <a:pt x="6782" y="10"/>
                      <a:pt x="6460" y="28"/>
                    </a:cubicBezTo>
                    <a:cubicBezTo>
                      <a:pt x="5296" y="97"/>
                      <a:pt x="4109" y="325"/>
                      <a:pt x="3013" y="713"/>
                    </a:cubicBezTo>
                    <a:cubicBezTo>
                      <a:pt x="1918" y="1124"/>
                      <a:pt x="868" y="1695"/>
                      <a:pt x="0" y="2494"/>
                    </a:cubicBezTo>
                    <a:cubicBezTo>
                      <a:pt x="1895" y="1124"/>
                      <a:pt x="4200" y="531"/>
                      <a:pt x="6483" y="485"/>
                    </a:cubicBezTo>
                    <a:cubicBezTo>
                      <a:pt x="6611" y="482"/>
                      <a:pt x="6739" y="481"/>
                      <a:pt x="6868" y="481"/>
                    </a:cubicBezTo>
                    <a:cubicBezTo>
                      <a:pt x="9024" y="481"/>
                      <a:pt x="11195" y="839"/>
                      <a:pt x="13285" y="1421"/>
                    </a:cubicBezTo>
                    <a:cubicBezTo>
                      <a:pt x="15522" y="1969"/>
                      <a:pt x="17690" y="2767"/>
                      <a:pt x="19836" y="3635"/>
                    </a:cubicBezTo>
                    <a:cubicBezTo>
                      <a:pt x="20886" y="4068"/>
                      <a:pt x="21958" y="4548"/>
                      <a:pt x="22986" y="5050"/>
                    </a:cubicBezTo>
                    <a:cubicBezTo>
                      <a:pt x="24058" y="5529"/>
                      <a:pt x="25085" y="6054"/>
                      <a:pt x="26113" y="6602"/>
                    </a:cubicBezTo>
                    <a:cubicBezTo>
                      <a:pt x="24172" y="5301"/>
                      <a:pt x="22118" y="4205"/>
                      <a:pt x="19995" y="3224"/>
                    </a:cubicBezTo>
                    <a:cubicBezTo>
                      <a:pt x="17895" y="2242"/>
                      <a:pt x="15681" y="1444"/>
                      <a:pt x="13422" y="827"/>
                    </a:cubicBezTo>
                    <a:cubicBezTo>
                      <a:pt x="11471" y="355"/>
                      <a:pt x="9453" y="1"/>
                      <a:pt x="7426" y="1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87" name="Google Shape;587;p16"/>
              <p:cNvSpPr/>
              <p:nvPr/>
            </p:nvSpPr>
            <p:spPr>
              <a:xfrm flipH="1">
                <a:off x="616722" y="2451509"/>
                <a:ext cx="909189" cy="229935"/>
              </a:xfrm>
              <a:custGeom>
                <a:avLst/>
                <a:gdLst/>
                <a:ahLst/>
                <a:cxnLst/>
                <a:rect l="l" t="t" r="r" b="b"/>
                <a:pathLst>
                  <a:path w="26113" h="6604" extrusionOk="0">
                    <a:moveTo>
                      <a:pt x="7471" y="1"/>
                    </a:moveTo>
                    <a:cubicBezTo>
                      <a:pt x="7135" y="1"/>
                      <a:pt x="6798" y="10"/>
                      <a:pt x="6460" y="30"/>
                    </a:cubicBezTo>
                    <a:cubicBezTo>
                      <a:pt x="5296" y="98"/>
                      <a:pt x="4132" y="326"/>
                      <a:pt x="3014" y="714"/>
                    </a:cubicBezTo>
                    <a:cubicBezTo>
                      <a:pt x="1918" y="1125"/>
                      <a:pt x="868" y="1696"/>
                      <a:pt x="1" y="2472"/>
                    </a:cubicBezTo>
                    <a:cubicBezTo>
                      <a:pt x="1895" y="1102"/>
                      <a:pt x="4224" y="532"/>
                      <a:pt x="6483" y="486"/>
                    </a:cubicBezTo>
                    <a:cubicBezTo>
                      <a:pt x="6613" y="484"/>
                      <a:pt x="6743" y="482"/>
                      <a:pt x="6872" y="482"/>
                    </a:cubicBezTo>
                    <a:cubicBezTo>
                      <a:pt x="9045" y="482"/>
                      <a:pt x="11196" y="839"/>
                      <a:pt x="13285" y="1399"/>
                    </a:cubicBezTo>
                    <a:cubicBezTo>
                      <a:pt x="15522" y="1970"/>
                      <a:pt x="17690" y="2769"/>
                      <a:pt x="19836" y="3636"/>
                    </a:cubicBezTo>
                    <a:cubicBezTo>
                      <a:pt x="20909" y="4070"/>
                      <a:pt x="21959" y="4549"/>
                      <a:pt x="23009" y="5051"/>
                    </a:cubicBezTo>
                    <a:cubicBezTo>
                      <a:pt x="24059" y="5531"/>
                      <a:pt x="25086" y="6056"/>
                      <a:pt x="26113" y="6603"/>
                    </a:cubicBezTo>
                    <a:cubicBezTo>
                      <a:pt x="24196" y="5302"/>
                      <a:pt x="22119" y="4207"/>
                      <a:pt x="20019" y="3225"/>
                    </a:cubicBezTo>
                    <a:cubicBezTo>
                      <a:pt x="17896" y="2244"/>
                      <a:pt x="15705" y="1445"/>
                      <a:pt x="13445" y="829"/>
                    </a:cubicBezTo>
                    <a:cubicBezTo>
                      <a:pt x="11487" y="339"/>
                      <a:pt x="9496" y="1"/>
                      <a:pt x="7471" y="1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88" name="Google Shape;588;p16"/>
              <p:cNvSpPr/>
              <p:nvPr/>
            </p:nvSpPr>
            <p:spPr>
              <a:xfrm flipH="1">
                <a:off x="640537" y="2573126"/>
                <a:ext cx="909189" cy="229099"/>
              </a:xfrm>
              <a:custGeom>
                <a:avLst/>
                <a:gdLst/>
                <a:ahLst/>
                <a:cxnLst/>
                <a:rect l="l" t="t" r="r" b="b"/>
                <a:pathLst>
                  <a:path w="26113" h="6580" extrusionOk="0">
                    <a:moveTo>
                      <a:pt x="7463" y="0"/>
                    </a:moveTo>
                    <a:cubicBezTo>
                      <a:pt x="7129" y="0"/>
                      <a:pt x="6794" y="9"/>
                      <a:pt x="6460" y="29"/>
                    </a:cubicBezTo>
                    <a:cubicBezTo>
                      <a:pt x="5273" y="97"/>
                      <a:pt x="4109" y="326"/>
                      <a:pt x="3013" y="714"/>
                    </a:cubicBezTo>
                    <a:cubicBezTo>
                      <a:pt x="1895" y="1125"/>
                      <a:pt x="867" y="1695"/>
                      <a:pt x="0" y="2471"/>
                    </a:cubicBezTo>
                    <a:cubicBezTo>
                      <a:pt x="1895" y="1102"/>
                      <a:pt x="4200" y="531"/>
                      <a:pt x="6482" y="485"/>
                    </a:cubicBezTo>
                    <a:cubicBezTo>
                      <a:pt x="6611" y="483"/>
                      <a:pt x="6739" y="482"/>
                      <a:pt x="6868" y="482"/>
                    </a:cubicBezTo>
                    <a:cubicBezTo>
                      <a:pt x="9022" y="482"/>
                      <a:pt x="11172" y="838"/>
                      <a:pt x="13262" y="1398"/>
                    </a:cubicBezTo>
                    <a:cubicBezTo>
                      <a:pt x="15498" y="1946"/>
                      <a:pt x="17667" y="2768"/>
                      <a:pt x="19812" y="3635"/>
                    </a:cubicBezTo>
                    <a:cubicBezTo>
                      <a:pt x="20885" y="4069"/>
                      <a:pt x="21935" y="4548"/>
                      <a:pt x="22985" y="5051"/>
                    </a:cubicBezTo>
                    <a:cubicBezTo>
                      <a:pt x="24035" y="5530"/>
                      <a:pt x="25085" y="6055"/>
                      <a:pt x="26112" y="6580"/>
                    </a:cubicBezTo>
                    <a:cubicBezTo>
                      <a:pt x="24172" y="5302"/>
                      <a:pt x="22118" y="4206"/>
                      <a:pt x="19995" y="3224"/>
                    </a:cubicBezTo>
                    <a:cubicBezTo>
                      <a:pt x="17872" y="2243"/>
                      <a:pt x="15681" y="1444"/>
                      <a:pt x="13421" y="828"/>
                    </a:cubicBezTo>
                    <a:cubicBezTo>
                      <a:pt x="11483" y="338"/>
                      <a:pt x="9478" y="0"/>
                      <a:pt x="7463" y="0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89" name="Google Shape;589;p16"/>
              <p:cNvSpPr/>
              <p:nvPr/>
            </p:nvSpPr>
            <p:spPr>
              <a:xfrm flipH="1">
                <a:off x="1422538" y="1583891"/>
                <a:ext cx="340968" cy="1324040"/>
              </a:xfrm>
              <a:custGeom>
                <a:avLst/>
                <a:gdLst/>
                <a:ahLst/>
                <a:cxnLst/>
                <a:rect l="l" t="t" r="r" b="b"/>
                <a:pathLst>
                  <a:path w="9793" h="38028" extrusionOk="0">
                    <a:moveTo>
                      <a:pt x="9336" y="1"/>
                    </a:moveTo>
                    <a:lnTo>
                      <a:pt x="0" y="37845"/>
                    </a:lnTo>
                    <a:lnTo>
                      <a:pt x="2853" y="38028"/>
                    </a:lnTo>
                    <a:lnTo>
                      <a:pt x="9792" y="708"/>
                    </a:lnTo>
                    <a:lnTo>
                      <a:pt x="933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0" name="Google Shape;590;p16"/>
              <p:cNvSpPr/>
              <p:nvPr/>
            </p:nvSpPr>
            <p:spPr>
              <a:xfrm flipH="1">
                <a:off x="1626012" y="2901525"/>
                <a:ext cx="137494" cy="285364"/>
              </a:xfrm>
              <a:custGeom>
                <a:avLst/>
                <a:gdLst/>
                <a:ahLst/>
                <a:cxnLst/>
                <a:rect l="l" t="t" r="r" b="b"/>
                <a:pathLst>
                  <a:path w="3949" h="8196" extrusionOk="0">
                    <a:moveTo>
                      <a:pt x="0" y="1"/>
                    </a:moveTo>
                    <a:lnTo>
                      <a:pt x="662" y="8195"/>
                    </a:lnTo>
                    <a:lnTo>
                      <a:pt x="1963" y="5776"/>
                    </a:lnTo>
                    <a:lnTo>
                      <a:pt x="3949" y="7419"/>
                    </a:lnTo>
                    <a:lnTo>
                      <a:pt x="2853" y="18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1" name="Google Shape;591;p16"/>
              <p:cNvSpPr/>
              <p:nvPr/>
            </p:nvSpPr>
            <p:spPr>
              <a:xfrm flipH="1">
                <a:off x="2694108" y="1730926"/>
                <a:ext cx="85860" cy="343335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9861" fill="none" extrusionOk="0">
                    <a:moveTo>
                      <a:pt x="1" y="9861"/>
                    </a:moveTo>
                    <a:lnTo>
                      <a:pt x="2466" y="0"/>
                    </a:lnTo>
                  </a:path>
                </a:pathLst>
              </a:custGeom>
              <a:noFill/>
              <a:ln w="19050" cap="rnd" cmpd="sng">
                <a:solidFill>
                  <a:srgbClr val="58C3C4"/>
                </a:solidFill>
                <a:prstDash val="solid"/>
                <a:miter lim="228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769462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Design">
  <p:cSld name="Title and Design"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17"/>
          <p:cNvSpPr/>
          <p:nvPr/>
        </p:nvSpPr>
        <p:spPr>
          <a:xfrm>
            <a:off x="-13725" y="0"/>
            <a:ext cx="5660444" cy="1442269"/>
          </a:xfrm>
          <a:custGeom>
            <a:avLst/>
            <a:gdLst/>
            <a:ahLst/>
            <a:cxnLst/>
            <a:rect l="l" t="t" r="r" b="b"/>
            <a:pathLst>
              <a:path w="86687" h="16031" extrusionOk="0">
                <a:moveTo>
                  <a:pt x="86545" y="1"/>
                </a:moveTo>
                <a:cubicBezTo>
                  <a:pt x="86497" y="1"/>
                  <a:pt x="86437" y="1"/>
                  <a:pt x="86365" y="2"/>
                </a:cubicBezTo>
                <a:lnTo>
                  <a:pt x="86686" y="2"/>
                </a:lnTo>
                <a:cubicBezTo>
                  <a:pt x="86686" y="2"/>
                  <a:pt x="86640" y="1"/>
                  <a:pt x="86545" y="1"/>
                </a:cubicBezTo>
                <a:close/>
                <a:moveTo>
                  <a:pt x="0" y="2"/>
                </a:moveTo>
                <a:lnTo>
                  <a:pt x="0" y="15909"/>
                </a:lnTo>
                <a:cubicBezTo>
                  <a:pt x="0" y="15909"/>
                  <a:pt x="1537" y="16030"/>
                  <a:pt x="4325" y="16030"/>
                </a:cubicBezTo>
                <a:cubicBezTo>
                  <a:pt x="11718" y="16030"/>
                  <a:pt x="27909" y="15174"/>
                  <a:pt x="47594" y="8923"/>
                </a:cubicBezTo>
                <a:cubicBezTo>
                  <a:pt x="73781" y="611"/>
                  <a:pt x="84454" y="34"/>
                  <a:pt x="86365" y="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94" name="Google Shape;594;p17"/>
          <p:cNvSpPr txBox="1">
            <a:spLocks noGrp="1"/>
          </p:cNvSpPr>
          <p:nvPr>
            <p:ph type="title"/>
          </p:nvPr>
        </p:nvSpPr>
        <p:spPr>
          <a:xfrm>
            <a:off x="4572000" y="445025"/>
            <a:ext cx="3852000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595" name="Google Shape;595;p17"/>
          <p:cNvGrpSpPr/>
          <p:nvPr/>
        </p:nvGrpSpPr>
        <p:grpSpPr>
          <a:xfrm>
            <a:off x="-13727" y="19306"/>
            <a:ext cx="4800192" cy="1174330"/>
            <a:chOff x="-13727" y="19306"/>
            <a:chExt cx="4800192" cy="1174330"/>
          </a:xfrm>
        </p:grpSpPr>
        <p:sp>
          <p:nvSpPr>
            <p:cNvPr id="596" name="Google Shape;596;p17"/>
            <p:cNvSpPr/>
            <p:nvPr/>
          </p:nvSpPr>
          <p:spPr>
            <a:xfrm>
              <a:off x="397643" y="588186"/>
              <a:ext cx="193481" cy="191021"/>
            </a:xfrm>
            <a:custGeom>
              <a:avLst/>
              <a:gdLst/>
              <a:ahLst/>
              <a:cxnLst/>
              <a:rect l="l" t="t" r="r" b="b"/>
              <a:pathLst>
                <a:path w="7158" h="7067" extrusionOk="0">
                  <a:moveTo>
                    <a:pt x="4230" y="1"/>
                  </a:moveTo>
                  <a:cubicBezTo>
                    <a:pt x="4050" y="1"/>
                    <a:pt x="3847" y="107"/>
                    <a:pt x="3643" y="329"/>
                  </a:cubicBezTo>
                  <a:lnTo>
                    <a:pt x="3552" y="420"/>
                  </a:lnTo>
                  <a:lnTo>
                    <a:pt x="3460" y="512"/>
                  </a:lnTo>
                  <a:lnTo>
                    <a:pt x="2570" y="1493"/>
                  </a:lnTo>
                  <a:lnTo>
                    <a:pt x="1155" y="1265"/>
                  </a:lnTo>
                  <a:lnTo>
                    <a:pt x="995" y="1242"/>
                  </a:lnTo>
                  <a:cubicBezTo>
                    <a:pt x="930" y="1234"/>
                    <a:pt x="868" y="1230"/>
                    <a:pt x="809" y="1230"/>
                  </a:cubicBezTo>
                  <a:cubicBezTo>
                    <a:pt x="217" y="1230"/>
                    <a:pt x="1" y="1640"/>
                    <a:pt x="333" y="2201"/>
                  </a:cubicBezTo>
                  <a:lnTo>
                    <a:pt x="447" y="2452"/>
                  </a:lnTo>
                  <a:lnTo>
                    <a:pt x="1086" y="3616"/>
                  </a:lnTo>
                  <a:lnTo>
                    <a:pt x="516" y="4780"/>
                  </a:lnTo>
                  <a:lnTo>
                    <a:pt x="447" y="4917"/>
                  </a:lnTo>
                  <a:lnTo>
                    <a:pt x="379" y="5031"/>
                  </a:lnTo>
                  <a:cubicBezTo>
                    <a:pt x="101" y="5607"/>
                    <a:pt x="307" y="5993"/>
                    <a:pt x="831" y="5993"/>
                  </a:cubicBezTo>
                  <a:cubicBezTo>
                    <a:pt x="910" y="5993"/>
                    <a:pt x="995" y="5985"/>
                    <a:pt x="1086" y="5967"/>
                  </a:cubicBezTo>
                  <a:lnTo>
                    <a:pt x="1223" y="5944"/>
                  </a:lnTo>
                  <a:lnTo>
                    <a:pt x="1360" y="5921"/>
                  </a:lnTo>
                  <a:lnTo>
                    <a:pt x="2661" y="5670"/>
                  </a:lnTo>
                  <a:lnTo>
                    <a:pt x="3711" y="6674"/>
                  </a:lnTo>
                  <a:lnTo>
                    <a:pt x="3803" y="6766"/>
                  </a:lnTo>
                  <a:cubicBezTo>
                    <a:pt x="3997" y="6969"/>
                    <a:pt x="4192" y="7067"/>
                    <a:pt x="4363" y="7067"/>
                  </a:cubicBezTo>
                  <a:cubicBezTo>
                    <a:pt x="4633" y="7067"/>
                    <a:pt x="4842" y="6825"/>
                    <a:pt x="4898" y="6378"/>
                  </a:cubicBezTo>
                  <a:lnTo>
                    <a:pt x="5104" y="4803"/>
                  </a:lnTo>
                  <a:lnTo>
                    <a:pt x="6268" y="4186"/>
                  </a:lnTo>
                  <a:lnTo>
                    <a:pt x="6405" y="4118"/>
                  </a:lnTo>
                  <a:lnTo>
                    <a:pt x="6519" y="4072"/>
                  </a:lnTo>
                  <a:cubicBezTo>
                    <a:pt x="7158" y="3730"/>
                    <a:pt x="7135" y="3205"/>
                    <a:pt x="6473" y="2908"/>
                  </a:cubicBezTo>
                  <a:lnTo>
                    <a:pt x="6405" y="2863"/>
                  </a:lnTo>
                  <a:lnTo>
                    <a:pt x="5035" y="2223"/>
                  </a:lnTo>
                  <a:lnTo>
                    <a:pt x="4807" y="900"/>
                  </a:lnTo>
                  <a:lnTo>
                    <a:pt x="4784" y="649"/>
                  </a:lnTo>
                  <a:cubicBezTo>
                    <a:pt x="4703" y="228"/>
                    <a:pt x="4492" y="1"/>
                    <a:pt x="42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7" name="Google Shape;597;p17"/>
            <p:cNvSpPr/>
            <p:nvPr/>
          </p:nvSpPr>
          <p:spPr>
            <a:xfrm>
              <a:off x="520613" y="76696"/>
              <a:ext cx="131771" cy="126203"/>
            </a:xfrm>
            <a:custGeom>
              <a:avLst/>
              <a:gdLst/>
              <a:ahLst/>
              <a:cxnLst/>
              <a:rect l="l" t="t" r="r" b="b"/>
              <a:pathLst>
                <a:path w="4875" h="4669" extrusionOk="0">
                  <a:moveTo>
                    <a:pt x="2121" y="0"/>
                  </a:moveTo>
                  <a:cubicBezTo>
                    <a:pt x="1960" y="0"/>
                    <a:pt x="1822" y="140"/>
                    <a:pt x="1758" y="411"/>
                  </a:cubicBezTo>
                  <a:lnTo>
                    <a:pt x="1735" y="480"/>
                  </a:lnTo>
                  <a:lnTo>
                    <a:pt x="1712" y="571"/>
                  </a:lnTo>
                  <a:lnTo>
                    <a:pt x="1484" y="1438"/>
                  </a:lnTo>
                  <a:lnTo>
                    <a:pt x="617" y="1758"/>
                  </a:lnTo>
                  <a:lnTo>
                    <a:pt x="502" y="1781"/>
                  </a:lnTo>
                  <a:cubicBezTo>
                    <a:pt x="46" y="1963"/>
                    <a:pt x="0" y="2306"/>
                    <a:pt x="411" y="2557"/>
                  </a:cubicBezTo>
                  <a:lnTo>
                    <a:pt x="571" y="2648"/>
                  </a:lnTo>
                  <a:lnTo>
                    <a:pt x="1301" y="3127"/>
                  </a:lnTo>
                  <a:lnTo>
                    <a:pt x="1347" y="4017"/>
                  </a:lnTo>
                  <a:lnTo>
                    <a:pt x="1347" y="4109"/>
                  </a:lnTo>
                  <a:lnTo>
                    <a:pt x="1347" y="4177"/>
                  </a:lnTo>
                  <a:cubicBezTo>
                    <a:pt x="1361" y="4497"/>
                    <a:pt x="1496" y="4669"/>
                    <a:pt x="1687" y="4669"/>
                  </a:cubicBezTo>
                  <a:cubicBezTo>
                    <a:pt x="1795" y="4669"/>
                    <a:pt x="1922" y="4613"/>
                    <a:pt x="2055" y="4497"/>
                  </a:cubicBezTo>
                  <a:lnTo>
                    <a:pt x="2123" y="4451"/>
                  </a:lnTo>
                  <a:lnTo>
                    <a:pt x="2191" y="4383"/>
                  </a:lnTo>
                  <a:lnTo>
                    <a:pt x="2876" y="3835"/>
                  </a:lnTo>
                  <a:lnTo>
                    <a:pt x="3812" y="4109"/>
                  </a:lnTo>
                  <a:lnTo>
                    <a:pt x="3881" y="4132"/>
                  </a:lnTo>
                  <a:cubicBezTo>
                    <a:pt x="3965" y="4156"/>
                    <a:pt x="4041" y="4167"/>
                    <a:pt x="4109" y="4167"/>
                  </a:cubicBezTo>
                  <a:cubicBezTo>
                    <a:pt x="4427" y="4167"/>
                    <a:pt x="4556" y="3915"/>
                    <a:pt x="4406" y="3538"/>
                  </a:cubicBezTo>
                  <a:lnTo>
                    <a:pt x="4018" y="2557"/>
                  </a:lnTo>
                  <a:lnTo>
                    <a:pt x="4520" y="1826"/>
                  </a:lnTo>
                  <a:lnTo>
                    <a:pt x="4565" y="1758"/>
                  </a:lnTo>
                  <a:lnTo>
                    <a:pt x="4611" y="1689"/>
                  </a:lnTo>
                  <a:cubicBezTo>
                    <a:pt x="4875" y="1293"/>
                    <a:pt x="4715" y="1003"/>
                    <a:pt x="4274" y="1003"/>
                  </a:cubicBezTo>
                  <a:cubicBezTo>
                    <a:pt x="4257" y="1003"/>
                    <a:pt x="4240" y="1004"/>
                    <a:pt x="4223" y="1004"/>
                  </a:cubicBezTo>
                  <a:lnTo>
                    <a:pt x="4177" y="1027"/>
                  </a:lnTo>
                  <a:lnTo>
                    <a:pt x="3173" y="1073"/>
                  </a:lnTo>
                  <a:lnTo>
                    <a:pt x="2625" y="365"/>
                  </a:lnTo>
                  <a:lnTo>
                    <a:pt x="2511" y="251"/>
                  </a:lnTo>
                  <a:cubicBezTo>
                    <a:pt x="2382" y="83"/>
                    <a:pt x="2245" y="0"/>
                    <a:pt x="21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8" name="Google Shape;598;p17"/>
            <p:cNvSpPr/>
            <p:nvPr/>
          </p:nvSpPr>
          <p:spPr>
            <a:xfrm>
              <a:off x="699947" y="400206"/>
              <a:ext cx="54330" cy="76522"/>
            </a:xfrm>
            <a:custGeom>
              <a:avLst/>
              <a:gdLst/>
              <a:ahLst/>
              <a:cxnLst/>
              <a:rect l="l" t="t" r="r" b="b"/>
              <a:pathLst>
                <a:path w="2010" h="2831" extrusionOk="0">
                  <a:moveTo>
                    <a:pt x="503" y="0"/>
                  </a:moveTo>
                  <a:lnTo>
                    <a:pt x="503" y="525"/>
                  </a:lnTo>
                  <a:cubicBezTo>
                    <a:pt x="480" y="822"/>
                    <a:pt x="366" y="1210"/>
                    <a:pt x="252" y="1415"/>
                  </a:cubicBezTo>
                  <a:lnTo>
                    <a:pt x="1" y="1780"/>
                  </a:lnTo>
                  <a:lnTo>
                    <a:pt x="434" y="1917"/>
                  </a:lnTo>
                  <a:cubicBezTo>
                    <a:pt x="663" y="1986"/>
                    <a:pt x="982" y="2214"/>
                    <a:pt x="1187" y="2442"/>
                  </a:cubicBezTo>
                  <a:lnTo>
                    <a:pt x="1530" y="2830"/>
                  </a:lnTo>
                  <a:lnTo>
                    <a:pt x="1530" y="2305"/>
                  </a:lnTo>
                  <a:cubicBezTo>
                    <a:pt x="1530" y="2032"/>
                    <a:pt x="1644" y="1621"/>
                    <a:pt x="1781" y="1438"/>
                  </a:cubicBezTo>
                  <a:lnTo>
                    <a:pt x="2009" y="1073"/>
                  </a:lnTo>
                  <a:lnTo>
                    <a:pt x="1598" y="936"/>
                  </a:lnTo>
                  <a:cubicBezTo>
                    <a:pt x="1370" y="845"/>
                    <a:pt x="1028" y="616"/>
                    <a:pt x="845" y="411"/>
                  </a:cubicBezTo>
                  <a:lnTo>
                    <a:pt x="503" y="0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9" name="Google Shape;599;p17"/>
            <p:cNvSpPr/>
            <p:nvPr/>
          </p:nvSpPr>
          <p:spPr>
            <a:xfrm>
              <a:off x="1376451" y="71833"/>
              <a:ext cx="131771" cy="126203"/>
            </a:xfrm>
            <a:custGeom>
              <a:avLst/>
              <a:gdLst/>
              <a:ahLst/>
              <a:cxnLst/>
              <a:rect l="l" t="t" r="r" b="b"/>
              <a:pathLst>
                <a:path w="4875" h="4669" extrusionOk="0">
                  <a:moveTo>
                    <a:pt x="2121" y="0"/>
                  </a:moveTo>
                  <a:cubicBezTo>
                    <a:pt x="1960" y="0"/>
                    <a:pt x="1822" y="140"/>
                    <a:pt x="1758" y="411"/>
                  </a:cubicBezTo>
                  <a:lnTo>
                    <a:pt x="1735" y="480"/>
                  </a:lnTo>
                  <a:lnTo>
                    <a:pt x="1712" y="571"/>
                  </a:lnTo>
                  <a:lnTo>
                    <a:pt x="1484" y="1438"/>
                  </a:lnTo>
                  <a:lnTo>
                    <a:pt x="617" y="1758"/>
                  </a:lnTo>
                  <a:lnTo>
                    <a:pt x="502" y="1781"/>
                  </a:lnTo>
                  <a:cubicBezTo>
                    <a:pt x="46" y="1963"/>
                    <a:pt x="0" y="2306"/>
                    <a:pt x="411" y="2557"/>
                  </a:cubicBezTo>
                  <a:lnTo>
                    <a:pt x="571" y="2648"/>
                  </a:lnTo>
                  <a:lnTo>
                    <a:pt x="1301" y="3127"/>
                  </a:lnTo>
                  <a:lnTo>
                    <a:pt x="1347" y="4017"/>
                  </a:lnTo>
                  <a:lnTo>
                    <a:pt x="1347" y="4109"/>
                  </a:lnTo>
                  <a:lnTo>
                    <a:pt x="1347" y="4177"/>
                  </a:lnTo>
                  <a:cubicBezTo>
                    <a:pt x="1361" y="4497"/>
                    <a:pt x="1496" y="4669"/>
                    <a:pt x="1687" y="4669"/>
                  </a:cubicBezTo>
                  <a:cubicBezTo>
                    <a:pt x="1795" y="4669"/>
                    <a:pt x="1922" y="4613"/>
                    <a:pt x="2055" y="4497"/>
                  </a:cubicBezTo>
                  <a:lnTo>
                    <a:pt x="2123" y="4451"/>
                  </a:lnTo>
                  <a:lnTo>
                    <a:pt x="2191" y="4383"/>
                  </a:lnTo>
                  <a:lnTo>
                    <a:pt x="2876" y="3835"/>
                  </a:lnTo>
                  <a:lnTo>
                    <a:pt x="3812" y="4109"/>
                  </a:lnTo>
                  <a:lnTo>
                    <a:pt x="3881" y="4132"/>
                  </a:lnTo>
                  <a:cubicBezTo>
                    <a:pt x="3965" y="4156"/>
                    <a:pt x="4041" y="4167"/>
                    <a:pt x="4109" y="4167"/>
                  </a:cubicBezTo>
                  <a:cubicBezTo>
                    <a:pt x="4427" y="4167"/>
                    <a:pt x="4556" y="3915"/>
                    <a:pt x="4406" y="3538"/>
                  </a:cubicBezTo>
                  <a:lnTo>
                    <a:pt x="4018" y="2557"/>
                  </a:lnTo>
                  <a:lnTo>
                    <a:pt x="4520" y="1826"/>
                  </a:lnTo>
                  <a:lnTo>
                    <a:pt x="4565" y="1758"/>
                  </a:lnTo>
                  <a:lnTo>
                    <a:pt x="4611" y="1689"/>
                  </a:lnTo>
                  <a:cubicBezTo>
                    <a:pt x="4875" y="1293"/>
                    <a:pt x="4715" y="1003"/>
                    <a:pt x="4274" y="1003"/>
                  </a:cubicBezTo>
                  <a:cubicBezTo>
                    <a:pt x="4257" y="1003"/>
                    <a:pt x="4240" y="1004"/>
                    <a:pt x="4223" y="1004"/>
                  </a:cubicBezTo>
                  <a:lnTo>
                    <a:pt x="4177" y="1027"/>
                  </a:lnTo>
                  <a:lnTo>
                    <a:pt x="3173" y="1073"/>
                  </a:lnTo>
                  <a:lnTo>
                    <a:pt x="2625" y="365"/>
                  </a:lnTo>
                  <a:lnTo>
                    <a:pt x="2511" y="251"/>
                  </a:lnTo>
                  <a:cubicBezTo>
                    <a:pt x="2382" y="83"/>
                    <a:pt x="2245" y="0"/>
                    <a:pt x="21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00" name="Google Shape;600;p17"/>
            <p:cNvSpPr/>
            <p:nvPr/>
          </p:nvSpPr>
          <p:spPr>
            <a:xfrm>
              <a:off x="2027227" y="101317"/>
              <a:ext cx="54349" cy="76941"/>
            </a:xfrm>
            <a:custGeom>
              <a:avLst/>
              <a:gdLst/>
              <a:ahLst/>
              <a:cxnLst/>
              <a:rect l="l" t="t" r="r" b="b"/>
              <a:pathLst>
                <a:path w="1758" h="2489" extrusionOk="0">
                  <a:moveTo>
                    <a:pt x="1027" y="1"/>
                  </a:moveTo>
                  <a:lnTo>
                    <a:pt x="822" y="389"/>
                  </a:lnTo>
                  <a:cubicBezTo>
                    <a:pt x="708" y="594"/>
                    <a:pt x="480" y="845"/>
                    <a:pt x="320" y="959"/>
                  </a:cubicBezTo>
                  <a:lnTo>
                    <a:pt x="0" y="1142"/>
                  </a:lnTo>
                  <a:lnTo>
                    <a:pt x="251" y="1393"/>
                  </a:lnTo>
                  <a:cubicBezTo>
                    <a:pt x="411" y="1530"/>
                    <a:pt x="571" y="1827"/>
                    <a:pt x="639" y="2055"/>
                  </a:cubicBezTo>
                  <a:lnTo>
                    <a:pt x="731" y="2489"/>
                  </a:lnTo>
                  <a:lnTo>
                    <a:pt x="936" y="2101"/>
                  </a:lnTo>
                  <a:cubicBezTo>
                    <a:pt x="1050" y="1895"/>
                    <a:pt x="1278" y="1621"/>
                    <a:pt x="1461" y="1530"/>
                  </a:cubicBezTo>
                  <a:lnTo>
                    <a:pt x="1758" y="1347"/>
                  </a:lnTo>
                  <a:lnTo>
                    <a:pt x="1507" y="1096"/>
                  </a:lnTo>
                  <a:cubicBezTo>
                    <a:pt x="1370" y="959"/>
                    <a:pt x="1187" y="640"/>
                    <a:pt x="1142" y="412"/>
                  </a:cubicBezTo>
                  <a:lnTo>
                    <a:pt x="1027" y="1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7"/>
            <p:cNvSpPr/>
            <p:nvPr/>
          </p:nvSpPr>
          <p:spPr>
            <a:xfrm>
              <a:off x="1206710" y="1092256"/>
              <a:ext cx="54330" cy="76522"/>
            </a:xfrm>
            <a:custGeom>
              <a:avLst/>
              <a:gdLst/>
              <a:ahLst/>
              <a:cxnLst/>
              <a:rect l="l" t="t" r="r" b="b"/>
              <a:pathLst>
                <a:path w="2010" h="2831" extrusionOk="0">
                  <a:moveTo>
                    <a:pt x="503" y="0"/>
                  </a:moveTo>
                  <a:lnTo>
                    <a:pt x="503" y="525"/>
                  </a:lnTo>
                  <a:cubicBezTo>
                    <a:pt x="480" y="822"/>
                    <a:pt x="366" y="1210"/>
                    <a:pt x="252" y="1415"/>
                  </a:cubicBezTo>
                  <a:lnTo>
                    <a:pt x="1" y="1780"/>
                  </a:lnTo>
                  <a:lnTo>
                    <a:pt x="434" y="1917"/>
                  </a:lnTo>
                  <a:cubicBezTo>
                    <a:pt x="663" y="1986"/>
                    <a:pt x="982" y="2214"/>
                    <a:pt x="1187" y="2442"/>
                  </a:cubicBezTo>
                  <a:lnTo>
                    <a:pt x="1530" y="2830"/>
                  </a:lnTo>
                  <a:lnTo>
                    <a:pt x="1530" y="2305"/>
                  </a:lnTo>
                  <a:cubicBezTo>
                    <a:pt x="1530" y="2032"/>
                    <a:pt x="1644" y="1621"/>
                    <a:pt x="1781" y="1438"/>
                  </a:cubicBezTo>
                  <a:lnTo>
                    <a:pt x="2009" y="1073"/>
                  </a:lnTo>
                  <a:lnTo>
                    <a:pt x="1598" y="936"/>
                  </a:lnTo>
                  <a:cubicBezTo>
                    <a:pt x="1370" y="845"/>
                    <a:pt x="1028" y="616"/>
                    <a:pt x="845" y="411"/>
                  </a:cubicBezTo>
                  <a:lnTo>
                    <a:pt x="503" y="0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02" name="Google Shape;602;p17"/>
            <p:cNvSpPr/>
            <p:nvPr/>
          </p:nvSpPr>
          <p:spPr>
            <a:xfrm>
              <a:off x="2484818" y="625636"/>
              <a:ext cx="193481" cy="191021"/>
            </a:xfrm>
            <a:custGeom>
              <a:avLst/>
              <a:gdLst/>
              <a:ahLst/>
              <a:cxnLst/>
              <a:rect l="l" t="t" r="r" b="b"/>
              <a:pathLst>
                <a:path w="7158" h="7067" extrusionOk="0">
                  <a:moveTo>
                    <a:pt x="4230" y="1"/>
                  </a:moveTo>
                  <a:cubicBezTo>
                    <a:pt x="4050" y="1"/>
                    <a:pt x="3847" y="107"/>
                    <a:pt x="3643" y="329"/>
                  </a:cubicBezTo>
                  <a:lnTo>
                    <a:pt x="3552" y="420"/>
                  </a:lnTo>
                  <a:lnTo>
                    <a:pt x="3460" y="512"/>
                  </a:lnTo>
                  <a:lnTo>
                    <a:pt x="2570" y="1493"/>
                  </a:lnTo>
                  <a:lnTo>
                    <a:pt x="1155" y="1265"/>
                  </a:lnTo>
                  <a:lnTo>
                    <a:pt x="995" y="1242"/>
                  </a:lnTo>
                  <a:cubicBezTo>
                    <a:pt x="930" y="1234"/>
                    <a:pt x="868" y="1230"/>
                    <a:pt x="809" y="1230"/>
                  </a:cubicBezTo>
                  <a:cubicBezTo>
                    <a:pt x="217" y="1230"/>
                    <a:pt x="1" y="1640"/>
                    <a:pt x="333" y="2201"/>
                  </a:cubicBezTo>
                  <a:lnTo>
                    <a:pt x="447" y="2452"/>
                  </a:lnTo>
                  <a:lnTo>
                    <a:pt x="1086" y="3616"/>
                  </a:lnTo>
                  <a:lnTo>
                    <a:pt x="516" y="4780"/>
                  </a:lnTo>
                  <a:lnTo>
                    <a:pt x="447" y="4917"/>
                  </a:lnTo>
                  <a:lnTo>
                    <a:pt x="379" y="5031"/>
                  </a:lnTo>
                  <a:cubicBezTo>
                    <a:pt x="101" y="5607"/>
                    <a:pt x="307" y="5993"/>
                    <a:pt x="831" y="5993"/>
                  </a:cubicBezTo>
                  <a:cubicBezTo>
                    <a:pt x="910" y="5993"/>
                    <a:pt x="995" y="5985"/>
                    <a:pt x="1086" y="5967"/>
                  </a:cubicBezTo>
                  <a:lnTo>
                    <a:pt x="1223" y="5944"/>
                  </a:lnTo>
                  <a:lnTo>
                    <a:pt x="1360" y="5921"/>
                  </a:lnTo>
                  <a:lnTo>
                    <a:pt x="2661" y="5670"/>
                  </a:lnTo>
                  <a:lnTo>
                    <a:pt x="3711" y="6674"/>
                  </a:lnTo>
                  <a:lnTo>
                    <a:pt x="3803" y="6766"/>
                  </a:lnTo>
                  <a:cubicBezTo>
                    <a:pt x="3997" y="6969"/>
                    <a:pt x="4192" y="7067"/>
                    <a:pt x="4363" y="7067"/>
                  </a:cubicBezTo>
                  <a:cubicBezTo>
                    <a:pt x="4633" y="7067"/>
                    <a:pt x="4842" y="6825"/>
                    <a:pt x="4898" y="6378"/>
                  </a:cubicBezTo>
                  <a:lnTo>
                    <a:pt x="5104" y="4803"/>
                  </a:lnTo>
                  <a:lnTo>
                    <a:pt x="6268" y="4186"/>
                  </a:lnTo>
                  <a:lnTo>
                    <a:pt x="6405" y="4118"/>
                  </a:lnTo>
                  <a:lnTo>
                    <a:pt x="6519" y="4072"/>
                  </a:lnTo>
                  <a:cubicBezTo>
                    <a:pt x="7158" y="3730"/>
                    <a:pt x="7135" y="3205"/>
                    <a:pt x="6473" y="2908"/>
                  </a:cubicBezTo>
                  <a:lnTo>
                    <a:pt x="6405" y="2863"/>
                  </a:lnTo>
                  <a:lnTo>
                    <a:pt x="5035" y="2223"/>
                  </a:lnTo>
                  <a:lnTo>
                    <a:pt x="4807" y="900"/>
                  </a:lnTo>
                  <a:lnTo>
                    <a:pt x="4784" y="649"/>
                  </a:lnTo>
                  <a:cubicBezTo>
                    <a:pt x="4703" y="228"/>
                    <a:pt x="4492" y="1"/>
                    <a:pt x="42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03" name="Google Shape;603;p17"/>
            <p:cNvSpPr/>
            <p:nvPr/>
          </p:nvSpPr>
          <p:spPr>
            <a:xfrm>
              <a:off x="930697" y="46206"/>
              <a:ext cx="54330" cy="76522"/>
            </a:xfrm>
            <a:custGeom>
              <a:avLst/>
              <a:gdLst/>
              <a:ahLst/>
              <a:cxnLst/>
              <a:rect l="l" t="t" r="r" b="b"/>
              <a:pathLst>
                <a:path w="2010" h="2831" extrusionOk="0">
                  <a:moveTo>
                    <a:pt x="503" y="0"/>
                  </a:moveTo>
                  <a:lnTo>
                    <a:pt x="503" y="525"/>
                  </a:lnTo>
                  <a:cubicBezTo>
                    <a:pt x="480" y="822"/>
                    <a:pt x="366" y="1210"/>
                    <a:pt x="252" y="1415"/>
                  </a:cubicBezTo>
                  <a:lnTo>
                    <a:pt x="1" y="1780"/>
                  </a:lnTo>
                  <a:lnTo>
                    <a:pt x="434" y="1917"/>
                  </a:lnTo>
                  <a:cubicBezTo>
                    <a:pt x="663" y="1986"/>
                    <a:pt x="982" y="2214"/>
                    <a:pt x="1187" y="2442"/>
                  </a:cubicBezTo>
                  <a:lnTo>
                    <a:pt x="1530" y="2830"/>
                  </a:lnTo>
                  <a:lnTo>
                    <a:pt x="1530" y="2305"/>
                  </a:lnTo>
                  <a:cubicBezTo>
                    <a:pt x="1530" y="2032"/>
                    <a:pt x="1644" y="1621"/>
                    <a:pt x="1781" y="1438"/>
                  </a:cubicBezTo>
                  <a:lnTo>
                    <a:pt x="2009" y="1073"/>
                  </a:lnTo>
                  <a:lnTo>
                    <a:pt x="1598" y="936"/>
                  </a:lnTo>
                  <a:cubicBezTo>
                    <a:pt x="1370" y="845"/>
                    <a:pt x="1028" y="616"/>
                    <a:pt x="845" y="411"/>
                  </a:cubicBezTo>
                  <a:lnTo>
                    <a:pt x="503" y="0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04" name="Google Shape;604;p17"/>
            <p:cNvSpPr/>
            <p:nvPr/>
          </p:nvSpPr>
          <p:spPr>
            <a:xfrm>
              <a:off x="187972" y="163744"/>
              <a:ext cx="54330" cy="76522"/>
            </a:xfrm>
            <a:custGeom>
              <a:avLst/>
              <a:gdLst/>
              <a:ahLst/>
              <a:cxnLst/>
              <a:rect l="l" t="t" r="r" b="b"/>
              <a:pathLst>
                <a:path w="2010" h="2831" extrusionOk="0">
                  <a:moveTo>
                    <a:pt x="503" y="0"/>
                  </a:moveTo>
                  <a:lnTo>
                    <a:pt x="503" y="525"/>
                  </a:lnTo>
                  <a:cubicBezTo>
                    <a:pt x="480" y="822"/>
                    <a:pt x="366" y="1210"/>
                    <a:pt x="252" y="1415"/>
                  </a:cubicBezTo>
                  <a:lnTo>
                    <a:pt x="1" y="1780"/>
                  </a:lnTo>
                  <a:lnTo>
                    <a:pt x="434" y="1917"/>
                  </a:lnTo>
                  <a:cubicBezTo>
                    <a:pt x="663" y="1986"/>
                    <a:pt x="982" y="2214"/>
                    <a:pt x="1187" y="2442"/>
                  </a:cubicBezTo>
                  <a:lnTo>
                    <a:pt x="1530" y="2830"/>
                  </a:lnTo>
                  <a:lnTo>
                    <a:pt x="1530" y="2305"/>
                  </a:lnTo>
                  <a:cubicBezTo>
                    <a:pt x="1530" y="2032"/>
                    <a:pt x="1644" y="1621"/>
                    <a:pt x="1781" y="1438"/>
                  </a:cubicBezTo>
                  <a:lnTo>
                    <a:pt x="2009" y="1073"/>
                  </a:lnTo>
                  <a:lnTo>
                    <a:pt x="1598" y="936"/>
                  </a:lnTo>
                  <a:cubicBezTo>
                    <a:pt x="1370" y="845"/>
                    <a:pt x="1028" y="616"/>
                    <a:pt x="845" y="411"/>
                  </a:cubicBezTo>
                  <a:lnTo>
                    <a:pt x="503" y="0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05" name="Google Shape;605;p17"/>
            <p:cNvSpPr/>
            <p:nvPr/>
          </p:nvSpPr>
          <p:spPr>
            <a:xfrm>
              <a:off x="242297" y="1096894"/>
              <a:ext cx="47519" cy="67278"/>
            </a:xfrm>
            <a:custGeom>
              <a:avLst/>
              <a:gdLst/>
              <a:ahLst/>
              <a:cxnLst/>
              <a:rect l="l" t="t" r="r" b="b"/>
              <a:pathLst>
                <a:path w="1758" h="2489" extrusionOk="0">
                  <a:moveTo>
                    <a:pt x="1027" y="1"/>
                  </a:moveTo>
                  <a:lnTo>
                    <a:pt x="822" y="389"/>
                  </a:lnTo>
                  <a:cubicBezTo>
                    <a:pt x="708" y="594"/>
                    <a:pt x="480" y="845"/>
                    <a:pt x="320" y="959"/>
                  </a:cubicBezTo>
                  <a:lnTo>
                    <a:pt x="0" y="1142"/>
                  </a:lnTo>
                  <a:lnTo>
                    <a:pt x="251" y="1393"/>
                  </a:lnTo>
                  <a:cubicBezTo>
                    <a:pt x="411" y="1530"/>
                    <a:pt x="571" y="1827"/>
                    <a:pt x="639" y="2055"/>
                  </a:cubicBezTo>
                  <a:lnTo>
                    <a:pt x="731" y="2489"/>
                  </a:lnTo>
                  <a:lnTo>
                    <a:pt x="936" y="2101"/>
                  </a:lnTo>
                  <a:cubicBezTo>
                    <a:pt x="1050" y="1895"/>
                    <a:pt x="1278" y="1621"/>
                    <a:pt x="1461" y="1530"/>
                  </a:cubicBezTo>
                  <a:lnTo>
                    <a:pt x="1758" y="1347"/>
                  </a:lnTo>
                  <a:lnTo>
                    <a:pt x="1507" y="1096"/>
                  </a:lnTo>
                  <a:cubicBezTo>
                    <a:pt x="1370" y="959"/>
                    <a:pt x="1187" y="640"/>
                    <a:pt x="1142" y="412"/>
                  </a:cubicBezTo>
                  <a:lnTo>
                    <a:pt x="1027" y="1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06" name="Google Shape;606;p17"/>
            <p:cNvSpPr/>
            <p:nvPr/>
          </p:nvSpPr>
          <p:spPr>
            <a:xfrm>
              <a:off x="2460151" y="46208"/>
              <a:ext cx="131771" cy="126203"/>
            </a:xfrm>
            <a:custGeom>
              <a:avLst/>
              <a:gdLst/>
              <a:ahLst/>
              <a:cxnLst/>
              <a:rect l="l" t="t" r="r" b="b"/>
              <a:pathLst>
                <a:path w="4875" h="4669" extrusionOk="0">
                  <a:moveTo>
                    <a:pt x="2121" y="0"/>
                  </a:moveTo>
                  <a:cubicBezTo>
                    <a:pt x="1960" y="0"/>
                    <a:pt x="1822" y="140"/>
                    <a:pt x="1758" y="411"/>
                  </a:cubicBezTo>
                  <a:lnTo>
                    <a:pt x="1735" y="480"/>
                  </a:lnTo>
                  <a:lnTo>
                    <a:pt x="1712" y="571"/>
                  </a:lnTo>
                  <a:lnTo>
                    <a:pt x="1484" y="1438"/>
                  </a:lnTo>
                  <a:lnTo>
                    <a:pt x="617" y="1758"/>
                  </a:lnTo>
                  <a:lnTo>
                    <a:pt x="502" y="1781"/>
                  </a:lnTo>
                  <a:cubicBezTo>
                    <a:pt x="46" y="1963"/>
                    <a:pt x="0" y="2306"/>
                    <a:pt x="411" y="2557"/>
                  </a:cubicBezTo>
                  <a:lnTo>
                    <a:pt x="571" y="2648"/>
                  </a:lnTo>
                  <a:lnTo>
                    <a:pt x="1301" y="3127"/>
                  </a:lnTo>
                  <a:lnTo>
                    <a:pt x="1347" y="4017"/>
                  </a:lnTo>
                  <a:lnTo>
                    <a:pt x="1347" y="4109"/>
                  </a:lnTo>
                  <a:lnTo>
                    <a:pt x="1347" y="4177"/>
                  </a:lnTo>
                  <a:cubicBezTo>
                    <a:pt x="1361" y="4497"/>
                    <a:pt x="1496" y="4669"/>
                    <a:pt x="1687" y="4669"/>
                  </a:cubicBezTo>
                  <a:cubicBezTo>
                    <a:pt x="1795" y="4669"/>
                    <a:pt x="1922" y="4613"/>
                    <a:pt x="2055" y="4497"/>
                  </a:cubicBezTo>
                  <a:lnTo>
                    <a:pt x="2123" y="4451"/>
                  </a:lnTo>
                  <a:lnTo>
                    <a:pt x="2191" y="4383"/>
                  </a:lnTo>
                  <a:lnTo>
                    <a:pt x="2876" y="3835"/>
                  </a:lnTo>
                  <a:lnTo>
                    <a:pt x="3812" y="4109"/>
                  </a:lnTo>
                  <a:lnTo>
                    <a:pt x="3881" y="4132"/>
                  </a:lnTo>
                  <a:cubicBezTo>
                    <a:pt x="3965" y="4156"/>
                    <a:pt x="4041" y="4167"/>
                    <a:pt x="4109" y="4167"/>
                  </a:cubicBezTo>
                  <a:cubicBezTo>
                    <a:pt x="4427" y="4167"/>
                    <a:pt x="4556" y="3915"/>
                    <a:pt x="4406" y="3538"/>
                  </a:cubicBezTo>
                  <a:lnTo>
                    <a:pt x="4018" y="2557"/>
                  </a:lnTo>
                  <a:lnTo>
                    <a:pt x="4520" y="1826"/>
                  </a:lnTo>
                  <a:lnTo>
                    <a:pt x="4565" y="1758"/>
                  </a:lnTo>
                  <a:lnTo>
                    <a:pt x="4611" y="1689"/>
                  </a:lnTo>
                  <a:cubicBezTo>
                    <a:pt x="4875" y="1293"/>
                    <a:pt x="4715" y="1003"/>
                    <a:pt x="4274" y="1003"/>
                  </a:cubicBezTo>
                  <a:cubicBezTo>
                    <a:pt x="4257" y="1003"/>
                    <a:pt x="4240" y="1004"/>
                    <a:pt x="4223" y="1004"/>
                  </a:cubicBezTo>
                  <a:lnTo>
                    <a:pt x="4177" y="1027"/>
                  </a:lnTo>
                  <a:lnTo>
                    <a:pt x="3173" y="1073"/>
                  </a:lnTo>
                  <a:lnTo>
                    <a:pt x="2625" y="365"/>
                  </a:lnTo>
                  <a:lnTo>
                    <a:pt x="2511" y="251"/>
                  </a:lnTo>
                  <a:cubicBezTo>
                    <a:pt x="2382" y="83"/>
                    <a:pt x="2245" y="0"/>
                    <a:pt x="21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607" name="Google Shape;607;p17"/>
            <p:cNvGrpSpPr/>
            <p:nvPr/>
          </p:nvGrpSpPr>
          <p:grpSpPr>
            <a:xfrm rot="-4782693">
              <a:off x="3763256" y="113357"/>
              <a:ext cx="169069" cy="177313"/>
              <a:chOff x="4298580" y="207227"/>
              <a:chExt cx="169073" cy="177317"/>
            </a:xfrm>
          </p:grpSpPr>
          <p:sp>
            <p:nvSpPr>
              <p:cNvPr id="608" name="Google Shape;608;p17"/>
              <p:cNvSpPr/>
              <p:nvPr/>
            </p:nvSpPr>
            <p:spPr>
              <a:xfrm>
                <a:off x="4304148" y="212174"/>
                <a:ext cx="35788" cy="35193"/>
              </a:xfrm>
              <a:custGeom>
                <a:avLst/>
                <a:gdLst/>
                <a:ahLst/>
                <a:cxnLst/>
                <a:rect l="l" t="t" r="r" b="b"/>
                <a:pathLst>
                  <a:path w="1324" h="1302" extrusionOk="0">
                    <a:moveTo>
                      <a:pt x="685" y="0"/>
                    </a:moveTo>
                    <a:cubicBezTo>
                      <a:pt x="639" y="0"/>
                      <a:pt x="594" y="0"/>
                      <a:pt x="548" y="23"/>
                    </a:cubicBezTo>
                    <a:cubicBezTo>
                      <a:pt x="479" y="23"/>
                      <a:pt x="411" y="69"/>
                      <a:pt x="343" y="114"/>
                    </a:cubicBezTo>
                    <a:cubicBezTo>
                      <a:pt x="320" y="114"/>
                      <a:pt x="274" y="160"/>
                      <a:pt x="251" y="183"/>
                    </a:cubicBezTo>
                    <a:cubicBezTo>
                      <a:pt x="251" y="183"/>
                      <a:pt x="228" y="206"/>
                      <a:pt x="228" y="206"/>
                    </a:cubicBezTo>
                    <a:cubicBezTo>
                      <a:pt x="183" y="228"/>
                      <a:pt x="137" y="251"/>
                      <a:pt x="91" y="297"/>
                    </a:cubicBezTo>
                    <a:cubicBezTo>
                      <a:pt x="0" y="411"/>
                      <a:pt x="0" y="616"/>
                      <a:pt x="23" y="753"/>
                    </a:cubicBezTo>
                    <a:cubicBezTo>
                      <a:pt x="46" y="799"/>
                      <a:pt x="69" y="845"/>
                      <a:pt x="91" y="890"/>
                    </a:cubicBezTo>
                    <a:cubicBezTo>
                      <a:pt x="91" y="936"/>
                      <a:pt x="114" y="959"/>
                      <a:pt x="114" y="982"/>
                    </a:cubicBezTo>
                    <a:cubicBezTo>
                      <a:pt x="160" y="1050"/>
                      <a:pt x="206" y="1073"/>
                      <a:pt x="228" y="1119"/>
                    </a:cubicBezTo>
                    <a:cubicBezTo>
                      <a:pt x="274" y="1187"/>
                      <a:pt x="365" y="1233"/>
                      <a:pt x="434" y="1255"/>
                    </a:cubicBezTo>
                    <a:cubicBezTo>
                      <a:pt x="525" y="1278"/>
                      <a:pt x="616" y="1301"/>
                      <a:pt x="708" y="1301"/>
                    </a:cubicBezTo>
                    <a:cubicBezTo>
                      <a:pt x="776" y="1301"/>
                      <a:pt x="845" y="1278"/>
                      <a:pt x="890" y="1255"/>
                    </a:cubicBezTo>
                    <a:cubicBezTo>
                      <a:pt x="982" y="1210"/>
                      <a:pt x="1050" y="1164"/>
                      <a:pt x="1119" y="1119"/>
                    </a:cubicBezTo>
                    <a:cubicBezTo>
                      <a:pt x="1187" y="1050"/>
                      <a:pt x="1233" y="959"/>
                      <a:pt x="1278" y="867"/>
                    </a:cubicBezTo>
                    <a:cubicBezTo>
                      <a:pt x="1324" y="799"/>
                      <a:pt x="1324" y="708"/>
                      <a:pt x="1324" y="616"/>
                    </a:cubicBezTo>
                    <a:cubicBezTo>
                      <a:pt x="1324" y="548"/>
                      <a:pt x="1301" y="457"/>
                      <a:pt x="1278" y="388"/>
                    </a:cubicBezTo>
                    <a:cubicBezTo>
                      <a:pt x="1256" y="342"/>
                      <a:pt x="1233" y="297"/>
                      <a:pt x="1187" y="251"/>
                    </a:cubicBezTo>
                    <a:cubicBezTo>
                      <a:pt x="1164" y="206"/>
                      <a:pt x="1141" y="183"/>
                      <a:pt x="1119" y="160"/>
                    </a:cubicBezTo>
                    <a:cubicBezTo>
                      <a:pt x="1073" y="114"/>
                      <a:pt x="1027" y="91"/>
                      <a:pt x="1004" y="69"/>
                    </a:cubicBezTo>
                    <a:cubicBezTo>
                      <a:pt x="936" y="46"/>
                      <a:pt x="867" y="23"/>
                      <a:pt x="822" y="23"/>
                    </a:cubicBezTo>
                    <a:cubicBezTo>
                      <a:pt x="776" y="0"/>
                      <a:pt x="731" y="0"/>
                      <a:pt x="685" y="0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9" name="Google Shape;609;p17"/>
              <p:cNvSpPr/>
              <p:nvPr/>
            </p:nvSpPr>
            <p:spPr>
              <a:xfrm>
                <a:off x="4396077" y="219553"/>
                <a:ext cx="66656" cy="74684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2763" extrusionOk="0">
                    <a:moveTo>
                      <a:pt x="959" y="1"/>
                    </a:moveTo>
                    <a:cubicBezTo>
                      <a:pt x="867" y="1"/>
                      <a:pt x="776" y="24"/>
                      <a:pt x="685" y="47"/>
                    </a:cubicBezTo>
                    <a:cubicBezTo>
                      <a:pt x="639" y="69"/>
                      <a:pt x="571" y="92"/>
                      <a:pt x="502" y="138"/>
                    </a:cubicBezTo>
                    <a:cubicBezTo>
                      <a:pt x="457" y="161"/>
                      <a:pt x="411" y="206"/>
                      <a:pt x="365" y="252"/>
                    </a:cubicBezTo>
                    <a:cubicBezTo>
                      <a:pt x="342" y="275"/>
                      <a:pt x="320" y="298"/>
                      <a:pt x="297" y="343"/>
                    </a:cubicBezTo>
                    <a:cubicBezTo>
                      <a:pt x="228" y="389"/>
                      <a:pt x="183" y="457"/>
                      <a:pt x="160" y="549"/>
                    </a:cubicBezTo>
                    <a:cubicBezTo>
                      <a:pt x="114" y="640"/>
                      <a:pt x="91" y="731"/>
                      <a:pt x="69" y="823"/>
                    </a:cubicBezTo>
                    <a:cubicBezTo>
                      <a:pt x="23" y="982"/>
                      <a:pt x="0" y="1142"/>
                      <a:pt x="0" y="1302"/>
                    </a:cubicBezTo>
                    <a:cubicBezTo>
                      <a:pt x="23" y="1462"/>
                      <a:pt x="69" y="1622"/>
                      <a:pt x="137" y="1759"/>
                    </a:cubicBezTo>
                    <a:cubicBezTo>
                      <a:pt x="206" y="1918"/>
                      <a:pt x="274" y="2078"/>
                      <a:pt x="388" y="2215"/>
                    </a:cubicBezTo>
                    <a:cubicBezTo>
                      <a:pt x="434" y="2284"/>
                      <a:pt x="479" y="2352"/>
                      <a:pt x="548" y="2398"/>
                    </a:cubicBezTo>
                    <a:cubicBezTo>
                      <a:pt x="639" y="2489"/>
                      <a:pt x="753" y="2557"/>
                      <a:pt x="867" y="2626"/>
                    </a:cubicBezTo>
                    <a:cubicBezTo>
                      <a:pt x="1050" y="2717"/>
                      <a:pt x="1255" y="2740"/>
                      <a:pt x="1438" y="2763"/>
                    </a:cubicBezTo>
                    <a:cubicBezTo>
                      <a:pt x="1644" y="2763"/>
                      <a:pt x="1826" y="2694"/>
                      <a:pt x="1986" y="2603"/>
                    </a:cubicBezTo>
                    <a:cubicBezTo>
                      <a:pt x="2100" y="2535"/>
                      <a:pt x="2191" y="2443"/>
                      <a:pt x="2260" y="2352"/>
                    </a:cubicBezTo>
                    <a:cubicBezTo>
                      <a:pt x="2465" y="2101"/>
                      <a:pt x="2465" y="1781"/>
                      <a:pt x="2397" y="1485"/>
                    </a:cubicBezTo>
                    <a:cubicBezTo>
                      <a:pt x="2397" y="1393"/>
                      <a:pt x="2374" y="1302"/>
                      <a:pt x="2351" y="1211"/>
                    </a:cubicBezTo>
                    <a:cubicBezTo>
                      <a:pt x="2305" y="1119"/>
                      <a:pt x="2260" y="1028"/>
                      <a:pt x="2214" y="937"/>
                    </a:cubicBezTo>
                    <a:cubicBezTo>
                      <a:pt x="2191" y="868"/>
                      <a:pt x="2146" y="823"/>
                      <a:pt x="2123" y="754"/>
                    </a:cubicBezTo>
                    <a:cubicBezTo>
                      <a:pt x="2077" y="686"/>
                      <a:pt x="2032" y="640"/>
                      <a:pt x="1986" y="572"/>
                    </a:cubicBezTo>
                    <a:cubicBezTo>
                      <a:pt x="1917" y="503"/>
                      <a:pt x="1872" y="435"/>
                      <a:pt x="1780" y="366"/>
                    </a:cubicBezTo>
                    <a:cubicBezTo>
                      <a:pt x="1712" y="298"/>
                      <a:pt x="1621" y="252"/>
                      <a:pt x="1529" y="184"/>
                    </a:cubicBezTo>
                    <a:cubicBezTo>
                      <a:pt x="1392" y="115"/>
                      <a:pt x="1255" y="47"/>
                      <a:pt x="1096" y="24"/>
                    </a:cubicBezTo>
                    <a:cubicBezTo>
                      <a:pt x="1050" y="1"/>
                      <a:pt x="1004" y="1"/>
                      <a:pt x="959" y="1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10" name="Google Shape;610;p17"/>
              <p:cNvSpPr/>
              <p:nvPr/>
            </p:nvSpPr>
            <p:spPr>
              <a:xfrm>
                <a:off x="4404700" y="322591"/>
                <a:ext cx="58655" cy="56493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2090" extrusionOk="0">
                    <a:moveTo>
                      <a:pt x="1028" y="1"/>
                    </a:moveTo>
                    <a:cubicBezTo>
                      <a:pt x="914" y="1"/>
                      <a:pt x="822" y="24"/>
                      <a:pt x="708" y="46"/>
                    </a:cubicBezTo>
                    <a:cubicBezTo>
                      <a:pt x="663" y="46"/>
                      <a:pt x="594" y="69"/>
                      <a:pt x="548" y="92"/>
                    </a:cubicBezTo>
                    <a:cubicBezTo>
                      <a:pt x="503" y="115"/>
                      <a:pt x="457" y="138"/>
                      <a:pt x="434" y="161"/>
                    </a:cubicBezTo>
                    <a:cubicBezTo>
                      <a:pt x="366" y="183"/>
                      <a:pt x="297" y="252"/>
                      <a:pt x="252" y="298"/>
                    </a:cubicBezTo>
                    <a:cubicBezTo>
                      <a:pt x="229" y="343"/>
                      <a:pt x="206" y="389"/>
                      <a:pt x="183" y="434"/>
                    </a:cubicBezTo>
                    <a:cubicBezTo>
                      <a:pt x="115" y="480"/>
                      <a:pt x="92" y="594"/>
                      <a:pt x="69" y="663"/>
                    </a:cubicBezTo>
                    <a:cubicBezTo>
                      <a:pt x="23" y="868"/>
                      <a:pt x="1" y="1096"/>
                      <a:pt x="69" y="1302"/>
                    </a:cubicBezTo>
                    <a:cubicBezTo>
                      <a:pt x="115" y="1393"/>
                      <a:pt x="160" y="1484"/>
                      <a:pt x="206" y="1599"/>
                    </a:cubicBezTo>
                    <a:cubicBezTo>
                      <a:pt x="206" y="1621"/>
                      <a:pt x="229" y="1667"/>
                      <a:pt x="252" y="1690"/>
                    </a:cubicBezTo>
                    <a:cubicBezTo>
                      <a:pt x="275" y="1736"/>
                      <a:pt x="320" y="1781"/>
                      <a:pt x="366" y="1827"/>
                    </a:cubicBezTo>
                    <a:cubicBezTo>
                      <a:pt x="389" y="1850"/>
                      <a:pt x="434" y="1872"/>
                      <a:pt x="457" y="1895"/>
                    </a:cubicBezTo>
                    <a:cubicBezTo>
                      <a:pt x="526" y="1941"/>
                      <a:pt x="594" y="1987"/>
                      <a:pt x="663" y="2009"/>
                    </a:cubicBezTo>
                    <a:cubicBezTo>
                      <a:pt x="731" y="2032"/>
                      <a:pt x="777" y="2055"/>
                      <a:pt x="845" y="2055"/>
                    </a:cubicBezTo>
                    <a:cubicBezTo>
                      <a:pt x="914" y="2078"/>
                      <a:pt x="994" y="2089"/>
                      <a:pt x="1073" y="2089"/>
                    </a:cubicBezTo>
                    <a:cubicBezTo>
                      <a:pt x="1153" y="2089"/>
                      <a:pt x="1233" y="2078"/>
                      <a:pt x="1302" y="2055"/>
                    </a:cubicBezTo>
                    <a:cubicBezTo>
                      <a:pt x="1393" y="2032"/>
                      <a:pt x="1461" y="2009"/>
                      <a:pt x="1530" y="1964"/>
                    </a:cubicBezTo>
                    <a:cubicBezTo>
                      <a:pt x="1576" y="1941"/>
                      <a:pt x="1644" y="1918"/>
                      <a:pt x="1690" y="1895"/>
                    </a:cubicBezTo>
                    <a:cubicBezTo>
                      <a:pt x="1781" y="1850"/>
                      <a:pt x="1872" y="1781"/>
                      <a:pt x="1964" y="1690"/>
                    </a:cubicBezTo>
                    <a:cubicBezTo>
                      <a:pt x="2009" y="1621"/>
                      <a:pt x="2078" y="1530"/>
                      <a:pt x="2101" y="1439"/>
                    </a:cubicBezTo>
                    <a:cubicBezTo>
                      <a:pt x="2123" y="1416"/>
                      <a:pt x="2123" y="1370"/>
                      <a:pt x="2146" y="1325"/>
                    </a:cubicBezTo>
                    <a:cubicBezTo>
                      <a:pt x="2169" y="1256"/>
                      <a:pt x="2169" y="1188"/>
                      <a:pt x="2169" y="1142"/>
                    </a:cubicBezTo>
                    <a:cubicBezTo>
                      <a:pt x="2169" y="1096"/>
                      <a:pt x="2146" y="1051"/>
                      <a:pt x="2146" y="1005"/>
                    </a:cubicBezTo>
                    <a:cubicBezTo>
                      <a:pt x="2146" y="937"/>
                      <a:pt x="2123" y="891"/>
                      <a:pt x="2123" y="823"/>
                    </a:cubicBezTo>
                    <a:cubicBezTo>
                      <a:pt x="2101" y="731"/>
                      <a:pt x="2055" y="617"/>
                      <a:pt x="1986" y="526"/>
                    </a:cubicBezTo>
                    <a:cubicBezTo>
                      <a:pt x="1964" y="457"/>
                      <a:pt x="1895" y="389"/>
                      <a:pt x="1827" y="343"/>
                    </a:cubicBezTo>
                    <a:cubicBezTo>
                      <a:pt x="1758" y="252"/>
                      <a:pt x="1644" y="183"/>
                      <a:pt x="1553" y="138"/>
                    </a:cubicBezTo>
                    <a:cubicBezTo>
                      <a:pt x="1484" y="92"/>
                      <a:pt x="1393" y="69"/>
                      <a:pt x="1302" y="46"/>
                    </a:cubicBezTo>
                    <a:cubicBezTo>
                      <a:pt x="1210" y="1"/>
                      <a:pt x="1119" y="1"/>
                      <a:pt x="1028" y="1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11" name="Google Shape;611;p17"/>
              <p:cNvSpPr/>
              <p:nvPr/>
            </p:nvSpPr>
            <p:spPr>
              <a:xfrm>
                <a:off x="4390509" y="214634"/>
                <a:ext cx="77144" cy="87010"/>
              </a:xfrm>
              <a:custGeom>
                <a:avLst/>
                <a:gdLst/>
                <a:ahLst/>
                <a:cxnLst/>
                <a:rect l="l" t="t" r="r" b="b"/>
                <a:pathLst>
                  <a:path w="2854" h="3219" extrusionOk="0">
                    <a:moveTo>
                      <a:pt x="1347" y="320"/>
                    </a:moveTo>
                    <a:cubicBezTo>
                      <a:pt x="1439" y="343"/>
                      <a:pt x="1530" y="366"/>
                      <a:pt x="1621" y="388"/>
                    </a:cubicBezTo>
                    <a:cubicBezTo>
                      <a:pt x="1713" y="457"/>
                      <a:pt x="1827" y="503"/>
                      <a:pt x="1918" y="571"/>
                    </a:cubicBezTo>
                    <a:cubicBezTo>
                      <a:pt x="2009" y="662"/>
                      <a:pt x="2101" y="731"/>
                      <a:pt x="2169" y="845"/>
                    </a:cubicBezTo>
                    <a:cubicBezTo>
                      <a:pt x="2260" y="959"/>
                      <a:pt x="2329" y="1073"/>
                      <a:pt x="2375" y="1210"/>
                    </a:cubicBezTo>
                    <a:cubicBezTo>
                      <a:pt x="2443" y="1324"/>
                      <a:pt x="2466" y="1461"/>
                      <a:pt x="2489" y="1598"/>
                    </a:cubicBezTo>
                    <a:cubicBezTo>
                      <a:pt x="2511" y="1735"/>
                      <a:pt x="2511" y="1895"/>
                      <a:pt x="2489" y="2032"/>
                    </a:cubicBezTo>
                    <a:cubicBezTo>
                      <a:pt x="2489" y="2123"/>
                      <a:pt x="2443" y="2214"/>
                      <a:pt x="2420" y="2329"/>
                    </a:cubicBezTo>
                    <a:cubicBezTo>
                      <a:pt x="2375" y="2397"/>
                      <a:pt x="2329" y="2488"/>
                      <a:pt x="2283" y="2557"/>
                    </a:cubicBezTo>
                    <a:cubicBezTo>
                      <a:pt x="2238" y="2602"/>
                      <a:pt x="2192" y="2671"/>
                      <a:pt x="2123" y="2717"/>
                    </a:cubicBezTo>
                    <a:cubicBezTo>
                      <a:pt x="2078" y="2739"/>
                      <a:pt x="2009" y="2785"/>
                      <a:pt x="1941" y="2808"/>
                    </a:cubicBezTo>
                    <a:cubicBezTo>
                      <a:pt x="1872" y="2854"/>
                      <a:pt x="1804" y="2854"/>
                      <a:pt x="1735" y="2876"/>
                    </a:cubicBezTo>
                    <a:lnTo>
                      <a:pt x="1507" y="2876"/>
                    </a:lnTo>
                    <a:cubicBezTo>
                      <a:pt x="1416" y="2854"/>
                      <a:pt x="1325" y="2831"/>
                      <a:pt x="1256" y="2808"/>
                    </a:cubicBezTo>
                    <a:cubicBezTo>
                      <a:pt x="1142" y="2762"/>
                      <a:pt x="1028" y="2694"/>
                      <a:pt x="914" y="2625"/>
                    </a:cubicBezTo>
                    <a:cubicBezTo>
                      <a:pt x="822" y="2534"/>
                      <a:pt x="754" y="2466"/>
                      <a:pt x="685" y="2351"/>
                    </a:cubicBezTo>
                    <a:cubicBezTo>
                      <a:pt x="594" y="2260"/>
                      <a:pt x="526" y="2146"/>
                      <a:pt x="480" y="2009"/>
                    </a:cubicBezTo>
                    <a:cubicBezTo>
                      <a:pt x="412" y="1872"/>
                      <a:pt x="366" y="1712"/>
                      <a:pt x="343" y="1575"/>
                    </a:cubicBezTo>
                    <a:cubicBezTo>
                      <a:pt x="343" y="1507"/>
                      <a:pt x="343" y="1438"/>
                      <a:pt x="343" y="1347"/>
                    </a:cubicBezTo>
                    <a:cubicBezTo>
                      <a:pt x="343" y="1301"/>
                      <a:pt x="343" y="1256"/>
                      <a:pt x="343" y="1210"/>
                    </a:cubicBezTo>
                    <a:lnTo>
                      <a:pt x="343" y="1187"/>
                    </a:lnTo>
                    <a:cubicBezTo>
                      <a:pt x="366" y="1073"/>
                      <a:pt x="389" y="982"/>
                      <a:pt x="434" y="891"/>
                    </a:cubicBezTo>
                    <a:cubicBezTo>
                      <a:pt x="480" y="799"/>
                      <a:pt x="526" y="708"/>
                      <a:pt x="571" y="639"/>
                    </a:cubicBezTo>
                    <a:cubicBezTo>
                      <a:pt x="594" y="617"/>
                      <a:pt x="594" y="617"/>
                      <a:pt x="617" y="594"/>
                    </a:cubicBezTo>
                    <a:cubicBezTo>
                      <a:pt x="640" y="548"/>
                      <a:pt x="685" y="525"/>
                      <a:pt x="731" y="480"/>
                    </a:cubicBezTo>
                    <a:cubicBezTo>
                      <a:pt x="777" y="457"/>
                      <a:pt x="822" y="434"/>
                      <a:pt x="868" y="411"/>
                    </a:cubicBezTo>
                    <a:cubicBezTo>
                      <a:pt x="868" y="411"/>
                      <a:pt x="868" y="411"/>
                      <a:pt x="868" y="388"/>
                    </a:cubicBezTo>
                    <a:lnTo>
                      <a:pt x="891" y="388"/>
                    </a:lnTo>
                    <a:cubicBezTo>
                      <a:pt x="947" y="370"/>
                      <a:pt x="1004" y="351"/>
                      <a:pt x="1074" y="332"/>
                    </a:cubicBezTo>
                    <a:lnTo>
                      <a:pt x="1074" y="332"/>
                    </a:lnTo>
                    <a:cubicBezTo>
                      <a:pt x="1073" y="335"/>
                      <a:pt x="1073" y="338"/>
                      <a:pt x="1073" y="343"/>
                    </a:cubicBezTo>
                    <a:cubicBezTo>
                      <a:pt x="1073" y="343"/>
                      <a:pt x="1073" y="337"/>
                      <a:pt x="1076" y="331"/>
                    </a:cubicBezTo>
                    <a:lnTo>
                      <a:pt x="1076" y="331"/>
                    </a:lnTo>
                    <a:cubicBezTo>
                      <a:pt x="1076" y="331"/>
                      <a:pt x="1075" y="332"/>
                      <a:pt x="1074" y="332"/>
                    </a:cubicBezTo>
                    <a:lnTo>
                      <a:pt x="1074" y="332"/>
                    </a:lnTo>
                    <a:cubicBezTo>
                      <a:pt x="1074" y="320"/>
                      <a:pt x="1078" y="320"/>
                      <a:pt x="1096" y="320"/>
                    </a:cubicBezTo>
                    <a:cubicBezTo>
                      <a:pt x="1085" y="320"/>
                      <a:pt x="1079" y="325"/>
                      <a:pt x="1076" y="331"/>
                    </a:cubicBezTo>
                    <a:lnTo>
                      <a:pt x="1076" y="331"/>
                    </a:lnTo>
                    <a:cubicBezTo>
                      <a:pt x="1090" y="327"/>
                      <a:pt x="1104" y="324"/>
                      <a:pt x="1119" y="320"/>
                    </a:cubicBezTo>
                    <a:close/>
                    <a:moveTo>
                      <a:pt x="1233" y="0"/>
                    </a:moveTo>
                    <a:cubicBezTo>
                      <a:pt x="1165" y="0"/>
                      <a:pt x="1073" y="0"/>
                      <a:pt x="1005" y="23"/>
                    </a:cubicBezTo>
                    <a:lnTo>
                      <a:pt x="982" y="23"/>
                    </a:lnTo>
                    <a:cubicBezTo>
                      <a:pt x="914" y="46"/>
                      <a:pt x="868" y="46"/>
                      <a:pt x="822" y="69"/>
                    </a:cubicBezTo>
                    <a:cubicBezTo>
                      <a:pt x="800" y="69"/>
                      <a:pt x="800" y="69"/>
                      <a:pt x="800" y="92"/>
                    </a:cubicBezTo>
                    <a:cubicBezTo>
                      <a:pt x="754" y="92"/>
                      <a:pt x="731" y="115"/>
                      <a:pt x="708" y="115"/>
                    </a:cubicBezTo>
                    <a:cubicBezTo>
                      <a:pt x="708" y="115"/>
                      <a:pt x="685" y="137"/>
                      <a:pt x="685" y="137"/>
                    </a:cubicBezTo>
                    <a:lnTo>
                      <a:pt x="663" y="137"/>
                    </a:lnTo>
                    <a:cubicBezTo>
                      <a:pt x="663" y="137"/>
                      <a:pt x="663" y="160"/>
                      <a:pt x="640" y="160"/>
                    </a:cubicBezTo>
                    <a:lnTo>
                      <a:pt x="617" y="160"/>
                    </a:lnTo>
                    <a:cubicBezTo>
                      <a:pt x="617" y="160"/>
                      <a:pt x="617" y="183"/>
                      <a:pt x="617" y="183"/>
                    </a:cubicBezTo>
                    <a:lnTo>
                      <a:pt x="594" y="183"/>
                    </a:lnTo>
                    <a:cubicBezTo>
                      <a:pt x="594" y="183"/>
                      <a:pt x="571" y="183"/>
                      <a:pt x="571" y="206"/>
                    </a:cubicBezTo>
                    <a:cubicBezTo>
                      <a:pt x="480" y="274"/>
                      <a:pt x="389" y="366"/>
                      <a:pt x="320" y="457"/>
                    </a:cubicBezTo>
                    <a:lnTo>
                      <a:pt x="297" y="457"/>
                    </a:lnTo>
                    <a:cubicBezTo>
                      <a:pt x="229" y="548"/>
                      <a:pt x="160" y="662"/>
                      <a:pt x="115" y="799"/>
                    </a:cubicBezTo>
                    <a:cubicBezTo>
                      <a:pt x="23" y="1050"/>
                      <a:pt x="1" y="1324"/>
                      <a:pt x="23" y="1575"/>
                    </a:cubicBezTo>
                    <a:cubicBezTo>
                      <a:pt x="23" y="1575"/>
                      <a:pt x="23" y="1575"/>
                      <a:pt x="23" y="1598"/>
                    </a:cubicBezTo>
                    <a:cubicBezTo>
                      <a:pt x="46" y="1804"/>
                      <a:pt x="115" y="1986"/>
                      <a:pt x="183" y="2169"/>
                    </a:cubicBezTo>
                    <a:cubicBezTo>
                      <a:pt x="366" y="2557"/>
                      <a:pt x="663" y="2876"/>
                      <a:pt x="1051" y="3082"/>
                    </a:cubicBezTo>
                    <a:cubicBezTo>
                      <a:pt x="1233" y="3173"/>
                      <a:pt x="1439" y="3219"/>
                      <a:pt x="1667" y="3219"/>
                    </a:cubicBezTo>
                    <a:cubicBezTo>
                      <a:pt x="1758" y="3196"/>
                      <a:pt x="1850" y="3196"/>
                      <a:pt x="1964" y="3150"/>
                    </a:cubicBezTo>
                    <a:cubicBezTo>
                      <a:pt x="2078" y="3127"/>
                      <a:pt x="2169" y="3082"/>
                      <a:pt x="2260" y="3013"/>
                    </a:cubicBezTo>
                    <a:cubicBezTo>
                      <a:pt x="2443" y="2899"/>
                      <a:pt x="2580" y="2739"/>
                      <a:pt x="2671" y="2557"/>
                    </a:cubicBezTo>
                    <a:cubicBezTo>
                      <a:pt x="2785" y="2351"/>
                      <a:pt x="2831" y="2123"/>
                      <a:pt x="2831" y="1895"/>
                    </a:cubicBezTo>
                    <a:cubicBezTo>
                      <a:pt x="2854" y="1667"/>
                      <a:pt x="2808" y="1461"/>
                      <a:pt x="2740" y="1256"/>
                    </a:cubicBezTo>
                    <a:cubicBezTo>
                      <a:pt x="2694" y="1050"/>
                      <a:pt x="2580" y="868"/>
                      <a:pt x="2466" y="708"/>
                    </a:cubicBezTo>
                    <a:cubicBezTo>
                      <a:pt x="2215" y="343"/>
                      <a:pt x="1827" y="69"/>
                      <a:pt x="1393" y="0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12" name="Google Shape;612;p17"/>
              <p:cNvSpPr/>
              <p:nvPr/>
            </p:nvSpPr>
            <p:spPr>
              <a:xfrm>
                <a:off x="4298580" y="207227"/>
                <a:ext cx="46924" cy="46681"/>
              </a:xfrm>
              <a:custGeom>
                <a:avLst/>
                <a:gdLst/>
                <a:ahLst/>
                <a:cxnLst/>
                <a:rect l="l" t="t" r="r" b="b"/>
                <a:pathLst>
                  <a:path w="1736" h="1727" extrusionOk="0">
                    <a:moveTo>
                      <a:pt x="914" y="343"/>
                    </a:moveTo>
                    <a:cubicBezTo>
                      <a:pt x="959" y="343"/>
                      <a:pt x="982" y="343"/>
                      <a:pt x="1028" y="366"/>
                    </a:cubicBezTo>
                    <a:cubicBezTo>
                      <a:pt x="1073" y="366"/>
                      <a:pt x="1119" y="389"/>
                      <a:pt x="1165" y="411"/>
                    </a:cubicBezTo>
                    <a:cubicBezTo>
                      <a:pt x="1188" y="457"/>
                      <a:pt x="1233" y="480"/>
                      <a:pt x="1256" y="503"/>
                    </a:cubicBezTo>
                    <a:cubicBezTo>
                      <a:pt x="1302" y="548"/>
                      <a:pt x="1325" y="571"/>
                      <a:pt x="1347" y="617"/>
                    </a:cubicBezTo>
                    <a:cubicBezTo>
                      <a:pt x="1370" y="662"/>
                      <a:pt x="1370" y="708"/>
                      <a:pt x="1393" y="754"/>
                    </a:cubicBezTo>
                    <a:cubicBezTo>
                      <a:pt x="1393" y="799"/>
                      <a:pt x="1393" y="845"/>
                      <a:pt x="1393" y="891"/>
                    </a:cubicBezTo>
                    <a:cubicBezTo>
                      <a:pt x="1393" y="936"/>
                      <a:pt x="1393" y="982"/>
                      <a:pt x="1370" y="1028"/>
                    </a:cubicBezTo>
                    <a:cubicBezTo>
                      <a:pt x="1347" y="1073"/>
                      <a:pt x="1325" y="1142"/>
                      <a:pt x="1302" y="1187"/>
                    </a:cubicBezTo>
                    <a:cubicBezTo>
                      <a:pt x="1279" y="1210"/>
                      <a:pt x="1256" y="1233"/>
                      <a:pt x="1210" y="1279"/>
                    </a:cubicBezTo>
                    <a:cubicBezTo>
                      <a:pt x="1188" y="1302"/>
                      <a:pt x="1142" y="1324"/>
                      <a:pt x="1096" y="1347"/>
                    </a:cubicBezTo>
                    <a:cubicBezTo>
                      <a:pt x="1051" y="1370"/>
                      <a:pt x="1005" y="1393"/>
                      <a:pt x="959" y="1393"/>
                    </a:cubicBezTo>
                    <a:lnTo>
                      <a:pt x="822" y="1393"/>
                    </a:lnTo>
                    <a:cubicBezTo>
                      <a:pt x="777" y="1393"/>
                      <a:pt x="731" y="1393"/>
                      <a:pt x="685" y="1370"/>
                    </a:cubicBezTo>
                    <a:cubicBezTo>
                      <a:pt x="640" y="1347"/>
                      <a:pt x="617" y="1347"/>
                      <a:pt x="571" y="1302"/>
                    </a:cubicBezTo>
                    <a:cubicBezTo>
                      <a:pt x="526" y="1279"/>
                      <a:pt x="503" y="1256"/>
                      <a:pt x="457" y="1210"/>
                    </a:cubicBezTo>
                    <a:cubicBezTo>
                      <a:pt x="434" y="1187"/>
                      <a:pt x="412" y="1142"/>
                      <a:pt x="389" y="1096"/>
                    </a:cubicBezTo>
                    <a:cubicBezTo>
                      <a:pt x="366" y="1050"/>
                      <a:pt x="343" y="1005"/>
                      <a:pt x="343" y="959"/>
                    </a:cubicBezTo>
                    <a:cubicBezTo>
                      <a:pt x="320" y="913"/>
                      <a:pt x="320" y="891"/>
                      <a:pt x="320" y="845"/>
                    </a:cubicBezTo>
                    <a:cubicBezTo>
                      <a:pt x="343" y="777"/>
                      <a:pt x="343" y="731"/>
                      <a:pt x="366" y="685"/>
                    </a:cubicBezTo>
                    <a:cubicBezTo>
                      <a:pt x="366" y="662"/>
                      <a:pt x="366" y="640"/>
                      <a:pt x="389" y="640"/>
                    </a:cubicBezTo>
                    <a:cubicBezTo>
                      <a:pt x="389" y="617"/>
                      <a:pt x="389" y="617"/>
                      <a:pt x="389" y="594"/>
                    </a:cubicBezTo>
                    <a:lnTo>
                      <a:pt x="412" y="594"/>
                    </a:lnTo>
                    <a:cubicBezTo>
                      <a:pt x="412" y="594"/>
                      <a:pt x="412" y="571"/>
                      <a:pt x="412" y="571"/>
                    </a:cubicBezTo>
                    <a:cubicBezTo>
                      <a:pt x="434" y="525"/>
                      <a:pt x="480" y="503"/>
                      <a:pt x="503" y="457"/>
                    </a:cubicBezTo>
                    <a:cubicBezTo>
                      <a:pt x="549" y="434"/>
                      <a:pt x="594" y="411"/>
                      <a:pt x="617" y="389"/>
                    </a:cubicBezTo>
                    <a:cubicBezTo>
                      <a:pt x="640" y="389"/>
                      <a:pt x="663" y="366"/>
                      <a:pt x="685" y="366"/>
                    </a:cubicBezTo>
                    <a:cubicBezTo>
                      <a:pt x="708" y="366"/>
                      <a:pt x="731" y="343"/>
                      <a:pt x="754" y="343"/>
                    </a:cubicBezTo>
                    <a:close/>
                    <a:moveTo>
                      <a:pt x="868" y="0"/>
                    </a:moveTo>
                    <a:cubicBezTo>
                      <a:pt x="777" y="0"/>
                      <a:pt x="663" y="23"/>
                      <a:pt x="571" y="46"/>
                    </a:cubicBezTo>
                    <a:cubicBezTo>
                      <a:pt x="526" y="69"/>
                      <a:pt x="457" y="115"/>
                      <a:pt x="412" y="137"/>
                    </a:cubicBezTo>
                    <a:cubicBezTo>
                      <a:pt x="366" y="160"/>
                      <a:pt x="320" y="206"/>
                      <a:pt x="275" y="229"/>
                    </a:cubicBezTo>
                    <a:cubicBezTo>
                      <a:pt x="275" y="252"/>
                      <a:pt x="275" y="252"/>
                      <a:pt x="252" y="252"/>
                    </a:cubicBezTo>
                    <a:cubicBezTo>
                      <a:pt x="252" y="274"/>
                      <a:pt x="229" y="297"/>
                      <a:pt x="206" y="320"/>
                    </a:cubicBezTo>
                    <a:cubicBezTo>
                      <a:pt x="160" y="366"/>
                      <a:pt x="138" y="411"/>
                      <a:pt x="92" y="480"/>
                    </a:cubicBezTo>
                    <a:cubicBezTo>
                      <a:pt x="92" y="503"/>
                      <a:pt x="69" y="525"/>
                      <a:pt x="69" y="571"/>
                    </a:cubicBezTo>
                    <a:cubicBezTo>
                      <a:pt x="46" y="571"/>
                      <a:pt x="46" y="594"/>
                      <a:pt x="46" y="594"/>
                    </a:cubicBezTo>
                    <a:cubicBezTo>
                      <a:pt x="46" y="617"/>
                      <a:pt x="46" y="617"/>
                      <a:pt x="24" y="640"/>
                    </a:cubicBezTo>
                    <a:cubicBezTo>
                      <a:pt x="24" y="708"/>
                      <a:pt x="1" y="777"/>
                      <a:pt x="1" y="845"/>
                    </a:cubicBezTo>
                    <a:cubicBezTo>
                      <a:pt x="1" y="868"/>
                      <a:pt x="1" y="913"/>
                      <a:pt x="1" y="936"/>
                    </a:cubicBezTo>
                    <a:cubicBezTo>
                      <a:pt x="1" y="1005"/>
                      <a:pt x="24" y="1050"/>
                      <a:pt x="24" y="1096"/>
                    </a:cubicBezTo>
                    <a:cubicBezTo>
                      <a:pt x="46" y="1142"/>
                      <a:pt x="69" y="1187"/>
                      <a:pt x="92" y="1233"/>
                    </a:cubicBezTo>
                    <a:cubicBezTo>
                      <a:pt x="115" y="1302"/>
                      <a:pt x="160" y="1347"/>
                      <a:pt x="183" y="1393"/>
                    </a:cubicBezTo>
                    <a:cubicBezTo>
                      <a:pt x="297" y="1530"/>
                      <a:pt x="412" y="1621"/>
                      <a:pt x="571" y="1667"/>
                    </a:cubicBezTo>
                    <a:cubicBezTo>
                      <a:pt x="658" y="1710"/>
                      <a:pt x="745" y="1726"/>
                      <a:pt x="838" y="1726"/>
                    </a:cubicBezTo>
                    <a:cubicBezTo>
                      <a:pt x="891" y="1726"/>
                      <a:pt x="947" y="1721"/>
                      <a:pt x="1005" y="1712"/>
                    </a:cubicBezTo>
                    <a:cubicBezTo>
                      <a:pt x="1142" y="1690"/>
                      <a:pt x="1302" y="1621"/>
                      <a:pt x="1416" y="1530"/>
                    </a:cubicBezTo>
                    <a:cubicBezTo>
                      <a:pt x="1530" y="1438"/>
                      <a:pt x="1598" y="1324"/>
                      <a:pt x="1667" y="1210"/>
                    </a:cubicBezTo>
                    <a:cubicBezTo>
                      <a:pt x="1735" y="1050"/>
                      <a:pt x="1735" y="891"/>
                      <a:pt x="1713" y="708"/>
                    </a:cubicBezTo>
                    <a:cubicBezTo>
                      <a:pt x="1690" y="594"/>
                      <a:pt x="1644" y="503"/>
                      <a:pt x="1576" y="389"/>
                    </a:cubicBezTo>
                    <a:cubicBezTo>
                      <a:pt x="1553" y="343"/>
                      <a:pt x="1507" y="297"/>
                      <a:pt x="1462" y="252"/>
                    </a:cubicBezTo>
                    <a:cubicBezTo>
                      <a:pt x="1416" y="183"/>
                      <a:pt x="1325" y="137"/>
                      <a:pt x="1279" y="115"/>
                    </a:cubicBezTo>
                    <a:cubicBezTo>
                      <a:pt x="1233" y="69"/>
                      <a:pt x="1165" y="69"/>
                      <a:pt x="1119" y="46"/>
                    </a:cubicBezTo>
                    <a:cubicBezTo>
                      <a:pt x="1073" y="23"/>
                      <a:pt x="1028" y="23"/>
                      <a:pt x="982" y="23"/>
                    </a:cubicBezTo>
                    <a:cubicBezTo>
                      <a:pt x="937" y="0"/>
                      <a:pt x="914" y="0"/>
                      <a:pt x="868" y="0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13" name="Google Shape;613;p17"/>
              <p:cNvSpPr/>
              <p:nvPr/>
            </p:nvSpPr>
            <p:spPr>
              <a:xfrm>
                <a:off x="4399781" y="317672"/>
                <a:ext cx="67872" cy="66872"/>
              </a:xfrm>
              <a:custGeom>
                <a:avLst/>
                <a:gdLst/>
                <a:ahLst/>
                <a:cxnLst/>
                <a:rect l="l" t="t" r="r" b="b"/>
                <a:pathLst>
                  <a:path w="2511" h="2474" extrusionOk="0">
                    <a:moveTo>
                      <a:pt x="1324" y="320"/>
                    </a:moveTo>
                    <a:cubicBezTo>
                      <a:pt x="1415" y="320"/>
                      <a:pt x="1484" y="343"/>
                      <a:pt x="1552" y="365"/>
                    </a:cubicBezTo>
                    <a:cubicBezTo>
                      <a:pt x="1643" y="388"/>
                      <a:pt x="1712" y="434"/>
                      <a:pt x="1780" y="480"/>
                    </a:cubicBezTo>
                    <a:cubicBezTo>
                      <a:pt x="1849" y="525"/>
                      <a:pt x="1895" y="571"/>
                      <a:pt x="1963" y="639"/>
                    </a:cubicBezTo>
                    <a:cubicBezTo>
                      <a:pt x="2009" y="685"/>
                      <a:pt x="2054" y="753"/>
                      <a:pt x="2077" y="822"/>
                    </a:cubicBezTo>
                    <a:cubicBezTo>
                      <a:pt x="2123" y="890"/>
                      <a:pt x="2146" y="982"/>
                      <a:pt x="2168" y="1073"/>
                    </a:cubicBezTo>
                    <a:cubicBezTo>
                      <a:pt x="2168" y="1141"/>
                      <a:pt x="2191" y="1233"/>
                      <a:pt x="2168" y="1301"/>
                    </a:cubicBezTo>
                    <a:cubicBezTo>
                      <a:pt x="2168" y="1393"/>
                      <a:pt x="2146" y="1461"/>
                      <a:pt x="2123" y="1552"/>
                    </a:cubicBezTo>
                    <a:cubicBezTo>
                      <a:pt x="2100" y="1621"/>
                      <a:pt x="2054" y="1689"/>
                      <a:pt x="2009" y="1758"/>
                    </a:cubicBezTo>
                    <a:cubicBezTo>
                      <a:pt x="1986" y="1826"/>
                      <a:pt x="1917" y="1872"/>
                      <a:pt x="1872" y="1918"/>
                    </a:cubicBezTo>
                    <a:cubicBezTo>
                      <a:pt x="1803" y="1986"/>
                      <a:pt x="1758" y="2009"/>
                      <a:pt x="1666" y="2054"/>
                    </a:cubicBezTo>
                    <a:cubicBezTo>
                      <a:pt x="1598" y="2100"/>
                      <a:pt x="1507" y="2123"/>
                      <a:pt x="1438" y="2146"/>
                    </a:cubicBezTo>
                    <a:lnTo>
                      <a:pt x="1187" y="2146"/>
                    </a:lnTo>
                    <a:cubicBezTo>
                      <a:pt x="1096" y="2146"/>
                      <a:pt x="1027" y="2123"/>
                      <a:pt x="959" y="2100"/>
                    </a:cubicBezTo>
                    <a:cubicBezTo>
                      <a:pt x="890" y="2077"/>
                      <a:pt x="822" y="2032"/>
                      <a:pt x="753" y="2009"/>
                    </a:cubicBezTo>
                    <a:cubicBezTo>
                      <a:pt x="685" y="1940"/>
                      <a:pt x="616" y="1895"/>
                      <a:pt x="548" y="1826"/>
                    </a:cubicBezTo>
                    <a:cubicBezTo>
                      <a:pt x="525" y="1781"/>
                      <a:pt x="479" y="1712"/>
                      <a:pt x="434" y="1666"/>
                    </a:cubicBezTo>
                    <a:cubicBezTo>
                      <a:pt x="411" y="1575"/>
                      <a:pt x="388" y="1507"/>
                      <a:pt x="365" y="1415"/>
                    </a:cubicBezTo>
                    <a:cubicBezTo>
                      <a:pt x="342" y="1347"/>
                      <a:pt x="342" y="1256"/>
                      <a:pt x="342" y="1164"/>
                    </a:cubicBezTo>
                    <a:cubicBezTo>
                      <a:pt x="365" y="1096"/>
                      <a:pt x="365" y="1027"/>
                      <a:pt x="388" y="936"/>
                    </a:cubicBezTo>
                    <a:cubicBezTo>
                      <a:pt x="434" y="868"/>
                      <a:pt x="457" y="799"/>
                      <a:pt x="502" y="731"/>
                    </a:cubicBezTo>
                    <a:cubicBezTo>
                      <a:pt x="525" y="685"/>
                      <a:pt x="548" y="662"/>
                      <a:pt x="571" y="616"/>
                    </a:cubicBezTo>
                    <a:cubicBezTo>
                      <a:pt x="594" y="594"/>
                      <a:pt x="616" y="571"/>
                      <a:pt x="639" y="548"/>
                    </a:cubicBezTo>
                    <a:cubicBezTo>
                      <a:pt x="662" y="525"/>
                      <a:pt x="685" y="525"/>
                      <a:pt x="708" y="502"/>
                    </a:cubicBezTo>
                    <a:cubicBezTo>
                      <a:pt x="753" y="480"/>
                      <a:pt x="776" y="457"/>
                      <a:pt x="822" y="434"/>
                    </a:cubicBezTo>
                    <a:cubicBezTo>
                      <a:pt x="822" y="434"/>
                      <a:pt x="845" y="411"/>
                      <a:pt x="845" y="411"/>
                    </a:cubicBezTo>
                    <a:cubicBezTo>
                      <a:pt x="890" y="388"/>
                      <a:pt x="936" y="388"/>
                      <a:pt x="982" y="365"/>
                    </a:cubicBezTo>
                    <a:lnTo>
                      <a:pt x="1004" y="365"/>
                    </a:lnTo>
                    <a:cubicBezTo>
                      <a:pt x="1004" y="365"/>
                      <a:pt x="1004" y="343"/>
                      <a:pt x="1027" y="343"/>
                    </a:cubicBezTo>
                    <a:lnTo>
                      <a:pt x="1096" y="343"/>
                    </a:lnTo>
                    <a:cubicBezTo>
                      <a:pt x="1164" y="320"/>
                      <a:pt x="1210" y="320"/>
                      <a:pt x="1278" y="320"/>
                    </a:cubicBezTo>
                    <a:close/>
                    <a:moveTo>
                      <a:pt x="1255" y="0"/>
                    </a:moveTo>
                    <a:cubicBezTo>
                      <a:pt x="1187" y="0"/>
                      <a:pt x="1096" y="0"/>
                      <a:pt x="1027" y="23"/>
                    </a:cubicBezTo>
                    <a:cubicBezTo>
                      <a:pt x="959" y="23"/>
                      <a:pt x="913" y="46"/>
                      <a:pt x="845" y="69"/>
                    </a:cubicBezTo>
                    <a:cubicBezTo>
                      <a:pt x="822" y="69"/>
                      <a:pt x="799" y="91"/>
                      <a:pt x="776" y="91"/>
                    </a:cubicBezTo>
                    <a:lnTo>
                      <a:pt x="753" y="91"/>
                    </a:lnTo>
                    <a:cubicBezTo>
                      <a:pt x="730" y="114"/>
                      <a:pt x="685" y="137"/>
                      <a:pt x="662" y="160"/>
                    </a:cubicBezTo>
                    <a:lnTo>
                      <a:pt x="639" y="160"/>
                    </a:lnTo>
                    <a:cubicBezTo>
                      <a:pt x="548" y="206"/>
                      <a:pt x="479" y="274"/>
                      <a:pt x="411" y="320"/>
                    </a:cubicBezTo>
                    <a:cubicBezTo>
                      <a:pt x="411" y="343"/>
                      <a:pt x="411" y="343"/>
                      <a:pt x="388" y="343"/>
                    </a:cubicBezTo>
                    <a:cubicBezTo>
                      <a:pt x="365" y="365"/>
                      <a:pt x="342" y="388"/>
                      <a:pt x="320" y="411"/>
                    </a:cubicBezTo>
                    <a:cubicBezTo>
                      <a:pt x="251" y="502"/>
                      <a:pt x="205" y="571"/>
                      <a:pt x="160" y="662"/>
                    </a:cubicBezTo>
                    <a:cubicBezTo>
                      <a:pt x="137" y="731"/>
                      <a:pt x="91" y="799"/>
                      <a:pt x="69" y="868"/>
                    </a:cubicBezTo>
                    <a:cubicBezTo>
                      <a:pt x="69" y="890"/>
                      <a:pt x="69" y="913"/>
                      <a:pt x="46" y="936"/>
                    </a:cubicBezTo>
                    <a:cubicBezTo>
                      <a:pt x="46" y="959"/>
                      <a:pt x="46" y="959"/>
                      <a:pt x="46" y="959"/>
                    </a:cubicBezTo>
                    <a:cubicBezTo>
                      <a:pt x="0" y="1141"/>
                      <a:pt x="0" y="1324"/>
                      <a:pt x="46" y="1507"/>
                    </a:cubicBezTo>
                    <a:cubicBezTo>
                      <a:pt x="91" y="1689"/>
                      <a:pt x="183" y="1872"/>
                      <a:pt x="297" y="2032"/>
                    </a:cubicBezTo>
                    <a:cubicBezTo>
                      <a:pt x="434" y="2169"/>
                      <a:pt x="594" y="2306"/>
                      <a:pt x="776" y="2374"/>
                    </a:cubicBezTo>
                    <a:cubicBezTo>
                      <a:pt x="916" y="2444"/>
                      <a:pt x="1082" y="2474"/>
                      <a:pt x="1254" y="2474"/>
                    </a:cubicBezTo>
                    <a:cubicBezTo>
                      <a:pt x="1307" y="2474"/>
                      <a:pt x="1361" y="2471"/>
                      <a:pt x="1415" y="2465"/>
                    </a:cubicBezTo>
                    <a:cubicBezTo>
                      <a:pt x="1621" y="2442"/>
                      <a:pt x="1826" y="2374"/>
                      <a:pt x="1986" y="2237"/>
                    </a:cubicBezTo>
                    <a:cubicBezTo>
                      <a:pt x="2146" y="2146"/>
                      <a:pt x="2260" y="1986"/>
                      <a:pt x="2351" y="1826"/>
                    </a:cubicBezTo>
                    <a:cubicBezTo>
                      <a:pt x="2397" y="1735"/>
                      <a:pt x="2442" y="1644"/>
                      <a:pt x="2465" y="1552"/>
                    </a:cubicBezTo>
                    <a:cubicBezTo>
                      <a:pt x="2488" y="1438"/>
                      <a:pt x="2511" y="1324"/>
                      <a:pt x="2511" y="1210"/>
                    </a:cubicBezTo>
                    <a:cubicBezTo>
                      <a:pt x="2511" y="1096"/>
                      <a:pt x="2488" y="982"/>
                      <a:pt x="2442" y="868"/>
                    </a:cubicBezTo>
                    <a:cubicBezTo>
                      <a:pt x="2420" y="776"/>
                      <a:pt x="2374" y="685"/>
                      <a:pt x="2328" y="616"/>
                    </a:cubicBezTo>
                    <a:cubicBezTo>
                      <a:pt x="2283" y="525"/>
                      <a:pt x="2214" y="457"/>
                      <a:pt x="2168" y="365"/>
                    </a:cubicBezTo>
                    <a:cubicBezTo>
                      <a:pt x="2100" y="320"/>
                      <a:pt x="2032" y="251"/>
                      <a:pt x="1963" y="206"/>
                    </a:cubicBezTo>
                    <a:cubicBezTo>
                      <a:pt x="1780" y="91"/>
                      <a:pt x="1575" y="23"/>
                      <a:pt x="1370" y="0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14" name="Google Shape;614;p17"/>
            <p:cNvSpPr/>
            <p:nvPr/>
          </p:nvSpPr>
          <p:spPr>
            <a:xfrm>
              <a:off x="4371576" y="30608"/>
              <a:ext cx="131771" cy="126203"/>
            </a:xfrm>
            <a:custGeom>
              <a:avLst/>
              <a:gdLst/>
              <a:ahLst/>
              <a:cxnLst/>
              <a:rect l="l" t="t" r="r" b="b"/>
              <a:pathLst>
                <a:path w="4875" h="4669" extrusionOk="0">
                  <a:moveTo>
                    <a:pt x="2121" y="0"/>
                  </a:moveTo>
                  <a:cubicBezTo>
                    <a:pt x="1960" y="0"/>
                    <a:pt x="1822" y="140"/>
                    <a:pt x="1758" y="411"/>
                  </a:cubicBezTo>
                  <a:lnTo>
                    <a:pt x="1735" y="480"/>
                  </a:lnTo>
                  <a:lnTo>
                    <a:pt x="1712" y="571"/>
                  </a:lnTo>
                  <a:lnTo>
                    <a:pt x="1484" y="1438"/>
                  </a:lnTo>
                  <a:lnTo>
                    <a:pt x="617" y="1758"/>
                  </a:lnTo>
                  <a:lnTo>
                    <a:pt x="502" y="1781"/>
                  </a:lnTo>
                  <a:cubicBezTo>
                    <a:pt x="46" y="1963"/>
                    <a:pt x="0" y="2306"/>
                    <a:pt x="411" y="2557"/>
                  </a:cubicBezTo>
                  <a:lnTo>
                    <a:pt x="571" y="2648"/>
                  </a:lnTo>
                  <a:lnTo>
                    <a:pt x="1301" y="3127"/>
                  </a:lnTo>
                  <a:lnTo>
                    <a:pt x="1347" y="4017"/>
                  </a:lnTo>
                  <a:lnTo>
                    <a:pt x="1347" y="4109"/>
                  </a:lnTo>
                  <a:lnTo>
                    <a:pt x="1347" y="4177"/>
                  </a:lnTo>
                  <a:cubicBezTo>
                    <a:pt x="1361" y="4497"/>
                    <a:pt x="1496" y="4669"/>
                    <a:pt x="1687" y="4669"/>
                  </a:cubicBezTo>
                  <a:cubicBezTo>
                    <a:pt x="1795" y="4669"/>
                    <a:pt x="1922" y="4613"/>
                    <a:pt x="2055" y="4497"/>
                  </a:cubicBezTo>
                  <a:lnTo>
                    <a:pt x="2123" y="4451"/>
                  </a:lnTo>
                  <a:lnTo>
                    <a:pt x="2191" y="4383"/>
                  </a:lnTo>
                  <a:lnTo>
                    <a:pt x="2876" y="3835"/>
                  </a:lnTo>
                  <a:lnTo>
                    <a:pt x="3812" y="4109"/>
                  </a:lnTo>
                  <a:lnTo>
                    <a:pt x="3881" y="4132"/>
                  </a:lnTo>
                  <a:cubicBezTo>
                    <a:pt x="3965" y="4156"/>
                    <a:pt x="4041" y="4167"/>
                    <a:pt x="4109" y="4167"/>
                  </a:cubicBezTo>
                  <a:cubicBezTo>
                    <a:pt x="4427" y="4167"/>
                    <a:pt x="4556" y="3915"/>
                    <a:pt x="4406" y="3538"/>
                  </a:cubicBezTo>
                  <a:lnTo>
                    <a:pt x="4018" y="2557"/>
                  </a:lnTo>
                  <a:lnTo>
                    <a:pt x="4520" y="1826"/>
                  </a:lnTo>
                  <a:lnTo>
                    <a:pt x="4565" y="1758"/>
                  </a:lnTo>
                  <a:lnTo>
                    <a:pt x="4611" y="1689"/>
                  </a:lnTo>
                  <a:cubicBezTo>
                    <a:pt x="4875" y="1293"/>
                    <a:pt x="4715" y="1003"/>
                    <a:pt x="4274" y="1003"/>
                  </a:cubicBezTo>
                  <a:cubicBezTo>
                    <a:pt x="4257" y="1003"/>
                    <a:pt x="4240" y="1004"/>
                    <a:pt x="4223" y="1004"/>
                  </a:cubicBezTo>
                  <a:lnTo>
                    <a:pt x="4177" y="1027"/>
                  </a:lnTo>
                  <a:lnTo>
                    <a:pt x="3173" y="1073"/>
                  </a:lnTo>
                  <a:lnTo>
                    <a:pt x="2625" y="365"/>
                  </a:lnTo>
                  <a:lnTo>
                    <a:pt x="2511" y="251"/>
                  </a:lnTo>
                  <a:cubicBezTo>
                    <a:pt x="2382" y="83"/>
                    <a:pt x="2245" y="0"/>
                    <a:pt x="21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15" name="Google Shape;615;p17"/>
            <p:cNvSpPr/>
            <p:nvPr/>
          </p:nvSpPr>
          <p:spPr>
            <a:xfrm>
              <a:off x="3035468" y="342948"/>
              <a:ext cx="193481" cy="191021"/>
            </a:xfrm>
            <a:custGeom>
              <a:avLst/>
              <a:gdLst/>
              <a:ahLst/>
              <a:cxnLst/>
              <a:rect l="l" t="t" r="r" b="b"/>
              <a:pathLst>
                <a:path w="7158" h="7067" extrusionOk="0">
                  <a:moveTo>
                    <a:pt x="4230" y="1"/>
                  </a:moveTo>
                  <a:cubicBezTo>
                    <a:pt x="4050" y="1"/>
                    <a:pt x="3847" y="107"/>
                    <a:pt x="3643" y="329"/>
                  </a:cubicBezTo>
                  <a:lnTo>
                    <a:pt x="3552" y="420"/>
                  </a:lnTo>
                  <a:lnTo>
                    <a:pt x="3460" y="512"/>
                  </a:lnTo>
                  <a:lnTo>
                    <a:pt x="2570" y="1493"/>
                  </a:lnTo>
                  <a:lnTo>
                    <a:pt x="1155" y="1265"/>
                  </a:lnTo>
                  <a:lnTo>
                    <a:pt x="995" y="1242"/>
                  </a:lnTo>
                  <a:cubicBezTo>
                    <a:pt x="930" y="1234"/>
                    <a:pt x="868" y="1230"/>
                    <a:pt x="809" y="1230"/>
                  </a:cubicBezTo>
                  <a:cubicBezTo>
                    <a:pt x="217" y="1230"/>
                    <a:pt x="1" y="1640"/>
                    <a:pt x="333" y="2201"/>
                  </a:cubicBezTo>
                  <a:lnTo>
                    <a:pt x="447" y="2452"/>
                  </a:lnTo>
                  <a:lnTo>
                    <a:pt x="1086" y="3616"/>
                  </a:lnTo>
                  <a:lnTo>
                    <a:pt x="516" y="4780"/>
                  </a:lnTo>
                  <a:lnTo>
                    <a:pt x="447" y="4917"/>
                  </a:lnTo>
                  <a:lnTo>
                    <a:pt x="379" y="5031"/>
                  </a:lnTo>
                  <a:cubicBezTo>
                    <a:pt x="101" y="5607"/>
                    <a:pt x="307" y="5993"/>
                    <a:pt x="831" y="5993"/>
                  </a:cubicBezTo>
                  <a:cubicBezTo>
                    <a:pt x="910" y="5993"/>
                    <a:pt x="995" y="5985"/>
                    <a:pt x="1086" y="5967"/>
                  </a:cubicBezTo>
                  <a:lnTo>
                    <a:pt x="1223" y="5944"/>
                  </a:lnTo>
                  <a:lnTo>
                    <a:pt x="1360" y="5921"/>
                  </a:lnTo>
                  <a:lnTo>
                    <a:pt x="2661" y="5670"/>
                  </a:lnTo>
                  <a:lnTo>
                    <a:pt x="3711" y="6674"/>
                  </a:lnTo>
                  <a:lnTo>
                    <a:pt x="3803" y="6766"/>
                  </a:lnTo>
                  <a:cubicBezTo>
                    <a:pt x="3997" y="6969"/>
                    <a:pt x="4192" y="7067"/>
                    <a:pt x="4363" y="7067"/>
                  </a:cubicBezTo>
                  <a:cubicBezTo>
                    <a:pt x="4633" y="7067"/>
                    <a:pt x="4842" y="6825"/>
                    <a:pt x="4898" y="6378"/>
                  </a:cubicBezTo>
                  <a:lnTo>
                    <a:pt x="5104" y="4803"/>
                  </a:lnTo>
                  <a:lnTo>
                    <a:pt x="6268" y="4186"/>
                  </a:lnTo>
                  <a:lnTo>
                    <a:pt x="6405" y="4118"/>
                  </a:lnTo>
                  <a:lnTo>
                    <a:pt x="6519" y="4072"/>
                  </a:lnTo>
                  <a:cubicBezTo>
                    <a:pt x="7158" y="3730"/>
                    <a:pt x="7135" y="3205"/>
                    <a:pt x="6473" y="2908"/>
                  </a:cubicBezTo>
                  <a:lnTo>
                    <a:pt x="6405" y="2863"/>
                  </a:lnTo>
                  <a:lnTo>
                    <a:pt x="5035" y="2223"/>
                  </a:lnTo>
                  <a:lnTo>
                    <a:pt x="4807" y="900"/>
                  </a:lnTo>
                  <a:lnTo>
                    <a:pt x="4784" y="649"/>
                  </a:lnTo>
                  <a:cubicBezTo>
                    <a:pt x="4703" y="228"/>
                    <a:pt x="4492" y="1"/>
                    <a:pt x="42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16" name="Google Shape;616;p17"/>
            <p:cNvSpPr/>
            <p:nvPr/>
          </p:nvSpPr>
          <p:spPr>
            <a:xfrm>
              <a:off x="2591935" y="332381"/>
              <a:ext cx="54330" cy="76522"/>
            </a:xfrm>
            <a:custGeom>
              <a:avLst/>
              <a:gdLst/>
              <a:ahLst/>
              <a:cxnLst/>
              <a:rect l="l" t="t" r="r" b="b"/>
              <a:pathLst>
                <a:path w="2010" h="2831" extrusionOk="0">
                  <a:moveTo>
                    <a:pt x="503" y="0"/>
                  </a:moveTo>
                  <a:lnTo>
                    <a:pt x="503" y="525"/>
                  </a:lnTo>
                  <a:cubicBezTo>
                    <a:pt x="480" y="822"/>
                    <a:pt x="366" y="1210"/>
                    <a:pt x="252" y="1415"/>
                  </a:cubicBezTo>
                  <a:lnTo>
                    <a:pt x="1" y="1780"/>
                  </a:lnTo>
                  <a:lnTo>
                    <a:pt x="434" y="1917"/>
                  </a:lnTo>
                  <a:cubicBezTo>
                    <a:pt x="663" y="1986"/>
                    <a:pt x="982" y="2214"/>
                    <a:pt x="1187" y="2442"/>
                  </a:cubicBezTo>
                  <a:lnTo>
                    <a:pt x="1530" y="2830"/>
                  </a:lnTo>
                  <a:lnTo>
                    <a:pt x="1530" y="2305"/>
                  </a:lnTo>
                  <a:cubicBezTo>
                    <a:pt x="1530" y="2032"/>
                    <a:pt x="1644" y="1621"/>
                    <a:pt x="1781" y="1438"/>
                  </a:cubicBezTo>
                  <a:lnTo>
                    <a:pt x="2009" y="1073"/>
                  </a:lnTo>
                  <a:lnTo>
                    <a:pt x="1598" y="936"/>
                  </a:lnTo>
                  <a:cubicBezTo>
                    <a:pt x="1370" y="845"/>
                    <a:pt x="1028" y="616"/>
                    <a:pt x="845" y="411"/>
                  </a:cubicBezTo>
                  <a:lnTo>
                    <a:pt x="503" y="0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17" name="Google Shape;617;p17"/>
            <p:cNvSpPr/>
            <p:nvPr/>
          </p:nvSpPr>
          <p:spPr>
            <a:xfrm>
              <a:off x="2983347" y="75669"/>
              <a:ext cx="47519" cy="67278"/>
            </a:xfrm>
            <a:custGeom>
              <a:avLst/>
              <a:gdLst/>
              <a:ahLst/>
              <a:cxnLst/>
              <a:rect l="l" t="t" r="r" b="b"/>
              <a:pathLst>
                <a:path w="1758" h="2489" extrusionOk="0">
                  <a:moveTo>
                    <a:pt x="1027" y="1"/>
                  </a:moveTo>
                  <a:lnTo>
                    <a:pt x="822" y="389"/>
                  </a:lnTo>
                  <a:cubicBezTo>
                    <a:pt x="708" y="594"/>
                    <a:pt x="480" y="845"/>
                    <a:pt x="320" y="959"/>
                  </a:cubicBezTo>
                  <a:lnTo>
                    <a:pt x="0" y="1142"/>
                  </a:lnTo>
                  <a:lnTo>
                    <a:pt x="251" y="1393"/>
                  </a:lnTo>
                  <a:cubicBezTo>
                    <a:pt x="411" y="1530"/>
                    <a:pt x="571" y="1827"/>
                    <a:pt x="639" y="2055"/>
                  </a:cubicBezTo>
                  <a:lnTo>
                    <a:pt x="731" y="2489"/>
                  </a:lnTo>
                  <a:lnTo>
                    <a:pt x="936" y="2101"/>
                  </a:lnTo>
                  <a:cubicBezTo>
                    <a:pt x="1050" y="1895"/>
                    <a:pt x="1278" y="1621"/>
                    <a:pt x="1461" y="1530"/>
                  </a:cubicBezTo>
                  <a:lnTo>
                    <a:pt x="1758" y="1347"/>
                  </a:lnTo>
                  <a:lnTo>
                    <a:pt x="1507" y="1096"/>
                  </a:lnTo>
                  <a:cubicBezTo>
                    <a:pt x="1370" y="959"/>
                    <a:pt x="1187" y="640"/>
                    <a:pt x="1142" y="412"/>
                  </a:cubicBezTo>
                  <a:lnTo>
                    <a:pt x="1027" y="1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18" name="Google Shape;618;p17"/>
            <p:cNvSpPr/>
            <p:nvPr/>
          </p:nvSpPr>
          <p:spPr>
            <a:xfrm>
              <a:off x="3505447" y="260481"/>
              <a:ext cx="54330" cy="76522"/>
            </a:xfrm>
            <a:custGeom>
              <a:avLst/>
              <a:gdLst/>
              <a:ahLst/>
              <a:cxnLst/>
              <a:rect l="l" t="t" r="r" b="b"/>
              <a:pathLst>
                <a:path w="2010" h="2831" extrusionOk="0">
                  <a:moveTo>
                    <a:pt x="503" y="0"/>
                  </a:moveTo>
                  <a:lnTo>
                    <a:pt x="503" y="525"/>
                  </a:lnTo>
                  <a:cubicBezTo>
                    <a:pt x="480" y="822"/>
                    <a:pt x="366" y="1210"/>
                    <a:pt x="252" y="1415"/>
                  </a:cubicBezTo>
                  <a:lnTo>
                    <a:pt x="1" y="1780"/>
                  </a:lnTo>
                  <a:lnTo>
                    <a:pt x="434" y="1917"/>
                  </a:lnTo>
                  <a:cubicBezTo>
                    <a:pt x="663" y="1986"/>
                    <a:pt x="982" y="2214"/>
                    <a:pt x="1187" y="2442"/>
                  </a:cubicBezTo>
                  <a:lnTo>
                    <a:pt x="1530" y="2830"/>
                  </a:lnTo>
                  <a:lnTo>
                    <a:pt x="1530" y="2305"/>
                  </a:lnTo>
                  <a:cubicBezTo>
                    <a:pt x="1530" y="2032"/>
                    <a:pt x="1644" y="1621"/>
                    <a:pt x="1781" y="1438"/>
                  </a:cubicBezTo>
                  <a:lnTo>
                    <a:pt x="2009" y="1073"/>
                  </a:lnTo>
                  <a:lnTo>
                    <a:pt x="1598" y="936"/>
                  </a:lnTo>
                  <a:cubicBezTo>
                    <a:pt x="1370" y="845"/>
                    <a:pt x="1028" y="616"/>
                    <a:pt x="845" y="411"/>
                  </a:cubicBezTo>
                  <a:lnTo>
                    <a:pt x="503" y="0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19" name="Google Shape;619;p17"/>
            <p:cNvSpPr/>
            <p:nvPr/>
          </p:nvSpPr>
          <p:spPr>
            <a:xfrm>
              <a:off x="4135810" y="96681"/>
              <a:ext cx="54330" cy="76522"/>
            </a:xfrm>
            <a:custGeom>
              <a:avLst/>
              <a:gdLst/>
              <a:ahLst/>
              <a:cxnLst/>
              <a:rect l="l" t="t" r="r" b="b"/>
              <a:pathLst>
                <a:path w="2010" h="2831" extrusionOk="0">
                  <a:moveTo>
                    <a:pt x="503" y="0"/>
                  </a:moveTo>
                  <a:lnTo>
                    <a:pt x="503" y="525"/>
                  </a:lnTo>
                  <a:cubicBezTo>
                    <a:pt x="480" y="822"/>
                    <a:pt x="366" y="1210"/>
                    <a:pt x="252" y="1415"/>
                  </a:cubicBezTo>
                  <a:lnTo>
                    <a:pt x="1" y="1780"/>
                  </a:lnTo>
                  <a:lnTo>
                    <a:pt x="434" y="1917"/>
                  </a:lnTo>
                  <a:cubicBezTo>
                    <a:pt x="663" y="1986"/>
                    <a:pt x="982" y="2214"/>
                    <a:pt x="1187" y="2442"/>
                  </a:cubicBezTo>
                  <a:lnTo>
                    <a:pt x="1530" y="2830"/>
                  </a:lnTo>
                  <a:lnTo>
                    <a:pt x="1530" y="2305"/>
                  </a:lnTo>
                  <a:cubicBezTo>
                    <a:pt x="1530" y="2032"/>
                    <a:pt x="1644" y="1621"/>
                    <a:pt x="1781" y="1438"/>
                  </a:cubicBezTo>
                  <a:lnTo>
                    <a:pt x="2009" y="1073"/>
                  </a:lnTo>
                  <a:lnTo>
                    <a:pt x="1598" y="936"/>
                  </a:lnTo>
                  <a:cubicBezTo>
                    <a:pt x="1370" y="845"/>
                    <a:pt x="1028" y="616"/>
                    <a:pt x="845" y="411"/>
                  </a:cubicBezTo>
                  <a:lnTo>
                    <a:pt x="503" y="0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620" name="Google Shape;620;p17"/>
            <p:cNvGrpSpPr/>
            <p:nvPr/>
          </p:nvGrpSpPr>
          <p:grpSpPr>
            <a:xfrm rot="10800000">
              <a:off x="1887054" y="392578"/>
              <a:ext cx="275192" cy="229971"/>
              <a:chOff x="1192779" y="389220"/>
              <a:chExt cx="275192" cy="229971"/>
            </a:xfrm>
          </p:grpSpPr>
          <p:sp>
            <p:nvSpPr>
              <p:cNvPr id="621" name="Google Shape;621;p17"/>
              <p:cNvSpPr/>
              <p:nvPr/>
            </p:nvSpPr>
            <p:spPr>
              <a:xfrm>
                <a:off x="1406857" y="549643"/>
                <a:ext cx="58033" cy="65413"/>
              </a:xfrm>
              <a:custGeom>
                <a:avLst/>
                <a:gdLst/>
                <a:ahLst/>
                <a:cxnLst/>
                <a:rect l="l" t="t" r="r" b="b"/>
                <a:pathLst>
                  <a:path w="2147" h="2420" extrusionOk="0">
                    <a:moveTo>
                      <a:pt x="754" y="0"/>
                    </a:moveTo>
                    <a:cubicBezTo>
                      <a:pt x="708" y="0"/>
                      <a:pt x="662" y="23"/>
                      <a:pt x="617" y="23"/>
                    </a:cubicBezTo>
                    <a:cubicBezTo>
                      <a:pt x="503" y="46"/>
                      <a:pt x="366" y="92"/>
                      <a:pt x="297" y="183"/>
                    </a:cubicBezTo>
                    <a:cubicBezTo>
                      <a:pt x="252" y="229"/>
                      <a:pt x="229" y="297"/>
                      <a:pt x="206" y="343"/>
                    </a:cubicBezTo>
                    <a:cubicBezTo>
                      <a:pt x="160" y="389"/>
                      <a:pt x="137" y="434"/>
                      <a:pt x="115" y="457"/>
                    </a:cubicBezTo>
                    <a:cubicBezTo>
                      <a:pt x="46" y="594"/>
                      <a:pt x="0" y="754"/>
                      <a:pt x="0" y="959"/>
                    </a:cubicBezTo>
                    <a:cubicBezTo>
                      <a:pt x="23" y="1050"/>
                      <a:pt x="46" y="1165"/>
                      <a:pt x="46" y="1233"/>
                    </a:cubicBezTo>
                    <a:cubicBezTo>
                      <a:pt x="69" y="1302"/>
                      <a:pt x="92" y="1370"/>
                      <a:pt x="115" y="1438"/>
                    </a:cubicBezTo>
                    <a:cubicBezTo>
                      <a:pt x="183" y="1598"/>
                      <a:pt x="274" y="1735"/>
                      <a:pt x="366" y="1872"/>
                    </a:cubicBezTo>
                    <a:cubicBezTo>
                      <a:pt x="434" y="1941"/>
                      <a:pt x="503" y="2009"/>
                      <a:pt x="571" y="2078"/>
                    </a:cubicBezTo>
                    <a:cubicBezTo>
                      <a:pt x="617" y="2146"/>
                      <a:pt x="685" y="2192"/>
                      <a:pt x="731" y="2237"/>
                    </a:cubicBezTo>
                    <a:cubicBezTo>
                      <a:pt x="777" y="2260"/>
                      <a:pt x="799" y="2283"/>
                      <a:pt x="845" y="2306"/>
                    </a:cubicBezTo>
                    <a:cubicBezTo>
                      <a:pt x="913" y="2351"/>
                      <a:pt x="1005" y="2374"/>
                      <a:pt x="1096" y="2397"/>
                    </a:cubicBezTo>
                    <a:cubicBezTo>
                      <a:pt x="1165" y="2420"/>
                      <a:pt x="1210" y="2420"/>
                      <a:pt x="1279" y="2420"/>
                    </a:cubicBezTo>
                    <a:lnTo>
                      <a:pt x="1438" y="2420"/>
                    </a:lnTo>
                    <a:cubicBezTo>
                      <a:pt x="1484" y="2420"/>
                      <a:pt x="1530" y="2397"/>
                      <a:pt x="1598" y="2374"/>
                    </a:cubicBezTo>
                    <a:cubicBezTo>
                      <a:pt x="1621" y="2374"/>
                      <a:pt x="1667" y="2374"/>
                      <a:pt x="1690" y="2351"/>
                    </a:cubicBezTo>
                    <a:cubicBezTo>
                      <a:pt x="1781" y="2306"/>
                      <a:pt x="1827" y="2260"/>
                      <a:pt x="1872" y="2215"/>
                    </a:cubicBezTo>
                    <a:cubicBezTo>
                      <a:pt x="2009" y="2078"/>
                      <a:pt x="2078" y="1918"/>
                      <a:pt x="2100" y="1758"/>
                    </a:cubicBezTo>
                    <a:cubicBezTo>
                      <a:pt x="2146" y="1621"/>
                      <a:pt x="2146" y="1461"/>
                      <a:pt x="2123" y="1302"/>
                    </a:cubicBezTo>
                    <a:cubicBezTo>
                      <a:pt x="2078" y="1165"/>
                      <a:pt x="2032" y="1028"/>
                      <a:pt x="1941" y="868"/>
                    </a:cubicBezTo>
                    <a:cubicBezTo>
                      <a:pt x="1895" y="777"/>
                      <a:pt x="1849" y="708"/>
                      <a:pt x="1804" y="662"/>
                    </a:cubicBezTo>
                    <a:cubicBezTo>
                      <a:pt x="1758" y="571"/>
                      <a:pt x="1690" y="480"/>
                      <a:pt x="1598" y="411"/>
                    </a:cubicBezTo>
                    <a:cubicBezTo>
                      <a:pt x="1461" y="252"/>
                      <a:pt x="1279" y="137"/>
                      <a:pt x="1073" y="69"/>
                    </a:cubicBezTo>
                    <a:cubicBezTo>
                      <a:pt x="982" y="46"/>
                      <a:pt x="868" y="0"/>
                      <a:pt x="754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22" name="Google Shape;622;p17"/>
              <p:cNvSpPr/>
              <p:nvPr/>
            </p:nvSpPr>
            <p:spPr>
              <a:xfrm>
                <a:off x="1197699" y="502746"/>
                <a:ext cx="50627" cy="50627"/>
              </a:xfrm>
              <a:custGeom>
                <a:avLst/>
                <a:gdLst/>
                <a:ahLst/>
                <a:cxnLst/>
                <a:rect l="l" t="t" r="r" b="b"/>
                <a:pathLst>
                  <a:path w="1873" h="1873" extrusionOk="0">
                    <a:moveTo>
                      <a:pt x="914" y="1"/>
                    </a:moveTo>
                    <a:cubicBezTo>
                      <a:pt x="845" y="1"/>
                      <a:pt x="754" y="24"/>
                      <a:pt x="685" y="46"/>
                    </a:cubicBezTo>
                    <a:cubicBezTo>
                      <a:pt x="640" y="46"/>
                      <a:pt x="571" y="69"/>
                      <a:pt x="503" y="115"/>
                    </a:cubicBezTo>
                    <a:cubicBezTo>
                      <a:pt x="480" y="138"/>
                      <a:pt x="457" y="138"/>
                      <a:pt x="457" y="161"/>
                    </a:cubicBezTo>
                    <a:cubicBezTo>
                      <a:pt x="434" y="183"/>
                      <a:pt x="412" y="206"/>
                      <a:pt x="389" y="206"/>
                    </a:cubicBezTo>
                    <a:cubicBezTo>
                      <a:pt x="366" y="229"/>
                      <a:pt x="366" y="229"/>
                      <a:pt x="343" y="252"/>
                    </a:cubicBezTo>
                    <a:cubicBezTo>
                      <a:pt x="275" y="298"/>
                      <a:pt x="229" y="343"/>
                      <a:pt x="206" y="412"/>
                    </a:cubicBezTo>
                    <a:cubicBezTo>
                      <a:pt x="115" y="480"/>
                      <a:pt x="69" y="594"/>
                      <a:pt x="46" y="686"/>
                    </a:cubicBezTo>
                    <a:cubicBezTo>
                      <a:pt x="24" y="754"/>
                      <a:pt x="24" y="822"/>
                      <a:pt x="24" y="891"/>
                    </a:cubicBezTo>
                    <a:cubicBezTo>
                      <a:pt x="24" y="1005"/>
                      <a:pt x="1" y="1119"/>
                      <a:pt x="46" y="1233"/>
                    </a:cubicBezTo>
                    <a:cubicBezTo>
                      <a:pt x="115" y="1416"/>
                      <a:pt x="229" y="1576"/>
                      <a:pt x="389" y="1713"/>
                    </a:cubicBezTo>
                    <a:cubicBezTo>
                      <a:pt x="480" y="1758"/>
                      <a:pt x="594" y="1827"/>
                      <a:pt x="708" y="1850"/>
                    </a:cubicBezTo>
                    <a:cubicBezTo>
                      <a:pt x="822" y="1872"/>
                      <a:pt x="914" y="1872"/>
                      <a:pt x="1005" y="1872"/>
                    </a:cubicBezTo>
                    <a:cubicBezTo>
                      <a:pt x="1051" y="1872"/>
                      <a:pt x="1096" y="1850"/>
                      <a:pt x="1142" y="1850"/>
                    </a:cubicBezTo>
                    <a:cubicBezTo>
                      <a:pt x="1210" y="1827"/>
                      <a:pt x="1256" y="1827"/>
                      <a:pt x="1279" y="1804"/>
                    </a:cubicBezTo>
                    <a:cubicBezTo>
                      <a:pt x="1416" y="1758"/>
                      <a:pt x="1553" y="1713"/>
                      <a:pt x="1644" y="1599"/>
                    </a:cubicBezTo>
                    <a:cubicBezTo>
                      <a:pt x="1667" y="1576"/>
                      <a:pt x="1690" y="1530"/>
                      <a:pt x="1735" y="1484"/>
                    </a:cubicBezTo>
                    <a:cubicBezTo>
                      <a:pt x="1758" y="1416"/>
                      <a:pt x="1781" y="1370"/>
                      <a:pt x="1804" y="1302"/>
                    </a:cubicBezTo>
                    <a:cubicBezTo>
                      <a:pt x="1827" y="1233"/>
                      <a:pt x="1827" y="1188"/>
                      <a:pt x="1850" y="1165"/>
                    </a:cubicBezTo>
                    <a:cubicBezTo>
                      <a:pt x="1872" y="1074"/>
                      <a:pt x="1850" y="982"/>
                      <a:pt x="1827" y="891"/>
                    </a:cubicBezTo>
                    <a:cubicBezTo>
                      <a:pt x="1804" y="777"/>
                      <a:pt x="1758" y="708"/>
                      <a:pt x="1713" y="617"/>
                    </a:cubicBezTo>
                    <a:cubicBezTo>
                      <a:pt x="1667" y="549"/>
                      <a:pt x="1598" y="480"/>
                      <a:pt x="1530" y="412"/>
                    </a:cubicBezTo>
                    <a:cubicBezTo>
                      <a:pt x="1484" y="366"/>
                      <a:pt x="1439" y="343"/>
                      <a:pt x="1370" y="298"/>
                    </a:cubicBezTo>
                    <a:cubicBezTo>
                      <a:pt x="1370" y="275"/>
                      <a:pt x="1370" y="252"/>
                      <a:pt x="1347" y="229"/>
                    </a:cubicBezTo>
                    <a:cubicBezTo>
                      <a:pt x="1302" y="161"/>
                      <a:pt x="1279" y="138"/>
                      <a:pt x="1233" y="115"/>
                    </a:cubicBezTo>
                    <a:cubicBezTo>
                      <a:pt x="1165" y="46"/>
                      <a:pt x="1073" y="24"/>
                      <a:pt x="982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23" name="Google Shape;623;p17"/>
              <p:cNvSpPr/>
              <p:nvPr/>
            </p:nvSpPr>
            <p:spPr>
              <a:xfrm>
                <a:off x="1243974" y="392329"/>
                <a:ext cx="39518" cy="30868"/>
              </a:xfrm>
              <a:custGeom>
                <a:avLst/>
                <a:gdLst/>
                <a:ahLst/>
                <a:cxnLst/>
                <a:rect l="l" t="t" r="r" b="b"/>
                <a:pathLst>
                  <a:path w="1462" h="1142" extrusionOk="0">
                    <a:moveTo>
                      <a:pt x="571" y="0"/>
                    </a:moveTo>
                    <a:cubicBezTo>
                      <a:pt x="503" y="0"/>
                      <a:pt x="411" y="0"/>
                      <a:pt x="320" y="46"/>
                    </a:cubicBezTo>
                    <a:cubicBezTo>
                      <a:pt x="275" y="69"/>
                      <a:pt x="229" y="91"/>
                      <a:pt x="183" y="137"/>
                    </a:cubicBezTo>
                    <a:cubicBezTo>
                      <a:pt x="138" y="160"/>
                      <a:pt x="115" y="205"/>
                      <a:pt x="69" y="274"/>
                    </a:cubicBezTo>
                    <a:lnTo>
                      <a:pt x="46" y="320"/>
                    </a:lnTo>
                    <a:cubicBezTo>
                      <a:pt x="23" y="365"/>
                      <a:pt x="23" y="411"/>
                      <a:pt x="1" y="457"/>
                    </a:cubicBezTo>
                    <a:cubicBezTo>
                      <a:pt x="1" y="479"/>
                      <a:pt x="1" y="525"/>
                      <a:pt x="1" y="594"/>
                    </a:cubicBezTo>
                    <a:cubicBezTo>
                      <a:pt x="23" y="730"/>
                      <a:pt x="115" y="867"/>
                      <a:pt x="183" y="936"/>
                    </a:cubicBezTo>
                    <a:cubicBezTo>
                      <a:pt x="275" y="1004"/>
                      <a:pt x="366" y="1073"/>
                      <a:pt x="480" y="1118"/>
                    </a:cubicBezTo>
                    <a:cubicBezTo>
                      <a:pt x="548" y="1141"/>
                      <a:pt x="617" y="1141"/>
                      <a:pt x="708" y="1141"/>
                    </a:cubicBezTo>
                    <a:lnTo>
                      <a:pt x="777" y="1141"/>
                    </a:lnTo>
                    <a:cubicBezTo>
                      <a:pt x="822" y="1141"/>
                      <a:pt x="891" y="1118"/>
                      <a:pt x="959" y="1096"/>
                    </a:cubicBezTo>
                    <a:cubicBezTo>
                      <a:pt x="1005" y="1096"/>
                      <a:pt x="1051" y="1073"/>
                      <a:pt x="1119" y="1050"/>
                    </a:cubicBezTo>
                    <a:cubicBezTo>
                      <a:pt x="1188" y="1004"/>
                      <a:pt x="1256" y="959"/>
                      <a:pt x="1302" y="913"/>
                    </a:cubicBezTo>
                    <a:cubicBezTo>
                      <a:pt x="1347" y="867"/>
                      <a:pt x="1393" y="799"/>
                      <a:pt x="1439" y="730"/>
                    </a:cubicBezTo>
                    <a:cubicBezTo>
                      <a:pt x="1461" y="685"/>
                      <a:pt x="1461" y="616"/>
                      <a:pt x="1461" y="594"/>
                    </a:cubicBezTo>
                    <a:cubicBezTo>
                      <a:pt x="1461" y="571"/>
                      <a:pt x="1461" y="525"/>
                      <a:pt x="1439" y="502"/>
                    </a:cubicBezTo>
                    <a:cubicBezTo>
                      <a:pt x="1439" y="457"/>
                      <a:pt x="1416" y="434"/>
                      <a:pt x="1393" y="411"/>
                    </a:cubicBezTo>
                    <a:cubicBezTo>
                      <a:pt x="1279" y="183"/>
                      <a:pt x="1028" y="46"/>
                      <a:pt x="663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24" name="Google Shape;624;p17"/>
              <p:cNvSpPr/>
              <p:nvPr/>
            </p:nvSpPr>
            <p:spPr>
              <a:xfrm>
                <a:off x="1192779" y="499665"/>
                <a:ext cx="60466" cy="60277"/>
              </a:xfrm>
              <a:custGeom>
                <a:avLst/>
                <a:gdLst/>
                <a:ahLst/>
                <a:cxnLst/>
                <a:rect l="l" t="t" r="r" b="b"/>
                <a:pathLst>
                  <a:path w="2237" h="2230" extrusionOk="0">
                    <a:moveTo>
                      <a:pt x="1164" y="343"/>
                    </a:moveTo>
                    <a:cubicBezTo>
                      <a:pt x="1233" y="343"/>
                      <a:pt x="1301" y="366"/>
                      <a:pt x="1370" y="366"/>
                    </a:cubicBezTo>
                    <a:cubicBezTo>
                      <a:pt x="1415" y="412"/>
                      <a:pt x="1484" y="434"/>
                      <a:pt x="1552" y="457"/>
                    </a:cubicBezTo>
                    <a:cubicBezTo>
                      <a:pt x="1598" y="503"/>
                      <a:pt x="1644" y="548"/>
                      <a:pt x="1712" y="594"/>
                    </a:cubicBezTo>
                    <a:cubicBezTo>
                      <a:pt x="1758" y="663"/>
                      <a:pt x="1780" y="708"/>
                      <a:pt x="1826" y="777"/>
                    </a:cubicBezTo>
                    <a:cubicBezTo>
                      <a:pt x="1849" y="822"/>
                      <a:pt x="1872" y="891"/>
                      <a:pt x="1872" y="936"/>
                    </a:cubicBezTo>
                    <a:cubicBezTo>
                      <a:pt x="1895" y="1028"/>
                      <a:pt x="1895" y="1096"/>
                      <a:pt x="1895" y="1165"/>
                    </a:cubicBezTo>
                    <a:cubicBezTo>
                      <a:pt x="1895" y="1233"/>
                      <a:pt x="1872" y="1302"/>
                      <a:pt x="1849" y="1370"/>
                    </a:cubicBezTo>
                    <a:cubicBezTo>
                      <a:pt x="1826" y="1439"/>
                      <a:pt x="1803" y="1484"/>
                      <a:pt x="1758" y="1553"/>
                    </a:cubicBezTo>
                    <a:cubicBezTo>
                      <a:pt x="1735" y="1621"/>
                      <a:pt x="1689" y="1667"/>
                      <a:pt x="1621" y="1713"/>
                    </a:cubicBezTo>
                    <a:cubicBezTo>
                      <a:pt x="1575" y="1758"/>
                      <a:pt x="1507" y="1804"/>
                      <a:pt x="1461" y="1827"/>
                    </a:cubicBezTo>
                    <a:cubicBezTo>
                      <a:pt x="1392" y="1849"/>
                      <a:pt x="1324" y="1872"/>
                      <a:pt x="1255" y="1895"/>
                    </a:cubicBezTo>
                    <a:lnTo>
                      <a:pt x="1050" y="1895"/>
                    </a:lnTo>
                    <a:cubicBezTo>
                      <a:pt x="982" y="1895"/>
                      <a:pt x="936" y="1895"/>
                      <a:pt x="867" y="1872"/>
                    </a:cubicBezTo>
                    <a:cubicBezTo>
                      <a:pt x="799" y="1849"/>
                      <a:pt x="731" y="1804"/>
                      <a:pt x="685" y="1781"/>
                    </a:cubicBezTo>
                    <a:cubicBezTo>
                      <a:pt x="616" y="1735"/>
                      <a:pt x="571" y="1690"/>
                      <a:pt x="525" y="1644"/>
                    </a:cubicBezTo>
                    <a:cubicBezTo>
                      <a:pt x="525" y="1644"/>
                      <a:pt x="525" y="1644"/>
                      <a:pt x="525" y="1621"/>
                    </a:cubicBezTo>
                    <a:lnTo>
                      <a:pt x="502" y="1621"/>
                    </a:lnTo>
                    <a:cubicBezTo>
                      <a:pt x="479" y="1576"/>
                      <a:pt x="434" y="1530"/>
                      <a:pt x="411" y="1461"/>
                    </a:cubicBezTo>
                    <a:cubicBezTo>
                      <a:pt x="388" y="1439"/>
                      <a:pt x="388" y="1439"/>
                      <a:pt x="388" y="1439"/>
                    </a:cubicBezTo>
                    <a:cubicBezTo>
                      <a:pt x="365" y="1393"/>
                      <a:pt x="365" y="1325"/>
                      <a:pt x="342" y="1279"/>
                    </a:cubicBezTo>
                    <a:cubicBezTo>
                      <a:pt x="342" y="1279"/>
                      <a:pt x="342" y="1256"/>
                      <a:pt x="342" y="1256"/>
                    </a:cubicBezTo>
                    <a:cubicBezTo>
                      <a:pt x="342" y="1256"/>
                      <a:pt x="342" y="1233"/>
                      <a:pt x="342" y="1233"/>
                    </a:cubicBezTo>
                    <a:cubicBezTo>
                      <a:pt x="342" y="1210"/>
                      <a:pt x="320" y="1165"/>
                      <a:pt x="320" y="1142"/>
                    </a:cubicBezTo>
                    <a:cubicBezTo>
                      <a:pt x="320" y="1142"/>
                      <a:pt x="320" y="1119"/>
                      <a:pt x="320" y="1119"/>
                    </a:cubicBezTo>
                    <a:cubicBezTo>
                      <a:pt x="320" y="1096"/>
                      <a:pt x="320" y="1096"/>
                      <a:pt x="320" y="1073"/>
                    </a:cubicBezTo>
                    <a:cubicBezTo>
                      <a:pt x="342" y="1005"/>
                      <a:pt x="342" y="936"/>
                      <a:pt x="365" y="891"/>
                    </a:cubicBezTo>
                    <a:cubicBezTo>
                      <a:pt x="388" y="822"/>
                      <a:pt x="411" y="754"/>
                      <a:pt x="457" y="685"/>
                    </a:cubicBezTo>
                    <a:cubicBezTo>
                      <a:pt x="502" y="640"/>
                      <a:pt x="525" y="594"/>
                      <a:pt x="571" y="548"/>
                    </a:cubicBezTo>
                    <a:cubicBezTo>
                      <a:pt x="639" y="503"/>
                      <a:pt x="708" y="457"/>
                      <a:pt x="753" y="412"/>
                    </a:cubicBezTo>
                    <a:cubicBezTo>
                      <a:pt x="822" y="389"/>
                      <a:pt x="890" y="366"/>
                      <a:pt x="959" y="343"/>
                    </a:cubicBezTo>
                    <a:close/>
                    <a:moveTo>
                      <a:pt x="1096" y="1"/>
                    </a:moveTo>
                    <a:cubicBezTo>
                      <a:pt x="1073" y="1"/>
                      <a:pt x="1050" y="1"/>
                      <a:pt x="1050" y="23"/>
                    </a:cubicBezTo>
                    <a:cubicBezTo>
                      <a:pt x="959" y="23"/>
                      <a:pt x="867" y="46"/>
                      <a:pt x="776" y="69"/>
                    </a:cubicBezTo>
                    <a:cubicBezTo>
                      <a:pt x="685" y="92"/>
                      <a:pt x="594" y="138"/>
                      <a:pt x="525" y="183"/>
                    </a:cubicBezTo>
                    <a:cubicBezTo>
                      <a:pt x="434" y="229"/>
                      <a:pt x="388" y="297"/>
                      <a:pt x="320" y="343"/>
                    </a:cubicBezTo>
                    <a:cubicBezTo>
                      <a:pt x="251" y="412"/>
                      <a:pt x="206" y="480"/>
                      <a:pt x="160" y="571"/>
                    </a:cubicBezTo>
                    <a:cubicBezTo>
                      <a:pt x="91" y="640"/>
                      <a:pt x="69" y="731"/>
                      <a:pt x="46" y="822"/>
                    </a:cubicBezTo>
                    <a:cubicBezTo>
                      <a:pt x="46" y="845"/>
                      <a:pt x="23" y="868"/>
                      <a:pt x="23" y="868"/>
                    </a:cubicBezTo>
                    <a:cubicBezTo>
                      <a:pt x="23" y="936"/>
                      <a:pt x="0" y="1005"/>
                      <a:pt x="0" y="1051"/>
                    </a:cubicBezTo>
                    <a:cubicBezTo>
                      <a:pt x="0" y="1119"/>
                      <a:pt x="0" y="1165"/>
                      <a:pt x="0" y="1210"/>
                    </a:cubicBezTo>
                    <a:cubicBezTo>
                      <a:pt x="0" y="1233"/>
                      <a:pt x="0" y="1233"/>
                      <a:pt x="0" y="1233"/>
                    </a:cubicBezTo>
                    <a:cubicBezTo>
                      <a:pt x="0" y="1279"/>
                      <a:pt x="23" y="1325"/>
                      <a:pt x="23" y="1370"/>
                    </a:cubicBezTo>
                    <a:cubicBezTo>
                      <a:pt x="46" y="1416"/>
                      <a:pt x="69" y="1484"/>
                      <a:pt x="91" y="1553"/>
                    </a:cubicBezTo>
                    <a:cubicBezTo>
                      <a:pt x="114" y="1621"/>
                      <a:pt x="160" y="1713"/>
                      <a:pt x="206" y="1781"/>
                    </a:cubicBezTo>
                    <a:cubicBezTo>
                      <a:pt x="228" y="1804"/>
                      <a:pt x="251" y="1827"/>
                      <a:pt x="274" y="1849"/>
                    </a:cubicBezTo>
                    <a:cubicBezTo>
                      <a:pt x="297" y="1872"/>
                      <a:pt x="297" y="1872"/>
                      <a:pt x="297" y="1895"/>
                    </a:cubicBezTo>
                    <a:cubicBezTo>
                      <a:pt x="320" y="1918"/>
                      <a:pt x="342" y="1941"/>
                      <a:pt x="388" y="1964"/>
                    </a:cubicBezTo>
                    <a:lnTo>
                      <a:pt x="411" y="1964"/>
                    </a:lnTo>
                    <a:cubicBezTo>
                      <a:pt x="502" y="2078"/>
                      <a:pt x="639" y="2146"/>
                      <a:pt x="776" y="2192"/>
                    </a:cubicBezTo>
                    <a:cubicBezTo>
                      <a:pt x="883" y="2219"/>
                      <a:pt x="990" y="2230"/>
                      <a:pt x="1097" y="2230"/>
                    </a:cubicBezTo>
                    <a:cubicBezTo>
                      <a:pt x="1173" y="2230"/>
                      <a:pt x="1248" y="2224"/>
                      <a:pt x="1324" y="2215"/>
                    </a:cubicBezTo>
                    <a:cubicBezTo>
                      <a:pt x="1529" y="2169"/>
                      <a:pt x="1712" y="2078"/>
                      <a:pt x="1849" y="1941"/>
                    </a:cubicBezTo>
                    <a:cubicBezTo>
                      <a:pt x="2009" y="1804"/>
                      <a:pt x="2123" y="1644"/>
                      <a:pt x="2169" y="1461"/>
                    </a:cubicBezTo>
                    <a:cubicBezTo>
                      <a:pt x="2191" y="1370"/>
                      <a:pt x="2214" y="1302"/>
                      <a:pt x="2214" y="1210"/>
                    </a:cubicBezTo>
                    <a:cubicBezTo>
                      <a:pt x="2237" y="1119"/>
                      <a:pt x="2214" y="1005"/>
                      <a:pt x="2191" y="891"/>
                    </a:cubicBezTo>
                    <a:cubicBezTo>
                      <a:pt x="2169" y="731"/>
                      <a:pt x="2100" y="571"/>
                      <a:pt x="1986" y="434"/>
                    </a:cubicBezTo>
                    <a:cubicBezTo>
                      <a:pt x="1872" y="297"/>
                      <a:pt x="1735" y="183"/>
                      <a:pt x="1575" y="115"/>
                    </a:cubicBezTo>
                    <a:cubicBezTo>
                      <a:pt x="1415" y="46"/>
                      <a:pt x="1255" y="1"/>
                      <a:pt x="1096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25" name="Google Shape;625;p17"/>
              <p:cNvSpPr/>
              <p:nvPr/>
            </p:nvSpPr>
            <p:spPr>
              <a:xfrm>
                <a:off x="1237811" y="389220"/>
                <a:ext cx="48762" cy="39788"/>
              </a:xfrm>
              <a:custGeom>
                <a:avLst/>
                <a:gdLst/>
                <a:ahLst/>
                <a:cxnLst/>
                <a:rect l="l" t="t" r="r" b="b"/>
                <a:pathLst>
                  <a:path w="1804" h="1472" extrusionOk="0">
                    <a:moveTo>
                      <a:pt x="913" y="320"/>
                    </a:moveTo>
                    <a:cubicBezTo>
                      <a:pt x="982" y="343"/>
                      <a:pt x="1027" y="343"/>
                      <a:pt x="1096" y="366"/>
                    </a:cubicBezTo>
                    <a:cubicBezTo>
                      <a:pt x="1164" y="389"/>
                      <a:pt x="1210" y="412"/>
                      <a:pt x="1279" y="435"/>
                    </a:cubicBezTo>
                    <a:cubicBezTo>
                      <a:pt x="1324" y="480"/>
                      <a:pt x="1347" y="503"/>
                      <a:pt x="1393" y="549"/>
                    </a:cubicBezTo>
                    <a:cubicBezTo>
                      <a:pt x="1416" y="572"/>
                      <a:pt x="1438" y="594"/>
                      <a:pt x="1461" y="640"/>
                    </a:cubicBezTo>
                    <a:cubicBezTo>
                      <a:pt x="1461" y="663"/>
                      <a:pt x="1484" y="686"/>
                      <a:pt x="1484" y="731"/>
                    </a:cubicBezTo>
                    <a:cubicBezTo>
                      <a:pt x="1484" y="754"/>
                      <a:pt x="1484" y="800"/>
                      <a:pt x="1484" y="845"/>
                    </a:cubicBezTo>
                    <a:cubicBezTo>
                      <a:pt x="1461" y="891"/>
                      <a:pt x="1438" y="914"/>
                      <a:pt x="1438" y="937"/>
                    </a:cubicBezTo>
                    <a:cubicBezTo>
                      <a:pt x="1416" y="960"/>
                      <a:pt x="1393" y="982"/>
                      <a:pt x="1370" y="1005"/>
                    </a:cubicBezTo>
                    <a:cubicBezTo>
                      <a:pt x="1324" y="1028"/>
                      <a:pt x="1301" y="1051"/>
                      <a:pt x="1256" y="1074"/>
                    </a:cubicBezTo>
                    <a:cubicBezTo>
                      <a:pt x="1210" y="1097"/>
                      <a:pt x="1164" y="1119"/>
                      <a:pt x="1096" y="1142"/>
                    </a:cubicBezTo>
                    <a:lnTo>
                      <a:pt x="913" y="1142"/>
                    </a:lnTo>
                    <a:cubicBezTo>
                      <a:pt x="845" y="1142"/>
                      <a:pt x="776" y="1119"/>
                      <a:pt x="708" y="1097"/>
                    </a:cubicBezTo>
                    <a:cubicBezTo>
                      <a:pt x="662" y="1074"/>
                      <a:pt x="594" y="1051"/>
                      <a:pt x="548" y="1028"/>
                    </a:cubicBezTo>
                    <a:cubicBezTo>
                      <a:pt x="503" y="1005"/>
                      <a:pt x="457" y="960"/>
                      <a:pt x="434" y="937"/>
                    </a:cubicBezTo>
                    <a:lnTo>
                      <a:pt x="411" y="914"/>
                    </a:lnTo>
                    <a:cubicBezTo>
                      <a:pt x="388" y="891"/>
                      <a:pt x="388" y="868"/>
                      <a:pt x="366" y="823"/>
                    </a:cubicBezTo>
                    <a:cubicBezTo>
                      <a:pt x="366" y="800"/>
                      <a:pt x="343" y="777"/>
                      <a:pt x="343" y="754"/>
                    </a:cubicBezTo>
                    <a:cubicBezTo>
                      <a:pt x="343" y="731"/>
                      <a:pt x="343" y="709"/>
                      <a:pt x="343" y="686"/>
                    </a:cubicBezTo>
                    <a:cubicBezTo>
                      <a:pt x="343" y="663"/>
                      <a:pt x="343" y="640"/>
                      <a:pt x="343" y="617"/>
                    </a:cubicBezTo>
                    <a:cubicBezTo>
                      <a:pt x="343" y="617"/>
                      <a:pt x="366" y="617"/>
                      <a:pt x="366" y="594"/>
                    </a:cubicBezTo>
                    <a:cubicBezTo>
                      <a:pt x="366" y="594"/>
                      <a:pt x="366" y="594"/>
                      <a:pt x="366" y="572"/>
                    </a:cubicBezTo>
                    <a:cubicBezTo>
                      <a:pt x="366" y="572"/>
                      <a:pt x="388" y="549"/>
                      <a:pt x="388" y="549"/>
                    </a:cubicBezTo>
                    <a:cubicBezTo>
                      <a:pt x="411" y="526"/>
                      <a:pt x="434" y="480"/>
                      <a:pt x="457" y="457"/>
                    </a:cubicBezTo>
                    <a:cubicBezTo>
                      <a:pt x="503" y="435"/>
                      <a:pt x="525" y="412"/>
                      <a:pt x="571" y="389"/>
                    </a:cubicBezTo>
                    <a:cubicBezTo>
                      <a:pt x="617" y="366"/>
                      <a:pt x="662" y="366"/>
                      <a:pt x="708" y="343"/>
                    </a:cubicBezTo>
                    <a:cubicBezTo>
                      <a:pt x="776" y="343"/>
                      <a:pt x="845" y="320"/>
                      <a:pt x="913" y="320"/>
                    </a:cubicBezTo>
                    <a:close/>
                    <a:moveTo>
                      <a:pt x="868" y="1"/>
                    </a:moveTo>
                    <a:cubicBezTo>
                      <a:pt x="731" y="1"/>
                      <a:pt x="594" y="24"/>
                      <a:pt x="457" y="92"/>
                    </a:cubicBezTo>
                    <a:cubicBezTo>
                      <a:pt x="366" y="115"/>
                      <a:pt x="274" y="184"/>
                      <a:pt x="206" y="252"/>
                    </a:cubicBezTo>
                    <a:cubicBezTo>
                      <a:pt x="206" y="252"/>
                      <a:pt x="183" y="275"/>
                      <a:pt x="183" y="275"/>
                    </a:cubicBezTo>
                    <a:cubicBezTo>
                      <a:pt x="183" y="275"/>
                      <a:pt x="160" y="298"/>
                      <a:pt x="160" y="298"/>
                    </a:cubicBezTo>
                    <a:cubicBezTo>
                      <a:pt x="137" y="343"/>
                      <a:pt x="114" y="389"/>
                      <a:pt x="92" y="412"/>
                    </a:cubicBezTo>
                    <a:cubicBezTo>
                      <a:pt x="92" y="435"/>
                      <a:pt x="69" y="435"/>
                      <a:pt x="69" y="435"/>
                    </a:cubicBezTo>
                    <a:cubicBezTo>
                      <a:pt x="46" y="480"/>
                      <a:pt x="46" y="526"/>
                      <a:pt x="23" y="572"/>
                    </a:cubicBezTo>
                    <a:cubicBezTo>
                      <a:pt x="23" y="594"/>
                      <a:pt x="23" y="594"/>
                      <a:pt x="23" y="617"/>
                    </a:cubicBezTo>
                    <a:cubicBezTo>
                      <a:pt x="0" y="731"/>
                      <a:pt x="23" y="845"/>
                      <a:pt x="69" y="960"/>
                    </a:cubicBezTo>
                    <a:cubicBezTo>
                      <a:pt x="92" y="1005"/>
                      <a:pt x="114" y="1028"/>
                      <a:pt x="137" y="1074"/>
                    </a:cubicBezTo>
                    <a:cubicBezTo>
                      <a:pt x="160" y="1119"/>
                      <a:pt x="206" y="1165"/>
                      <a:pt x="251" y="1211"/>
                    </a:cubicBezTo>
                    <a:cubicBezTo>
                      <a:pt x="297" y="1233"/>
                      <a:pt x="320" y="1279"/>
                      <a:pt x="366" y="1302"/>
                    </a:cubicBezTo>
                    <a:cubicBezTo>
                      <a:pt x="388" y="1325"/>
                      <a:pt x="411" y="1325"/>
                      <a:pt x="457" y="1348"/>
                    </a:cubicBezTo>
                    <a:cubicBezTo>
                      <a:pt x="457" y="1348"/>
                      <a:pt x="457" y="1348"/>
                      <a:pt x="480" y="1370"/>
                    </a:cubicBezTo>
                    <a:lnTo>
                      <a:pt x="503" y="1370"/>
                    </a:lnTo>
                    <a:cubicBezTo>
                      <a:pt x="548" y="1393"/>
                      <a:pt x="617" y="1416"/>
                      <a:pt x="662" y="1439"/>
                    </a:cubicBezTo>
                    <a:cubicBezTo>
                      <a:pt x="743" y="1455"/>
                      <a:pt x="835" y="1471"/>
                      <a:pt x="922" y="1471"/>
                    </a:cubicBezTo>
                    <a:cubicBezTo>
                      <a:pt x="959" y="1471"/>
                      <a:pt x="994" y="1468"/>
                      <a:pt x="1027" y="1462"/>
                    </a:cubicBezTo>
                    <a:cubicBezTo>
                      <a:pt x="1187" y="1462"/>
                      <a:pt x="1324" y="1416"/>
                      <a:pt x="1461" y="1348"/>
                    </a:cubicBezTo>
                    <a:cubicBezTo>
                      <a:pt x="1507" y="1302"/>
                      <a:pt x="1552" y="1279"/>
                      <a:pt x="1598" y="1233"/>
                    </a:cubicBezTo>
                    <a:cubicBezTo>
                      <a:pt x="1621" y="1211"/>
                      <a:pt x="1644" y="1188"/>
                      <a:pt x="1667" y="1165"/>
                    </a:cubicBezTo>
                    <a:cubicBezTo>
                      <a:pt x="1689" y="1142"/>
                      <a:pt x="1712" y="1097"/>
                      <a:pt x="1735" y="1051"/>
                    </a:cubicBezTo>
                    <a:cubicBezTo>
                      <a:pt x="1758" y="1005"/>
                      <a:pt x="1781" y="960"/>
                      <a:pt x="1804" y="891"/>
                    </a:cubicBezTo>
                    <a:cubicBezTo>
                      <a:pt x="1804" y="868"/>
                      <a:pt x="1804" y="845"/>
                      <a:pt x="1804" y="823"/>
                    </a:cubicBezTo>
                    <a:cubicBezTo>
                      <a:pt x="1804" y="754"/>
                      <a:pt x="1804" y="709"/>
                      <a:pt x="1804" y="663"/>
                    </a:cubicBezTo>
                    <a:cubicBezTo>
                      <a:pt x="1781" y="594"/>
                      <a:pt x="1758" y="526"/>
                      <a:pt x="1735" y="480"/>
                    </a:cubicBezTo>
                    <a:cubicBezTo>
                      <a:pt x="1689" y="389"/>
                      <a:pt x="1644" y="343"/>
                      <a:pt x="1598" y="275"/>
                    </a:cubicBezTo>
                    <a:cubicBezTo>
                      <a:pt x="1552" y="229"/>
                      <a:pt x="1484" y="184"/>
                      <a:pt x="1438" y="161"/>
                    </a:cubicBezTo>
                    <a:cubicBezTo>
                      <a:pt x="1370" y="115"/>
                      <a:pt x="1301" y="92"/>
                      <a:pt x="1210" y="69"/>
                    </a:cubicBezTo>
                    <a:cubicBezTo>
                      <a:pt x="1096" y="24"/>
                      <a:pt x="982" y="1"/>
                      <a:pt x="868" y="1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26" name="Google Shape;626;p17"/>
              <p:cNvSpPr/>
              <p:nvPr/>
            </p:nvSpPr>
            <p:spPr>
              <a:xfrm>
                <a:off x="1403775" y="547184"/>
                <a:ext cx="64196" cy="72008"/>
              </a:xfrm>
              <a:custGeom>
                <a:avLst/>
                <a:gdLst/>
                <a:ahLst/>
                <a:cxnLst/>
                <a:rect l="l" t="t" r="r" b="b"/>
                <a:pathLst>
                  <a:path w="2375" h="2664" extrusionOk="0">
                    <a:moveTo>
                      <a:pt x="1438" y="480"/>
                    </a:moveTo>
                    <a:cubicBezTo>
                      <a:pt x="1454" y="495"/>
                      <a:pt x="1459" y="500"/>
                      <a:pt x="1468" y="502"/>
                    </a:cubicBezTo>
                    <a:lnTo>
                      <a:pt x="1468" y="502"/>
                    </a:lnTo>
                    <a:cubicBezTo>
                      <a:pt x="1458" y="494"/>
                      <a:pt x="1448" y="487"/>
                      <a:pt x="1438" y="480"/>
                    </a:cubicBezTo>
                    <a:close/>
                    <a:moveTo>
                      <a:pt x="982" y="320"/>
                    </a:moveTo>
                    <a:cubicBezTo>
                      <a:pt x="1050" y="343"/>
                      <a:pt x="1142" y="343"/>
                      <a:pt x="1210" y="365"/>
                    </a:cubicBezTo>
                    <a:cubicBezTo>
                      <a:pt x="1286" y="403"/>
                      <a:pt x="1362" y="441"/>
                      <a:pt x="1438" y="480"/>
                    </a:cubicBezTo>
                    <a:lnTo>
                      <a:pt x="1438" y="480"/>
                    </a:lnTo>
                    <a:cubicBezTo>
                      <a:pt x="1438" y="480"/>
                      <a:pt x="1438" y="480"/>
                      <a:pt x="1438" y="480"/>
                    </a:cubicBezTo>
                    <a:lnTo>
                      <a:pt x="1438" y="480"/>
                    </a:lnTo>
                    <a:cubicBezTo>
                      <a:pt x="1454" y="487"/>
                      <a:pt x="1469" y="495"/>
                      <a:pt x="1484" y="502"/>
                    </a:cubicBezTo>
                    <a:cubicBezTo>
                      <a:pt x="1477" y="502"/>
                      <a:pt x="1472" y="502"/>
                      <a:pt x="1468" y="502"/>
                    </a:cubicBezTo>
                    <a:lnTo>
                      <a:pt x="1468" y="502"/>
                    </a:lnTo>
                    <a:cubicBezTo>
                      <a:pt x="1549" y="563"/>
                      <a:pt x="1628" y="624"/>
                      <a:pt x="1689" y="685"/>
                    </a:cubicBezTo>
                    <a:cubicBezTo>
                      <a:pt x="1781" y="799"/>
                      <a:pt x="1849" y="890"/>
                      <a:pt x="1895" y="1005"/>
                    </a:cubicBezTo>
                    <a:cubicBezTo>
                      <a:pt x="1963" y="1119"/>
                      <a:pt x="2009" y="1233"/>
                      <a:pt x="2032" y="1370"/>
                    </a:cubicBezTo>
                    <a:cubicBezTo>
                      <a:pt x="2055" y="1461"/>
                      <a:pt x="2055" y="1575"/>
                      <a:pt x="2055" y="1666"/>
                    </a:cubicBezTo>
                    <a:cubicBezTo>
                      <a:pt x="2032" y="1735"/>
                      <a:pt x="2032" y="1826"/>
                      <a:pt x="2009" y="1895"/>
                    </a:cubicBezTo>
                    <a:cubicBezTo>
                      <a:pt x="1986" y="1963"/>
                      <a:pt x="1963" y="2009"/>
                      <a:pt x="1918" y="2077"/>
                    </a:cubicBezTo>
                    <a:cubicBezTo>
                      <a:pt x="1895" y="2123"/>
                      <a:pt x="1849" y="2169"/>
                      <a:pt x="1804" y="2191"/>
                    </a:cubicBezTo>
                    <a:cubicBezTo>
                      <a:pt x="1781" y="2237"/>
                      <a:pt x="1735" y="2260"/>
                      <a:pt x="1689" y="2283"/>
                    </a:cubicBezTo>
                    <a:cubicBezTo>
                      <a:pt x="1644" y="2306"/>
                      <a:pt x="1598" y="2328"/>
                      <a:pt x="1552" y="2328"/>
                    </a:cubicBezTo>
                    <a:cubicBezTo>
                      <a:pt x="1484" y="2351"/>
                      <a:pt x="1438" y="2351"/>
                      <a:pt x="1370" y="2351"/>
                    </a:cubicBezTo>
                    <a:cubicBezTo>
                      <a:pt x="1301" y="2328"/>
                      <a:pt x="1233" y="2328"/>
                      <a:pt x="1187" y="2306"/>
                    </a:cubicBezTo>
                    <a:cubicBezTo>
                      <a:pt x="1073" y="2283"/>
                      <a:pt x="1005" y="2237"/>
                      <a:pt x="913" y="2191"/>
                    </a:cubicBezTo>
                    <a:cubicBezTo>
                      <a:pt x="822" y="2123"/>
                      <a:pt x="754" y="2054"/>
                      <a:pt x="685" y="1986"/>
                    </a:cubicBezTo>
                    <a:cubicBezTo>
                      <a:pt x="594" y="1872"/>
                      <a:pt x="525" y="1758"/>
                      <a:pt x="457" y="1644"/>
                    </a:cubicBezTo>
                    <a:cubicBezTo>
                      <a:pt x="434" y="1598"/>
                      <a:pt x="411" y="1529"/>
                      <a:pt x="388" y="1484"/>
                    </a:cubicBezTo>
                    <a:cubicBezTo>
                      <a:pt x="388" y="1461"/>
                      <a:pt x="388" y="1461"/>
                      <a:pt x="388" y="1461"/>
                    </a:cubicBezTo>
                    <a:cubicBezTo>
                      <a:pt x="366" y="1415"/>
                      <a:pt x="366" y="1347"/>
                      <a:pt x="343" y="1301"/>
                    </a:cubicBezTo>
                    <a:cubicBezTo>
                      <a:pt x="343" y="1233"/>
                      <a:pt x="320" y="1164"/>
                      <a:pt x="320" y="1119"/>
                    </a:cubicBezTo>
                    <a:cubicBezTo>
                      <a:pt x="320" y="1073"/>
                      <a:pt x="320" y="1050"/>
                      <a:pt x="320" y="1027"/>
                    </a:cubicBezTo>
                    <a:cubicBezTo>
                      <a:pt x="320" y="959"/>
                      <a:pt x="343" y="913"/>
                      <a:pt x="343" y="845"/>
                    </a:cubicBezTo>
                    <a:cubicBezTo>
                      <a:pt x="343" y="822"/>
                      <a:pt x="366" y="799"/>
                      <a:pt x="366" y="776"/>
                    </a:cubicBezTo>
                    <a:cubicBezTo>
                      <a:pt x="388" y="708"/>
                      <a:pt x="411" y="639"/>
                      <a:pt x="457" y="594"/>
                    </a:cubicBezTo>
                    <a:cubicBezTo>
                      <a:pt x="480" y="548"/>
                      <a:pt x="525" y="502"/>
                      <a:pt x="571" y="480"/>
                    </a:cubicBezTo>
                    <a:cubicBezTo>
                      <a:pt x="594" y="434"/>
                      <a:pt x="639" y="411"/>
                      <a:pt x="685" y="388"/>
                    </a:cubicBezTo>
                    <a:cubicBezTo>
                      <a:pt x="731" y="365"/>
                      <a:pt x="776" y="343"/>
                      <a:pt x="845" y="343"/>
                    </a:cubicBezTo>
                    <a:cubicBezTo>
                      <a:pt x="891" y="320"/>
                      <a:pt x="936" y="320"/>
                      <a:pt x="982" y="320"/>
                    </a:cubicBezTo>
                    <a:close/>
                    <a:moveTo>
                      <a:pt x="959" y="0"/>
                    </a:moveTo>
                    <a:cubicBezTo>
                      <a:pt x="868" y="0"/>
                      <a:pt x="776" y="23"/>
                      <a:pt x="685" y="46"/>
                    </a:cubicBezTo>
                    <a:cubicBezTo>
                      <a:pt x="617" y="46"/>
                      <a:pt x="525" y="114"/>
                      <a:pt x="457" y="160"/>
                    </a:cubicBezTo>
                    <a:cubicBezTo>
                      <a:pt x="388" y="183"/>
                      <a:pt x="320" y="251"/>
                      <a:pt x="274" y="297"/>
                    </a:cubicBezTo>
                    <a:cubicBezTo>
                      <a:pt x="274" y="297"/>
                      <a:pt x="274" y="297"/>
                      <a:pt x="251" y="320"/>
                    </a:cubicBezTo>
                    <a:cubicBezTo>
                      <a:pt x="229" y="343"/>
                      <a:pt x="229" y="343"/>
                      <a:pt x="229" y="365"/>
                    </a:cubicBezTo>
                    <a:cubicBezTo>
                      <a:pt x="183" y="411"/>
                      <a:pt x="137" y="480"/>
                      <a:pt x="114" y="548"/>
                    </a:cubicBezTo>
                    <a:cubicBezTo>
                      <a:pt x="69" y="639"/>
                      <a:pt x="46" y="731"/>
                      <a:pt x="23" y="822"/>
                    </a:cubicBezTo>
                    <a:cubicBezTo>
                      <a:pt x="0" y="868"/>
                      <a:pt x="0" y="913"/>
                      <a:pt x="0" y="959"/>
                    </a:cubicBezTo>
                    <a:cubicBezTo>
                      <a:pt x="0" y="1005"/>
                      <a:pt x="0" y="1050"/>
                      <a:pt x="0" y="1119"/>
                    </a:cubicBezTo>
                    <a:cubicBezTo>
                      <a:pt x="0" y="1210"/>
                      <a:pt x="0" y="1324"/>
                      <a:pt x="23" y="1415"/>
                    </a:cubicBezTo>
                    <a:cubicBezTo>
                      <a:pt x="46" y="1438"/>
                      <a:pt x="46" y="1461"/>
                      <a:pt x="46" y="1461"/>
                    </a:cubicBezTo>
                    <a:lnTo>
                      <a:pt x="46" y="1484"/>
                    </a:lnTo>
                    <a:cubicBezTo>
                      <a:pt x="69" y="1598"/>
                      <a:pt x="114" y="1712"/>
                      <a:pt x="160" y="1803"/>
                    </a:cubicBezTo>
                    <a:cubicBezTo>
                      <a:pt x="183" y="1803"/>
                      <a:pt x="183" y="1826"/>
                      <a:pt x="183" y="1826"/>
                    </a:cubicBezTo>
                    <a:lnTo>
                      <a:pt x="183" y="1849"/>
                    </a:lnTo>
                    <a:cubicBezTo>
                      <a:pt x="229" y="1918"/>
                      <a:pt x="274" y="1986"/>
                      <a:pt x="320" y="2054"/>
                    </a:cubicBezTo>
                    <a:cubicBezTo>
                      <a:pt x="343" y="2054"/>
                      <a:pt x="343" y="2077"/>
                      <a:pt x="366" y="2100"/>
                    </a:cubicBezTo>
                    <a:cubicBezTo>
                      <a:pt x="366" y="2100"/>
                      <a:pt x="366" y="2123"/>
                      <a:pt x="366" y="2123"/>
                    </a:cubicBezTo>
                    <a:cubicBezTo>
                      <a:pt x="457" y="2237"/>
                      <a:pt x="571" y="2328"/>
                      <a:pt x="662" y="2420"/>
                    </a:cubicBezTo>
                    <a:cubicBezTo>
                      <a:pt x="880" y="2565"/>
                      <a:pt x="1144" y="2664"/>
                      <a:pt x="1407" y="2664"/>
                    </a:cubicBezTo>
                    <a:cubicBezTo>
                      <a:pt x="1558" y="2664"/>
                      <a:pt x="1708" y="2631"/>
                      <a:pt x="1849" y="2557"/>
                    </a:cubicBezTo>
                    <a:cubicBezTo>
                      <a:pt x="1941" y="2534"/>
                      <a:pt x="2009" y="2465"/>
                      <a:pt x="2077" y="2397"/>
                    </a:cubicBezTo>
                    <a:cubicBezTo>
                      <a:pt x="2146" y="2328"/>
                      <a:pt x="2192" y="2260"/>
                      <a:pt x="2237" y="2169"/>
                    </a:cubicBezTo>
                    <a:cubicBezTo>
                      <a:pt x="2283" y="2100"/>
                      <a:pt x="2306" y="2009"/>
                      <a:pt x="2329" y="1918"/>
                    </a:cubicBezTo>
                    <a:cubicBezTo>
                      <a:pt x="2374" y="1803"/>
                      <a:pt x="2374" y="1666"/>
                      <a:pt x="2374" y="1552"/>
                    </a:cubicBezTo>
                    <a:cubicBezTo>
                      <a:pt x="2374" y="1438"/>
                      <a:pt x="2351" y="1324"/>
                      <a:pt x="2329" y="1233"/>
                    </a:cubicBezTo>
                    <a:cubicBezTo>
                      <a:pt x="2306" y="1096"/>
                      <a:pt x="2260" y="982"/>
                      <a:pt x="2192" y="890"/>
                    </a:cubicBezTo>
                    <a:cubicBezTo>
                      <a:pt x="2123" y="708"/>
                      <a:pt x="1986" y="548"/>
                      <a:pt x="1849" y="388"/>
                    </a:cubicBezTo>
                    <a:cubicBezTo>
                      <a:pt x="1712" y="251"/>
                      <a:pt x="1530" y="137"/>
                      <a:pt x="1347" y="69"/>
                    </a:cubicBezTo>
                    <a:cubicBezTo>
                      <a:pt x="1233" y="23"/>
                      <a:pt x="1119" y="0"/>
                      <a:pt x="1005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27" name="Google Shape;627;p17"/>
            <p:cNvSpPr/>
            <p:nvPr/>
          </p:nvSpPr>
          <p:spPr>
            <a:xfrm>
              <a:off x="622501" y="1067433"/>
              <a:ext cx="131771" cy="126203"/>
            </a:xfrm>
            <a:custGeom>
              <a:avLst/>
              <a:gdLst/>
              <a:ahLst/>
              <a:cxnLst/>
              <a:rect l="l" t="t" r="r" b="b"/>
              <a:pathLst>
                <a:path w="4875" h="4669" extrusionOk="0">
                  <a:moveTo>
                    <a:pt x="2121" y="0"/>
                  </a:moveTo>
                  <a:cubicBezTo>
                    <a:pt x="1960" y="0"/>
                    <a:pt x="1822" y="140"/>
                    <a:pt x="1758" y="411"/>
                  </a:cubicBezTo>
                  <a:lnTo>
                    <a:pt x="1735" y="480"/>
                  </a:lnTo>
                  <a:lnTo>
                    <a:pt x="1712" y="571"/>
                  </a:lnTo>
                  <a:lnTo>
                    <a:pt x="1484" y="1438"/>
                  </a:lnTo>
                  <a:lnTo>
                    <a:pt x="617" y="1758"/>
                  </a:lnTo>
                  <a:lnTo>
                    <a:pt x="502" y="1781"/>
                  </a:lnTo>
                  <a:cubicBezTo>
                    <a:pt x="46" y="1963"/>
                    <a:pt x="0" y="2306"/>
                    <a:pt x="411" y="2557"/>
                  </a:cubicBezTo>
                  <a:lnTo>
                    <a:pt x="571" y="2648"/>
                  </a:lnTo>
                  <a:lnTo>
                    <a:pt x="1301" y="3127"/>
                  </a:lnTo>
                  <a:lnTo>
                    <a:pt x="1347" y="4017"/>
                  </a:lnTo>
                  <a:lnTo>
                    <a:pt x="1347" y="4109"/>
                  </a:lnTo>
                  <a:lnTo>
                    <a:pt x="1347" y="4177"/>
                  </a:lnTo>
                  <a:cubicBezTo>
                    <a:pt x="1361" y="4497"/>
                    <a:pt x="1496" y="4669"/>
                    <a:pt x="1687" y="4669"/>
                  </a:cubicBezTo>
                  <a:cubicBezTo>
                    <a:pt x="1795" y="4669"/>
                    <a:pt x="1922" y="4613"/>
                    <a:pt x="2055" y="4497"/>
                  </a:cubicBezTo>
                  <a:lnTo>
                    <a:pt x="2123" y="4451"/>
                  </a:lnTo>
                  <a:lnTo>
                    <a:pt x="2191" y="4383"/>
                  </a:lnTo>
                  <a:lnTo>
                    <a:pt x="2876" y="3835"/>
                  </a:lnTo>
                  <a:lnTo>
                    <a:pt x="3812" y="4109"/>
                  </a:lnTo>
                  <a:lnTo>
                    <a:pt x="3881" y="4132"/>
                  </a:lnTo>
                  <a:cubicBezTo>
                    <a:pt x="3965" y="4156"/>
                    <a:pt x="4041" y="4167"/>
                    <a:pt x="4109" y="4167"/>
                  </a:cubicBezTo>
                  <a:cubicBezTo>
                    <a:pt x="4427" y="4167"/>
                    <a:pt x="4556" y="3915"/>
                    <a:pt x="4406" y="3538"/>
                  </a:cubicBezTo>
                  <a:lnTo>
                    <a:pt x="4018" y="2557"/>
                  </a:lnTo>
                  <a:lnTo>
                    <a:pt x="4520" y="1826"/>
                  </a:lnTo>
                  <a:lnTo>
                    <a:pt x="4565" y="1758"/>
                  </a:lnTo>
                  <a:lnTo>
                    <a:pt x="4611" y="1689"/>
                  </a:lnTo>
                  <a:cubicBezTo>
                    <a:pt x="4875" y="1293"/>
                    <a:pt x="4715" y="1003"/>
                    <a:pt x="4274" y="1003"/>
                  </a:cubicBezTo>
                  <a:cubicBezTo>
                    <a:pt x="4257" y="1003"/>
                    <a:pt x="4240" y="1004"/>
                    <a:pt x="4223" y="1004"/>
                  </a:cubicBezTo>
                  <a:lnTo>
                    <a:pt x="4177" y="1027"/>
                  </a:lnTo>
                  <a:lnTo>
                    <a:pt x="3173" y="1073"/>
                  </a:lnTo>
                  <a:lnTo>
                    <a:pt x="2625" y="365"/>
                  </a:lnTo>
                  <a:lnTo>
                    <a:pt x="2511" y="251"/>
                  </a:lnTo>
                  <a:cubicBezTo>
                    <a:pt x="2382" y="83"/>
                    <a:pt x="2245" y="0"/>
                    <a:pt x="21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28" name="Google Shape;628;p17"/>
            <p:cNvSpPr/>
            <p:nvPr/>
          </p:nvSpPr>
          <p:spPr>
            <a:xfrm rot="2283040">
              <a:off x="1904871" y="975818"/>
              <a:ext cx="54330" cy="76521"/>
            </a:xfrm>
            <a:custGeom>
              <a:avLst/>
              <a:gdLst/>
              <a:ahLst/>
              <a:cxnLst/>
              <a:rect l="l" t="t" r="r" b="b"/>
              <a:pathLst>
                <a:path w="2010" h="2831" extrusionOk="0">
                  <a:moveTo>
                    <a:pt x="503" y="0"/>
                  </a:moveTo>
                  <a:lnTo>
                    <a:pt x="503" y="525"/>
                  </a:lnTo>
                  <a:cubicBezTo>
                    <a:pt x="480" y="822"/>
                    <a:pt x="366" y="1210"/>
                    <a:pt x="252" y="1415"/>
                  </a:cubicBezTo>
                  <a:lnTo>
                    <a:pt x="1" y="1780"/>
                  </a:lnTo>
                  <a:lnTo>
                    <a:pt x="434" y="1917"/>
                  </a:lnTo>
                  <a:cubicBezTo>
                    <a:pt x="663" y="1986"/>
                    <a:pt x="982" y="2214"/>
                    <a:pt x="1187" y="2442"/>
                  </a:cubicBezTo>
                  <a:lnTo>
                    <a:pt x="1530" y="2830"/>
                  </a:lnTo>
                  <a:lnTo>
                    <a:pt x="1530" y="2305"/>
                  </a:lnTo>
                  <a:cubicBezTo>
                    <a:pt x="1530" y="2032"/>
                    <a:pt x="1644" y="1621"/>
                    <a:pt x="1781" y="1438"/>
                  </a:cubicBezTo>
                  <a:lnTo>
                    <a:pt x="2009" y="1073"/>
                  </a:lnTo>
                  <a:lnTo>
                    <a:pt x="1598" y="936"/>
                  </a:lnTo>
                  <a:cubicBezTo>
                    <a:pt x="1370" y="845"/>
                    <a:pt x="1028" y="616"/>
                    <a:pt x="845" y="411"/>
                  </a:cubicBezTo>
                  <a:lnTo>
                    <a:pt x="503" y="0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17"/>
            <p:cNvSpPr/>
            <p:nvPr/>
          </p:nvSpPr>
          <p:spPr>
            <a:xfrm>
              <a:off x="4738947" y="19306"/>
              <a:ext cx="47519" cy="67278"/>
            </a:xfrm>
            <a:custGeom>
              <a:avLst/>
              <a:gdLst/>
              <a:ahLst/>
              <a:cxnLst/>
              <a:rect l="l" t="t" r="r" b="b"/>
              <a:pathLst>
                <a:path w="1758" h="2489" extrusionOk="0">
                  <a:moveTo>
                    <a:pt x="1027" y="1"/>
                  </a:moveTo>
                  <a:lnTo>
                    <a:pt x="822" y="389"/>
                  </a:lnTo>
                  <a:cubicBezTo>
                    <a:pt x="708" y="594"/>
                    <a:pt x="480" y="845"/>
                    <a:pt x="320" y="959"/>
                  </a:cubicBezTo>
                  <a:lnTo>
                    <a:pt x="0" y="1142"/>
                  </a:lnTo>
                  <a:lnTo>
                    <a:pt x="251" y="1393"/>
                  </a:lnTo>
                  <a:cubicBezTo>
                    <a:pt x="411" y="1530"/>
                    <a:pt x="571" y="1827"/>
                    <a:pt x="639" y="2055"/>
                  </a:cubicBezTo>
                  <a:lnTo>
                    <a:pt x="731" y="2489"/>
                  </a:lnTo>
                  <a:lnTo>
                    <a:pt x="936" y="2101"/>
                  </a:lnTo>
                  <a:cubicBezTo>
                    <a:pt x="1050" y="1895"/>
                    <a:pt x="1278" y="1621"/>
                    <a:pt x="1461" y="1530"/>
                  </a:cubicBezTo>
                  <a:lnTo>
                    <a:pt x="1758" y="1347"/>
                  </a:lnTo>
                  <a:lnTo>
                    <a:pt x="1507" y="1096"/>
                  </a:lnTo>
                  <a:cubicBezTo>
                    <a:pt x="1370" y="959"/>
                    <a:pt x="1187" y="640"/>
                    <a:pt x="1142" y="412"/>
                  </a:cubicBezTo>
                  <a:lnTo>
                    <a:pt x="1027" y="1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30" name="Google Shape;630;p17"/>
            <p:cNvSpPr/>
            <p:nvPr/>
          </p:nvSpPr>
          <p:spPr>
            <a:xfrm>
              <a:off x="3457984" y="55469"/>
              <a:ext cx="47519" cy="67278"/>
            </a:xfrm>
            <a:custGeom>
              <a:avLst/>
              <a:gdLst/>
              <a:ahLst/>
              <a:cxnLst/>
              <a:rect l="l" t="t" r="r" b="b"/>
              <a:pathLst>
                <a:path w="1758" h="2489" extrusionOk="0">
                  <a:moveTo>
                    <a:pt x="1027" y="1"/>
                  </a:moveTo>
                  <a:lnTo>
                    <a:pt x="822" y="389"/>
                  </a:lnTo>
                  <a:cubicBezTo>
                    <a:pt x="708" y="594"/>
                    <a:pt x="480" y="845"/>
                    <a:pt x="320" y="959"/>
                  </a:cubicBezTo>
                  <a:lnTo>
                    <a:pt x="0" y="1142"/>
                  </a:lnTo>
                  <a:lnTo>
                    <a:pt x="251" y="1393"/>
                  </a:lnTo>
                  <a:cubicBezTo>
                    <a:pt x="411" y="1530"/>
                    <a:pt x="571" y="1827"/>
                    <a:pt x="639" y="2055"/>
                  </a:cubicBezTo>
                  <a:lnTo>
                    <a:pt x="731" y="2489"/>
                  </a:lnTo>
                  <a:lnTo>
                    <a:pt x="936" y="2101"/>
                  </a:lnTo>
                  <a:cubicBezTo>
                    <a:pt x="1050" y="1895"/>
                    <a:pt x="1278" y="1621"/>
                    <a:pt x="1461" y="1530"/>
                  </a:cubicBezTo>
                  <a:lnTo>
                    <a:pt x="1758" y="1347"/>
                  </a:lnTo>
                  <a:lnTo>
                    <a:pt x="1507" y="1096"/>
                  </a:lnTo>
                  <a:cubicBezTo>
                    <a:pt x="1370" y="959"/>
                    <a:pt x="1187" y="640"/>
                    <a:pt x="1142" y="412"/>
                  </a:cubicBezTo>
                  <a:lnTo>
                    <a:pt x="1027" y="1"/>
                  </a:lnTo>
                  <a:close/>
                </a:path>
              </a:pathLst>
            </a:custGeom>
            <a:solidFill>
              <a:srgbClr val="FCF4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631" name="Google Shape;631;p17"/>
            <p:cNvGrpSpPr/>
            <p:nvPr/>
          </p:nvGrpSpPr>
          <p:grpSpPr>
            <a:xfrm rot="3959737">
              <a:off x="9693" y="568711"/>
              <a:ext cx="275188" cy="229968"/>
              <a:chOff x="1192779" y="389220"/>
              <a:chExt cx="275192" cy="229971"/>
            </a:xfrm>
          </p:grpSpPr>
          <p:sp>
            <p:nvSpPr>
              <p:cNvPr id="632" name="Google Shape;632;p17"/>
              <p:cNvSpPr/>
              <p:nvPr/>
            </p:nvSpPr>
            <p:spPr>
              <a:xfrm>
                <a:off x="1406857" y="549643"/>
                <a:ext cx="58033" cy="65413"/>
              </a:xfrm>
              <a:custGeom>
                <a:avLst/>
                <a:gdLst/>
                <a:ahLst/>
                <a:cxnLst/>
                <a:rect l="l" t="t" r="r" b="b"/>
                <a:pathLst>
                  <a:path w="2147" h="2420" extrusionOk="0">
                    <a:moveTo>
                      <a:pt x="754" y="0"/>
                    </a:moveTo>
                    <a:cubicBezTo>
                      <a:pt x="708" y="0"/>
                      <a:pt x="662" y="23"/>
                      <a:pt x="617" y="23"/>
                    </a:cubicBezTo>
                    <a:cubicBezTo>
                      <a:pt x="503" y="46"/>
                      <a:pt x="366" y="92"/>
                      <a:pt x="297" y="183"/>
                    </a:cubicBezTo>
                    <a:cubicBezTo>
                      <a:pt x="252" y="229"/>
                      <a:pt x="229" y="297"/>
                      <a:pt x="206" y="343"/>
                    </a:cubicBezTo>
                    <a:cubicBezTo>
                      <a:pt x="160" y="389"/>
                      <a:pt x="137" y="434"/>
                      <a:pt x="115" y="457"/>
                    </a:cubicBezTo>
                    <a:cubicBezTo>
                      <a:pt x="46" y="594"/>
                      <a:pt x="0" y="754"/>
                      <a:pt x="0" y="959"/>
                    </a:cubicBezTo>
                    <a:cubicBezTo>
                      <a:pt x="23" y="1050"/>
                      <a:pt x="46" y="1165"/>
                      <a:pt x="46" y="1233"/>
                    </a:cubicBezTo>
                    <a:cubicBezTo>
                      <a:pt x="69" y="1302"/>
                      <a:pt x="92" y="1370"/>
                      <a:pt x="115" y="1438"/>
                    </a:cubicBezTo>
                    <a:cubicBezTo>
                      <a:pt x="183" y="1598"/>
                      <a:pt x="274" y="1735"/>
                      <a:pt x="366" y="1872"/>
                    </a:cubicBezTo>
                    <a:cubicBezTo>
                      <a:pt x="434" y="1941"/>
                      <a:pt x="503" y="2009"/>
                      <a:pt x="571" y="2078"/>
                    </a:cubicBezTo>
                    <a:cubicBezTo>
                      <a:pt x="617" y="2146"/>
                      <a:pt x="685" y="2192"/>
                      <a:pt x="731" y="2237"/>
                    </a:cubicBezTo>
                    <a:cubicBezTo>
                      <a:pt x="777" y="2260"/>
                      <a:pt x="799" y="2283"/>
                      <a:pt x="845" y="2306"/>
                    </a:cubicBezTo>
                    <a:cubicBezTo>
                      <a:pt x="913" y="2351"/>
                      <a:pt x="1005" y="2374"/>
                      <a:pt x="1096" y="2397"/>
                    </a:cubicBezTo>
                    <a:cubicBezTo>
                      <a:pt x="1165" y="2420"/>
                      <a:pt x="1210" y="2420"/>
                      <a:pt x="1279" y="2420"/>
                    </a:cubicBezTo>
                    <a:lnTo>
                      <a:pt x="1438" y="2420"/>
                    </a:lnTo>
                    <a:cubicBezTo>
                      <a:pt x="1484" y="2420"/>
                      <a:pt x="1530" y="2397"/>
                      <a:pt x="1598" y="2374"/>
                    </a:cubicBezTo>
                    <a:cubicBezTo>
                      <a:pt x="1621" y="2374"/>
                      <a:pt x="1667" y="2374"/>
                      <a:pt x="1690" y="2351"/>
                    </a:cubicBezTo>
                    <a:cubicBezTo>
                      <a:pt x="1781" y="2306"/>
                      <a:pt x="1827" y="2260"/>
                      <a:pt x="1872" y="2215"/>
                    </a:cubicBezTo>
                    <a:cubicBezTo>
                      <a:pt x="2009" y="2078"/>
                      <a:pt x="2078" y="1918"/>
                      <a:pt x="2100" y="1758"/>
                    </a:cubicBezTo>
                    <a:cubicBezTo>
                      <a:pt x="2146" y="1621"/>
                      <a:pt x="2146" y="1461"/>
                      <a:pt x="2123" y="1302"/>
                    </a:cubicBezTo>
                    <a:cubicBezTo>
                      <a:pt x="2078" y="1165"/>
                      <a:pt x="2032" y="1028"/>
                      <a:pt x="1941" y="868"/>
                    </a:cubicBezTo>
                    <a:cubicBezTo>
                      <a:pt x="1895" y="777"/>
                      <a:pt x="1849" y="708"/>
                      <a:pt x="1804" y="662"/>
                    </a:cubicBezTo>
                    <a:cubicBezTo>
                      <a:pt x="1758" y="571"/>
                      <a:pt x="1690" y="480"/>
                      <a:pt x="1598" y="411"/>
                    </a:cubicBezTo>
                    <a:cubicBezTo>
                      <a:pt x="1461" y="252"/>
                      <a:pt x="1279" y="137"/>
                      <a:pt x="1073" y="69"/>
                    </a:cubicBezTo>
                    <a:cubicBezTo>
                      <a:pt x="982" y="46"/>
                      <a:pt x="868" y="0"/>
                      <a:pt x="75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33" name="Google Shape;633;p17"/>
              <p:cNvSpPr/>
              <p:nvPr/>
            </p:nvSpPr>
            <p:spPr>
              <a:xfrm>
                <a:off x="1197699" y="502746"/>
                <a:ext cx="50627" cy="50627"/>
              </a:xfrm>
              <a:custGeom>
                <a:avLst/>
                <a:gdLst/>
                <a:ahLst/>
                <a:cxnLst/>
                <a:rect l="l" t="t" r="r" b="b"/>
                <a:pathLst>
                  <a:path w="1873" h="1873" extrusionOk="0">
                    <a:moveTo>
                      <a:pt x="914" y="1"/>
                    </a:moveTo>
                    <a:cubicBezTo>
                      <a:pt x="845" y="1"/>
                      <a:pt x="754" y="24"/>
                      <a:pt x="685" y="46"/>
                    </a:cubicBezTo>
                    <a:cubicBezTo>
                      <a:pt x="640" y="46"/>
                      <a:pt x="571" y="69"/>
                      <a:pt x="503" y="115"/>
                    </a:cubicBezTo>
                    <a:cubicBezTo>
                      <a:pt x="480" y="138"/>
                      <a:pt x="457" y="138"/>
                      <a:pt x="457" y="161"/>
                    </a:cubicBezTo>
                    <a:cubicBezTo>
                      <a:pt x="434" y="183"/>
                      <a:pt x="412" y="206"/>
                      <a:pt x="389" y="206"/>
                    </a:cubicBezTo>
                    <a:cubicBezTo>
                      <a:pt x="366" y="229"/>
                      <a:pt x="366" y="229"/>
                      <a:pt x="343" y="252"/>
                    </a:cubicBezTo>
                    <a:cubicBezTo>
                      <a:pt x="275" y="298"/>
                      <a:pt x="229" y="343"/>
                      <a:pt x="206" y="412"/>
                    </a:cubicBezTo>
                    <a:cubicBezTo>
                      <a:pt x="115" y="480"/>
                      <a:pt x="69" y="594"/>
                      <a:pt x="46" y="686"/>
                    </a:cubicBezTo>
                    <a:cubicBezTo>
                      <a:pt x="24" y="754"/>
                      <a:pt x="24" y="822"/>
                      <a:pt x="24" y="891"/>
                    </a:cubicBezTo>
                    <a:cubicBezTo>
                      <a:pt x="24" y="1005"/>
                      <a:pt x="1" y="1119"/>
                      <a:pt x="46" y="1233"/>
                    </a:cubicBezTo>
                    <a:cubicBezTo>
                      <a:pt x="115" y="1416"/>
                      <a:pt x="229" y="1576"/>
                      <a:pt x="389" y="1713"/>
                    </a:cubicBezTo>
                    <a:cubicBezTo>
                      <a:pt x="480" y="1758"/>
                      <a:pt x="594" y="1827"/>
                      <a:pt x="708" y="1850"/>
                    </a:cubicBezTo>
                    <a:cubicBezTo>
                      <a:pt x="822" y="1872"/>
                      <a:pt x="914" y="1872"/>
                      <a:pt x="1005" y="1872"/>
                    </a:cubicBezTo>
                    <a:cubicBezTo>
                      <a:pt x="1051" y="1872"/>
                      <a:pt x="1096" y="1850"/>
                      <a:pt x="1142" y="1850"/>
                    </a:cubicBezTo>
                    <a:cubicBezTo>
                      <a:pt x="1210" y="1827"/>
                      <a:pt x="1256" y="1827"/>
                      <a:pt x="1279" y="1804"/>
                    </a:cubicBezTo>
                    <a:cubicBezTo>
                      <a:pt x="1416" y="1758"/>
                      <a:pt x="1553" y="1713"/>
                      <a:pt x="1644" y="1599"/>
                    </a:cubicBezTo>
                    <a:cubicBezTo>
                      <a:pt x="1667" y="1576"/>
                      <a:pt x="1690" y="1530"/>
                      <a:pt x="1735" y="1484"/>
                    </a:cubicBezTo>
                    <a:cubicBezTo>
                      <a:pt x="1758" y="1416"/>
                      <a:pt x="1781" y="1370"/>
                      <a:pt x="1804" y="1302"/>
                    </a:cubicBezTo>
                    <a:cubicBezTo>
                      <a:pt x="1827" y="1233"/>
                      <a:pt x="1827" y="1188"/>
                      <a:pt x="1850" y="1165"/>
                    </a:cubicBezTo>
                    <a:cubicBezTo>
                      <a:pt x="1872" y="1074"/>
                      <a:pt x="1850" y="982"/>
                      <a:pt x="1827" y="891"/>
                    </a:cubicBezTo>
                    <a:cubicBezTo>
                      <a:pt x="1804" y="777"/>
                      <a:pt x="1758" y="708"/>
                      <a:pt x="1713" y="617"/>
                    </a:cubicBezTo>
                    <a:cubicBezTo>
                      <a:pt x="1667" y="549"/>
                      <a:pt x="1598" y="480"/>
                      <a:pt x="1530" y="412"/>
                    </a:cubicBezTo>
                    <a:cubicBezTo>
                      <a:pt x="1484" y="366"/>
                      <a:pt x="1439" y="343"/>
                      <a:pt x="1370" y="298"/>
                    </a:cubicBezTo>
                    <a:cubicBezTo>
                      <a:pt x="1370" y="275"/>
                      <a:pt x="1370" y="252"/>
                      <a:pt x="1347" y="229"/>
                    </a:cubicBezTo>
                    <a:cubicBezTo>
                      <a:pt x="1302" y="161"/>
                      <a:pt x="1279" y="138"/>
                      <a:pt x="1233" y="115"/>
                    </a:cubicBezTo>
                    <a:cubicBezTo>
                      <a:pt x="1165" y="46"/>
                      <a:pt x="1073" y="24"/>
                      <a:pt x="98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34" name="Google Shape;634;p17"/>
              <p:cNvSpPr/>
              <p:nvPr/>
            </p:nvSpPr>
            <p:spPr>
              <a:xfrm>
                <a:off x="1243974" y="392329"/>
                <a:ext cx="39518" cy="30868"/>
              </a:xfrm>
              <a:custGeom>
                <a:avLst/>
                <a:gdLst/>
                <a:ahLst/>
                <a:cxnLst/>
                <a:rect l="l" t="t" r="r" b="b"/>
                <a:pathLst>
                  <a:path w="1462" h="1142" extrusionOk="0">
                    <a:moveTo>
                      <a:pt x="571" y="0"/>
                    </a:moveTo>
                    <a:cubicBezTo>
                      <a:pt x="503" y="0"/>
                      <a:pt x="411" y="0"/>
                      <a:pt x="320" y="46"/>
                    </a:cubicBezTo>
                    <a:cubicBezTo>
                      <a:pt x="275" y="69"/>
                      <a:pt x="229" y="91"/>
                      <a:pt x="183" y="137"/>
                    </a:cubicBezTo>
                    <a:cubicBezTo>
                      <a:pt x="138" y="160"/>
                      <a:pt x="115" y="205"/>
                      <a:pt x="69" y="274"/>
                    </a:cubicBezTo>
                    <a:lnTo>
                      <a:pt x="46" y="320"/>
                    </a:lnTo>
                    <a:cubicBezTo>
                      <a:pt x="23" y="365"/>
                      <a:pt x="23" y="411"/>
                      <a:pt x="1" y="457"/>
                    </a:cubicBezTo>
                    <a:cubicBezTo>
                      <a:pt x="1" y="479"/>
                      <a:pt x="1" y="525"/>
                      <a:pt x="1" y="594"/>
                    </a:cubicBezTo>
                    <a:cubicBezTo>
                      <a:pt x="23" y="730"/>
                      <a:pt x="115" y="867"/>
                      <a:pt x="183" y="936"/>
                    </a:cubicBezTo>
                    <a:cubicBezTo>
                      <a:pt x="275" y="1004"/>
                      <a:pt x="366" y="1073"/>
                      <a:pt x="480" y="1118"/>
                    </a:cubicBezTo>
                    <a:cubicBezTo>
                      <a:pt x="548" y="1141"/>
                      <a:pt x="617" y="1141"/>
                      <a:pt x="708" y="1141"/>
                    </a:cubicBezTo>
                    <a:lnTo>
                      <a:pt x="777" y="1141"/>
                    </a:lnTo>
                    <a:cubicBezTo>
                      <a:pt x="822" y="1141"/>
                      <a:pt x="891" y="1118"/>
                      <a:pt x="959" y="1096"/>
                    </a:cubicBezTo>
                    <a:cubicBezTo>
                      <a:pt x="1005" y="1096"/>
                      <a:pt x="1051" y="1073"/>
                      <a:pt x="1119" y="1050"/>
                    </a:cubicBezTo>
                    <a:cubicBezTo>
                      <a:pt x="1188" y="1004"/>
                      <a:pt x="1256" y="959"/>
                      <a:pt x="1302" y="913"/>
                    </a:cubicBezTo>
                    <a:cubicBezTo>
                      <a:pt x="1347" y="867"/>
                      <a:pt x="1393" y="799"/>
                      <a:pt x="1439" y="730"/>
                    </a:cubicBezTo>
                    <a:cubicBezTo>
                      <a:pt x="1461" y="685"/>
                      <a:pt x="1461" y="616"/>
                      <a:pt x="1461" y="594"/>
                    </a:cubicBezTo>
                    <a:cubicBezTo>
                      <a:pt x="1461" y="571"/>
                      <a:pt x="1461" y="525"/>
                      <a:pt x="1439" y="502"/>
                    </a:cubicBezTo>
                    <a:cubicBezTo>
                      <a:pt x="1439" y="457"/>
                      <a:pt x="1416" y="434"/>
                      <a:pt x="1393" y="411"/>
                    </a:cubicBezTo>
                    <a:cubicBezTo>
                      <a:pt x="1279" y="183"/>
                      <a:pt x="1028" y="46"/>
                      <a:pt x="66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35" name="Google Shape;635;p17"/>
              <p:cNvSpPr/>
              <p:nvPr/>
            </p:nvSpPr>
            <p:spPr>
              <a:xfrm>
                <a:off x="1192779" y="499665"/>
                <a:ext cx="60466" cy="60277"/>
              </a:xfrm>
              <a:custGeom>
                <a:avLst/>
                <a:gdLst/>
                <a:ahLst/>
                <a:cxnLst/>
                <a:rect l="l" t="t" r="r" b="b"/>
                <a:pathLst>
                  <a:path w="2237" h="2230" extrusionOk="0">
                    <a:moveTo>
                      <a:pt x="1164" y="343"/>
                    </a:moveTo>
                    <a:cubicBezTo>
                      <a:pt x="1233" y="343"/>
                      <a:pt x="1301" y="366"/>
                      <a:pt x="1370" y="366"/>
                    </a:cubicBezTo>
                    <a:cubicBezTo>
                      <a:pt x="1415" y="412"/>
                      <a:pt x="1484" y="434"/>
                      <a:pt x="1552" y="457"/>
                    </a:cubicBezTo>
                    <a:cubicBezTo>
                      <a:pt x="1598" y="503"/>
                      <a:pt x="1644" y="548"/>
                      <a:pt x="1712" y="594"/>
                    </a:cubicBezTo>
                    <a:cubicBezTo>
                      <a:pt x="1758" y="663"/>
                      <a:pt x="1780" y="708"/>
                      <a:pt x="1826" y="777"/>
                    </a:cubicBezTo>
                    <a:cubicBezTo>
                      <a:pt x="1849" y="822"/>
                      <a:pt x="1872" y="891"/>
                      <a:pt x="1872" y="936"/>
                    </a:cubicBezTo>
                    <a:cubicBezTo>
                      <a:pt x="1895" y="1028"/>
                      <a:pt x="1895" y="1096"/>
                      <a:pt x="1895" y="1165"/>
                    </a:cubicBezTo>
                    <a:cubicBezTo>
                      <a:pt x="1895" y="1233"/>
                      <a:pt x="1872" y="1302"/>
                      <a:pt x="1849" y="1370"/>
                    </a:cubicBezTo>
                    <a:cubicBezTo>
                      <a:pt x="1826" y="1439"/>
                      <a:pt x="1803" y="1484"/>
                      <a:pt x="1758" y="1553"/>
                    </a:cubicBezTo>
                    <a:cubicBezTo>
                      <a:pt x="1735" y="1621"/>
                      <a:pt x="1689" y="1667"/>
                      <a:pt x="1621" y="1713"/>
                    </a:cubicBezTo>
                    <a:cubicBezTo>
                      <a:pt x="1575" y="1758"/>
                      <a:pt x="1507" y="1804"/>
                      <a:pt x="1461" y="1827"/>
                    </a:cubicBezTo>
                    <a:cubicBezTo>
                      <a:pt x="1392" y="1849"/>
                      <a:pt x="1324" y="1872"/>
                      <a:pt x="1255" y="1895"/>
                    </a:cubicBezTo>
                    <a:lnTo>
                      <a:pt x="1050" y="1895"/>
                    </a:lnTo>
                    <a:cubicBezTo>
                      <a:pt x="982" y="1895"/>
                      <a:pt x="936" y="1895"/>
                      <a:pt x="867" y="1872"/>
                    </a:cubicBezTo>
                    <a:cubicBezTo>
                      <a:pt x="799" y="1849"/>
                      <a:pt x="731" y="1804"/>
                      <a:pt x="685" y="1781"/>
                    </a:cubicBezTo>
                    <a:cubicBezTo>
                      <a:pt x="616" y="1735"/>
                      <a:pt x="571" y="1690"/>
                      <a:pt x="525" y="1644"/>
                    </a:cubicBezTo>
                    <a:cubicBezTo>
                      <a:pt x="525" y="1644"/>
                      <a:pt x="525" y="1644"/>
                      <a:pt x="525" y="1621"/>
                    </a:cubicBezTo>
                    <a:lnTo>
                      <a:pt x="502" y="1621"/>
                    </a:lnTo>
                    <a:cubicBezTo>
                      <a:pt x="479" y="1576"/>
                      <a:pt x="434" y="1530"/>
                      <a:pt x="411" y="1461"/>
                    </a:cubicBezTo>
                    <a:cubicBezTo>
                      <a:pt x="388" y="1439"/>
                      <a:pt x="388" y="1439"/>
                      <a:pt x="388" y="1439"/>
                    </a:cubicBezTo>
                    <a:cubicBezTo>
                      <a:pt x="365" y="1393"/>
                      <a:pt x="365" y="1325"/>
                      <a:pt x="342" y="1279"/>
                    </a:cubicBezTo>
                    <a:cubicBezTo>
                      <a:pt x="342" y="1279"/>
                      <a:pt x="342" y="1256"/>
                      <a:pt x="342" y="1256"/>
                    </a:cubicBezTo>
                    <a:cubicBezTo>
                      <a:pt x="342" y="1256"/>
                      <a:pt x="342" y="1233"/>
                      <a:pt x="342" y="1233"/>
                    </a:cubicBezTo>
                    <a:cubicBezTo>
                      <a:pt x="342" y="1210"/>
                      <a:pt x="320" y="1165"/>
                      <a:pt x="320" y="1142"/>
                    </a:cubicBezTo>
                    <a:cubicBezTo>
                      <a:pt x="320" y="1142"/>
                      <a:pt x="320" y="1119"/>
                      <a:pt x="320" y="1119"/>
                    </a:cubicBezTo>
                    <a:cubicBezTo>
                      <a:pt x="320" y="1096"/>
                      <a:pt x="320" y="1096"/>
                      <a:pt x="320" y="1073"/>
                    </a:cubicBezTo>
                    <a:cubicBezTo>
                      <a:pt x="342" y="1005"/>
                      <a:pt x="342" y="936"/>
                      <a:pt x="365" y="891"/>
                    </a:cubicBezTo>
                    <a:cubicBezTo>
                      <a:pt x="388" y="822"/>
                      <a:pt x="411" y="754"/>
                      <a:pt x="457" y="685"/>
                    </a:cubicBezTo>
                    <a:cubicBezTo>
                      <a:pt x="502" y="640"/>
                      <a:pt x="525" y="594"/>
                      <a:pt x="571" y="548"/>
                    </a:cubicBezTo>
                    <a:cubicBezTo>
                      <a:pt x="639" y="503"/>
                      <a:pt x="708" y="457"/>
                      <a:pt x="753" y="412"/>
                    </a:cubicBezTo>
                    <a:cubicBezTo>
                      <a:pt x="822" y="389"/>
                      <a:pt x="890" y="366"/>
                      <a:pt x="959" y="343"/>
                    </a:cubicBezTo>
                    <a:close/>
                    <a:moveTo>
                      <a:pt x="1096" y="1"/>
                    </a:moveTo>
                    <a:cubicBezTo>
                      <a:pt x="1073" y="1"/>
                      <a:pt x="1050" y="1"/>
                      <a:pt x="1050" y="23"/>
                    </a:cubicBezTo>
                    <a:cubicBezTo>
                      <a:pt x="959" y="23"/>
                      <a:pt x="867" y="46"/>
                      <a:pt x="776" y="69"/>
                    </a:cubicBezTo>
                    <a:cubicBezTo>
                      <a:pt x="685" y="92"/>
                      <a:pt x="594" y="138"/>
                      <a:pt x="525" y="183"/>
                    </a:cubicBezTo>
                    <a:cubicBezTo>
                      <a:pt x="434" y="229"/>
                      <a:pt x="388" y="297"/>
                      <a:pt x="320" y="343"/>
                    </a:cubicBezTo>
                    <a:cubicBezTo>
                      <a:pt x="251" y="412"/>
                      <a:pt x="206" y="480"/>
                      <a:pt x="160" y="571"/>
                    </a:cubicBezTo>
                    <a:cubicBezTo>
                      <a:pt x="91" y="640"/>
                      <a:pt x="69" y="731"/>
                      <a:pt x="46" y="822"/>
                    </a:cubicBezTo>
                    <a:cubicBezTo>
                      <a:pt x="46" y="845"/>
                      <a:pt x="23" y="868"/>
                      <a:pt x="23" y="868"/>
                    </a:cubicBezTo>
                    <a:cubicBezTo>
                      <a:pt x="23" y="936"/>
                      <a:pt x="0" y="1005"/>
                      <a:pt x="0" y="1051"/>
                    </a:cubicBezTo>
                    <a:cubicBezTo>
                      <a:pt x="0" y="1119"/>
                      <a:pt x="0" y="1165"/>
                      <a:pt x="0" y="1210"/>
                    </a:cubicBezTo>
                    <a:cubicBezTo>
                      <a:pt x="0" y="1233"/>
                      <a:pt x="0" y="1233"/>
                      <a:pt x="0" y="1233"/>
                    </a:cubicBezTo>
                    <a:cubicBezTo>
                      <a:pt x="0" y="1279"/>
                      <a:pt x="23" y="1325"/>
                      <a:pt x="23" y="1370"/>
                    </a:cubicBezTo>
                    <a:cubicBezTo>
                      <a:pt x="46" y="1416"/>
                      <a:pt x="69" y="1484"/>
                      <a:pt x="91" y="1553"/>
                    </a:cubicBezTo>
                    <a:cubicBezTo>
                      <a:pt x="114" y="1621"/>
                      <a:pt x="160" y="1713"/>
                      <a:pt x="206" y="1781"/>
                    </a:cubicBezTo>
                    <a:cubicBezTo>
                      <a:pt x="228" y="1804"/>
                      <a:pt x="251" y="1827"/>
                      <a:pt x="274" y="1849"/>
                    </a:cubicBezTo>
                    <a:cubicBezTo>
                      <a:pt x="297" y="1872"/>
                      <a:pt x="297" y="1872"/>
                      <a:pt x="297" y="1895"/>
                    </a:cubicBezTo>
                    <a:cubicBezTo>
                      <a:pt x="320" y="1918"/>
                      <a:pt x="342" y="1941"/>
                      <a:pt x="388" y="1964"/>
                    </a:cubicBezTo>
                    <a:lnTo>
                      <a:pt x="411" y="1964"/>
                    </a:lnTo>
                    <a:cubicBezTo>
                      <a:pt x="502" y="2078"/>
                      <a:pt x="639" y="2146"/>
                      <a:pt x="776" y="2192"/>
                    </a:cubicBezTo>
                    <a:cubicBezTo>
                      <a:pt x="883" y="2219"/>
                      <a:pt x="990" y="2230"/>
                      <a:pt x="1097" y="2230"/>
                    </a:cubicBezTo>
                    <a:cubicBezTo>
                      <a:pt x="1173" y="2230"/>
                      <a:pt x="1248" y="2224"/>
                      <a:pt x="1324" y="2215"/>
                    </a:cubicBezTo>
                    <a:cubicBezTo>
                      <a:pt x="1529" y="2169"/>
                      <a:pt x="1712" y="2078"/>
                      <a:pt x="1849" y="1941"/>
                    </a:cubicBezTo>
                    <a:cubicBezTo>
                      <a:pt x="2009" y="1804"/>
                      <a:pt x="2123" y="1644"/>
                      <a:pt x="2169" y="1461"/>
                    </a:cubicBezTo>
                    <a:cubicBezTo>
                      <a:pt x="2191" y="1370"/>
                      <a:pt x="2214" y="1302"/>
                      <a:pt x="2214" y="1210"/>
                    </a:cubicBezTo>
                    <a:cubicBezTo>
                      <a:pt x="2237" y="1119"/>
                      <a:pt x="2214" y="1005"/>
                      <a:pt x="2191" y="891"/>
                    </a:cubicBezTo>
                    <a:cubicBezTo>
                      <a:pt x="2169" y="731"/>
                      <a:pt x="2100" y="571"/>
                      <a:pt x="1986" y="434"/>
                    </a:cubicBezTo>
                    <a:cubicBezTo>
                      <a:pt x="1872" y="297"/>
                      <a:pt x="1735" y="183"/>
                      <a:pt x="1575" y="115"/>
                    </a:cubicBezTo>
                    <a:cubicBezTo>
                      <a:pt x="1415" y="46"/>
                      <a:pt x="1255" y="1"/>
                      <a:pt x="109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36" name="Google Shape;636;p17"/>
              <p:cNvSpPr/>
              <p:nvPr/>
            </p:nvSpPr>
            <p:spPr>
              <a:xfrm>
                <a:off x="1237811" y="389220"/>
                <a:ext cx="48762" cy="39788"/>
              </a:xfrm>
              <a:custGeom>
                <a:avLst/>
                <a:gdLst/>
                <a:ahLst/>
                <a:cxnLst/>
                <a:rect l="l" t="t" r="r" b="b"/>
                <a:pathLst>
                  <a:path w="1804" h="1472" extrusionOk="0">
                    <a:moveTo>
                      <a:pt x="913" y="320"/>
                    </a:moveTo>
                    <a:cubicBezTo>
                      <a:pt x="982" y="343"/>
                      <a:pt x="1027" y="343"/>
                      <a:pt x="1096" y="366"/>
                    </a:cubicBezTo>
                    <a:cubicBezTo>
                      <a:pt x="1164" y="389"/>
                      <a:pt x="1210" y="412"/>
                      <a:pt x="1279" y="435"/>
                    </a:cubicBezTo>
                    <a:cubicBezTo>
                      <a:pt x="1324" y="480"/>
                      <a:pt x="1347" y="503"/>
                      <a:pt x="1393" y="549"/>
                    </a:cubicBezTo>
                    <a:cubicBezTo>
                      <a:pt x="1416" y="572"/>
                      <a:pt x="1438" y="594"/>
                      <a:pt x="1461" y="640"/>
                    </a:cubicBezTo>
                    <a:cubicBezTo>
                      <a:pt x="1461" y="663"/>
                      <a:pt x="1484" y="686"/>
                      <a:pt x="1484" y="731"/>
                    </a:cubicBezTo>
                    <a:cubicBezTo>
                      <a:pt x="1484" y="754"/>
                      <a:pt x="1484" y="800"/>
                      <a:pt x="1484" y="845"/>
                    </a:cubicBezTo>
                    <a:cubicBezTo>
                      <a:pt x="1461" y="891"/>
                      <a:pt x="1438" y="914"/>
                      <a:pt x="1438" y="937"/>
                    </a:cubicBezTo>
                    <a:cubicBezTo>
                      <a:pt x="1416" y="960"/>
                      <a:pt x="1393" y="982"/>
                      <a:pt x="1370" y="1005"/>
                    </a:cubicBezTo>
                    <a:cubicBezTo>
                      <a:pt x="1324" y="1028"/>
                      <a:pt x="1301" y="1051"/>
                      <a:pt x="1256" y="1074"/>
                    </a:cubicBezTo>
                    <a:cubicBezTo>
                      <a:pt x="1210" y="1097"/>
                      <a:pt x="1164" y="1119"/>
                      <a:pt x="1096" y="1142"/>
                    </a:cubicBezTo>
                    <a:lnTo>
                      <a:pt x="913" y="1142"/>
                    </a:lnTo>
                    <a:cubicBezTo>
                      <a:pt x="845" y="1142"/>
                      <a:pt x="776" y="1119"/>
                      <a:pt x="708" y="1097"/>
                    </a:cubicBezTo>
                    <a:cubicBezTo>
                      <a:pt x="662" y="1074"/>
                      <a:pt x="594" y="1051"/>
                      <a:pt x="548" y="1028"/>
                    </a:cubicBezTo>
                    <a:cubicBezTo>
                      <a:pt x="503" y="1005"/>
                      <a:pt x="457" y="960"/>
                      <a:pt x="434" y="937"/>
                    </a:cubicBezTo>
                    <a:lnTo>
                      <a:pt x="411" y="914"/>
                    </a:lnTo>
                    <a:cubicBezTo>
                      <a:pt x="388" y="891"/>
                      <a:pt x="388" y="868"/>
                      <a:pt x="366" y="823"/>
                    </a:cubicBezTo>
                    <a:cubicBezTo>
                      <a:pt x="366" y="800"/>
                      <a:pt x="343" y="777"/>
                      <a:pt x="343" y="754"/>
                    </a:cubicBezTo>
                    <a:cubicBezTo>
                      <a:pt x="343" y="731"/>
                      <a:pt x="343" y="709"/>
                      <a:pt x="343" y="686"/>
                    </a:cubicBezTo>
                    <a:cubicBezTo>
                      <a:pt x="343" y="663"/>
                      <a:pt x="343" y="640"/>
                      <a:pt x="343" y="617"/>
                    </a:cubicBezTo>
                    <a:cubicBezTo>
                      <a:pt x="343" y="617"/>
                      <a:pt x="366" y="617"/>
                      <a:pt x="366" y="594"/>
                    </a:cubicBezTo>
                    <a:cubicBezTo>
                      <a:pt x="366" y="594"/>
                      <a:pt x="366" y="594"/>
                      <a:pt x="366" y="572"/>
                    </a:cubicBezTo>
                    <a:cubicBezTo>
                      <a:pt x="366" y="572"/>
                      <a:pt x="388" y="549"/>
                      <a:pt x="388" y="549"/>
                    </a:cubicBezTo>
                    <a:cubicBezTo>
                      <a:pt x="411" y="526"/>
                      <a:pt x="434" y="480"/>
                      <a:pt x="457" y="457"/>
                    </a:cubicBezTo>
                    <a:cubicBezTo>
                      <a:pt x="503" y="435"/>
                      <a:pt x="525" y="412"/>
                      <a:pt x="571" y="389"/>
                    </a:cubicBezTo>
                    <a:cubicBezTo>
                      <a:pt x="617" y="366"/>
                      <a:pt x="662" y="366"/>
                      <a:pt x="708" y="343"/>
                    </a:cubicBezTo>
                    <a:cubicBezTo>
                      <a:pt x="776" y="343"/>
                      <a:pt x="845" y="320"/>
                      <a:pt x="913" y="320"/>
                    </a:cubicBezTo>
                    <a:close/>
                    <a:moveTo>
                      <a:pt x="868" y="1"/>
                    </a:moveTo>
                    <a:cubicBezTo>
                      <a:pt x="731" y="1"/>
                      <a:pt x="594" y="24"/>
                      <a:pt x="457" y="92"/>
                    </a:cubicBezTo>
                    <a:cubicBezTo>
                      <a:pt x="366" y="115"/>
                      <a:pt x="274" y="184"/>
                      <a:pt x="206" y="252"/>
                    </a:cubicBezTo>
                    <a:cubicBezTo>
                      <a:pt x="206" y="252"/>
                      <a:pt x="183" y="275"/>
                      <a:pt x="183" y="275"/>
                    </a:cubicBezTo>
                    <a:cubicBezTo>
                      <a:pt x="183" y="275"/>
                      <a:pt x="160" y="298"/>
                      <a:pt x="160" y="298"/>
                    </a:cubicBezTo>
                    <a:cubicBezTo>
                      <a:pt x="137" y="343"/>
                      <a:pt x="114" y="389"/>
                      <a:pt x="92" y="412"/>
                    </a:cubicBezTo>
                    <a:cubicBezTo>
                      <a:pt x="92" y="435"/>
                      <a:pt x="69" y="435"/>
                      <a:pt x="69" y="435"/>
                    </a:cubicBezTo>
                    <a:cubicBezTo>
                      <a:pt x="46" y="480"/>
                      <a:pt x="46" y="526"/>
                      <a:pt x="23" y="572"/>
                    </a:cubicBezTo>
                    <a:cubicBezTo>
                      <a:pt x="23" y="594"/>
                      <a:pt x="23" y="594"/>
                      <a:pt x="23" y="617"/>
                    </a:cubicBezTo>
                    <a:cubicBezTo>
                      <a:pt x="0" y="731"/>
                      <a:pt x="23" y="845"/>
                      <a:pt x="69" y="960"/>
                    </a:cubicBezTo>
                    <a:cubicBezTo>
                      <a:pt x="92" y="1005"/>
                      <a:pt x="114" y="1028"/>
                      <a:pt x="137" y="1074"/>
                    </a:cubicBezTo>
                    <a:cubicBezTo>
                      <a:pt x="160" y="1119"/>
                      <a:pt x="206" y="1165"/>
                      <a:pt x="251" y="1211"/>
                    </a:cubicBezTo>
                    <a:cubicBezTo>
                      <a:pt x="297" y="1233"/>
                      <a:pt x="320" y="1279"/>
                      <a:pt x="366" y="1302"/>
                    </a:cubicBezTo>
                    <a:cubicBezTo>
                      <a:pt x="388" y="1325"/>
                      <a:pt x="411" y="1325"/>
                      <a:pt x="457" y="1348"/>
                    </a:cubicBezTo>
                    <a:cubicBezTo>
                      <a:pt x="457" y="1348"/>
                      <a:pt x="457" y="1348"/>
                      <a:pt x="480" y="1370"/>
                    </a:cubicBezTo>
                    <a:lnTo>
                      <a:pt x="503" y="1370"/>
                    </a:lnTo>
                    <a:cubicBezTo>
                      <a:pt x="548" y="1393"/>
                      <a:pt x="617" y="1416"/>
                      <a:pt x="662" y="1439"/>
                    </a:cubicBezTo>
                    <a:cubicBezTo>
                      <a:pt x="743" y="1455"/>
                      <a:pt x="835" y="1471"/>
                      <a:pt x="922" y="1471"/>
                    </a:cubicBezTo>
                    <a:cubicBezTo>
                      <a:pt x="959" y="1471"/>
                      <a:pt x="994" y="1468"/>
                      <a:pt x="1027" y="1462"/>
                    </a:cubicBezTo>
                    <a:cubicBezTo>
                      <a:pt x="1187" y="1462"/>
                      <a:pt x="1324" y="1416"/>
                      <a:pt x="1461" y="1348"/>
                    </a:cubicBezTo>
                    <a:cubicBezTo>
                      <a:pt x="1507" y="1302"/>
                      <a:pt x="1552" y="1279"/>
                      <a:pt x="1598" y="1233"/>
                    </a:cubicBezTo>
                    <a:cubicBezTo>
                      <a:pt x="1621" y="1211"/>
                      <a:pt x="1644" y="1188"/>
                      <a:pt x="1667" y="1165"/>
                    </a:cubicBezTo>
                    <a:cubicBezTo>
                      <a:pt x="1689" y="1142"/>
                      <a:pt x="1712" y="1097"/>
                      <a:pt x="1735" y="1051"/>
                    </a:cubicBezTo>
                    <a:cubicBezTo>
                      <a:pt x="1758" y="1005"/>
                      <a:pt x="1781" y="960"/>
                      <a:pt x="1804" y="891"/>
                    </a:cubicBezTo>
                    <a:cubicBezTo>
                      <a:pt x="1804" y="868"/>
                      <a:pt x="1804" y="845"/>
                      <a:pt x="1804" y="823"/>
                    </a:cubicBezTo>
                    <a:cubicBezTo>
                      <a:pt x="1804" y="754"/>
                      <a:pt x="1804" y="709"/>
                      <a:pt x="1804" y="663"/>
                    </a:cubicBezTo>
                    <a:cubicBezTo>
                      <a:pt x="1781" y="594"/>
                      <a:pt x="1758" y="526"/>
                      <a:pt x="1735" y="480"/>
                    </a:cubicBezTo>
                    <a:cubicBezTo>
                      <a:pt x="1689" y="389"/>
                      <a:pt x="1644" y="343"/>
                      <a:pt x="1598" y="275"/>
                    </a:cubicBezTo>
                    <a:cubicBezTo>
                      <a:pt x="1552" y="229"/>
                      <a:pt x="1484" y="184"/>
                      <a:pt x="1438" y="161"/>
                    </a:cubicBezTo>
                    <a:cubicBezTo>
                      <a:pt x="1370" y="115"/>
                      <a:pt x="1301" y="92"/>
                      <a:pt x="1210" y="69"/>
                    </a:cubicBezTo>
                    <a:cubicBezTo>
                      <a:pt x="1096" y="24"/>
                      <a:pt x="982" y="1"/>
                      <a:pt x="86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37" name="Google Shape;637;p17"/>
              <p:cNvSpPr/>
              <p:nvPr/>
            </p:nvSpPr>
            <p:spPr>
              <a:xfrm>
                <a:off x="1403775" y="547184"/>
                <a:ext cx="64196" cy="72008"/>
              </a:xfrm>
              <a:custGeom>
                <a:avLst/>
                <a:gdLst/>
                <a:ahLst/>
                <a:cxnLst/>
                <a:rect l="l" t="t" r="r" b="b"/>
                <a:pathLst>
                  <a:path w="2375" h="2664" extrusionOk="0">
                    <a:moveTo>
                      <a:pt x="1438" y="480"/>
                    </a:moveTo>
                    <a:cubicBezTo>
                      <a:pt x="1454" y="495"/>
                      <a:pt x="1459" y="500"/>
                      <a:pt x="1468" y="502"/>
                    </a:cubicBezTo>
                    <a:lnTo>
                      <a:pt x="1468" y="502"/>
                    </a:lnTo>
                    <a:cubicBezTo>
                      <a:pt x="1458" y="494"/>
                      <a:pt x="1448" y="487"/>
                      <a:pt x="1438" y="480"/>
                    </a:cubicBezTo>
                    <a:close/>
                    <a:moveTo>
                      <a:pt x="982" y="320"/>
                    </a:moveTo>
                    <a:cubicBezTo>
                      <a:pt x="1050" y="343"/>
                      <a:pt x="1142" y="343"/>
                      <a:pt x="1210" y="365"/>
                    </a:cubicBezTo>
                    <a:cubicBezTo>
                      <a:pt x="1286" y="403"/>
                      <a:pt x="1362" y="441"/>
                      <a:pt x="1438" y="480"/>
                    </a:cubicBezTo>
                    <a:lnTo>
                      <a:pt x="1438" y="480"/>
                    </a:lnTo>
                    <a:cubicBezTo>
                      <a:pt x="1438" y="480"/>
                      <a:pt x="1438" y="480"/>
                      <a:pt x="1438" y="480"/>
                    </a:cubicBezTo>
                    <a:lnTo>
                      <a:pt x="1438" y="480"/>
                    </a:lnTo>
                    <a:cubicBezTo>
                      <a:pt x="1454" y="487"/>
                      <a:pt x="1469" y="495"/>
                      <a:pt x="1484" y="502"/>
                    </a:cubicBezTo>
                    <a:cubicBezTo>
                      <a:pt x="1477" y="502"/>
                      <a:pt x="1472" y="502"/>
                      <a:pt x="1468" y="502"/>
                    </a:cubicBezTo>
                    <a:lnTo>
                      <a:pt x="1468" y="502"/>
                    </a:lnTo>
                    <a:cubicBezTo>
                      <a:pt x="1549" y="563"/>
                      <a:pt x="1628" y="624"/>
                      <a:pt x="1689" y="685"/>
                    </a:cubicBezTo>
                    <a:cubicBezTo>
                      <a:pt x="1781" y="799"/>
                      <a:pt x="1849" y="890"/>
                      <a:pt x="1895" y="1005"/>
                    </a:cubicBezTo>
                    <a:cubicBezTo>
                      <a:pt x="1963" y="1119"/>
                      <a:pt x="2009" y="1233"/>
                      <a:pt x="2032" y="1370"/>
                    </a:cubicBezTo>
                    <a:cubicBezTo>
                      <a:pt x="2055" y="1461"/>
                      <a:pt x="2055" y="1575"/>
                      <a:pt x="2055" y="1666"/>
                    </a:cubicBezTo>
                    <a:cubicBezTo>
                      <a:pt x="2032" y="1735"/>
                      <a:pt x="2032" y="1826"/>
                      <a:pt x="2009" y="1895"/>
                    </a:cubicBezTo>
                    <a:cubicBezTo>
                      <a:pt x="1986" y="1963"/>
                      <a:pt x="1963" y="2009"/>
                      <a:pt x="1918" y="2077"/>
                    </a:cubicBezTo>
                    <a:cubicBezTo>
                      <a:pt x="1895" y="2123"/>
                      <a:pt x="1849" y="2169"/>
                      <a:pt x="1804" y="2191"/>
                    </a:cubicBezTo>
                    <a:cubicBezTo>
                      <a:pt x="1781" y="2237"/>
                      <a:pt x="1735" y="2260"/>
                      <a:pt x="1689" y="2283"/>
                    </a:cubicBezTo>
                    <a:cubicBezTo>
                      <a:pt x="1644" y="2306"/>
                      <a:pt x="1598" y="2328"/>
                      <a:pt x="1552" y="2328"/>
                    </a:cubicBezTo>
                    <a:cubicBezTo>
                      <a:pt x="1484" y="2351"/>
                      <a:pt x="1438" y="2351"/>
                      <a:pt x="1370" y="2351"/>
                    </a:cubicBezTo>
                    <a:cubicBezTo>
                      <a:pt x="1301" y="2328"/>
                      <a:pt x="1233" y="2328"/>
                      <a:pt x="1187" y="2306"/>
                    </a:cubicBezTo>
                    <a:cubicBezTo>
                      <a:pt x="1073" y="2283"/>
                      <a:pt x="1005" y="2237"/>
                      <a:pt x="913" y="2191"/>
                    </a:cubicBezTo>
                    <a:cubicBezTo>
                      <a:pt x="822" y="2123"/>
                      <a:pt x="754" y="2054"/>
                      <a:pt x="685" y="1986"/>
                    </a:cubicBezTo>
                    <a:cubicBezTo>
                      <a:pt x="594" y="1872"/>
                      <a:pt x="525" y="1758"/>
                      <a:pt x="457" y="1644"/>
                    </a:cubicBezTo>
                    <a:cubicBezTo>
                      <a:pt x="434" y="1598"/>
                      <a:pt x="411" y="1529"/>
                      <a:pt x="388" y="1484"/>
                    </a:cubicBezTo>
                    <a:cubicBezTo>
                      <a:pt x="388" y="1461"/>
                      <a:pt x="388" y="1461"/>
                      <a:pt x="388" y="1461"/>
                    </a:cubicBezTo>
                    <a:cubicBezTo>
                      <a:pt x="366" y="1415"/>
                      <a:pt x="366" y="1347"/>
                      <a:pt x="343" y="1301"/>
                    </a:cubicBezTo>
                    <a:cubicBezTo>
                      <a:pt x="343" y="1233"/>
                      <a:pt x="320" y="1164"/>
                      <a:pt x="320" y="1119"/>
                    </a:cubicBezTo>
                    <a:cubicBezTo>
                      <a:pt x="320" y="1073"/>
                      <a:pt x="320" y="1050"/>
                      <a:pt x="320" y="1027"/>
                    </a:cubicBezTo>
                    <a:cubicBezTo>
                      <a:pt x="320" y="959"/>
                      <a:pt x="343" y="913"/>
                      <a:pt x="343" y="845"/>
                    </a:cubicBezTo>
                    <a:cubicBezTo>
                      <a:pt x="343" y="822"/>
                      <a:pt x="366" y="799"/>
                      <a:pt x="366" y="776"/>
                    </a:cubicBezTo>
                    <a:cubicBezTo>
                      <a:pt x="388" y="708"/>
                      <a:pt x="411" y="639"/>
                      <a:pt x="457" y="594"/>
                    </a:cubicBezTo>
                    <a:cubicBezTo>
                      <a:pt x="480" y="548"/>
                      <a:pt x="525" y="502"/>
                      <a:pt x="571" y="480"/>
                    </a:cubicBezTo>
                    <a:cubicBezTo>
                      <a:pt x="594" y="434"/>
                      <a:pt x="639" y="411"/>
                      <a:pt x="685" y="388"/>
                    </a:cubicBezTo>
                    <a:cubicBezTo>
                      <a:pt x="731" y="365"/>
                      <a:pt x="776" y="343"/>
                      <a:pt x="845" y="343"/>
                    </a:cubicBezTo>
                    <a:cubicBezTo>
                      <a:pt x="891" y="320"/>
                      <a:pt x="936" y="320"/>
                      <a:pt x="982" y="320"/>
                    </a:cubicBezTo>
                    <a:close/>
                    <a:moveTo>
                      <a:pt x="959" y="0"/>
                    </a:moveTo>
                    <a:cubicBezTo>
                      <a:pt x="868" y="0"/>
                      <a:pt x="776" y="23"/>
                      <a:pt x="685" y="46"/>
                    </a:cubicBezTo>
                    <a:cubicBezTo>
                      <a:pt x="617" y="46"/>
                      <a:pt x="525" y="114"/>
                      <a:pt x="457" y="160"/>
                    </a:cubicBezTo>
                    <a:cubicBezTo>
                      <a:pt x="388" y="183"/>
                      <a:pt x="320" y="251"/>
                      <a:pt x="274" y="297"/>
                    </a:cubicBezTo>
                    <a:cubicBezTo>
                      <a:pt x="274" y="297"/>
                      <a:pt x="274" y="297"/>
                      <a:pt x="251" y="320"/>
                    </a:cubicBezTo>
                    <a:cubicBezTo>
                      <a:pt x="229" y="343"/>
                      <a:pt x="229" y="343"/>
                      <a:pt x="229" y="365"/>
                    </a:cubicBezTo>
                    <a:cubicBezTo>
                      <a:pt x="183" y="411"/>
                      <a:pt x="137" y="480"/>
                      <a:pt x="114" y="548"/>
                    </a:cubicBezTo>
                    <a:cubicBezTo>
                      <a:pt x="69" y="639"/>
                      <a:pt x="46" y="731"/>
                      <a:pt x="23" y="822"/>
                    </a:cubicBezTo>
                    <a:cubicBezTo>
                      <a:pt x="0" y="868"/>
                      <a:pt x="0" y="913"/>
                      <a:pt x="0" y="959"/>
                    </a:cubicBezTo>
                    <a:cubicBezTo>
                      <a:pt x="0" y="1005"/>
                      <a:pt x="0" y="1050"/>
                      <a:pt x="0" y="1119"/>
                    </a:cubicBezTo>
                    <a:cubicBezTo>
                      <a:pt x="0" y="1210"/>
                      <a:pt x="0" y="1324"/>
                      <a:pt x="23" y="1415"/>
                    </a:cubicBezTo>
                    <a:cubicBezTo>
                      <a:pt x="46" y="1438"/>
                      <a:pt x="46" y="1461"/>
                      <a:pt x="46" y="1461"/>
                    </a:cubicBezTo>
                    <a:lnTo>
                      <a:pt x="46" y="1484"/>
                    </a:lnTo>
                    <a:cubicBezTo>
                      <a:pt x="69" y="1598"/>
                      <a:pt x="114" y="1712"/>
                      <a:pt x="160" y="1803"/>
                    </a:cubicBezTo>
                    <a:cubicBezTo>
                      <a:pt x="183" y="1803"/>
                      <a:pt x="183" y="1826"/>
                      <a:pt x="183" y="1826"/>
                    </a:cubicBezTo>
                    <a:lnTo>
                      <a:pt x="183" y="1849"/>
                    </a:lnTo>
                    <a:cubicBezTo>
                      <a:pt x="229" y="1918"/>
                      <a:pt x="274" y="1986"/>
                      <a:pt x="320" y="2054"/>
                    </a:cubicBezTo>
                    <a:cubicBezTo>
                      <a:pt x="343" y="2054"/>
                      <a:pt x="343" y="2077"/>
                      <a:pt x="366" y="2100"/>
                    </a:cubicBezTo>
                    <a:cubicBezTo>
                      <a:pt x="366" y="2100"/>
                      <a:pt x="366" y="2123"/>
                      <a:pt x="366" y="2123"/>
                    </a:cubicBezTo>
                    <a:cubicBezTo>
                      <a:pt x="457" y="2237"/>
                      <a:pt x="571" y="2328"/>
                      <a:pt x="662" y="2420"/>
                    </a:cubicBezTo>
                    <a:cubicBezTo>
                      <a:pt x="880" y="2565"/>
                      <a:pt x="1144" y="2664"/>
                      <a:pt x="1407" y="2664"/>
                    </a:cubicBezTo>
                    <a:cubicBezTo>
                      <a:pt x="1558" y="2664"/>
                      <a:pt x="1708" y="2631"/>
                      <a:pt x="1849" y="2557"/>
                    </a:cubicBezTo>
                    <a:cubicBezTo>
                      <a:pt x="1941" y="2534"/>
                      <a:pt x="2009" y="2465"/>
                      <a:pt x="2077" y="2397"/>
                    </a:cubicBezTo>
                    <a:cubicBezTo>
                      <a:pt x="2146" y="2328"/>
                      <a:pt x="2192" y="2260"/>
                      <a:pt x="2237" y="2169"/>
                    </a:cubicBezTo>
                    <a:cubicBezTo>
                      <a:pt x="2283" y="2100"/>
                      <a:pt x="2306" y="2009"/>
                      <a:pt x="2329" y="1918"/>
                    </a:cubicBezTo>
                    <a:cubicBezTo>
                      <a:pt x="2374" y="1803"/>
                      <a:pt x="2374" y="1666"/>
                      <a:pt x="2374" y="1552"/>
                    </a:cubicBezTo>
                    <a:cubicBezTo>
                      <a:pt x="2374" y="1438"/>
                      <a:pt x="2351" y="1324"/>
                      <a:pt x="2329" y="1233"/>
                    </a:cubicBezTo>
                    <a:cubicBezTo>
                      <a:pt x="2306" y="1096"/>
                      <a:pt x="2260" y="982"/>
                      <a:pt x="2192" y="890"/>
                    </a:cubicBezTo>
                    <a:cubicBezTo>
                      <a:pt x="2123" y="708"/>
                      <a:pt x="1986" y="548"/>
                      <a:pt x="1849" y="388"/>
                    </a:cubicBezTo>
                    <a:cubicBezTo>
                      <a:pt x="1712" y="251"/>
                      <a:pt x="1530" y="137"/>
                      <a:pt x="1347" y="69"/>
                    </a:cubicBezTo>
                    <a:cubicBezTo>
                      <a:pt x="1233" y="23"/>
                      <a:pt x="1119" y="0"/>
                      <a:pt x="100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38" name="Google Shape;638;p17"/>
            <p:cNvGrpSpPr/>
            <p:nvPr/>
          </p:nvGrpSpPr>
          <p:grpSpPr>
            <a:xfrm flipH="1">
              <a:off x="948927" y="400204"/>
              <a:ext cx="743477" cy="566995"/>
              <a:chOff x="177221" y="1113333"/>
              <a:chExt cx="2791876" cy="2129160"/>
            </a:xfrm>
          </p:grpSpPr>
          <p:sp>
            <p:nvSpPr>
              <p:cNvPr id="639" name="Google Shape;639;p17"/>
              <p:cNvSpPr/>
              <p:nvPr/>
            </p:nvSpPr>
            <p:spPr>
              <a:xfrm flipH="1">
                <a:off x="177221" y="1113333"/>
                <a:ext cx="2791876" cy="2129160"/>
              </a:xfrm>
              <a:custGeom>
                <a:avLst/>
                <a:gdLst/>
                <a:ahLst/>
                <a:cxnLst/>
                <a:rect l="l" t="t" r="r" b="b"/>
                <a:pathLst>
                  <a:path w="80186" h="61152" extrusionOk="0">
                    <a:moveTo>
                      <a:pt x="12597" y="1"/>
                    </a:moveTo>
                    <a:cubicBezTo>
                      <a:pt x="11984" y="1"/>
                      <a:pt x="11414" y="403"/>
                      <a:pt x="11253" y="1030"/>
                    </a:cubicBezTo>
                    <a:lnTo>
                      <a:pt x="183" y="43736"/>
                    </a:lnTo>
                    <a:cubicBezTo>
                      <a:pt x="0" y="44467"/>
                      <a:pt x="434" y="45220"/>
                      <a:pt x="1164" y="45425"/>
                    </a:cubicBezTo>
                    <a:lnTo>
                      <a:pt x="34877" y="54921"/>
                    </a:lnTo>
                    <a:lnTo>
                      <a:pt x="35334" y="55012"/>
                    </a:lnTo>
                    <a:lnTo>
                      <a:pt x="69823" y="61129"/>
                    </a:lnTo>
                    <a:cubicBezTo>
                      <a:pt x="69906" y="61144"/>
                      <a:pt x="69990" y="61152"/>
                      <a:pt x="70071" y="61152"/>
                    </a:cubicBezTo>
                    <a:cubicBezTo>
                      <a:pt x="70726" y="61152"/>
                      <a:pt x="71301" y="60683"/>
                      <a:pt x="71443" y="60034"/>
                    </a:cubicBezTo>
                    <a:lnTo>
                      <a:pt x="80026" y="16757"/>
                    </a:lnTo>
                    <a:cubicBezTo>
                      <a:pt x="80185" y="15935"/>
                      <a:pt x="79592" y="15159"/>
                      <a:pt x="78770" y="15113"/>
                    </a:cubicBezTo>
                    <a:lnTo>
                      <a:pt x="45034" y="12443"/>
                    </a:lnTo>
                    <a:cubicBezTo>
                      <a:pt x="44897" y="12420"/>
                      <a:pt x="44761" y="12397"/>
                      <a:pt x="44646" y="12352"/>
                    </a:cubicBezTo>
                    <a:lnTo>
                      <a:pt x="13102" y="94"/>
                    </a:lnTo>
                    <a:cubicBezTo>
                      <a:pt x="12935" y="31"/>
                      <a:pt x="12764" y="1"/>
                      <a:pt x="125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40" name="Google Shape;640;p17"/>
              <p:cNvSpPr/>
              <p:nvPr/>
            </p:nvSpPr>
            <p:spPr>
              <a:xfrm flipH="1">
                <a:off x="273387" y="1644265"/>
                <a:ext cx="1455163" cy="1504708"/>
              </a:xfrm>
              <a:custGeom>
                <a:avLst/>
                <a:gdLst/>
                <a:ahLst/>
                <a:cxnLst/>
                <a:rect l="l" t="t" r="r" b="b"/>
                <a:pathLst>
                  <a:path w="41794" h="43217" extrusionOk="0">
                    <a:moveTo>
                      <a:pt x="9515" y="0"/>
                    </a:moveTo>
                    <a:cubicBezTo>
                      <a:pt x="8920" y="0"/>
                      <a:pt x="8419" y="405"/>
                      <a:pt x="8286" y="983"/>
                    </a:cubicBezTo>
                    <a:lnTo>
                      <a:pt x="160" y="37526"/>
                    </a:lnTo>
                    <a:cubicBezTo>
                      <a:pt x="0" y="38234"/>
                      <a:pt x="503" y="38941"/>
                      <a:pt x="1210" y="39033"/>
                    </a:cubicBezTo>
                    <a:lnTo>
                      <a:pt x="33097" y="43210"/>
                    </a:lnTo>
                    <a:cubicBezTo>
                      <a:pt x="33143" y="43214"/>
                      <a:pt x="33189" y="43217"/>
                      <a:pt x="33234" y="43217"/>
                    </a:cubicBezTo>
                    <a:cubicBezTo>
                      <a:pt x="33842" y="43217"/>
                      <a:pt x="34383" y="42798"/>
                      <a:pt x="34489" y="42182"/>
                    </a:cubicBezTo>
                    <a:lnTo>
                      <a:pt x="41657" y="2992"/>
                    </a:lnTo>
                    <a:cubicBezTo>
                      <a:pt x="41794" y="2238"/>
                      <a:pt x="41246" y="1554"/>
                      <a:pt x="40492" y="1508"/>
                    </a:cubicBezTo>
                    <a:lnTo>
                      <a:pt x="9564" y="1"/>
                    </a:lnTo>
                    <a:cubicBezTo>
                      <a:pt x="9548" y="1"/>
                      <a:pt x="9532" y="0"/>
                      <a:pt x="9515" y="0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41" name="Google Shape;641;p17"/>
              <p:cNvSpPr/>
              <p:nvPr/>
            </p:nvSpPr>
            <p:spPr>
              <a:xfrm flipH="1">
                <a:off x="561084" y="2705676"/>
                <a:ext cx="1169067" cy="458964"/>
              </a:xfrm>
              <a:custGeom>
                <a:avLst/>
                <a:gdLst/>
                <a:ahLst/>
                <a:cxnLst/>
                <a:rect l="l" t="t" r="r" b="b"/>
                <a:pathLst>
                  <a:path w="33577" h="13182" extrusionOk="0">
                    <a:moveTo>
                      <a:pt x="16776" y="1"/>
                    </a:moveTo>
                    <a:cubicBezTo>
                      <a:pt x="9172" y="1"/>
                      <a:pt x="1" y="6607"/>
                      <a:pt x="1" y="6607"/>
                    </a:cubicBezTo>
                    <a:lnTo>
                      <a:pt x="33234" y="13181"/>
                    </a:lnTo>
                    <a:lnTo>
                      <a:pt x="33577" y="11036"/>
                    </a:lnTo>
                    <a:cubicBezTo>
                      <a:pt x="33577" y="11036"/>
                      <a:pt x="26547" y="1449"/>
                      <a:pt x="18649" y="148"/>
                    </a:cubicBezTo>
                    <a:cubicBezTo>
                      <a:pt x="18040" y="47"/>
                      <a:pt x="17414" y="1"/>
                      <a:pt x="16776" y="1"/>
                    </a:cubicBezTo>
                    <a:close/>
                  </a:path>
                </a:pathLst>
              </a:custGeom>
              <a:solidFill>
                <a:srgbClr val="B3B09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42" name="Google Shape;642;p17"/>
              <p:cNvSpPr/>
              <p:nvPr/>
            </p:nvSpPr>
            <p:spPr>
              <a:xfrm flipH="1">
                <a:off x="324255" y="1504055"/>
                <a:ext cx="1405896" cy="1585867"/>
              </a:xfrm>
              <a:custGeom>
                <a:avLst/>
                <a:gdLst/>
                <a:ahLst/>
                <a:cxnLst/>
                <a:rect l="l" t="t" r="r" b="b"/>
                <a:pathLst>
                  <a:path w="40379" h="45548" extrusionOk="0">
                    <a:moveTo>
                      <a:pt x="19480" y="0"/>
                    </a:moveTo>
                    <a:cubicBezTo>
                      <a:pt x="12958" y="0"/>
                      <a:pt x="8629" y="3138"/>
                      <a:pt x="8629" y="3138"/>
                    </a:cubicBezTo>
                    <a:lnTo>
                      <a:pt x="1233" y="35687"/>
                    </a:lnTo>
                    <a:lnTo>
                      <a:pt x="1" y="41119"/>
                    </a:lnTo>
                    <a:cubicBezTo>
                      <a:pt x="5884" y="38633"/>
                      <a:pt x="10954" y="37708"/>
                      <a:pt x="15241" y="37708"/>
                    </a:cubicBezTo>
                    <a:cubicBezTo>
                      <a:pt x="27722" y="37708"/>
                      <a:pt x="33577" y="45548"/>
                      <a:pt x="33577" y="45548"/>
                    </a:cubicBezTo>
                    <a:lnTo>
                      <a:pt x="40379" y="7338"/>
                    </a:lnTo>
                    <a:cubicBezTo>
                      <a:pt x="40379" y="7338"/>
                      <a:pt x="39785" y="7019"/>
                      <a:pt x="36339" y="5466"/>
                    </a:cubicBezTo>
                    <a:cubicBezTo>
                      <a:pt x="34490" y="4645"/>
                      <a:pt x="31842" y="3458"/>
                      <a:pt x="28007" y="1814"/>
                    </a:cubicBezTo>
                    <a:cubicBezTo>
                      <a:pt x="24915" y="480"/>
                      <a:pt x="22030" y="0"/>
                      <a:pt x="19480" y="0"/>
                    </a:cubicBezTo>
                    <a:close/>
                  </a:path>
                </a:pathLst>
              </a:custGeom>
              <a:solidFill>
                <a:srgbClr val="FAF8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43" name="Google Shape;643;p17"/>
              <p:cNvSpPr/>
              <p:nvPr/>
            </p:nvSpPr>
            <p:spPr>
              <a:xfrm flipH="1">
                <a:off x="1429711" y="1204346"/>
                <a:ext cx="1456764" cy="1778687"/>
              </a:xfrm>
              <a:custGeom>
                <a:avLst/>
                <a:gdLst/>
                <a:ahLst/>
                <a:cxnLst/>
                <a:rect l="l" t="t" r="r" b="b"/>
                <a:pathLst>
                  <a:path w="41840" h="51086" extrusionOk="0">
                    <a:moveTo>
                      <a:pt x="11915" y="0"/>
                    </a:moveTo>
                    <a:cubicBezTo>
                      <a:pt x="11412" y="0"/>
                      <a:pt x="10939" y="321"/>
                      <a:pt x="10797" y="836"/>
                    </a:cubicBezTo>
                    <a:lnTo>
                      <a:pt x="161" y="39479"/>
                    </a:lnTo>
                    <a:cubicBezTo>
                      <a:pt x="1" y="40072"/>
                      <a:pt x="320" y="40666"/>
                      <a:pt x="914" y="40871"/>
                    </a:cubicBezTo>
                    <a:lnTo>
                      <a:pt x="31637" y="51028"/>
                    </a:lnTo>
                    <a:cubicBezTo>
                      <a:pt x="31757" y="51067"/>
                      <a:pt x="31879" y="51086"/>
                      <a:pt x="31999" y="51086"/>
                    </a:cubicBezTo>
                    <a:cubicBezTo>
                      <a:pt x="32515" y="51086"/>
                      <a:pt x="32991" y="50744"/>
                      <a:pt x="33120" y="50207"/>
                    </a:cubicBezTo>
                    <a:lnTo>
                      <a:pt x="41703" y="13572"/>
                    </a:lnTo>
                    <a:cubicBezTo>
                      <a:pt x="41840" y="13024"/>
                      <a:pt x="41566" y="12477"/>
                      <a:pt x="41041" y="12248"/>
                    </a:cubicBezTo>
                    <a:lnTo>
                      <a:pt x="12349" y="83"/>
                    </a:lnTo>
                    <a:cubicBezTo>
                      <a:pt x="12207" y="27"/>
                      <a:pt x="12060" y="0"/>
                      <a:pt x="11915" y="0"/>
                    </a:cubicBezTo>
                    <a:close/>
                  </a:path>
                </a:pathLst>
              </a:custGeom>
              <a:solidFill>
                <a:srgbClr val="58C3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44" name="Google Shape;644;p17"/>
              <p:cNvSpPr/>
              <p:nvPr/>
            </p:nvSpPr>
            <p:spPr>
              <a:xfrm flipH="1">
                <a:off x="1722178" y="2433787"/>
                <a:ext cx="1141248" cy="503566"/>
              </a:xfrm>
              <a:custGeom>
                <a:avLst/>
                <a:gdLst/>
                <a:ahLst/>
                <a:cxnLst/>
                <a:rect l="l" t="t" r="r" b="b"/>
                <a:pathLst>
                  <a:path w="32778" h="14463" extrusionOk="0">
                    <a:moveTo>
                      <a:pt x="14741" y="1"/>
                    </a:moveTo>
                    <a:cubicBezTo>
                      <a:pt x="7877" y="1"/>
                      <a:pt x="594" y="3871"/>
                      <a:pt x="594" y="3871"/>
                    </a:cubicBezTo>
                    <a:lnTo>
                      <a:pt x="1" y="5948"/>
                    </a:lnTo>
                    <a:lnTo>
                      <a:pt x="32778" y="14462"/>
                    </a:lnTo>
                    <a:cubicBezTo>
                      <a:pt x="32778" y="14462"/>
                      <a:pt x="26455" y="2798"/>
                      <a:pt x="18786" y="539"/>
                    </a:cubicBezTo>
                    <a:cubicBezTo>
                      <a:pt x="17497" y="159"/>
                      <a:pt x="16127" y="1"/>
                      <a:pt x="14741" y="1"/>
                    </a:cubicBezTo>
                    <a:close/>
                  </a:path>
                </a:pathLst>
              </a:custGeom>
              <a:solidFill>
                <a:srgbClr val="B3B09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45" name="Google Shape;645;p17"/>
              <p:cNvSpPr/>
              <p:nvPr/>
            </p:nvSpPr>
            <p:spPr>
              <a:xfrm flipH="1">
                <a:off x="1418569" y="1267226"/>
                <a:ext cx="1424175" cy="1670126"/>
              </a:xfrm>
              <a:custGeom>
                <a:avLst/>
                <a:gdLst/>
                <a:ahLst/>
                <a:cxnLst/>
                <a:rect l="l" t="t" r="r" b="b"/>
                <a:pathLst>
                  <a:path w="40904" h="47968" extrusionOk="0">
                    <a:moveTo>
                      <a:pt x="11226" y="0"/>
                    </a:moveTo>
                    <a:cubicBezTo>
                      <a:pt x="10652" y="0"/>
                      <a:pt x="10500" y="11"/>
                      <a:pt x="10500" y="11"/>
                    </a:cubicBezTo>
                    <a:lnTo>
                      <a:pt x="1210" y="33085"/>
                    </a:lnTo>
                    <a:lnTo>
                      <a:pt x="0" y="37376"/>
                    </a:lnTo>
                    <a:cubicBezTo>
                      <a:pt x="0" y="37376"/>
                      <a:pt x="3398" y="35613"/>
                      <a:pt x="8691" y="35613"/>
                    </a:cubicBezTo>
                    <a:cubicBezTo>
                      <a:pt x="14777" y="35613"/>
                      <a:pt x="23370" y="37944"/>
                      <a:pt x="32184" y="47967"/>
                    </a:cubicBezTo>
                    <a:lnTo>
                      <a:pt x="40903" y="10009"/>
                    </a:lnTo>
                    <a:cubicBezTo>
                      <a:pt x="40903" y="10009"/>
                      <a:pt x="39191" y="6813"/>
                      <a:pt x="35288" y="4097"/>
                    </a:cubicBezTo>
                    <a:cubicBezTo>
                      <a:pt x="32595" y="2248"/>
                      <a:pt x="28897" y="605"/>
                      <a:pt x="24035" y="399"/>
                    </a:cubicBezTo>
                    <a:cubicBezTo>
                      <a:pt x="15797" y="54"/>
                      <a:pt x="12489" y="0"/>
                      <a:pt x="11226" y="0"/>
                    </a:cubicBezTo>
                    <a:close/>
                  </a:path>
                </a:pathLst>
              </a:custGeom>
              <a:solidFill>
                <a:srgbClr val="FAF8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46" name="Google Shape;646;p17"/>
              <p:cNvSpPr/>
              <p:nvPr/>
            </p:nvSpPr>
            <p:spPr>
              <a:xfrm flipH="1">
                <a:off x="1722178" y="2573718"/>
                <a:ext cx="1133275" cy="363634"/>
              </a:xfrm>
              <a:custGeom>
                <a:avLst/>
                <a:gdLst/>
                <a:ahLst/>
                <a:cxnLst/>
                <a:rect l="l" t="t" r="r" b="b"/>
                <a:pathLst>
                  <a:path w="32549" h="10444" extrusionOk="0">
                    <a:moveTo>
                      <a:pt x="7968" y="0"/>
                    </a:moveTo>
                    <a:cubicBezTo>
                      <a:pt x="6749" y="0"/>
                      <a:pt x="5539" y="85"/>
                      <a:pt x="4314" y="217"/>
                    </a:cubicBezTo>
                    <a:cubicBezTo>
                      <a:pt x="2853" y="423"/>
                      <a:pt x="1392" y="651"/>
                      <a:pt x="0" y="1130"/>
                    </a:cubicBezTo>
                    <a:cubicBezTo>
                      <a:pt x="2202" y="624"/>
                      <a:pt x="4444" y="411"/>
                      <a:pt x="6676" y="411"/>
                    </a:cubicBezTo>
                    <a:cubicBezTo>
                      <a:pt x="7358" y="411"/>
                      <a:pt x="8040" y="431"/>
                      <a:pt x="8719" y="468"/>
                    </a:cubicBezTo>
                    <a:cubicBezTo>
                      <a:pt x="11641" y="651"/>
                      <a:pt x="14540" y="1108"/>
                      <a:pt x="17325" y="1998"/>
                    </a:cubicBezTo>
                    <a:cubicBezTo>
                      <a:pt x="18032" y="2180"/>
                      <a:pt x="18694" y="2454"/>
                      <a:pt x="19379" y="2705"/>
                    </a:cubicBezTo>
                    <a:lnTo>
                      <a:pt x="20406" y="3071"/>
                    </a:lnTo>
                    <a:cubicBezTo>
                      <a:pt x="20748" y="3185"/>
                      <a:pt x="21091" y="3344"/>
                      <a:pt x="21410" y="3504"/>
                    </a:cubicBezTo>
                    <a:lnTo>
                      <a:pt x="23419" y="4394"/>
                    </a:lnTo>
                    <a:cubicBezTo>
                      <a:pt x="24035" y="4760"/>
                      <a:pt x="24697" y="5102"/>
                      <a:pt x="25336" y="5467"/>
                    </a:cubicBezTo>
                    <a:lnTo>
                      <a:pt x="26295" y="5992"/>
                    </a:lnTo>
                    <a:cubicBezTo>
                      <a:pt x="26614" y="6175"/>
                      <a:pt x="26911" y="6380"/>
                      <a:pt x="27208" y="6586"/>
                    </a:cubicBezTo>
                    <a:lnTo>
                      <a:pt x="29034" y="7795"/>
                    </a:lnTo>
                    <a:cubicBezTo>
                      <a:pt x="30244" y="8617"/>
                      <a:pt x="31362" y="9576"/>
                      <a:pt x="32549" y="10443"/>
                    </a:cubicBezTo>
                    <a:lnTo>
                      <a:pt x="30906" y="8982"/>
                    </a:lnTo>
                    <a:lnTo>
                      <a:pt x="30061" y="8252"/>
                    </a:lnTo>
                    <a:cubicBezTo>
                      <a:pt x="29787" y="8001"/>
                      <a:pt x="29513" y="7773"/>
                      <a:pt x="29217" y="7567"/>
                    </a:cubicBezTo>
                    <a:lnTo>
                      <a:pt x="27413" y="6266"/>
                    </a:lnTo>
                    <a:cubicBezTo>
                      <a:pt x="27117" y="6061"/>
                      <a:pt x="26820" y="5832"/>
                      <a:pt x="26523" y="5627"/>
                    </a:cubicBezTo>
                    <a:lnTo>
                      <a:pt x="25564" y="5056"/>
                    </a:lnTo>
                    <a:cubicBezTo>
                      <a:pt x="24925" y="4691"/>
                      <a:pt x="24286" y="4303"/>
                      <a:pt x="23647" y="3938"/>
                    </a:cubicBezTo>
                    <a:lnTo>
                      <a:pt x="21639" y="3002"/>
                    </a:lnTo>
                    <a:cubicBezTo>
                      <a:pt x="21296" y="2865"/>
                      <a:pt x="20977" y="2683"/>
                      <a:pt x="20634" y="2546"/>
                    </a:cubicBezTo>
                    <a:lnTo>
                      <a:pt x="19584" y="2158"/>
                    </a:lnTo>
                    <a:cubicBezTo>
                      <a:pt x="18877" y="1929"/>
                      <a:pt x="18215" y="1610"/>
                      <a:pt x="17484" y="1427"/>
                    </a:cubicBezTo>
                    <a:lnTo>
                      <a:pt x="15339" y="856"/>
                    </a:lnTo>
                    <a:cubicBezTo>
                      <a:pt x="14608" y="697"/>
                      <a:pt x="13878" y="583"/>
                      <a:pt x="13170" y="446"/>
                    </a:cubicBezTo>
                    <a:lnTo>
                      <a:pt x="12623" y="332"/>
                    </a:lnTo>
                    <a:lnTo>
                      <a:pt x="12052" y="286"/>
                    </a:lnTo>
                    <a:lnTo>
                      <a:pt x="10956" y="149"/>
                    </a:lnTo>
                    <a:cubicBezTo>
                      <a:pt x="10226" y="58"/>
                      <a:pt x="9473" y="58"/>
                      <a:pt x="8742" y="12"/>
                    </a:cubicBezTo>
                    <a:cubicBezTo>
                      <a:pt x="8484" y="4"/>
                      <a:pt x="8226" y="0"/>
                      <a:pt x="7968" y="0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47" name="Google Shape;647;p17"/>
              <p:cNvSpPr/>
              <p:nvPr/>
            </p:nvSpPr>
            <p:spPr>
              <a:xfrm flipH="1">
                <a:off x="1921647" y="2639140"/>
                <a:ext cx="727999" cy="218724"/>
              </a:xfrm>
              <a:custGeom>
                <a:avLst/>
                <a:gdLst/>
                <a:ahLst/>
                <a:cxnLst/>
                <a:rect l="l" t="t" r="r" b="b"/>
                <a:pathLst>
                  <a:path w="20909" h="6282" extrusionOk="0">
                    <a:moveTo>
                      <a:pt x="1651" y="1"/>
                    </a:moveTo>
                    <a:cubicBezTo>
                      <a:pt x="1101" y="1"/>
                      <a:pt x="551" y="16"/>
                      <a:pt x="1" y="50"/>
                    </a:cubicBezTo>
                    <a:cubicBezTo>
                      <a:pt x="914" y="119"/>
                      <a:pt x="1850" y="187"/>
                      <a:pt x="2763" y="301"/>
                    </a:cubicBezTo>
                    <a:cubicBezTo>
                      <a:pt x="3676" y="415"/>
                      <a:pt x="4589" y="552"/>
                      <a:pt x="5479" y="689"/>
                    </a:cubicBezTo>
                    <a:cubicBezTo>
                      <a:pt x="7305" y="1009"/>
                      <a:pt x="9085" y="1397"/>
                      <a:pt x="10843" y="1899"/>
                    </a:cubicBezTo>
                    <a:cubicBezTo>
                      <a:pt x="12623" y="2378"/>
                      <a:pt x="14335" y="3018"/>
                      <a:pt x="16024" y="3748"/>
                    </a:cubicBezTo>
                    <a:lnTo>
                      <a:pt x="17280" y="4296"/>
                    </a:lnTo>
                    <a:lnTo>
                      <a:pt x="18512" y="4935"/>
                    </a:lnTo>
                    <a:lnTo>
                      <a:pt x="19128" y="5232"/>
                    </a:lnTo>
                    <a:lnTo>
                      <a:pt x="19722" y="5597"/>
                    </a:lnTo>
                    <a:cubicBezTo>
                      <a:pt x="20110" y="5825"/>
                      <a:pt x="20521" y="6053"/>
                      <a:pt x="20909" y="6282"/>
                    </a:cubicBezTo>
                    <a:cubicBezTo>
                      <a:pt x="19448" y="5163"/>
                      <a:pt x="17896" y="4113"/>
                      <a:pt x="16207" y="3314"/>
                    </a:cubicBezTo>
                    <a:cubicBezTo>
                      <a:pt x="14541" y="2493"/>
                      <a:pt x="12806" y="1831"/>
                      <a:pt x="11003" y="1328"/>
                    </a:cubicBezTo>
                    <a:cubicBezTo>
                      <a:pt x="9222" y="849"/>
                      <a:pt x="7396" y="461"/>
                      <a:pt x="5547" y="233"/>
                    </a:cubicBezTo>
                    <a:cubicBezTo>
                      <a:pt x="4248" y="89"/>
                      <a:pt x="2950" y="1"/>
                      <a:pt x="1651" y="1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48" name="Google Shape;648;p17"/>
              <p:cNvSpPr/>
              <p:nvPr/>
            </p:nvSpPr>
            <p:spPr>
              <a:xfrm flipH="1">
                <a:off x="568221" y="2866568"/>
                <a:ext cx="1161930" cy="269453"/>
              </a:xfrm>
              <a:custGeom>
                <a:avLst/>
                <a:gdLst/>
                <a:ahLst/>
                <a:cxnLst/>
                <a:rect l="l" t="t" r="r" b="b"/>
                <a:pathLst>
                  <a:path w="33372" h="7739" extrusionOk="0">
                    <a:moveTo>
                      <a:pt x="10843" y="1"/>
                    </a:moveTo>
                    <a:cubicBezTo>
                      <a:pt x="10112" y="46"/>
                      <a:pt x="9382" y="115"/>
                      <a:pt x="8629" y="183"/>
                    </a:cubicBezTo>
                    <a:lnTo>
                      <a:pt x="7533" y="275"/>
                    </a:lnTo>
                    <a:cubicBezTo>
                      <a:pt x="7168" y="320"/>
                      <a:pt x="6803" y="389"/>
                      <a:pt x="6437" y="457"/>
                    </a:cubicBezTo>
                    <a:lnTo>
                      <a:pt x="4269" y="822"/>
                    </a:lnTo>
                    <a:cubicBezTo>
                      <a:pt x="3904" y="891"/>
                      <a:pt x="3539" y="982"/>
                      <a:pt x="3196" y="1096"/>
                    </a:cubicBezTo>
                    <a:lnTo>
                      <a:pt x="2123" y="1393"/>
                    </a:lnTo>
                    <a:lnTo>
                      <a:pt x="1" y="1986"/>
                    </a:lnTo>
                    <a:cubicBezTo>
                      <a:pt x="1439" y="1713"/>
                      <a:pt x="2877" y="1347"/>
                      <a:pt x="4315" y="1119"/>
                    </a:cubicBezTo>
                    <a:lnTo>
                      <a:pt x="6483" y="822"/>
                    </a:lnTo>
                    <a:cubicBezTo>
                      <a:pt x="6848" y="777"/>
                      <a:pt x="7214" y="708"/>
                      <a:pt x="7579" y="685"/>
                    </a:cubicBezTo>
                    <a:lnTo>
                      <a:pt x="8674" y="640"/>
                    </a:lnTo>
                    <a:cubicBezTo>
                      <a:pt x="9405" y="594"/>
                      <a:pt x="10135" y="548"/>
                      <a:pt x="10866" y="503"/>
                    </a:cubicBezTo>
                    <a:lnTo>
                      <a:pt x="13057" y="571"/>
                    </a:lnTo>
                    <a:cubicBezTo>
                      <a:pt x="13422" y="571"/>
                      <a:pt x="13787" y="571"/>
                      <a:pt x="14130" y="594"/>
                    </a:cubicBezTo>
                    <a:lnTo>
                      <a:pt x="15225" y="731"/>
                    </a:lnTo>
                    <a:cubicBezTo>
                      <a:pt x="15956" y="822"/>
                      <a:pt x="16686" y="845"/>
                      <a:pt x="17394" y="982"/>
                    </a:cubicBezTo>
                    <a:cubicBezTo>
                      <a:pt x="20292" y="1393"/>
                      <a:pt x="23100" y="2260"/>
                      <a:pt x="25793" y="3356"/>
                    </a:cubicBezTo>
                    <a:cubicBezTo>
                      <a:pt x="28487" y="4474"/>
                      <a:pt x="31066" y="5890"/>
                      <a:pt x="33371" y="7738"/>
                    </a:cubicBezTo>
                    <a:cubicBezTo>
                      <a:pt x="32321" y="6711"/>
                      <a:pt x="31112" y="5844"/>
                      <a:pt x="29879" y="5022"/>
                    </a:cubicBezTo>
                    <a:cubicBezTo>
                      <a:pt x="28624" y="4246"/>
                      <a:pt x="27323" y="3539"/>
                      <a:pt x="25976" y="2945"/>
                    </a:cubicBezTo>
                    <a:cubicBezTo>
                      <a:pt x="25291" y="2648"/>
                      <a:pt x="24629" y="2306"/>
                      <a:pt x="23922" y="2101"/>
                    </a:cubicBezTo>
                    <a:lnTo>
                      <a:pt x="22872" y="1735"/>
                    </a:lnTo>
                    <a:lnTo>
                      <a:pt x="22347" y="1553"/>
                    </a:lnTo>
                    <a:lnTo>
                      <a:pt x="21822" y="1393"/>
                    </a:lnTo>
                    <a:cubicBezTo>
                      <a:pt x="21091" y="1210"/>
                      <a:pt x="20384" y="1005"/>
                      <a:pt x="19676" y="822"/>
                    </a:cubicBezTo>
                    <a:lnTo>
                      <a:pt x="17485" y="412"/>
                    </a:lnTo>
                    <a:cubicBezTo>
                      <a:pt x="16755" y="275"/>
                      <a:pt x="16024" y="252"/>
                      <a:pt x="15271" y="160"/>
                    </a:cubicBezTo>
                    <a:lnTo>
                      <a:pt x="14175" y="46"/>
                    </a:lnTo>
                    <a:cubicBezTo>
                      <a:pt x="13810" y="23"/>
                      <a:pt x="13445" y="23"/>
                      <a:pt x="13057" y="23"/>
                    </a:cubicBezTo>
                    <a:lnTo>
                      <a:pt x="10843" y="1"/>
                    </a:ln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49" name="Google Shape;649;p17"/>
              <p:cNvSpPr/>
              <p:nvPr/>
            </p:nvSpPr>
            <p:spPr>
              <a:xfrm flipH="1">
                <a:off x="766124" y="2928508"/>
                <a:ext cx="750247" cy="143135"/>
              </a:xfrm>
              <a:custGeom>
                <a:avLst/>
                <a:gdLst/>
                <a:ahLst/>
                <a:cxnLst/>
                <a:rect l="l" t="t" r="r" b="b"/>
                <a:pathLst>
                  <a:path w="21548" h="4111" extrusionOk="0">
                    <a:moveTo>
                      <a:pt x="5308" y="1"/>
                    </a:moveTo>
                    <a:cubicBezTo>
                      <a:pt x="3530" y="1"/>
                      <a:pt x="1734" y="268"/>
                      <a:pt x="1" y="641"/>
                    </a:cubicBezTo>
                    <a:cubicBezTo>
                      <a:pt x="480" y="595"/>
                      <a:pt x="937" y="573"/>
                      <a:pt x="1393" y="527"/>
                    </a:cubicBezTo>
                    <a:lnTo>
                      <a:pt x="2078" y="459"/>
                    </a:lnTo>
                    <a:lnTo>
                      <a:pt x="2763" y="459"/>
                    </a:lnTo>
                    <a:lnTo>
                      <a:pt x="4155" y="413"/>
                    </a:lnTo>
                    <a:lnTo>
                      <a:pt x="5524" y="459"/>
                    </a:lnTo>
                    <a:cubicBezTo>
                      <a:pt x="7351" y="550"/>
                      <a:pt x="9177" y="732"/>
                      <a:pt x="10980" y="1075"/>
                    </a:cubicBezTo>
                    <a:cubicBezTo>
                      <a:pt x="12783" y="1372"/>
                      <a:pt x="14563" y="1805"/>
                      <a:pt x="16344" y="2307"/>
                    </a:cubicBezTo>
                    <a:cubicBezTo>
                      <a:pt x="17211" y="2558"/>
                      <a:pt x="18101" y="2832"/>
                      <a:pt x="18969" y="3129"/>
                    </a:cubicBezTo>
                    <a:cubicBezTo>
                      <a:pt x="19836" y="3426"/>
                      <a:pt x="20703" y="3768"/>
                      <a:pt x="21548" y="4111"/>
                    </a:cubicBezTo>
                    <a:cubicBezTo>
                      <a:pt x="19950" y="3198"/>
                      <a:pt x="18215" y="2467"/>
                      <a:pt x="16481" y="1874"/>
                    </a:cubicBezTo>
                    <a:cubicBezTo>
                      <a:pt x="14723" y="1257"/>
                      <a:pt x="12920" y="801"/>
                      <a:pt x="11071" y="481"/>
                    </a:cubicBezTo>
                    <a:cubicBezTo>
                      <a:pt x="9245" y="162"/>
                      <a:pt x="7396" y="2"/>
                      <a:pt x="5524" y="2"/>
                    </a:cubicBezTo>
                    <a:cubicBezTo>
                      <a:pt x="5453" y="1"/>
                      <a:pt x="5380" y="1"/>
                      <a:pt x="5308" y="1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50" name="Google Shape;650;p17"/>
              <p:cNvSpPr/>
              <p:nvPr/>
            </p:nvSpPr>
            <p:spPr>
              <a:xfrm flipH="1">
                <a:off x="1517903" y="1370808"/>
                <a:ext cx="881405" cy="279863"/>
              </a:xfrm>
              <a:custGeom>
                <a:avLst/>
                <a:gdLst/>
                <a:ahLst/>
                <a:cxnLst/>
                <a:rect l="l" t="t" r="r" b="b"/>
                <a:pathLst>
                  <a:path w="25315" h="8038" extrusionOk="0">
                    <a:moveTo>
                      <a:pt x="6318" y="0"/>
                    </a:moveTo>
                    <a:cubicBezTo>
                      <a:pt x="4209" y="0"/>
                      <a:pt x="2086" y="102"/>
                      <a:pt x="1" y="392"/>
                    </a:cubicBezTo>
                    <a:cubicBezTo>
                      <a:pt x="804" y="376"/>
                      <a:pt x="1607" y="349"/>
                      <a:pt x="2410" y="349"/>
                    </a:cubicBezTo>
                    <a:cubicBezTo>
                      <a:pt x="2771" y="349"/>
                      <a:pt x="3132" y="355"/>
                      <a:pt x="3493" y="369"/>
                    </a:cubicBezTo>
                    <a:cubicBezTo>
                      <a:pt x="4657" y="369"/>
                      <a:pt x="5798" y="392"/>
                      <a:pt x="6963" y="460"/>
                    </a:cubicBezTo>
                    <a:cubicBezTo>
                      <a:pt x="9268" y="620"/>
                      <a:pt x="11573" y="825"/>
                      <a:pt x="13810" y="1305"/>
                    </a:cubicBezTo>
                    <a:cubicBezTo>
                      <a:pt x="16070" y="1715"/>
                      <a:pt x="18307" y="2400"/>
                      <a:pt x="20338" y="3427"/>
                    </a:cubicBezTo>
                    <a:cubicBezTo>
                      <a:pt x="22370" y="4454"/>
                      <a:pt x="24196" y="5984"/>
                      <a:pt x="25314" y="8038"/>
                    </a:cubicBezTo>
                    <a:cubicBezTo>
                      <a:pt x="24880" y="6965"/>
                      <a:pt x="24196" y="5984"/>
                      <a:pt x="23374" y="5139"/>
                    </a:cubicBezTo>
                    <a:cubicBezTo>
                      <a:pt x="22552" y="4295"/>
                      <a:pt x="21594" y="3610"/>
                      <a:pt x="20566" y="3016"/>
                    </a:cubicBezTo>
                    <a:cubicBezTo>
                      <a:pt x="18489" y="1875"/>
                      <a:pt x="16230" y="1190"/>
                      <a:pt x="13947" y="711"/>
                    </a:cubicBezTo>
                    <a:cubicBezTo>
                      <a:pt x="11642" y="300"/>
                      <a:pt x="9314" y="49"/>
                      <a:pt x="6985" y="4"/>
                    </a:cubicBezTo>
                    <a:cubicBezTo>
                      <a:pt x="6763" y="1"/>
                      <a:pt x="6541" y="0"/>
                      <a:pt x="6318" y="0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51" name="Google Shape;651;p17"/>
              <p:cNvSpPr/>
              <p:nvPr/>
            </p:nvSpPr>
            <p:spPr>
              <a:xfrm flipH="1">
                <a:off x="1548926" y="1490789"/>
                <a:ext cx="880569" cy="279898"/>
              </a:xfrm>
              <a:custGeom>
                <a:avLst/>
                <a:gdLst/>
                <a:ahLst/>
                <a:cxnLst/>
                <a:rect l="l" t="t" r="r" b="b"/>
                <a:pathLst>
                  <a:path w="25291" h="8039" extrusionOk="0">
                    <a:moveTo>
                      <a:pt x="6296" y="1"/>
                    </a:moveTo>
                    <a:cubicBezTo>
                      <a:pt x="4190" y="1"/>
                      <a:pt x="2086" y="103"/>
                      <a:pt x="0" y="392"/>
                    </a:cubicBezTo>
                    <a:cubicBezTo>
                      <a:pt x="942" y="374"/>
                      <a:pt x="1869" y="340"/>
                      <a:pt x="2805" y="340"/>
                    </a:cubicBezTo>
                    <a:cubicBezTo>
                      <a:pt x="3026" y="340"/>
                      <a:pt x="3248" y="342"/>
                      <a:pt x="3470" y="347"/>
                    </a:cubicBezTo>
                    <a:cubicBezTo>
                      <a:pt x="4634" y="369"/>
                      <a:pt x="5798" y="392"/>
                      <a:pt x="6939" y="461"/>
                    </a:cubicBezTo>
                    <a:cubicBezTo>
                      <a:pt x="9245" y="598"/>
                      <a:pt x="11550" y="826"/>
                      <a:pt x="13810" y="1305"/>
                    </a:cubicBezTo>
                    <a:cubicBezTo>
                      <a:pt x="16069" y="1716"/>
                      <a:pt x="18284" y="2401"/>
                      <a:pt x="20315" y="3428"/>
                    </a:cubicBezTo>
                    <a:cubicBezTo>
                      <a:pt x="22346" y="4455"/>
                      <a:pt x="24195" y="5984"/>
                      <a:pt x="25291" y="8039"/>
                    </a:cubicBezTo>
                    <a:cubicBezTo>
                      <a:pt x="24857" y="6966"/>
                      <a:pt x="24172" y="5984"/>
                      <a:pt x="23351" y="5140"/>
                    </a:cubicBezTo>
                    <a:cubicBezTo>
                      <a:pt x="22529" y="4295"/>
                      <a:pt x="21570" y="3611"/>
                      <a:pt x="20543" y="3017"/>
                    </a:cubicBezTo>
                    <a:cubicBezTo>
                      <a:pt x="18489" y="1876"/>
                      <a:pt x="16206" y="1191"/>
                      <a:pt x="13924" y="712"/>
                    </a:cubicBezTo>
                    <a:cubicBezTo>
                      <a:pt x="11619" y="278"/>
                      <a:pt x="9290" y="50"/>
                      <a:pt x="6962" y="4"/>
                    </a:cubicBezTo>
                    <a:cubicBezTo>
                      <a:pt x="6740" y="2"/>
                      <a:pt x="6518" y="1"/>
                      <a:pt x="6296" y="1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52" name="Google Shape;652;p17"/>
              <p:cNvSpPr/>
              <p:nvPr/>
            </p:nvSpPr>
            <p:spPr>
              <a:xfrm flipH="1">
                <a:off x="1579913" y="1610805"/>
                <a:ext cx="880569" cy="279898"/>
              </a:xfrm>
              <a:custGeom>
                <a:avLst/>
                <a:gdLst/>
                <a:ahLst/>
                <a:cxnLst/>
                <a:rect l="l" t="t" r="r" b="b"/>
                <a:pathLst>
                  <a:path w="25291" h="8039" extrusionOk="0">
                    <a:moveTo>
                      <a:pt x="6295" y="0"/>
                    </a:moveTo>
                    <a:cubicBezTo>
                      <a:pt x="4190" y="0"/>
                      <a:pt x="2086" y="103"/>
                      <a:pt x="0" y="392"/>
                    </a:cubicBezTo>
                    <a:cubicBezTo>
                      <a:pt x="852" y="358"/>
                      <a:pt x="1705" y="337"/>
                      <a:pt x="2548" y="337"/>
                    </a:cubicBezTo>
                    <a:cubicBezTo>
                      <a:pt x="2856" y="337"/>
                      <a:pt x="3164" y="340"/>
                      <a:pt x="3470" y="346"/>
                    </a:cubicBezTo>
                    <a:cubicBezTo>
                      <a:pt x="4634" y="369"/>
                      <a:pt x="5798" y="392"/>
                      <a:pt x="6939" y="460"/>
                    </a:cubicBezTo>
                    <a:cubicBezTo>
                      <a:pt x="9245" y="597"/>
                      <a:pt x="11550" y="825"/>
                      <a:pt x="13810" y="1305"/>
                    </a:cubicBezTo>
                    <a:cubicBezTo>
                      <a:pt x="16069" y="1716"/>
                      <a:pt x="18283" y="2400"/>
                      <a:pt x="20338" y="3428"/>
                    </a:cubicBezTo>
                    <a:cubicBezTo>
                      <a:pt x="22369" y="4455"/>
                      <a:pt x="24195" y="5984"/>
                      <a:pt x="25291" y="8038"/>
                    </a:cubicBezTo>
                    <a:cubicBezTo>
                      <a:pt x="24857" y="6965"/>
                      <a:pt x="24172" y="5984"/>
                      <a:pt x="23351" y="5139"/>
                    </a:cubicBezTo>
                    <a:cubicBezTo>
                      <a:pt x="22529" y="4295"/>
                      <a:pt x="21570" y="3587"/>
                      <a:pt x="20543" y="3017"/>
                    </a:cubicBezTo>
                    <a:cubicBezTo>
                      <a:pt x="18489" y="1875"/>
                      <a:pt x="16206" y="1191"/>
                      <a:pt x="13924" y="711"/>
                    </a:cubicBezTo>
                    <a:cubicBezTo>
                      <a:pt x="11618" y="278"/>
                      <a:pt x="9290" y="49"/>
                      <a:pt x="6962" y="4"/>
                    </a:cubicBezTo>
                    <a:cubicBezTo>
                      <a:pt x="6740" y="2"/>
                      <a:pt x="6518" y="0"/>
                      <a:pt x="6295" y="0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53" name="Google Shape;653;p17"/>
              <p:cNvSpPr/>
              <p:nvPr/>
            </p:nvSpPr>
            <p:spPr>
              <a:xfrm flipH="1">
                <a:off x="1610100" y="1730821"/>
                <a:ext cx="881370" cy="279863"/>
              </a:xfrm>
              <a:custGeom>
                <a:avLst/>
                <a:gdLst/>
                <a:ahLst/>
                <a:cxnLst/>
                <a:rect l="l" t="t" r="r" b="b"/>
                <a:pathLst>
                  <a:path w="25314" h="8038" extrusionOk="0">
                    <a:moveTo>
                      <a:pt x="6295" y="0"/>
                    </a:moveTo>
                    <a:cubicBezTo>
                      <a:pt x="4189" y="0"/>
                      <a:pt x="2085" y="102"/>
                      <a:pt x="0" y="391"/>
                    </a:cubicBezTo>
                    <a:cubicBezTo>
                      <a:pt x="852" y="358"/>
                      <a:pt x="1704" y="337"/>
                      <a:pt x="2557" y="337"/>
                    </a:cubicBezTo>
                    <a:cubicBezTo>
                      <a:pt x="2869" y="337"/>
                      <a:pt x="3180" y="340"/>
                      <a:pt x="3492" y="346"/>
                    </a:cubicBezTo>
                    <a:cubicBezTo>
                      <a:pt x="4634" y="369"/>
                      <a:pt x="5798" y="391"/>
                      <a:pt x="6962" y="460"/>
                    </a:cubicBezTo>
                    <a:cubicBezTo>
                      <a:pt x="9267" y="597"/>
                      <a:pt x="11550" y="825"/>
                      <a:pt x="13809" y="1304"/>
                    </a:cubicBezTo>
                    <a:cubicBezTo>
                      <a:pt x="16069" y="1715"/>
                      <a:pt x="18283" y="2400"/>
                      <a:pt x="20337" y="3427"/>
                    </a:cubicBezTo>
                    <a:cubicBezTo>
                      <a:pt x="22369" y="4454"/>
                      <a:pt x="24195" y="5984"/>
                      <a:pt x="25313" y="8038"/>
                    </a:cubicBezTo>
                    <a:cubicBezTo>
                      <a:pt x="24857" y="6942"/>
                      <a:pt x="24172" y="5984"/>
                      <a:pt x="23373" y="5139"/>
                    </a:cubicBezTo>
                    <a:cubicBezTo>
                      <a:pt x="22529" y="4294"/>
                      <a:pt x="21570" y="3587"/>
                      <a:pt x="20543" y="3016"/>
                    </a:cubicBezTo>
                    <a:cubicBezTo>
                      <a:pt x="18489" y="1875"/>
                      <a:pt x="16206" y="1190"/>
                      <a:pt x="13924" y="711"/>
                    </a:cubicBezTo>
                    <a:cubicBezTo>
                      <a:pt x="11618" y="277"/>
                      <a:pt x="9290" y="49"/>
                      <a:pt x="6962" y="3"/>
                    </a:cubicBezTo>
                    <a:cubicBezTo>
                      <a:pt x="6740" y="1"/>
                      <a:pt x="6517" y="0"/>
                      <a:pt x="6295" y="0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54" name="Google Shape;654;p17"/>
              <p:cNvSpPr/>
              <p:nvPr/>
            </p:nvSpPr>
            <p:spPr>
              <a:xfrm flipH="1">
                <a:off x="1641088" y="1850802"/>
                <a:ext cx="881405" cy="279898"/>
              </a:xfrm>
              <a:custGeom>
                <a:avLst/>
                <a:gdLst/>
                <a:ahLst/>
                <a:cxnLst/>
                <a:rect l="l" t="t" r="r" b="b"/>
                <a:pathLst>
                  <a:path w="25315" h="8039" extrusionOk="0">
                    <a:moveTo>
                      <a:pt x="6313" y="1"/>
                    </a:moveTo>
                    <a:cubicBezTo>
                      <a:pt x="4190" y="1"/>
                      <a:pt x="2086" y="103"/>
                      <a:pt x="1" y="392"/>
                    </a:cubicBezTo>
                    <a:cubicBezTo>
                      <a:pt x="853" y="359"/>
                      <a:pt x="1705" y="337"/>
                      <a:pt x="2557" y="337"/>
                    </a:cubicBezTo>
                    <a:cubicBezTo>
                      <a:pt x="2869" y="337"/>
                      <a:pt x="3181" y="340"/>
                      <a:pt x="3493" y="346"/>
                    </a:cubicBezTo>
                    <a:cubicBezTo>
                      <a:pt x="4657" y="369"/>
                      <a:pt x="5799" y="392"/>
                      <a:pt x="6963" y="460"/>
                    </a:cubicBezTo>
                    <a:cubicBezTo>
                      <a:pt x="9268" y="597"/>
                      <a:pt x="11573" y="826"/>
                      <a:pt x="13810" y="1305"/>
                    </a:cubicBezTo>
                    <a:cubicBezTo>
                      <a:pt x="16070" y="1716"/>
                      <a:pt x="18307" y="2401"/>
                      <a:pt x="20338" y="3428"/>
                    </a:cubicBezTo>
                    <a:cubicBezTo>
                      <a:pt x="22370" y="4455"/>
                      <a:pt x="24196" y="5984"/>
                      <a:pt x="25314" y="8038"/>
                    </a:cubicBezTo>
                    <a:cubicBezTo>
                      <a:pt x="24880" y="6943"/>
                      <a:pt x="24196" y="5984"/>
                      <a:pt x="23374" y="5140"/>
                    </a:cubicBezTo>
                    <a:cubicBezTo>
                      <a:pt x="22552" y="4295"/>
                      <a:pt x="21594" y="3588"/>
                      <a:pt x="20567" y="3017"/>
                    </a:cubicBezTo>
                    <a:cubicBezTo>
                      <a:pt x="18489" y="1876"/>
                      <a:pt x="16230" y="1191"/>
                      <a:pt x="13924" y="712"/>
                    </a:cubicBezTo>
                    <a:cubicBezTo>
                      <a:pt x="11642" y="278"/>
                      <a:pt x="9314" y="50"/>
                      <a:pt x="6985" y="4"/>
                    </a:cubicBezTo>
                    <a:cubicBezTo>
                      <a:pt x="6761" y="2"/>
                      <a:pt x="6537" y="1"/>
                      <a:pt x="6313" y="1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55" name="Google Shape;655;p17"/>
              <p:cNvSpPr/>
              <p:nvPr/>
            </p:nvSpPr>
            <p:spPr>
              <a:xfrm flipH="1">
                <a:off x="1672110" y="1970818"/>
                <a:ext cx="880569" cy="279898"/>
              </a:xfrm>
              <a:custGeom>
                <a:avLst/>
                <a:gdLst/>
                <a:ahLst/>
                <a:cxnLst/>
                <a:rect l="l" t="t" r="r" b="b"/>
                <a:pathLst>
                  <a:path w="25291" h="8039" extrusionOk="0">
                    <a:moveTo>
                      <a:pt x="6296" y="0"/>
                    </a:moveTo>
                    <a:cubicBezTo>
                      <a:pt x="4190" y="0"/>
                      <a:pt x="2086" y="103"/>
                      <a:pt x="1" y="392"/>
                    </a:cubicBezTo>
                    <a:cubicBezTo>
                      <a:pt x="853" y="358"/>
                      <a:pt x="1693" y="337"/>
                      <a:pt x="2538" y="337"/>
                    </a:cubicBezTo>
                    <a:cubicBezTo>
                      <a:pt x="2848" y="337"/>
                      <a:pt x="3158" y="340"/>
                      <a:pt x="3470" y="346"/>
                    </a:cubicBezTo>
                    <a:cubicBezTo>
                      <a:pt x="4634" y="346"/>
                      <a:pt x="5775" y="392"/>
                      <a:pt x="6939" y="460"/>
                    </a:cubicBezTo>
                    <a:cubicBezTo>
                      <a:pt x="9245" y="597"/>
                      <a:pt x="11550" y="825"/>
                      <a:pt x="13810" y="1305"/>
                    </a:cubicBezTo>
                    <a:cubicBezTo>
                      <a:pt x="16070" y="1715"/>
                      <a:pt x="18284" y="2377"/>
                      <a:pt x="20315" y="3427"/>
                    </a:cubicBezTo>
                    <a:cubicBezTo>
                      <a:pt x="22347" y="4455"/>
                      <a:pt x="24195" y="5984"/>
                      <a:pt x="25291" y="8038"/>
                    </a:cubicBezTo>
                    <a:cubicBezTo>
                      <a:pt x="24857" y="6942"/>
                      <a:pt x="24173" y="5984"/>
                      <a:pt x="23351" y="5139"/>
                    </a:cubicBezTo>
                    <a:cubicBezTo>
                      <a:pt x="22529" y="4295"/>
                      <a:pt x="21570" y="3587"/>
                      <a:pt x="20543" y="3017"/>
                    </a:cubicBezTo>
                    <a:cubicBezTo>
                      <a:pt x="18489" y="1875"/>
                      <a:pt x="16207" y="1190"/>
                      <a:pt x="13924" y="711"/>
                    </a:cubicBezTo>
                    <a:cubicBezTo>
                      <a:pt x="11619" y="277"/>
                      <a:pt x="9290" y="49"/>
                      <a:pt x="6962" y="4"/>
                    </a:cubicBezTo>
                    <a:cubicBezTo>
                      <a:pt x="6740" y="1"/>
                      <a:pt x="6518" y="0"/>
                      <a:pt x="6296" y="0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56" name="Google Shape;656;p17"/>
              <p:cNvSpPr/>
              <p:nvPr/>
            </p:nvSpPr>
            <p:spPr>
              <a:xfrm flipH="1">
                <a:off x="1703098" y="2090799"/>
                <a:ext cx="880569" cy="279898"/>
              </a:xfrm>
              <a:custGeom>
                <a:avLst/>
                <a:gdLst/>
                <a:ahLst/>
                <a:cxnLst/>
                <a:rect l="l" t="t" r="r" b="b"/>
                <a:pathLst>
                  <a:path w="25291" h="8039" extrusionOk="0">
                    <a:moveTo>
                      <a:pt x="6295" y="1"/>
                    </a:moveTo>
                    <a:cubicBezTo>
                      <a:pt x="4190" y="1"/>
                      <a:pt x="2086" y="103"/>
                      <a:pt x="0" y="392"/>
                    </a:cubicBezTo>
                    <a:cubicBezTo>
                      <a:pt x="853" y="359"/>
                      <a:pt x="1705" y="338"/>
                      <a:pt x="2548" y="338"/>
                    </a:cubicBezTo>
                    <a:cubicBezTo>
                      <a:pt x="2857" y="338"/>
                      <a:pt x="3164" y="340"/>
                      <a:pt x="3470" y="347"/>
                    </a:cubicBezTo>
                    <a:cubicBezTo>
                      <a:pt x="4634" y="347"/>
                      <a:pt x="5798" y="392"/>
                      <a:pt x="6939" y="461"/>
                    </a:cubicBezTo>
                    <a:cubicBezTo>
                      <a:pt x="9245" y="598"/>
                      <a:pt x="11550" y="826"/>
                      <a:pt x="13810" y="1282"/>
                    </a:cubicBezTo>
                    <a:cubicBezTo>
                      <a:pt x="16069" y="1716"/>
                      <a:pt x="18283" y="2378"/>
                      <a:pt x="20338" y="3405"/>
                    </a:cubicBezTo>
                    <a:cubicBezTo>
                      <a:pt x="22369" y="4455"/>
                      <a:pt x="24195" y="5984"/>
                      <a:pt x="25291" y="8039"/>
                    </a:cubicBezTo>
                    <a:cubicBezTo>
                      <a:pt x="24857" y="6943"/>
                      <a:pt x="24172" y="5984"/>
                      <a:pt x="23351" y="5140"/>
                    </a:cubicBezTo>
                    <a:cubicBezTo>
                      <a:pt x="22529" y="4295"/>
                      <a:pt x="21570" y="3588"/>
                      <a:pt x="20543" y="3017"/>
                    </a:cubicBezTo>
                    <a:cubicBezTo>
                      <a:pt x="18489" y="1876"/>
                      <a:pt x="16206" y="1191"/>
                      <a:pt x="13924" y="712"/>
                    </a:cubicBezTo>
                    <a:cubicBezTo>
                      <a:pt x="11618" y="278"/>
                      <a:pt x="9290" y="50"/>
                      <a:pt x="6962" y="4"/>
                    </a:cubicBezTo>
                    <a:cubicBezTo>
                      <a:pt x="6740" y="2"/>
                      <a:pt x="6518" y="1"/>
                      <a:pt x="6295" y="1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57" name="Google Shape;657;p17"/>
              <p:cNvSpPr/>
              <p:nvPr/>
            </p:nvSpPr>
            <p:spPr>
              <a:xfrm flipH="1">
                <a:off x="1733285" y="2210606"/>
                <a:ext cx="881370" cy="280107"/>
              </a:xfrm>
              <a:custGeom>
                <a:avLst/>
                <a:gdLst/>
                <a:ahLst/>
                <a:cxnLst/>
                <a:rect l="l" t="t" r="r" b="b"/>
                <a:pathLst>
                  <a:path w="25314" h="8045" extrusionOk="0">
                    <a:moveTo>
                      <a:pt x="5984" y="0"/>
                    </a:moveTo>
                    <a:cubicBezTo>
                      <a:pt x="3982" y="0"/>
                      <a:pt x="1983" y="123"/>
                      <a:pt x="0" y="398"/>
                    </a:cubicBezTo>
                    <a:cubicBezTo>
                      <a:pt x="852" y="364"/>
                      <a:pt x="1705" y="343"/>
                      <a:pt x="2557" y="343"/>
                    </a:cubicBezTo>
                    <a:cubicBezTo>
                      <a:pt x="2869" y="343"/>
                      <a:pt x="3181" y="346"/>
                      <a:pt x="3492" y="352"/>
                    </a:cubicBezTo>
                    <a:cubicBezTo>
                      <a:pt x="4634" y="352"/>
                      <a:pt x="5798" y="398"/>
                      <a:pt x="6962" y="466"/>
                    </a:cubicBezTo>
                    <a:cubicBezTo>
                      <a:pt x="9267" y="603"/>
                      <a:pt x="11550" y="832"/>
                      <a:pt x="13809" y="1288"/>
                    </a:cubicBezTo>
                    <a:cubicBezTo>
                      <a:pt x="16069" y="1722"/>
                      <a:pt x="18283" y="2384"/>
                      <a:pt x="20338" y="3411"/>
                    </a:cubicBezTo>
                    <a:cubicBezTo>
                      <a:pt x="22369" y="4461"/>
                      <a:pt x="24195" y="5967"/>
                      <a:pt x="25313" y="8044"/>
                    </a:cubicBezTo>
                    <a:cubicBezTo>
                      <a:pt x="24857" y="6949"/>
                      <a:pt x="24172" y="5990"/>
                      <a:pt x="23373" y="5145"/>
                    </a:cubicBezTo>
                    <a:cubicBezTo>
                      <a:pt x="22529" y="4301"/>
                      <a:pt x="21570" y="3593"/>
                      <a:pt x="20543" y="3023"/>
                    </a:cubicBezTo>
                    <a:cubicBezTo>
                      <a:pt x="18489" y="1881"/>
                      <a:pt x="16206" y="1197"/>
                      <a:pt x="13924" y="717"/>
                    </a:cubicBezTo>
                    <a:cubicBezTo>
                      <a:pt x="11618" y="284"/>
                      <a:pt x="9290" y="55"/>
                      <a:pt x="6962" y="10"/>
                    </a:cubicBezTo>
                    <a:cubicBezTo>
                      <a:pt x="6636" y="3"/>
                      <a:pt x="6310" y="0"/>
                      <a:pt x="5984" y="0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58" name="Google Shape;658;p17"/>
              <p:cNvSpPr/>
              <p:nvPr/>
            </p:nvSpPr>
            <p:spPr>
              <a:xfrm flipH="1">
                <a:off x="1764272" y="2330588"/>
                <a:ext cx="881405" cy="279341"/>
              </a:xfrm>
              <a:custGeom>
                <a:avLst/>
                <a:gdLst/>
                <a:ahLst/>
                <a:cxnLst/>
                <a:rect l="l" t="t" r="r" b="b"/>
                <a:pathLst>
                  <a:path w="25315" h="8023" extrusionOk="0">
                    <a:moveTo>
                      <a:pt x="5999" y="1"/>
                    </a:moveTo>
                    <a:cubicBezTo>
                      <a:pt x="3983" y="1"/>
                      <a:pt x="1983" y="124"/>
                      <a:pt x="1" y="398"/>
                    </a:cubicBezTo>
                    <a:cubicBezTo>
                      <a:pt x="853" y="365"/>
                      <a:pt x="1705" y="344"/>
                      <a:pt x="2558" y="344"/>
                    </a:cubicBezTo>
                    <a:cubicBezTo>
                      <a:pt x="2869" y="344"/>
                      <a:pt x="3181" y="347"/>
                      <a:pt x="3493" y="353"/>
                    </a:cubicBezTo>
                    <a:cubicBezTo>
                      <a:pt x="4657" y="353"/>
                      <a:pt x="5799" y="398"/>
                      <a:pt x="6963" y="467"/>
                    </a:cubicBezTo>
                    <a:cubicBezTo>
                      <a:pt x="9268" y="604"/>
                      <a:pt x="11573" y="832"/>
                      <a:pt x="13810" y="1289"/>
                    </a:cubicBezTo>
                    <a:cubicBezTo>
                      <a:pt x="16070" y="1722"/>
                      <a:pt x="18307" y="2384"/>
                      <a:pt x="20338" y="3411"/>
                    </a:cubicBezTo>
                    <a:cubicBezTo>
                      <a:pt x="22370" y="4461"/>
                      <a:pt x="24196" y="5968"/>
                      <a:pt x="25314" y="8022"/>
                    </a:cubicBezTo>
                    <a:cubicBezTo>
                      <a:pt x="24881" y="6949"/>
                      <a:pt x="24196" y="5991"/>
                      <a:pt x="23374" y="5123"/>
                    </a:cubicBezTo>
                    <a:cubicBezTo>
                      <a:pt x="22552" y="4302"/>
                      <a:pt x="21594" y="3594"/>
                      <a:pt x="20567" y="3023"/>
                    </a:cubicBezTo>
                    <a:cubicBezTo>
                      <a:pt x="18489" y="1882"/>
                      <a:pt x="16230" y="1197"/>
                      <a:pt x="13924" y="718"/>
                    </a:cubicBezTo>
                    <a:cubicBezTo>
                      <a:pt x="11642" y="284"/>
                      <a:pt x="9314" y="56"/>
                      <a:pt x="6986" y="10"/>
                    </a:cubicBezTo>
                    <a:cubicBezTo>
                      <a:pt x="6656" y="4"/>
                      <a:pt x="6327" y="1"/>
                      <a:pt x="5999" y="1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59" name="Google Shape;659;p17"/>
              <p:cNvSpPr/>
              <p:nvPr/>
            </p:nvSpPr>
            <p:spPr>
              <a:xfrm flipH="1">
                <a:off x="445838" y="1601231"/>
                <a:ext cx="909189" cy="229865"/>
              </a:xfrm>
              <a:custGeom>
                <a:avLst/>
                <a:gdLst/>
                <a:ahLst/>
                <a:cxnLst/>
                <a:rect l="l" t="t" r="r" b="b"/>
                <a:pathLst>
                  <a:path w="26113" h="6602" extrusionOk="0">
                    <a:moveTo>
                      <a:pt x="7422" y="0"/>
                    </a:moveTo>
                    <a:cubicBezTo>
                      <a:pt x="7102" y="0"/>
                      <a:pt x="6781" y="9"/>
                      <a:pt x="6460" y="28"/>
                    </a:cubicBezTo>
                    <a:cubicBezTo>
                      <a:pt x="5296" y="119"/>
                      <a:pt x="4132" y="324"/>
                      <a:pt x="3013" y="712"/>
                    </a:cubicBezTo>
                    <a:cubicBezTo>
                      <a:pt x="1918" y="1123"/>
                      <a:pt x="868" y="1717"/>
                      <a:pt x="0" y="2493"/>
                    </a:cubicBezTo>
                    <a:cubicBezTo>
                      <a:pt x="1895" y="1123"/>
                      <a:pt x="4200" y="553"/>
                      <a:pt x="6483" y="484"/>
                    </a:cubicBezTo>
                    <a:cubicBezTo>
                      <a:pt x="6554" y="483"/>
                      <a:pt x="6626" y="483"/>
                      <a:pt x="6698" y="483"/>
                    </a:cubicBezTo>
                    <a:cubicBezTo>
                      <a:pt x="8910" y="483"/>
                      <a:pt x="11140" y="823"/>
                      <a:pt x="13285" y="1420"/>
                    </a:cubicBezTo>
                    <a:cubicBezTo>
                      <a:pt x="15521" y="1968"/>
                      <a:pt x="17690" y="2767"/>
                      <a:pt x="19835" y="3657"/>
                    </a:cubicBezTo>
                    <a:cubicBezTo>
                      <a:pt x="20885" y="4091"/>
                      <a:pt x="21958" y="4547"/>
                      <a:pt x="22985" y="5049"/>
                    </a:cubicBezTo>
                    <a:cubicBezTo>
                      <a:pt x="24058" y="5529"/>
                      <a:pt x="25085" y="6054"/>
                      <a:pt x="26112" y="6601"/>
                    </a:cubicBezTo>
                    <a:cubicBezTo>
                      <a:pt x="24172" y="5300"/>
                      <a:pt x="22118" y="4205"/>
                      <a:pt x="19995" y="3223"/>
                    </a:cubicBezTo>
                    <a:cubicBezTo>
                      <a:pt x="17895" y="2265"/>
                      <a:pt x="15681" y="1443"/>
                      <a:pt x="13422" y="849"/>
                    </a:cubicBezTo>
                    <a:cubicBezTo>
                      <a:pt x="11470" y="357"/>
                      <a:pt x="9451" y="0"/>
                      <a:pt x="7422" y="0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60" name="Google Shape;660;p17"/>
              <p:cNvSpPr/>
              <p:nvPr/>
            </p:nvSpPr>
            <p:spPr>
              <a:xfrm flipH="1">
                <a:off x="470489" y="1722813"/>
                <a:ext cx="909189" cy="229865"/>
              </a:xfrm>
              <a:custGeom>
                <a:avLst/>
                <a:gdLst/>
                <a:ahLst/>
                <a:cxnLst/>
                <a:rect l="l" t="t" r="r" b="b"/>
                <a:pathLst>
                  <a:path w="26113" h="6602" extrusionOk="0">
                    <a:moveTo>
                      <a:pt x="7448" y="0"/>
                    </a:moveTo>
                    <a:cubicBezTo>
                      <a:pt x="7127" y="0"/>
                      <a:pt x="6805" y="9"/>
                      <a:pt x="6483" y="28"/>
                    </a:cubicBezTo>
                    <a:cubicBezTo>
                      <a:pt x="5296" y="119"/>
                      <a:pt x="4132" y="325"/>
                      <a:pt x="3014" y="713"/>
                    </a:cubicBezTo>
                    <a:cubicBezTo>
                      <a:pt x="1918" y="1124"/>
                      <a:pt x="868" y="1694"/>
                      <a:pt x="1" y="2493"/>
                    </a:cubicBezTo>
                    <a:cubicBezTo>
                      <a:pt x="1895" y="1124"/>
                      <a:pt x="4223" y="530"/>
                      <a:pt x="6483" y="484"/>
                    </a:cubicBezTo>
                    <a:cubicBezTo>
                      <a:pt x="6555" y="484"/>
                      <a:pt x="6628" y="483"/>
                      <a:pt x="6700" y="483"/>
                    </a:cubicBezTo>
                    <a:cubicBezTo>
                      <a:pt x="8932" y="483"/>
                      <a:pt x="11140" y="823"/>
                      <a:pt x="13285" y="1420"/>
                    </a:cubicBezTo>
                    <a:cubicBezTo>
                      <a:pt x="15522" y="1968"/>
                      <a:pt x="17690" y="2767"/>
                      <a:pt x="19836" y="3634"/>
                    </a:cubicBezTo>
                    <a:cubicBezTo>
                      <a:pt x="20909" y="4091"/>
                      <a:pt x="21959" y="4547"/>
                      <a:pt x="23009" y="5049"/>
                    </a:cubicBezTo>
                    <a:cubicBezTo>
                      <a:pt x="24059" y="5529"/>
                      <a:pt x="25086" y="6054"/>
                      <a:pt x="26113" y="6602"/>
                    </a:cubicBezTo>
                    <a:cubicBezTo>
                      <a:pt x="24196" y="5301"/>
                      <a:pt x="22118" y="4205"/>
                      <a:pt x="20018" y="3223"/>
                    </a:cubicBezTo>
                    <a:cubicBezTo>
                      <a:pt x="17896" y="2265"/>
                      <a:pt x="15705" y="1443"/>
                      <a:pt x="13445" y="827"/>
                    </a:cubicBezTo>
                    <a:cubicBezTo>
                      <a:pt x="11475" y="354"/>
                      <a:pt x="9471" y="0"/>
                      <a:pt x="7448" y="0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61" name="Google Shape;661;p17"/>
              <p:cNvSpPr/>
              <p:nvPr/>
            </p:nvSpPr>
            <p:spPr>
              <a:xfrm flipH="1">
                <a:off x="494304" y="1844361"/>
                <a:ext cx="909224" cy="229900"/>
              </a:xfrm>
              <a:custGeom>
                <a:avLst/>
                <a:gdLst/>
                <a:ahLst/>
                <a:cxnLst/>
                <a:rect l="l" t="t" r="r" b="b"/>
                <a:pathLst>
                  <a:path w="26114" h="6603" extrusionOk="0">
                    <a:moveTo>
                      <a:pt x="7464" y="0"/>
                    </a:moveTo>
                    <a:cubicBezTo>
                      <a:pt x="7130" y="0"/>
                      <a:pt x="6795" y="10"/>
                      <a:pt x="6461" y="29"/>
                    </a:cubicBezTo>
                    <a:cubicBezTo>
                      <a:pt x="5274" y="98"/>
                      <a:pt x="4110" y="326"/>
                      <a:pt x="3014" y="714"/>
                    </a:cubicBezTo>
                    <a:cubicBezTo>
                      <a:pt x="1895" y="1125"/>
                      <a:pt x="868" y="1695"/>
                      <a:pt x="1" y="2471"/>
                    </a:cubicBezTo>
                    <a:cubicBezTo>
                      <a:pt x="1895" y="1102"/>
                      <a:pt x="4201" y="531"/>
                      <a:pt x="6483" y="486"/>
                    </a:cubicBezTo>
                    <a:cubicBezTo>
                      <a:pt x="6612" y="483"/>
                      <a:pt x="6740" y="482"/>
                      <a:pt x="6869" y="482"/>
                    </a:cubicBezTo>
                    <a:cubicBezTo>
                      <a:pt x="9023" y="482"/>
                      <a:pt x="11174" y="839"/>
                      <a:pt x="13285" y="1399"/>
                    </a:cubicBezTo>
                    <a:cubicBezTo>
                      <a:pt x="15499" y="1969"/>
                      <a:pt x="17691" y="2768"/>
                      <a:pt x="19813" y="3636"/>
                    </a:cubicBezTo>
                    <a:cubicBezTo>
                      <a:pt x="20886" y="4069"/>
                      <a:pt x="21936" y="4549"/>
                      <a:pt x="22986" y="5051"/>
                    </a:cubicBezTo>
                    <a:cubicBezTo>
                      <a:pt x="24036" y="5530"/>
                      <a:pt x="25086" y="6055"/>
                      <a:pt x="26113" y="6603"/>
                    </a:cubicBezTo>
                    <a:cubicBezTo>
                      <a:pt x="24173" y="5302"/>
                      <a:pt x="22119" y="4206"/>
                      <a:pt x="19996" y="3225"/>
                    </a:cubicBezTo>
                    <a:cubicBezTo>
                      <a:pt x="17873" y="2243"/>
                      <a:pt x="15682" y="1444"/>
                      <a:pt x="13422" y="828"/>
                    </a:cubicBezTo>
                    <a:cubicBezTo>
                      <a:pt x="11484" y="339"/>
                      <a:pt x="9479" y="0"/>
                      <a:pt x="7464" y="0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62" name="Google Shape;662;p17"/>
              <p:cNvSpPr/>
              <p:nvPr/>
            </p:nvSpPr>
            <p:spPr>
              <a:xfrm flipH="1">
                <a:off x="518955" y="1965944"/>
                <a:ext cx="909189" cy="229134"/>
              </a:xfrm>
              <a:custGeom>
                <a:avLst/>
                <a:gdLst/>
                <a:ahLst/>
                <a:cxnLst/>
                <a:rect l="l" t="t" r="r" b="b"/>
                <a:pathLst>
                  <a:path w="26113" h="6581" extrusionOk="0">
                    <a:moveTo>
                      <a:pt x="7464" y="1"/>
                    </a:moveTo>
                    <a:cubicBezTo>
                      <a:pt x="7129" y="1"/>
                      <a:pt x="6795" y="10"/>
                      <a:pt x="6460" y="29"/>
                    </a:cubicBezTo>
                    <a:cubicBezTo>
                      <a:pt x="5296" y="98"/>
                      <a:pt x="4132" y="326"/>
                      <a:pt x="3013" y="714"/>
                    </a:cubicBezTo>
                    <a:cubicBezTo>
                      <a:pt x="1918" y="1125"/>
                      <a:pt x="868" y="1696"/>
                      <a:pt x="0" y="2472"/>
                    </a:cubicBezTo>
                    <a:cubicBezTo>
                      <a:pt x="1895" y="1102"/>
                      <a:pt x="4200" y="532"/>
                      <a:pt x="6483" y="486"/>
                    </a:cubicBezTo>
                    <a:cubicBezTo>
                      <a:pt x="6611" y="483"/>
                      <a:pt x="6740" y="482"/>
                      <a:pt x="6868" y="482"/>
                    </a:cubicBezTo>
                    <a:cubicBezTo>
                      <a:pt x="9024" y="482"/>
                      <a:pt x="11195" y="839"/>
                      <a:pt x="13285" y="1399"/>
                    </a:cubicBezTo>
                    <a:cubicBezTo>
                      <a:pt x="15522" y="1947"/>
                      <a:pt x="17690" y="2768"/>
                      <a:pt x="19836" y="3636"/>
                    </a:cubicBezTo>
                    <a:cubicBezTo>
                      <a:pt x="20886" y="4070"/>
                      <a:pt x="21958" y="4549"/>
                      <a:pt x="22985" y="5051"/>
                    </a:cubicBezTo>
                    <a:cubicBezTo>
                      <a:pt x="24058" y="5530"/>
                      <a:pt x="25085" y="6055"/>
                      <a:pt x="26113" y="6580"/>
                    </a:cubicBezTo>
                    <a:cubicBezTo>
                      <a:pt x="24172" y="5302"/>
                      <a:pt x="22118" y="4206"/>
                      <a:pt x="19995" y="3225"/>
                    </a:cubicBezTo>
                    <a:cubicBezTo>
                      <a:pt x="17895" y="2244"/>
                      <a:pt x="15681" y="1445"/>
                      <a:pt x="13422" y="828"/>
                    </a:cubicBezTo>
                    <a:cubicBezTo>
                      <a:pt x="11484" y="339"/>
                      <a:pt x="9478" y="1"/>
                      <a:pt x="7464" y="1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63" name="Google Shape;663;p17"/>
              <p:cNvSpPr/>
              <p:nvPr/>
            </p:nvSpPr>
            <p:spPr>
              <a:xfrm flipH="1">
                <a:off x="543605" y="2087527"/>
                <a:ext cx="909189" cy="229134"/>
              </a:xfrm>
              <a:custGeom>
                <a:avLst/>
                <a:gdLst/>
                <a:ahLst/>
                <a:cxnLst/>
                <a:rect l="l" t="t" r="r" b="b"/>
                <a:pathLst>
                  <a:path w="26113" h="6581" extrusionOk="0">
                    <a:moveTo>
                      <a:pt x="7486" y="1"/>
                    </a:moveTo>
                    <a:cubicBezTo>
                      <a:pt x="7152" y="1"/>
                      <a:pt x="6818" y="10"/>
                      <a:pt x="6483" y="30"/>
                    </a:cubicBezTo>
                    <a:cubicBezTo>
                      <a:pt x="5296" y="98"/>
                      <a:pt x="4132" y="304"/>
                      <a:pt x="3014" y="714"/>
                    </a:cubicBezTo>
                    <a:cubicBezTo>
                      <a:pt x="1918" y="1103"/>
                      <a:pt x="868" y="1696"/>
                      <a:pt x="1" y="2472"/>
                    </a:cubicBezTo>
                    <a:cubicBezTo>
                      <a:pt x="1895" y="1103"/>
                      <a:pt x="4223" y="532"/>
                      <a:pt x="6483" y="486"/>
                    </a:cubicBezTo>
                    <a:cubicBezTo>
                      <a:pt x="6613" y="484"/>
                      <a:pt x="6742" y="482"/>
                      <a:pt x="6872" y="482"/>
                    </a:cubicBezTo>
                    <a:cubicBezTo>
                      <a:pt x="9045" y="482"/>
                      <a:pt x="11196" y="839"/>
                      <a:pt x="13285" y="1399"/>
                    </a:cubicBezTo>
                    <a:cubicBezTo>
                      <a:pt x="15522" y="1947"/>
                      <a:pt x="17690" y="2746"/>
                      <a:pt x="19836" y="3636"/>
                    </a:cubicBezTo>
                    <a:cubicBezTo>
                      <a:pt x="20909" y="4070"/>
                      <a:pt x="21959" y="4549"/>
                      <a:pt x="23009" y="5028"/>
                    </a:cubicBezTo>
                    <a:cubicBezTo>
                      <a:pt x="24059" y="5508"/>
                      <a:pt x="25086" y="6056"/>
                      <a:pt x="26113" y="6581"/>
                    </a:cubicBezTo>
                    <a:cubicBezTo>
                      <a:pt x="24196" y="5302"/>
                      <a:pt x="22118" y="4184"/>
                      <a:pt x="20019" y="3202"/>
                    </a:cubicBezTo>
                    <a:cubicBezTo>
                      <a:pt x="17896" y="2244"/>
                      <a:pt x="15705" y="1445"/>
                      <a:pt x="13445" y="829"/>
                    </a:cubicBezTo>
                    <a:cubicBezTo>
                      <a:pt x="11487" y="339"/>
                      <a:pt x="9496" y="1"/>
                      <a:pt x="7486" y="1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64" name="Google Shape;664;p17"/>
              <p:cNvSpPr/>
              <p:nvPr/>
            </p:nvSpPr>
            <p:spPr>
              <a:xfrm flipH="1">
                <a:off x="567421" y="2208378"/>
                <a:ext cx="909189" cy="229865"/>
              </a:xfrm>
              <a:custGeom>
                <a:avLst/>
                <a:gdLst/>
                <a:ahLst/>
                <a:cxnLst/>
                <a:rect l="l" t="t" r="r" b="b"/>
                <a:pathLst>
                  <a:path w="26113" h="6602" extrusionOk="0">
                    <a:moveTo>
                      <a:pt x="7422" y="1"/>
                    </a:moveTo>
                    <a:cubicBezTo>
                      <a:pt x="7101" y="1"/>
                      <a:pt x="6781" y="9"/>
                      <a:pt x="6460" y="28"/>
                    </a:cubicBezTo>
                    <a:cubicBezTo>
                      <a:pt x="5273" y="119"/>
                      <a:pt x="4109" y="325"/>
                      <a:pt x="3013" y="713"/>
                    </a:cubicBezTo>
                    <a:cubicBezTo>
                      <a:pt x="1895" y="1124"/>
                      <a:pt x="867" y="1717"/>
                      <a:pt x="0" y="2493"/>
                    </a:cubicBezTo>
                    <a:cubicBezTo>
                      <a:pt x="1895" y="1124"/>
                      <a:pt x="4200" y="553"/>
                      <a:pt x="6482" y="485"/>
                    </a:cubicBezTo>
                    <a:cubicBezTo>
                      <a:pt x="6554" y="484"/>
                      <a:pt x="6626" y="484"/>
                      <a:pt x="6697" y="484"/>
                    </a:cubicBezTo>
                    <a:cubicBezTo>
                      <a:pt x="8908" y="484"/>
                      <a:pt x="11118" y="824"/>
                      <a:pt x="13284" y="1420"/>
                    </a:cubicBezTo>
                    <a:cubicBezTo>
                      <a:pt x="15498" y="1968"/>
                      <a:pt x="17690" y="2767"/>
                      <a:pt x="19812" y="3657"/>
                    </a:cubicBezTo>
                    <a:cubicBezTo>
                      <a:pt x="20885" y="4091"/>
                      <a:pt x="21935" y="4548"/>
                      <a:pt x="22985" y="5050"/>
                    </a:cubicBezTo>
                    <a:cubicBezTo>
                      <a:pt x="24035" y="5529"/>
                      <a:pt x="25085" y="6054"/>
                      <a:pt x="26112" y="6602"/>
                    </a:cubicBezTo>
                    <a:cubicBezTo>
                      <a:pt x="24172" y="5301"/>
                      <a:pt x="22118" y="4205"/>
                      <a:pt x="19995" y="3224"/>
                    </a:cubicBezTo>
                    <a:cubicBezTo>
                      <a:pt x="17872" y="2265"/>
                      <a:pt x="15681" y="1443"/>
                      <a:pt x="13421" y="850"/>
                    </a:cubicBezTo>
                    <a:cubicBezTo>
                      <a:pt x="11470" y="357"/>
                      <a:pt x="9451" y="1"/>
                      <a:pt x="7422" y="1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65" name="Google Shape;665;p17"/>
              <p:cNvSpPr/>
              <p:nvPr/>
            </p:nvSpPr>
            <p:spPr>
              <a:xfrm flipH="1">
                <a:off x="592071" y="2329961"/>
                <a:ext cx="909189" cy="229900"/>
              </a:xfrm>
              <a:custGeom>
                <a:avLst/>
                <a:gdLst/>
                <a:ahLst/>
                <a:cxnLst/>
                <a:rect l="l" t="t" r="r" b="b"/>
                <a:pathLst>
                  <a:path w="26113" h="6603" extrusionOk="0">
                    <a:moveTo>
                      <a:pt x="7426" y="1"/>
                    </a:moveTo>
                    <a:cubicBezTo>
                      <a:pt x="7104" y="1"/>
                      <a:pt x="6782" y="10"/>
                      <a:pt x="6460" y="28"/>
                    </a:cubicBezTo>
                    <a:cubicBezTo>
                      <a:pt x="5296" y="97"/>
                      <a:pt x="4109" y="325"/>
                      <a:pt x="3013" y="713"/>
                    </a:cubicBezTo>
                    <a:cubicBezTo>
                      <a:pt x="1918" y="1124"/>
                      <a:pt x="868" y="1695"/>
                      <a:pt x="0" y="2494"/>
                    </a:cubicBezTo>
                    <a:cubicBezTo>
                      <a:pt x="1895" y="1124"/>
                      <a:pt x="4200" y="531"/>
                      <a:pt x="6483" y="485"/>
                    </a:cubicBezTo>
                    <a:cubicBezTo>
                      <a:pt x="6611" y="482"/>
                      <a:pt x="6739" y="481"/>
                      <a:pt x="6868" y="481"/>
                    </a:cubicBezTo>
                    <a:cubicBezTo>
                      <a:pt x="9024" y="481"/>
                      <a:pt x="11195" y="839"/>
                      <a:pt x="13285" y="1421"/>
                    </a:cubicBezTo>
                    <a:cubicBezTo>
                      <a:pt x="15522" y="1969"/>
                      <a:pt x="17690" y="2767"/>
                      <a:pt x="19836" y="3635"/>
                    </a:cubicBezTo>
                    <a:cubicBezTo>
                      <a:pt x="20886" y="4068"/>
                      <a:pt x="21958" y="4548"/>
                      <a:pt x="22986" y="5050"/>
                    </a:cubicBezTo>
                    <a:cubicBezTo>
                      <a:pt x="24058" y="5529"/>
                      <a:pt x="25085" y="6054"/>
                      <a:pt x="26113" y="6602"/>
                    </a:cubicBezTo>
                    <a:cubicBezTo>
                      <a:pt x="24172" y="5301"/>
                      <a:pt x="22118" y="4205"/>
                      <a:pt x="19995" y="3224"/>
                    </a:cubicBezTo>
                    <a:cubicBezTo>
                      <a:pt x="17895" y="2242"/>
                      <a:pt x="15681" y="1444"/>
                      <a:pt x="13422" y="827"/>
                    </a:cubicBezTo>
                    <a:cubicBezTo>
                      <a:pt x="11471" y="355"/>
                      <a:pt x="9453" y="1"/>
                      <a:pt x="7426" y="1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66" name="Google Shape;666;p17"/>
              <p:cNvSpPr/>
              <p:nvPr/>
            </p:nvSpPr>
            <p:spPr>
              <a:xfrm flipH="1">
                <a:off x="616722" y="2451509"/>
                <a:ext cx="909189" cy="229935"/>
              </a:xfrm>
              <a:custGeom>
                <a:avLst/>
                <a:gdLst/>
                <a:ahLst/>
                <a:cxnLst/>
                <a:rect l="l" t="t" r="r" b="b"/>
                <a:pathLst>
                  <a:path w="26113" h="6604" extrusionOk="0">
                    <a:moveTo>
                      <a:pt x="7471" y="1"/>
                    </a:moveTo>
                    <a:cubicBezTo>
                      <a:pt x="7135" y="1"/>
                      <a:pt x="6798" y="10"/>
                      <a:pt x="6460" y="30"/>
                    </a:cubicBezTo>
                    <a:cubicBezTo>
                      <a:pt x="5296" y="98"/>
                      <a:pt x="4132" y="326"/>
                      <a:pt x="3014" y="714"/>
                    </a:cubicBezTo>
                    <a:cubicBezTo>
                      <a:pt x="1918" y="1125"/>
                      <a:pt x="868" y="1696"/>
                      <a:pt x="1" y="2472"/>
                    </a:cubicBezTo>
                    <a:cubicBezTo>
                      <a:pt x="1895" y="1102"/>
                      <a:pt x="4224" y="532"/>
                      <a:pt x="6483" y="486"/>
                    </a:cubicBezTo>
                    <a:cubicBezTo>
                      <a:pt x="6613" y="484"/>
                      <a:pt x="6743" y="482"/>
                      <a:pt x="6872" y="482"/>
                    </a:cubicBezTo>
                    <a:cubicBezTo>
                      <a:pt x="9045" y="482"/>
                      <a:pt x="11196" y="839"/>
                      <a:pt x="13285" y="1399"/>
                    </a:cubicBezTo>
                    <a:cubicBezTo>
                      <a:pt x="15522" y="1970"/>
                      <a:pt x="17690" y="2769"/>
                      <a:pt x="19836" y="3636"/>
                    </a:cubicBezTo>
                    <a:cubicBezTo>
                      <a:pt x="20909" y="4070"/>
                      <a:pt x="21959" y="4549"/>
                      <a:pt x="23009" y="5051"/>
                    </a:cubicBezTo>
                    <a:cubicBezTo>
                      <a:pt x="24059" y="5531"/>
                      <a:pt x="25086" y="6056"/>
                      <a:pt x="26113" y="6603"/>
                    </a:cubicBezTo>
                    <a:cubicBezTo>
                      <a:pt x="24196" y="5302"/>
                      <a:pt x="22119" y="4207"/>
                      <a:pt x="20019" y="3225"/>
                    </a:cubicBezTo>
                    <a:cubicBezTo>
                      <a:pt x="17896" y="2244"/>
                      <a:pt x="15705" y="1445"/>
                      <a:pt x="13445" y="829"/>
                    </a:cubicBezTo>
                    <a:cubicBezTo>
                      <a:pt x="11487" y="339"/>
                      <a:pt x="9496" y="1"/>
                      <a:pt x="7471" y="1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67" name="Google Shape;667;p17"/>
              <p:cNvSpPr/>
              <p:nvPr/>
            </p:nvSpPr>
            <p:spPr>
              <a:xfrm flipH="1">
                <a:off x="640537" y="2573126"/>
                <a:ext cx="909189" cy="229099"/>
              </a:xfrm>
              <a:custGeom>
                <a:avLst/>
                <a:gdLst/>
                <a:ahLst/>
                <a:cxnLst/>
                <a:rect l="l" t="t" r="r" b="b"/>
                <a:pathLst>
                  <a:path w="26113" h="6580" extrusionOk="0">
                    <a:moveTo>
                      <a:pt x="7463" y="0"/>
                    </a:moveTo>
                    <a:cubicBezTo>
                      <a:pt x="7129" y="0"/>
                      <a:pt x="6794" y="9"/>
                      <a:pt x="6460" y="29"/>
                    </a:cubicBezTo>
                    <a:cubicBezTo>
                      <a:pt x="5273" y="97"/>
                      <a:pt x="4109" y="326"/>
                      <a:pt x="3013" y="714"/>
                    </a:cubicBezTo>
                    <a:cubicBezTo>
                      <a:pt x="1895" y="1125"/>
                      <a:pt x="867" y="1695"/>
                      <a:pt x="0" y="2471"/>
                    </a:cubicBezTo>
                    <a:cubicBezTo>
                      <a:pt x="1895" y="1102"/>
                      <a:pt x="4200" y="531"/>
                      <a:pt x="6482" y="485"/>
                    </a:cubicBezTo>
                    <a:cubicBezTo>
                      <a:pt x="6611" y="483"/>
                      <a:pt x="6739" y="482"/>
                      <a:pt x="6868" y="482"/>
                    </a:cubicBezTo>
                    <a:cubicBezTo>
                      <a:pt x="9022" y="482"/>
                      <a:pt x="11172" y="838"/>
                      <a:pt x="13262" y="1398"/>
                    </a:cubicBezTo>
                    <a:cubicBezTo>
                      <a:pt x="15498" y="1946"/>
                      <a:pt x="17667" y="2768"/>
                      <a:pt x="19812" y="3635"/>
                    </a:cubicBezTo>
                    <a:cubicBezTo>
                      <a:pt x="20885" y="4069"/>
                      <a:pt x="21935" y="4548"/>
                      <a:pt x="22985" y="5051"/>
                    </a:cubicBezTo>
                    <a:cubicBezTo>
                      <a:pt x="24035" y="5530"/>
                      <a:pt x="25085" y="6055"/>
                      <a:pt x="26112" y="6580"/>
                    </a:cubicBezTo>
                    <a:cubicBezTo>
                      <a:pt x="24172" y="5302"/>
                      <a:pt x="22118" y="4206"/>
                      <a:pt x="19995" y="3224"/>
                    </a:cubicBezTo>
                    <a:cubicBezTo>
                      <a:pt x="17872" y="2243"/>
                      <a:pt x="15681" y="1444"/>
                      <a:pt x="13421" y="828"/>
                    </a:cubicBezTo>
                    <a:cubicBezTo>
                      <a:pt x="11483" y="338"/>
                      <a:pt x="9478" y="0"/>
                      <a:pt x="7463" y="0"/>
                    </a:cubicBezTo>
                    <a:close/>
                  </a:path>
                </a:pathLst>
              </a:custGeom>
              <a:solidFill>
                <a:srgbClr val="DAD9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68" name="Google Shape;668;p17"/>
              <p:cNvSpPr/>
              <p:nvPr/>
            </p:nvSpPr>
            <p:spPr>
              <a:xfrm flipH="1">
                <a:off x="1422538" y="1583891"/>
                <a:ext cx="340968" cy="1324040"/>
              </a:xfrm>
              <a:custGeom>
                <a:avLst/>
                <a:gdLst/>
                <a:ahLst/>
                <a:cxnLst/>
                <a:rect l="l" t="t" r="r" b="b"/>
                <a:pathLst>
                  <a:path w="9793" h="38028" extrusionOk="0">
                    <a:moveTo>
                      <a:pt x="9336" y="1"/>
                    </a:moveTo>
                    <a:lnTo>
                      <a:pt x="0" y="37845"/>
                    </a:lnTo>
                    <a:lnTo>
                      <a:pt x="2853" y="38028"/>
                    </a:lnTo>
                    <a:lnTo>
                      <a:pt x="9792" y="708"/>
                    </a:lnTo>
                    <a:lnTo>
                      <a:pt x="933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69" name="Google Shape;669;p17"/>
              <p:cNvSpPr/>
              <p:nvPr/>
            </p:nvSpPr>
            <p:spPr>
              <a:xfrm flipH="1">
                <a:off x="1626012" y="2901525"/>
                <a:ext cx="137494" cy="285364"/>
              </a:xfrm>
              <a:custGeom>
                <a:avLst/>
                <a:gdLst/>
                <a:ahLst/>
                <a:cxnLst/>
                <a:rect l="l" t="t" r="r" b="b"/>
                <a:pathLst>
                  <a:path w="3949" h="8196" extrusionOk="0">
                    <a:moveTo>
                      <a:pt x="0" y="1"/>
                    </a:moveTo>
                    <a:lnTo>
                      <a:pt x="662" y="8195"/>
                    </a:lnTo>
                    <a:lnTo>
                      <a:pt x="1963" y="5776"/>
                    </a:lnTo>
                    <a:lnTo>
                      <a:pt x="3949" y="7419"/>
                    </a:lnTo>
                    <a:lnTo>
                      <a:pt x="2853" y="18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70" name="Google Shape;670;p17"/>
              <p:cNvSpPr/>
              <p:nvPr/>
            </p:nvSpPr>
            <p:spPr>
              <a:xfrm flipH="1">
                <a:off x="2694108" y="1730926"/>
                <a:ext cx="85860" cy="343335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9861" fill="none" extrusionOk="0">
                    <a:moveTo>
                      <a:pt x="1" y="9861"/>
                    </a:moveTo>
                    <a:lnTo>
                      <a:pt x="2466" y="0"/>
                    </a:lnTo>
                  </a:path>
                </a:pathLst>
              </a:custGeom>
              <a:noFill/>
              <a:ln w="19050" cap="rnd" cmpd="sng">
                <a:solidFill>
                  <a:srgbClr val="58C3C4"/>
                </a:solidFill>
                <a:prstDash val="solid"/>
                <a:miter lim="228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172691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spTree>
      <p:nvGrpSpPr>
        <p:cNvPr id="1" name="Shape 2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" name="Google Shape;2529;p2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30" name="Google Shape;2530;p21"/>
          <p:cNvSpPr/>
          <p:nvPr/>
        </p:nvSpPr>
        <p:spPr>
          <a:xfrm rot="10800000">
            <a:off x="8895368" y="4774235"/>
            <a:ext cx="71631" cy="54010"/>
          </a:xfrm>
          <a:custGeom>
            <a:avLst/>
            <a:gdLst/>
            <a:ahLst/>
            <a:cxnLst/>
            <a:rect l="l" t="t" r="r" b="b"/>
            <a:pathLst>
              <a:path w="1512" h="1140" extrusionOk="0">
                <a:moveTo>
                  <a:pt x="835" y="1"/>
                </a:moveTo>
                <a:cubicBezTo>
                  <a:pt x="674" y="1"/>
                  <a:pt x="509" y="85"/>
                  <a:pt x="321" y="210"/>
                </a:cubicBezTo>
                <a:cubicBezTo>
                  <a:pt x="190" y="287"/>
                  <a:pt x="77" y="400"/>
                  <a:pt x="41" y="550"/>
                </a:cubicBezTo>
                <a:cubicBezTo>
                  <a:pt x="0" y="721"/>
                  <a:pt x="77" y="907"/>
                  <a:pt x="208" y="1020"/>
                </a:cubicBezTo>
                <a:cubicBezTo>
                  <a:pt x="334" y="1098"/>
                  <a:pt x="469" y="1139"/>
                  <a:pt x="609" y="1139"/>
                </a:cubicBezTo>
                <a:cubicBezTo>
                  <a:pt x="639" y="1139"/>
                  <a:pt x="670" y="1137"/>
                  <a:pt x="701" y="1133"/>
                </a:cubicBezTo>
                <a:cubicBezTo>
                  <a:pt x="887" y="1115"/>
                  <a:pt x="1041" y="1043"/>
                  <a:pt x="1190" y="966"/>
                </a:cubicBezTo>
                <a:cubicBezTo>
                  <a:pt x="1303" y="907"/>
                  <a:pt x="1416" y="835"/>
                  <a:pt x="1452" y="721"/>
                </a:cubicBezTo>
                <a:cubicBezTo>
                  <a:pt x="1511" y="531"/>
                  <a:pt x="1380" y="341"/>
                  <a:pt x="1226" y="192"/>
                </a:cubicBezTo>
                <a:cubicBezTo>
                  <a:pt x="1092" y="56"/>
                  <a:pt x="965" y="1"/>
                  <a:pt x="835" y="1"/>
                </a:cubicBezTo>
                <a:close/>
              </a:path>
            </a:pathLst>
          </a:custGeom>
          <a:solidFill>
            <a:srgbClr val="FE84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31" name="Google Shape;2531;p21"/>
          <p:cNvSpPr/>
          <p:nvPr/>
        </p:nvSpPr>
        <p:spPr>
          <a:xfrm rot="10800000">
            <a:off x="8816961" y="4655415"/>
            <a:ext cx="78785" cy="63059"/>
          </a:xfrm>
          <a:custGeom>
            <a:avLst/>
            <a:gdLst/>
            <a:ahLst/>
            <a:cxnLst/>
            <a:rect l="l" t="t" r="r" b="b"/>
            <a:pathLst>
              <a:path w="1663" h="1331" extrusionOk="0">
                <a:moveTo>
                  <a:pt x="849" y="0"/>
                </a:moveTo>
                <a:cubicBezTo>
                  <a:pt x="432" y="0"/>
                  <a:pt x="0" y="237"/>
                  <a:pt x="25" y="684"/>
                </a:cubicBezTo>
                <a:cubicBezTo>
                  <a:pt x="43" y="988"/>
                  <a:pt x="288" y="1250"/>
                  <a:pt x="591" y="1304"/>
                </a:cubicBezTo>
                <a:cubicBezTo>
                  <a:pt x="656" y="1322"/>
                  <a:pt x="724" y="1331"/>
                  <a:pt x="792" y="1331"/>
                </a:cubicBezTo>
                <a:cubicBezTo>
                  <a:pt x="1015" y="1331"/>
                  <a:pt x="1241" y="1238"/>
                  <a:pt x="1401" y="1078"/>
                </a:cubicBezTo>
                <a:cubicBezTo>
                  <a:pt x="1550" y="929"/>
                  <a:pt x="1663" y="721"/>
                  <a:pt x="1627" y="535"/>
                </a:cubicBezTo>
                <a:cubicBezTo>
                  <a:pt x="1591" y="363"/>
                  <a:pt x="1477" y="232"/>
                  <a:pt x="1346" y="137"/>
                </a:cubicBezTo>
                <a:cubicBezTo>
                  <a:pt x="1209" y="45"/>
                  <a:pt x="1030" y="0"/>
                  <a:pt x="849" y="0"/>
                </a:cubicBezTo>
                <a:close/>
              </a:path>
            </a:pathLst>
          </a:custGeom>
          <a:solidFill>
            <a:srgbClr val="FE84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32" name="Google Shape;2532;p21"/>
          <p:cNvSpPr/>
          <p:nvPr/>
        </p:nvSpPr>
        <p:spPr>
          <a:xfrm rot="10800000">
            <a:off x="8714060" y="4567200"/>
            <a:ext cx="87691" cy="75283"/>
          </a:xfrm>
          <a:custGeom>
            <a:avLst/>
            <a:gdLst/>
            <a:ahLst/>
            <a:cxnLst/>
            <a:rect l="l" t="t" r="r" b="b"/>
            <a:pathLst>
              <a:path w="1851" h="1589" extrusionOk="0">
                <a:moveTo>
                  <a:pt x="995" y="1"/>
                </a:moveTo>
                <a:cubicBezTo>
                  <a:pt x="547" y="1"/>
                  <a:pt x="92" y="330"/>
                  <a:pt x="41" y="813"/>
                </a:cubicBezTo>
                <a:cubicBezTo>
                  <a:pt x="0" y="1170"/>
                  <a:pt x="285" y="1550"/>
                  <a:pt x="624" y="1587"/>
                </a:cubicBezTo>
                <a:cubicBezTo>
                  <a:pt x="643" y="1588"/>
                  <a:pt x="662" y="1589"/>
                  <a:pt x="681" y="1589"/>
                </a:cubicBezTo>
                <a:cubicBezTo>
                  <a:pt x="885" y="1589"/>
                  <a:pt x="1074" y="1502"/>
                  <a:pt x="1244" y="1419"/>
                </a:cubicBezTo>
                <a:cubicBezTo>
                  <a:pt x="1470" y="1284"/>
                  <a:pt x="1697" y="1116"/>
                  <a:pt x="1773" y="872"/>
                </a:cubicBezTo>
                <a:cubicBezTo>
                  <a:pt x="1850" y="605"/>
                  <a:pt x="1715" y="324"/>
                  <a:pt x="1511" y="175"/>
                </a:cubicBezTo>
                <a:cubicBezTo>
                  <a:pt x="1358" y="55"/>
                  <a:pt x="1177" y="1"/>
                  <a:pt x="995" y="1"/>
                </a:cubicBezTo>
                <a:close/>
              </a:path>
            </a:pathLst>
          </a:custGeom>
          <a:solidFill>
            <a:srgbClr val="FE84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33" name="Google Shape;2533;p21"/>
          <p:cNvSpPr/>
          <p:nvPr/>
        </p:nvSpPr>
        <p:spPr>
          <a:xfrm rot="10800000">
            <a:off x="8590836" y="4734391"/>
            <a:ext cx="97403" cy="71872"/>
          </a:xfrm>
          <a:custGeom>
            <a:avLst/>
            <a:gdLst/>
            <a:ahLst/>
            <a:cxnLst/>
            <a:rect l="l" t="t" r="r" b="b"/>
            <a:pathLst>
              <a:path w="2056" h="1517" extrusionOk="0">
                <a:moveTo>
                  <a:pt x="1196" y="0"/>
                </a:moveTo>
                <a:cubicBezTo>
                  <a:pt x="670" y="0"/>
                  <a:pt x="0" y="402"/>
                  <a:pt x="133" y="972"/>
                </a:cubicBezTo>
                <a:cubicBezTo>
                  <a:pt x="205" y="1257"/>
                  <a:pt x="472" y="1461"/>
                  <a:pt x="753" y="1502"/>
                </a:cubicBezTo>
                <a:cubicBezTo>
                  <a:pt x="808" y="1512"/>
                  <a:pt x="863" y="1517"/>
                  <a:pt x="918" y="1517"/>
                </a:cubicBezTo>
                <a:cubicBezTo>
                  <a:pt x="1145" y="1517"/>
                  <a:pt x="1365" y="1432"/>
                  <a:pt x="1562" y="1312"/>
                </a:cubicBezTo>
                <a:cubicBezTo>
                  <a:pt x="1734" y="1198"/>
                  <a:pt x="1902" y="1049"/>
                  <a:pt x="1961" y="841"/>
                </a:cubicBezTo>
                <a:cubicBezTo>
                  <a:pt x="2056" y="502"/>
                  <a:pt x="1771" y="126"/>
                  <a:pt x="1431" y="31"/>
                </a:cubicBezTo>
                <a:cubicBezTo>
                  <a:pt x="1359" y="10"/>
                  <a:pt x="1279" y="0"/>
                  <a:pt x="1196" y="0"/>
                </a:cubicBezTo>
                <a:close/>
              </a:path>
            </a:pathLst>
          </a:custGeom>
          <a:solidFill>
            <a:srgbClr val="FE84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34" name="Google Shape;2534;p21"/>
          <p:cNvSpPr/>
          <p:nvPr/>
        </p:nvSpPr>
        <p:spPr>
          <a:xfrm rot="10800000">
            <a:off x="8713207" y="4771723"/>
            <a:ext cx="90297" cy="80589"/>
          </a:xfrm>
          <a:custGeom>
            <a:avLst/>
            <a:gdLst/>
            <a:ahLst/>
            <a:cxnLst/>
            <a:rect l="l" t="t" r="r" b="b"/>
            <a:pathLst>
              <a:path w="1906" h="1701" extrusionOk="0">
                <a:moveTo>
                  <a:pt x="1115" y="0"/>
                </a:moveTo>
                <a:cubicBezTo>
                  <a:pt x="751" y="0"/>
                  <a:pt x="408" y="288"/>
                  <a:pt x="191" y="551"/>
                </a:cubicBezTo>
                <a:cubicBezTo>
                  <a:pt x="78" y="700"/>
                  <a:pt x="1" y="872"/>
                  <a:pt x="19" y="1039"/>
                </a:cubicBezTo>
                <a:cubicBezTo>
                  <a:pt x="37" y="1248"/>
                  <a:pt x="191" y="1438"/>
                  <a:pt x="358" y="1528"/>
                </a:cubicBezTo>
                <a:cubicBezTo>
                  <a:pt x="530" y="1642"/>
                  <a:pt x="727" y="1701"/>
                  <a:pt x="923" y="1701"/>
                </a:cubicBezTo>
                <a:cubicBezTo>
                  <a:pt x="1052" y="1701"/>
                  <a:pt x="1180" y="1675"/>
                  <a:pt x="1299" y="1623"/>
                </a:cubicBezTo>
                <a:cubicBezTo>
                  <a:pt x="1602" y="1510"/>
                  <a:pt x="1829" y="1211"/>
                  <a:pt x="1865" y="890"/>
                </a:cubicBezTo>
                <a:cubicBezTo>
                  <a:pt x="1905" y="569"/>
                  <a:pt x="1715" y="230"/>
                  <a:pt x="1435" y="80"/>
                </a:cubicBezTo>
                <a:cubicBezTo>
                  <a:pt x="1328" y="25"/>
                  <a:pt x="1221" y="0"/>
                  <a:pt x="1115" y="0"/>
                </a:cubicBezTo>
                <a:close/>
              </a:path>
            </a:pathLst>
          </a:custGeom>
          <a:solidFill>
            <a:srgbClr val="FE84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35" name="Google Shape;2535;p21"/>
          <p:cNvSpPr/>
          <p:nvPr/>
        </p:nvSpPr>
        <p:spPr>
          <a:xfrm rot="10800000">
            <a:off x="8531900" y="4595057"/>
            <a:ext cx="88402" cy="83906"/>
          </a:xfrm>
          <a:custGeom>
            <a:avLst/>
            <a:gdLst/>
            <a:ahLst/>
            <a:cxnLst/>
            <a:rect l="l" t="t" r="r" b="b"/>
            <a:pathLst>
              <a:path w="1866" h="1771" extrusionOk="0">
                <a:moveTo>
                  <a:pt x="1059" y="0"/>
                </a:moveTo>
                <a:cubicBezTo>
                  <a:pt x="525" y="0"/>
                  <a:pt x="0" y="610"/>
                  <a:pt x="15" y="1113"/>
                </a:cubicBezTo>
                <a:cubicBezTo>
                  <a:pt x="15" y="1398"/>
                  <a:pt x="205" y="1678"/>
                  <a:pt x="486" y="1755"/>
                </a:cubicBezTo>
                <a:cubicBezTo>
                  <a:pt x="531" y="1766"/>
                  <a:pt x="576" y="1771"/>
                  <a:pt x="621" y="1771"/>
                </a:cubicBezTo>
                <a:cubicBezTo>
                  <a:pt x="801" y="1771"/>
                  <a:pt x="980" y="1692"/>
                  <a:pt x="1146" y="1601"/>
                </a:cubicBezTo>
                <a:cubicBezTo>
                  <a:pt x="1391" y="1470"/>
                  <a:pt x="1639" y="1284"/>
                  <a:pt x="1730" y="1018"/>
                </a:cubicBezTo>
                <a:cubicBezTo>
                  <a:pt x="1866" y="660"/>
                  <a:pt x="1694" y="244"/>
                  <a:pt x="1372" y="77"/>
                </a:cubicBezTo>
                <a:cubicBezTo>
                  <a:pt x="1270" y="24"/>
                  <a:pt x="1165" y="0"/>
                  <a:pt x="1059" y="0"/>
                </a:cubicBezTo>
                <a:close/>
              </a:path>
            </a:pathLst>
          </a:custGeom>
          <a:solidFill>
            <a:srgbClr val="FE84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36" name="Google Shape;2536;p21"/>
          <p:cNvSpPr/>
          <p:nvPr/>
        </p:nvSpPr>
        <p:spPr>
          <a:xfrm rot="10800000">
            <a:off x="8823166" y="4905183"/>
            <a:ext cx="52539" cy="44772"/>
          </a:xfrm>
          <a:custGeom>
            <a:avLst/>
            <a:gdLst/>
            <a:ahLst/>
            <a:cxnLst/>
            <a:rect l="l" t="t" r="r" b="b"/>
            <a:pathLst>
              <a:path w="1109" h="945" extrusionOk="0">
                <a:moveTo>
                  <a:pt x="452" y="1"/>
                </a:moveTo>
                <a:cubicBezTo>
                  <a:pt x="220" y="1"/>
                  <a:pt x="1" y="193"/>
                  <a:pt x="37" y="445"/>
                </a:cubicBezTo>
                <a:cubicBezTo>
                  <a:pt x="55" y="594"/>
                  <a:pt x="168" y="725"/>
                  <a:pt x="281" y="802"/>
                </a:cubicBezTo>
                <a:cubicBezTo>
                  <a:pt x="385" y="892"/>
                  <a:pt x="526" y="945"/>
                  <a:pt x="672" y="945"/>
                </a:cubicBezTo>
                <a:cubicBezTo>
                  <a:pt x="710" y="945"/>
                  <a:pt x="749" y="941"/>
                  <a:pt x="788" y="934"/>
                </a:cubicBezTo>
                <a:cubicBezTo>
                  <a:pt x="959" y="875"/>
                  <a:pt x="1109" y="725"/>
                  <a:pt x="1091" y="535"/>
                </a:cubicBezTo>
                <a:cubicBezTo>
                  <a:pt x="1091" y="386"/>
                  <a:pt x="959" y="255"/>
                  <a:pt x="828" y="160"/>
                </a:cubicBezTo>
                <a:cubicBezTo>
                  <a:pt x="751" y="83"/>
                  <a:pt x="656" y="29"/>
                  <a:pt x="543" y="11"/>
                </a:cubicBezTo>
                <a:cubicBezTo>
                  <a:pt x="513" y="4"/>
                  <a:pt x="483" y="1"/>
                  <a:pt x="452" y="1"/>
                </a:cubicBezTo>
                <a:close/>
              </a:path>
            </a:pathLst>
          </a:custGeom>
          <a:solidFill>
            <a:srgbClr val="FE84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37" name="Google Shape;2537;p21"/>
          <p:cNvSpPr/>
          <p:nvPr/>
        </p:nvSpPr>
        <p:spPr>
          <a:xfrm rot="10800000">
            <a:off x="8690941" y="4957911"/>
            <a:ext cx="107162" cy="78362"/>
          </a:xfrm>
          <a:custGeom>
            <a:avLst/>
            <a:gdLst/>
            <a:ahLst/>
            <a:cxnLst/>
            <a:rect l="l" t="t" r="r" b="b"/>
            <a:pathLst>
              <a:path w="2262" h="1654" extrusionOk="0">
                <a:moveTo>
                  <a:pt x="1473" y="1"/>
                </a:moveTo>
                <a:cubicBezTo>
                  <a:pt x="1446" y="1"/>
                  <a:pt x="1419" y="2"/>
                  <a:pt x="1393" y="5"/>
                </a:cubicBezTo>
                <a:cubicBezTo>
                  <a:pt x="774" y="78"/>
                  <a:pt x="0" y="851"/>
                  <a:pt x="602" y="1435"/>
                </a:cubicBezTo>
                <a:cubicBezTo>
                  <a:pt x="741" y="1588"/>
                  <a:pt x="951" y="1653"/>
                  <a:pt x="1167" y="1653"/>
                </a:cubicBezTo>
                <a:cubicBezTo>
                  <a:pt x="1219" y="1653"/>
                  <a:pt x="1270" y="1650"/>
                  <a:pt x="1321" y="1643"/>
                </a:cubicBezTo>
                <a:cubicBezTo>
                  <a:pt x="1565" y="1588"/>
                  <a:pt x="1810" y="1435"/>
                  <a:pt x="1977" y="1249"/>
                </a:cubicBezTo>
                <a:cubicBezTo>
                  <a:pt x="2131" y="1059"/>
                  <a:pt x="2262" y="815"/>
                  <a:pt x="2226" y="571"/>
                </a:cubicBezTo>
                <a:cubicBezTo>
                  <a:pt x="2188" y="235"/>
                  <a:pt x="1812" y="1"/>
                  <a:pt x="1473" y="1"/>
                </a:cubicBezTo>
                <a:close/>
              </a:path>
            </a:pathLst>
          </a:custGeom>
          <a:solidFill>
            <a:srgbClr val="FE84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38" name="Google Shape;2538;p21"/>
          <p:cNvSpPr/>
          <p:nvPr/>
        </p:nvSpPr>
        <p:spPr>
          <a:xfrm rot="10800000">
            <a:off x="8662419" y="4640587"/>
            <a:ext cx="39274" cy="32217"/>
          </a:xfrm>
          <a:custGeom>
            <a:avLst/>
            <a:gdLst/>
            <a:ahLst/>
            <a:cxnLst/>
            <a:rect l="l" t="t" r="r" b="b"/>
            <a:pathLst>
              <a:path w="829" h="680" extrusionOk="0">
                <a:moveTo>
                  <a:pt x="417" y="1"/>
                </a:moveTo>
                <a:cubicBezTo>
                  <a:pt x="358" y="1"/>
                  <a:pt x="304" y="1"/>
                  <a:pt x="227" y="42"/>
                </a:cubicBezTo>
                <a:cubicBezTo>
                  <a:pt x="78" y="114"/>
                  <a:pt x="1" y="363"/>
                  <a:pt x="96" y="512"/>
                </a:cubicBezTo>
                <a:cubicBezTo>
                  <a:pt x="150" y="607"/>
                  <a:pt x="263" y="661"/>
                  <a:pt x="376" y="679"/>
                </a:cubicBezTo>
                <a:cubicBezTo>
                  <a:pt x="489" y="679"/>
                  <a:pt x="602" y="625"/>
                  <a:pt x="679" y="548"/>
                </a:cubicBezTo>
                <a:cubicBezTo>
                  <a:pt x="774" y="453"/>
                  <a:pt x="829" y="340"/>
                  <a:pt x="792" y="209"/>
                </a:cubicBezTo>
                <a:cubicBezTo>
                  <a:pt x="756" y="60"/>
                  <a:pt x="584" y="1"/>
                  <a:pt x="417" y="1"/>
                </a:cubicBezTo>
                <a:close/>
              </a:path>
            </a:pathLst>
          </a:custGeom>
          <a:solidFill>
            <a:srgbClr val="FE84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39" name="Google Shape;2539;p21"/>
          <p:cNvSpPr/>
          <p:nvPr/>
        </p:nvSpPr>
        <p:spPr>
          <a:xfrm rot="10800000">
            <a:off x="8596188" y="4902861"/>
            <a:ext cx="61777" cy="42261"/>
          </a:xfrm>
          <a:custGeom>
            <a:avLst/>
            <a:gdLst/>
            <a:ahLst/>
            <a:cxnLst/>
            <a:rect l="l" t="t" r="r" b="b"/>
            <a:pathLst>
              <a:path w="1304" h="892" extrusionOk="0">
                <a:moveTo>
                  <a:pt x="776" y="0"/>
                </a:moveTo>
                <a:cubicBezTo>
                  <a:pt x="756" y="0"/>
                  <a:pt x="736" y="2"/>
                  <a:pt x="715" y="4"/>
                </a:cubicBezTo>
                <a:cubicBezTo>
                  <a:pt x="566" y="22"/>
                  <a:pt x="417" y="76"/>
                  <a:pt x="304" y="189"/>
                </a:cubicBezTo>
                <a:cubicBezTo>
                  <a:pt x="1" y="510"/>
                  <a:pt x="263" y="832"/>
                  <a:pt x="643" y="886"/>
                </a:cubicBezTo>
                <a:cubicBezTo>
                  <a:pt x="672" y="890"/>
                  <a:pt x="701" y="892"/>
                  <a:pt x="731" y="892"/>
                </a:cubicBezTo>
                <a:cubicBezTo>
                  <a:pt x="874" y="892"/>
                  <a:pt x="1023" y="845"/>
                  <a:pt x="1132" y="737"/>
                </a:cubicBezTo>
                <a:cubicBezTo>
                  <a:pt x="1245" y="623"/>
                  <a:pt x="1303" y="415"/>
                  <a:pt x="1227" y="248"/>
                </a:cubicBezTo>
                <a:cubicBezTo>
                  <a:pt x="1141" y="93"/>
                  <a:pt x="963" y="0"/>
                  <a:pt x="776" y="0"/>
                </a:cubicBezTo>
                <a:close/>
              </a:path>
            </a:pathLst>
          </a:custGeom>
          <a:solidFill>
            <a:srgbClr val="FE84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40" name="Google Shape;2540;p21"/>
          <p:cNvSpPr/>
          <p:nvPr/>
        </p:nvSpPr>
        <p:spPr>
          <a:xfrm rot="3182689">
            <a:off x="356132" y="283205"/>
            <a:ext cx="157564" cy="42648"/>
          </a:xfrm>
          <a:custGeom>
            <a:avLst/>
            <a:gdLst/>
            <a:ahLst/>
            <a:cxnLst/>
            <a:rect l="l" t="t" r="r" b="b"/>
            <a:pathLst>
              <a:path w="1548" h="419" extrusionOk="0">
                <a:moveTo>
                  <a:pt x="127" y="0"/>
                </a:moveTo>
                <a:cubicBezTo>
                  <a:pt x="46" y="0"/>
                  <a:pt x="1" y="85"/>
                  <a:pt x="1" y="152"/>
                </a:cubicBezTo>
                <a:cubicBezTo>
                  <a:pt x="1" y="247"/>
                  <a:pt x="55" y="305"/>
                  <a:pt x="150" y="305"/>
                </a:cubicBezTo>
                <a:cubicBezTo>
                  <a:pt x="566" y="342"/>
                  <a:pt x="982" y="378"/>
                  <a:pt x="1394" y="419"/>
                </a:cubicBezTo>
                <a:cubicBezTo>
                  <a:pt x="1471" y="419"/>
                  <a:pt x="1548" y="342"/>
                  <a:pt x="1548" y="265"/>
                </a:cubicBezTo>
                <a:cubicBezTo>
                  <a:pt x="1548" y="174"/>
                  <a:pt x="1471" y="115"/>
                  <a:pt x="1394" y="115"/>
                </a:cubicBezTo>
                <a:cubicBezTo>
                  <a:pt x="982" y="79"/>
                  <a:pt x="566" y="39"/>
                  <a:pt x="150" y="2"/>
                </a:cubicBezTo>
                <a:cubicBezTo>
                  <a:pt x="142" y="1"/>
                  <a:pt x="134" y="0"/>
                  <a:pt x="127" y="0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41" name="Google Shape;2541;p21"/>
          <p:cNvSpPr/>
          <p:nvPr/>
        </p:nvSpPr>
        <p:spPr>
          <a:xfrm rot="3182689">
            <a:off x="490967" y="389763"/>
            <a:ext cx="130489" cy="40612"/>
          </a:xfrm>
          <a:custGeom>
            <a:avLst/>
            <a:gdLst/>
            <a:ahLst/>
            <a:cxnLst/>
            <a:rect l="l" t="t" r="r" b="b"/>
            <a:pathLst>
              <a:path w="1282" h="399" extrusionOk="0">
                <a:moveTo>
                  <a:pt x="150" y="0"/>
                </a:moveTo>
                <a:cubicBezTo>
                  <a:pt x="73" y="0"/>
                  <a:pt x="1" y="77"/>
                  <a:pt x="1" y="154"/>
                </a:cubicBezTo>
                <a:cubicBezTo>
                  <a:pt x="1" y="244"/>
                  <a:pt x="73" y="303"/>
                  <a:pt x="150" y="303"/>
                </a:cubicBezTo>
                <a:cubicBezTo>
                  <a:pt x="471" y="339"/>
                  <a:pt x="811" y="358"/>
                  <a:pt x="1132" y="398"/>
                </a:cubicBezTo>
                <a:cubicBezTo>
                  <a:pt x="1204" y="398"/>
                  <a:pt x="1281" y="321"/>
                  <a:pt x="1281" y="244"/>
                </a:cubicBezTo>
                <a:cubicBezTo>
                  <a:pt x="1281" y="154"/>
                  <a:pt x="1204" y="95"/>
                  <a:pt x="1132" y="95"/>
                </a:cubicBezTo>
                <a:cubicBezTo>
                  <a:pt x="811" y="59"/>
                  <a:pt x="471" y="41"/>
                  <a:pt x="150" y="0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42" name="Google Shape;2542;p21"/>
          <p:cNvSpPr/>
          <p:nvPr/>
        </p:nvSpPr>
        <p:spPr>
          <a:xfrm rot="3182689">
            <a:off x="385002" y="457918"/>
            <a:ext cx="118987" cy="38373"/>
          </a:xfrm>
          <a:custGeom>
            <a:avLst/>
            <a:gdLst/>
            <a:ahLst/>
            <a:cxnLst/>
            <a:rect l="l" t="t" r="r" b="b"/>
            <a:pathLst>
              <a:path w="1169" h="377" extrusionOk="0">
                <a:moveTo>
                  <a:pt x="209" y="1"/>
                </a:moveTo>
                <a:cubicBezTo>
                  <a:pt x="132" y="1"/>
                  <a:pt x="37" y="37"/>
                  <a:pt x="19" y="114"/>
                </a:cubicBezTo>
                <a:cubicBezTo>
                  <a:pt x="1" y="186"/>
                  <a:pt x="37" y="281"/>
                  <a:pt x="132" y="300"/>
                </a:cubicBezTo>
                <a:cubicBezTo>
                  <a:pt x="323" y="351"/>
                  <a:pt x="521" y="376"/>
                  <a:pt x="722" y="376"/>
                </a:cubicBezTo>
                <a:cubicBezTo>
                  <a:pt x="820" y="376"/>
                  <a:pt x="919" y="370"/>
                  <a:pt x="1019" y="358"/>
                </a:cubicBezTo>
                <a:cubicBezTo>
                  <a:pt x="1096" y="358"/>
                  <a:pt x="1168" y="300"/>
                  <a:pt x="1168" y="205"/>
                </a:cubicBezTo>
                <a:cubicBezTo>
                  <a:pt x="1168" y="138"/>
                  <a:pt x="1107" y="53"/>
                  <a:pt x="1038" y="53"/>
                </a:cubicBezTo>
                <a:cubicBezTo>
                  <a:pt x="1032" y="53"/>
                  <a:pt x="1025" y="54"/>
                  <a:pt x="1019" y="55"/>
                </a:cubicBezTo>
                <a:cubicBezTo>
                  <a:pt x="944" y="64"/>
                  <a:pt x="874" y="69"/>
                  <a:pt x="806" y="69"/>
                </a:cubicBezTo>
                <a:cubicBezTo>
                  <a:pt x="737" y="69"/>
                  <a:pt x="670" y="64"/>
                  <a:pt x="603" y="55"/>
                </a:cubicBezTo>
                <a:lnTo>
                  <a:pt x="417" y="55"/>
                </a:lnTo>
                <a:cubicBezTo>
                  <a:pt x="340" y="37"/>
                  <a:pt x="286" y="19"/>
                  <a:pt x="209" y="1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43" name="Google Shape;2543;p21"/>
          <p:cNvSpPr/>
          <p:nvPr/>
        </p:nvSpPr>
        <p:spPr>
          <a:xfrm rot="3182689">
            <a:off x="490973" y="522256"/>
            <a:ext cx="118987" cy="38373"/>
          </a:xfrm>
          <a:custGeom>
            <a:avLst/>
            <a:gdLst/>
            <a:ahLst/>
            <a:cxnLst/>
            <a:rect l="l" t="t" r="r" b="b"/>
            <a:pathLst>
              <a:path w="1169" h="377" extrusionOk="0">
                <a:moveTo>
                  <a:pt x="173" y="1"/>
                </a:moveTo>
                <a:cubicBezTo>
                  <a:pt x="78" y="1"/>
                  <a:pt x="1" y="73"/>
                  <a:pt x="19" y="168"/>
                </a:cubicBezTo>
                <a:cubicBezTo>
                  <a:pt x="19" y="245"/>
                  <a:pt x="78" y="299"/>
                  <a:pt x="173" y="317"/>
                </a:cubicBezTo>
                <a:cubicBezTo>
                  <a:pt x="453" y="340"/>
                  <a:pt x="738" y="358"/>
                  <a:pt x="1001" y="376"/>
                </a:cubicBezTo>
                <a:cubicBezTo>
                  <a:pt x="1096" y="376"/>
                  <a:pt x="1168" y="299"/>
                  <a:pt x="1168" y="227"/>
                </a:cubicBezTo>
                <a:cubicBezTo>
                  <a:pt x="1150" y="132"/>
                  <a:pt x="1096" y="73"/>
                  <a:pt x="1001" y="73"/>
                </a:cubicBezTo>
                <a:cubicBezTo>
                  <a:pt x="738" y="55"/>
                  <a:pt x="453" y="37"/>
                  <a:pt x="173" y="1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44" name="Google Shape;2544;p21"/>
          <p:cNvSpPr/>
          <p:nvPr/>
        </p:nvSpPr>
        <p:spPr>
          <a:xfrm rot="3182689">
            <a:off x="578346" y="402205"/>
            <a:ext cx="147894" cy="50893"/>
          </a:xfrm>
          <a:custGeom>
            <a:avLst/>
            <a:gdLst/>
            <a:ahLst/>
            <a:cxnLst/>
            <a:rect l="l" t="t" r="r" b="b"/>
            <a:pathLst>
              <a:path w="1453" h="500" extrusionOk="0">
                <a:moveTo>
                  <a:pt x="163" y="0"/>
                </a:moveTo>
                <a:cubicBezTo>
                  <a:pt x="91" y="0"/>
                  <a:pt x="38" y="38"/>
                  <a:pt x="19" y="118"/>
                </a:cubicBezTo>
                <a:cubicBezTo>
                  <a:pt x="1" y="195"/>
                  <a:pt x="41" y="290"/>
                  <a:pt x="114" y="308"/>
                </a:cubicBezTo>
                <a:cubicBezTo>
                  <a:pt x="494" y="362"/>
                  <a:pt x="869" y="421"/>
                  <a:pt x="1245" y="493"/>
                </a:cubicBezTo>
                <a:cubicBezTo>
                  <a:pt x="1259" y="497"/>
                  <a:pt x="1273" y="499"/>
                  <a:pt x="1288" y="499"/>
                </a:cubicBezTo>
                <a:cubicBezTo>
                  <a:pt x="1353" y="499"/>
                  <a:pt x="1420" y="458"/>
                  <a:pt x="1435" y="380"/>
                </a:cubicBezTo>
                <a:cubicBezTo>
                  <a:pt x="1453" y="308"/>
                  <a:pt x="1417" y="213"/>
                  <a:pt x="1322" y="195"/>
                </a:cubicBezTo>
                <a:cubicBezTo>
                  <a:pt x="946" y="136"/>
                  <a:pt x="584" y="63"/>
                  <a:pt x="209" y="5"/>
                </a:cubicBezTo>
                <a:cubicBezTo>
                  <a:pt x="193" y="2"/>
                  <a:pt x="178" y="0"/>
                  <a:pt x="163" y="0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45" name="Google Shape;2545;p21"/>
          <p:cNvSpPr/>
          <p:nvPr/>
        </p:nvSpPr>
        <p:spPr>
          <a:xfrm rot="3182689">
            <a:off x="672886" y="643963"/>
            <a:ext cx="107384" cy="49162"/>
          </a:xfrm>
          <a:custGeom>
            <a:avLst/>
            <a:gdLst/>
            <a:ahLst/>
            <a:cxnLst/>
            <a:rect l="l" t="t" r="r" b="b"/>
            <a:pathLst>
              <a:path w="1055" h="483" extrusionOk="0">
                <a:moveTo>
                  <a:pt x="156" y="1"/>
                </a:moveTo>
                <a:cubicBezTo>
                  <a:pt x="88" y="1"/>
                  <a:pt x="33" y="42"/>
                  <a:pt x="18" y="120"/>
                </a:cubicBezTo>
                <a:cubicBezTo>
                  <a:pt x="0" y="192"/>
                  <a:pt x="37" y="287"/>
                  <a:pt x="113" y="306"/>
                </a:cubicBezTo>
                <a:lnTo>
                  <a:pt x="846" y="477"/>
                </a:lnTo>
                <a:cubicBezTo>
                  <a:pt x="859" y="481"/>
                  <a:pt x="873" y="482"/>
                  <a:pt x="887" y="482"/>
                </a:cubicBezTo>
                <a:cubicBezTo>
                  <a:pt x="953" y="482"/>
                  <a:pt x="1021" y="446"/>
                  <a:pt x="1036" y="382"/>
                </a:cubicBezTo>
                <a:cubicBezTo>
                  <a:pt x="1054" y="287"/>
                  <a:pt x="1018" y="211"/>
                  <a:pt x="923" y="192"/>
                </a:cubicBezTo>
                <a:cubicBezTo>
                  <a:pt x="679" y="120"/>
                  <a:pt x="430" y="61"/>
                  <a:pt x="204" y="7"/>
                </a:cubicBezTo>
                <a:cubicBezTo>
                  <a:pt x="188" y="3"/>
                  <a:pt x="172" y="1"/>
                  <a:pt x="156" y="1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46" name="Google Shape;2546;p21"/>
          <p:cNvSpPr/>
          <p:nvPr/>
        </p:nvSpPr>
        <p:spPr>
          <a:xfrm rot="3182689">
            <a:off x="476228" y="687124"/>
            <a:ext cx="100055" cy="38271"/>
          </a:xfrm>
          <a:custGeom>
            <a:avLst/>
            <a:gdLst/>
            <a:ahLst/>
            <a:cxnLst/>
            <a:rect l="l" t="t" r="r" b="b"/>
            <a:pathLst>
              <a:path w="983" h="376" extrusionOk="0">
                <a:moveTo>
                  <a:pt x="178" y="0"/>
                </a:moveTo>
                <a:cubicBezTo>
                  <a:pt x="109" y="0"/>
                  <a:pt x="35" y="50"/>
                  <a:pt x="19" y="117"/>
                </a:cubicBezTo>
                <a:cubicBezTo>
                  <a:pt x="1" y="194"/>
                  <a:pt x="37" y="266"/>
                  <a:pt x="132" y="307"/>
                </a:cubicBezTo>
                <a:cubicBezTo>
                  <a:pt x="295" y="346"/>
                  <a:pt x="458" y="376"/>
                  <a:pt x="628" y="376"/>
                </a:cubicBezTo>
                <a:cubicBezTo>
                  <a:pt x="694" y="376"/>
                  <a:pt x="761" y="371"/>
                  <a:pt x="829" y="361"/>
                </a:cubicBezTo>
                <a:cubicBezTo>
                  <a:pt x="869" y="361"/>
                  <a:pt x="906" y="361"/>
                  <a:pt x="942" y="325"/>
                </a:cubicBezTo>
                <a:cubicBezTo>
                  <a:pt x="964" y="307"/>
                  <a:pt x="983" y="248"/>
                  <a:pt x="983" y="212"/>
                </a:cubicBezTo>
                <a:cubicBezTo>
                  <a:pt x="983" y="135"/>
                  <a:pt x="906" y="58"/>
                  <a:pt x="829" y="58"/>
                </a:cubicBezTo>
                <a:cubicBezTo>
                  <a:pt x="772" y="69"/>
                  <a:pt x="716" y="75"/>
                  <a:pt x="662" y="75"/>
                </a:cubicBezTo>
                <a:cubicBezTo>
                  <a:pt x="608" y="75"/>
                  <a:pt x="557" y="69"/>
                  <a:pt x="512" y="58"/>
                </a:cubicBezTo>
                <a:lnTo>
                  <a:pt x="453" y="58"/>
                </a:lnTo>
                <a:cubicBezTo>
                  <a:pt x="417" y="58"/>
                  <a:pt x="399" y="58"/>
                  <a:pt x="376" y="40"/>
                </a:cubicBezTo>
                <a:cubicBezTo>
                  <a:pt x="322" y="40"/>
                  <a:pt x="263" y="22"/>
                  <a:pt x="209" y="4"/>
                </a:cubicBezTo>
                <a:cubicBezTo>
                  <a:pt x="199" y="1"/>
                  <a:pt x="189" y="0"/>
                  <a:pt x="178" y="0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47" name="Google Shape;2547;p21"/>
          <p:cNvSpPr/>
          <p:nvPr/>
        </p:nvSpPr>
        <p:spPr>
          <a:xfrm rot="3182689">
            <a:off x="652925" y="766307"/>
            <a:ext cx="94050" cy="43361"/>
          </a:xfrm>
          <a:custGeom>
            <a:avLst/>
            <a:gdLst/>
            <a:ahLst/>
            <a:cxnLst/>
            <a:rect l="l" t="t" r="r" b="b"/>
            <a:pathLst>
              <a:path w="924" h="426" extrusionOk="0">
                <a:moveTo>
                  <a:pt x="169" y="0"/>
                </a:moveTo>
                <a:cubicBezTo>
                  <a:pt x="102" y="0"/>
                  <a:pt x="34" y="39"/>
                  <a:pt x="18" y="118"/>
                </a:cubicBezTo>
                <a:cubicBezTo>
                  <a:pt x="0" y="195"/>
                  <a:pt x="37" y="285"/>
                  <a:pt x="113" y="308"/>
                </a:cubicBezTo>
                <a:cubicBezTo>
                  <a:pt x="322" y="344"/>
                  <a:pt x="512" y="380"/>
                  <a:pt x="715" y="421"/>
                </a:cubicBezTo>
                <a:cubicBezTo>
                  <a:pt x="727" y="424"/>
                  <a:pt x="740" y="425"/>
                  <a:pt x="753" y="425"/>
                </a:cubicBezTo>
                <a:cubicBezTo>
                  <a:pt x="820" y="425"/>
                  <a:pt x="890" y="387"/>
                  <a:pt x="905" y="326"/>
                </a:cubicBezTo>
                <a:cubicBezTo>
                  <a:pt x="923" y="249"/>
                  <a:pt x="887" y="154"/>
                  <a:pt x="792" y="136"/>
                </a:cubicBezTo>
                <a:cubicBezTo>
                  <a:pt x="602" y="100"/>
                  <a:pt x="398" y="41"/>
                  <a:pt x="208" y="5"/>
                </a:cubicBezTo>
                <a:cubicBezTo>
                  <a:pt x="196" y="2"/>
                  <a:pt x="182" y="0"/>
                  <a:pt x="169" y="0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48" name="Google Shape;2548;p21"/>
          <p:cNvSpPr/>
          <p:nvPr/>
        </p:nvSpPr>
        <p:spPr>
          <a:xfrm rot="3182689">
            <a:off x="223513" y="501455"/>
            <a:ext cx="113389" cy="42954"/>
          </a:xfrm>
          <a:custGeom>
            <a:avLst/>
            <a:gdLst/>
            <a:ahLst/>
            <a:cxnLst/>
            <a:rect l="l" t="t" r="r" b="b"/>
            <a:pathLst>
              <a:path w="1114" h="422" extrusionOk="0">
                <a:moveTo>
                  <a:pt x="162" y="1"/>
                </a:moveTo>
                <a:cubicBezTo>
                  <a:pt x="89" y="1"/>
                  <a:pt x="33" y="37"/>
                  <a:pt x="18" y="101"/>
                </a:cubicBezTo>
                <a:cubicBezTo>
                  <a:pt x="0" y="177"/>
                  <a:pt x="37" y="291"/>
                  <a:pt x="113" y="291"/>
                </a:cubicBezTo>
                <a:cubicBezTo>
                  <a:pt x="376" y="345"/>
                  <a:pt x="643" y="386"/>
                  <a:pt x="905" y="422"/>
                </a:cubicBezTo>
                <a:cubicBezTo>
                  <a:pt x="982" y="422"/>
                  <a:pt x="1072" y="404"/>
                  <a:pt x="1095" y="309"/>
                </a:cubicBezTo>
                <a:cubicBezTo>
                  <a:pt x="1113" y="232"/>
                  <a:pt x="1072" y="137"/>
                  <a:pt x="982" y="119"/>
                </a:cubicBezTo>
                <a:cubicBezTo>
                  <a:pt x="715" y="82"/>
                  <a:pt x="453" y="46"/>
                  <a:pt x="208" y="6"/>
                </a:cubicBezTo>
                <a:cubicBezTo>
                  <a:pt x="192" y="2"/>
                  <a:pt x="177" y="1"/>
                  <a:pt x="162" y="1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49" name="Google Shape;2549;p21"/>
          <p:cNvSpPr/>
          <p:nvPr/>
        </p:nvSpPr>
        <p:spPr>
          <a:xfrm rot="3182689">
            <a:off x="179989" y="288595"/>
            <a:ext cx="122550" cy="44277"/>
          </a:xfrm>
          <a:custGeom>
            <a:avLst/>
            <a:gdLst/>
            <a:ahLst/>
            <a:cxnLst/>
            <a:rect l="l" t="t" r="r" b="b"/>
            <a:pathLst>
              <a:path w="1204" h="435" extrusionOk="0">
                <a:moveTo>
                  <a:pt x="209" y="1"/>
                </a:moveTo>
                <a:cubicBezTo>
                  <a:pt x="132" y="1"/>
                  <a:pt x="37" y="19"/>
                  <a:pt x="19" y="114"/>
                </a:cubicBezTo>
                <a:cubicBezTo>
                  <a:pt x="1" y="186"/>
                  <a:pt x="37" y="281"/>
                  <a:pt x="132" y="299"/>
                </a:cubicBezTo>
                <a:cubicBezTo>
                  <a:pt x="412" y="340"/>
                  <a:pt x="697" y="376"/>
                  <a:pt x="1000" y="435"/>
                </a:cubicBezTo>
                <a:cubicBezTo>
                  <a:pt x="1073" y="435"/>
                  <a:pt x="1168" y="412"/>
                  <a:pt x="1186" y="322"/>
                </a:cubicBezTo>
                <a:cubicBezTo>
                  <a:pt x="1204" y="245"/>
                  <a:pt x="1168" y="150"/>
                  <a:pt x="1073" y="132"/>
                </a:cubicBezTo>
                <a:cubicBezTo>
                  <a:pt x="792" y="96"/>
                  <a:pt x="489" y="55"/>
                  <a:pt x="209" y="1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50" name="Google Shape;2550;p21"/>
          <p:cNvSpPr/>
          <p:nvPr/>
        </p:nvSpPr>
        <p:spPr>
          <a:xfrm rot="3182689">
            <a:off x="328635" y="620998"/>
            <a:ext cx="120718" cy="52623"/>
          </a:xfrm>
          <a:custGeom>
            <a:avLst/>
            <a:gdLst/>
            <a:ahLst/>
            <a:cxnLst/>
            <a:rect l="l" t="t" r="r" b="b"/>
            <a:pathLst>
              <a:path w="1186" h="517" extrusionOk="0">
                <a:moveTo>
                  <a:pt x="168" y="1"/>
                </a:moveTo>
                <a:cubicBezTo>
                  <a:pt x="102" y="1"/>
                  <a:pt x="34" y="36"/>
                  <a:pt x="19" y="100"/>
                </a:cubicBezTo>
                <a:cubicBezTo>
                  <a:pt x="1" y="191"/>
                  <a:pt x="55" y="268"/>
                  <a:pt x="132" y="286"/>
                </a:cubicBezTo>
                <a:cubicBezTo>
                  <a:pt x="417" y="363"/>
                  <a:pt x="697" y="439"/>
                  <a:pt x="982" y="512"/>
                </a:cubicBezTo>
                <a:cubicBezTo>
                  <a:pt x="994" y="515"/>
                  <a:pt x="1007" y="516"/>
                  <a:pt x="1020" y="516"/>
                </a:cubicBezTo>
                <a:cubicBezTo>
                  <a:pt x="1084" y="516"/>
                  <a:pt x="1153" y="478"/>
                  <a:pt x="1168" y="399"/>
                </a:cubicBezTo>
                <a:cubicBezTo>
                  <a:pt x="1186" y="326"/>
                  <a:pt x="1132" y="249"/>
                  <a:pt x="1055" y="213"/>
                </a:cubicBezTo>
                <a:cubicBezTo>
                  <a:pt x="774" y="136"/>
                  <a:pt x="489" y="78"/>
                  <a:pt x="209" y="5"/>
                </a:cubicBezTo>
                <a:cubicBezTo>
                  <a:pt x="196" y="2"/>
                  <a:pt x="182" y="1"/>
                  <a:pt x="168" y="1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51" name="Google Shape;2551;p21"/>
          <p:cNvSpPr/>
          <p:nvPr/>
        </p:nvSpPr>
        <p:spPr>
          <a:xfrm rot="3182689">
            <a:off x="483712" y="835234"/>
            <a:ext cx="97714" cy="41936"/>
          </a:xfrm>
          <a:custGeom>
            <a:avLst/>
            <a:gdLst/>
            <a:ahLst/>
            <a:cxnLst/>
            <a:rect l="l" t="t" r="r" b="b"/>
            <a:pathLst>
              <a:path w="960" h="412" extrusionOk="0">
                <a:moveTo>
                  <a:pt x="151" y="0"/>
                </a:moveTo>
                <a:cubicBezTo>
                  <a:pt x="132" y="0"/>
                  <a:pt x="114" y="5"/>
                  <a:pt x="96" y="14"/>
                </a:cubicBezTo>
                <a:cubicBezTo>
                  <a:pt x="55" y="32"/>
                  <a:pt x="19" y="72"/>
                  <a:pt x="19" y="109"/>
                </a:cubicBezTo>
                <a:cubicBezTo>
                  <a:pt x="1" y="185"/>
                  <a:pt x="37" y="280"/>
                  <a:pt x="114" y="299"/>
                </a:cubicBezTo>
                <a:cubicBezTo>
                  <a:pt x="340" y="335"/>
                  <a:pt x="548" y="371"/>
                  <a:pt x="756" y="412"/>
                </a:cubicBezTo>
                <a:cubicBezTo>
                  <a:pt x="793" y="412"/>
                  <a:pt x="829" y="412"/>
                  <a:pt x="869" y="394"/>
                </a:cubicBezTo>
                <a:cubicBezTo>
                  <a:pt x="906" y="371"/>
                  <a:pt x="924" y="335"/>
                  <a:pt x="942" y="299"/>
                </a:cubicBezTo>
                <a:cubicBezTo>
                  <a:pt x="960" y="222"/>
                  <a:pt x="924" y="127"/>
                  <a:pt x="829" y="109"/>
                </a:cubicBezTo>
                <a:cubicBezTo>
                  <a:pt x="621" y="72"/>
                  <a:pt x="417" y="32"/>
                  <a:pt x="209" y="14"/>
                </a:cubicBezTo>
                <a:cubicBezTo>
                  <a:pt x="189" y="5"/>
                  <a:pt x="169" y="0"/>
                  <a:pt x="151" y="0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52" name="Google Shape;2552;p21"/>
          <p:cNvSpPr/>
          <p:nvPr/>
        </p:nvSpPr>
        <p:spPr>
          <a:xfrm rot="3182689">
            <a:off x="453905" y="163955"/>
            <a:ext cx="128555" cy="52827"/>
          </a:xfrm>
          <a:custGeom>
            <a:avLst/>
            <a:gdLst/>
            <a:ahLst/>
            <a:cxnLst/>
            <a:rect l="l" t="t" r="r" b="b"/>
            <a:pathLst>
              <a:path w="1263" h="519" extrusionOk="0">
                <a:moveTo>
                  <a:pt x="159" y="1"/>
                </a:moveTo>
                <a:cubicBezTo>
                  <a:pt x="89" y="1"/>
                  <a:pt x="33" y="36"/>
                  <a:pt x="18" y="100"/>
                </a:cubicBezTo>
                <a:cubicBezTo>
                  <a:pt x="0" y="195"/>
                  <a:pt x="36" y="268"/>
                  <a:pt x="113" y="286"/>
                </a:cubicBezTo>
                <a:cubicBezTo>
                  <a:pt x="430" y="363"/>
                  <a:pt x="751" y="439"/>
                  <a:pt x="1054" y="512"/>
                </a:cubicBezTo>
                <a:cubicBezTo>
                  <a:pt x="1069" y="516"/>
                  <a:pt x="1083" y="518"/>
                  <a:pt x="1098" y="518"/>
                </a:cubicBezTo>
                <a:cubicBezTo>
                  <a:pt x="1163" y="518"/>
                  <a:pt x="1226" y="480"/>
                  <a:pt x="1244" y="421"/>
                </a:cubicBezTo>
                <a:cubicBezTo>
                  <a:pt x="1262" y="326"/>
                  <a:pt x="1222" y="249"/>
                  <a:pt x="1149" y="231"/>
                </a:cubicBezTo>
                <a:cubicBezTo>
                  <a:pt x="828" y="154"/>
                  <a:pt x="507" y="82"/>
                  <a:pt x="204" y="5"/>
                </a:cubicBezTo>
                <a:cubicBezTo>
                  <a:pt x="188" y="2"/>
                  <a:pt x="173" y="1"/>
                  <a:pt x="159" y="1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53" name="Google Shape;2553;p21"/>
          <p:cNvSpPr/>
          <p:nvPr/>
        </p:nvSpPr>
        <p:spPr>
          <a:xfrm rot="3182689">
            <a:off x="318350" y="804878"/>
            <a:ext cx="94457" cy="46923"/>
          </a:xfrm>
          <a:custGeom>
            <a:avLst/>
            <a:gdLst/>
            <a:ahLst/>
            <a:cxnLst/>
            <a:rect l="l" t="t" r="r" b="b"/>
            <a:pathLst>
              <a:path w="928" h="461" extrusionOk="0">
                <a:moveTo>
                  <a:pt x="179" y="1"/>
                </a:moveTo>
                <a:cubicBezTo>
                  <a:pt x="112" y="1"/>
                  <a:pt x="38" y="51"/>
                  <a:pt x="23" y="118"/>
                </a:cubicBezTo>
                <a:cubicBezTo>
                  <a:pt x="0" y="194"/>
                  <a:pt x="41" y="289"/>
                  <a:pt x="113" y="308"/>
                </a:cubicBezTo>
                <a:cubicBezTo>
                  <a:pt x="321" y="362"/>
                  <a:pt x="511" y="403"/>
                  <a:pt x="719" y="457"/>
                </a:cubicBezTo>
                <a:cubicBezTo>
                  <a:pt x="729" y="459"/>
                  <a:pt x="739" y="460"/>
                  <a:pt x="749" y="460"/>
                </a:cubicBezTo>
                <a:cubicBezTo>
                  <a:pt x="815" y="460"/>
                  <a:pt x="889" y="411"/>
                  <a:pt x="905" y="344"/>
                </a:cubicBezTo>
                <a:cubicBezTo>
                  <a:pt x="927" y="267"/>
                  <a:pt x="887" y="176"/>
                  <a:pt x="792" y="154"/>
                </a:cubicBezTo>
                <a:cubicBezTo>
                  <a:pt x="606" y="118"/>
                  <a:pt x="398" y="63"/>
                  <a:pt x="208" y="4"/>
                </a:cubicBezTo>
                <a:cubicBezTo>
                  <a:pt x="199" y="2"/>
                  <a:pt x="189" y="1"/>
                  <a:pt x="179" y="1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54" name="Google Shape;2554;p21"/>
          <p:cNvSpPr/>
          <p:nvPr/>
        </p:nvSpPr>
        <p:spPr>
          <a:xfrm rot="3182689">
            <a:off x="210610" y="147923"/>
            <a:ext cx="122652" cy="49061"/>
          </a:xfrm>
          <a:custGeom>
            <a:avLst/>
            <a:gdLst/>
            <a:ahLst/>
            <a:cxnLst/>
            <a:rect l="l" t="t" r="r" b="b"/>
            <a:pathLst>
              <a:path w="1205" h="482" extrusionOk="0">
                <a:moveTo>
                  <a:pt x="163" y="0"/>
                </a:moveTo>
                <a:cubicBezTo>
                  <a:pt x="90" y="0"/>
                  <a:pt x="34" y="39"/>
                  <a:pt x="19" y="118"/>
                </a:cubicBezTo>
                <a:cubicBezTo>
                  <a:pt x="1" y="195"/>
                  <a:pt x="37" y="290"/>
                  <a:pt x="114" y="308"/>
                </a:cubicBezTo>
                <a:cubicBezTo>
                  <a:pt x="413" y="362"/>
                  <a:pt x="698" y="421"/>
                  <a:pt x="1001" y="475"/>
                </a:cubicBezTo>
                <a:cubicBezTo>
                  <a:pt x="1014" y="480"/>
                  <a:pt x="1029" y="482"/>
                  <a:pt x="1043" y="482"/>
                </a:cubicBezTo>
                <a:cubicBezTo>
                  <a:pt x="1106" y="482"/>
                  <a:pt x="1171" y="444"/>
                  <a:pt x="1186" y="385"/>
                </a:cubicBezTo>
                <a:cubicBezTo>
                  <a:pt x="1204" y="308"/>
                  <a:pt x="1168" y="213"/>
                  <a:pt x="1073" y="195"/>
                </a:cubicBezTo>
                <a:cubicBezTo>
                  <a:pt x="793" y="136"/>
                  <a:pt x="489" y="64"/>
                  <a:pt x="209" y="5"/>
                </a:cubicBezTo>
                <a:cubicBezTo>
                  <a:pt x="193" y="2"/>
                  <a:pt x="178" y="0"/>
                  <a:pt x="163" y="0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55" name="Google Shape;2555;p21"/>
          <p:cNvSpPr/>
          <p:nvPr/>
        </p:nvSpPr>
        <p:spPr>
          <a:xfrm rot="3182689">
            <a:off x="134831" y="609643"/>
            <a:ext cx="107384" cy="43361"/>
          </a:xfrm>
          <a:custGeom>
            <a:avLst/>
            <a:gdLst/>
            <a:ahLst/>
            <a:cxnLst/>
            <a:rect l="l" t="t" r="r" b="b"/>
            <a:pathLst>
              <a:path w="1055" h="426" extrusionOk="0">
                <a:moveTo>
                  <a:pt x="169" y="0"/>
                </a:moveTo>
                <a:cubicBezTo>
                  <a:pt x="102" y="0"/>
                  <a:pt x="34" y="39"/>
                  <a:pt x="19" y="118"/>
                </a:cubicBezTo>
                <a:cubicBezTo>
                  <a:pt x="1" y="195"/>
                  <a:pt x="37" y="290"/>
                  <a:pt x="132" y="308"/>
                </a:cubicBezTo>
                <a:cubicBezTo>
                  <a:pt x="358" y="344"/>
                  <a:pt x="602" y="385"/>
                  <a:pt x="847" y="421"/>
                </a:cubicBezTo>
                <a:cubicBezTo>
                  <a:pt x="859" y="424"/>
                  <a:pt x="873" y="425"/>
                  <a:pt x="886" y="425"/>
                </a:cubicBezTo>
                <a:cubicBezTo>
                  <a:pt x="953" y="425"/>
                  <a:pt x="1021" y="387"/>
                  <a:pt x="1037" y="308"/>
                </a:cubicBezTo>
                <a:cubicBezTo>
                  <a:pt x="1055" y="231"/>
                  <a:pt x="1018" y="136"/>
                  <a:pt x="923" y="118"/>
                </a:cubicBezTo>
                <a:cubicBezTo>
                  <a:pt x="679" y="82"/>
                  <a:pt x="453" y="45"/>
                  <a:pt x="209" y="5"/>
                </a:cubicBezTo>
                <a:cubicBezTo>
                  <a:pt x="196" y="2"/>
                  <a:pt x="183" y="0"/>
                  <a:pt x="169" y="0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56" name="Google Shape;2556;p21"/>
          <p:cNvSpPr/>
          <p:nvPr/>
        </p:nvSpPr>
        <p:spPr>
          <a:xfrm rot="3182689">
            <a:off x="86443" y="357030"/>
            <a:ext cx="120718" cy="42648"/>
          </a:xfrm>
          <a:custGeom>
            <a:avLst/>
            <a:gdLst/>
            <a:ahLst/>
            <a:cxnLst/>
            <a:rect l="l" t="t" r="r" b="b"/>
            <a:pathLst>
              <a:path w="1186" h="419" extrusionOk="0">
                <a:moveTo>
                  <a:pt x="150" y="1"/>
                </a:moveTo>
                <a:cubicBezTo>
                  <a:pt x="73" y="1"/>
                  <a:pt x="1" y="77"/>
                  <a:pt x="1" y="150"/>
                </a:cubicBezTo>
                <a:cubicBezTo>
                  <a:pt x="1" y="245"/>
                  <a:pt x="55" y="304"/>
                  <a:pt x="150" y="304"/>
                </a:cubicBezTo>
                <a:cubicBezTo>
                  <a:pt x="453" y="340"/>
                  <a:pt x="733" y="376"/>
                  <a:pt x="1037" y="417"/>
                </a:cubicBezTo>
                <a:cubicBezTo>
                  <a:pt x="1043" y="418"/>
                  <a:pt x="1049" y="419"/>
                  <a:pt x="1055" y="419"/>
                </a:cubicBezTo>
                <a:cubicBezTo>
                  <a:pt x="1121" y="419"/>
                  <a:pt x="1186" y="333"/>
                  <a:pt x="1186" y="263"/>
                </a:cubicBezTo>
                <a:cubicBezTo>
                  <a:pt x="1168" y="168"/>
                  <a:pt x="1109" y="132"/>
                  <a:pt x="1037" y="114"/>
                </a:cubicBezTo>
                <a:cubicBezTo>
                  <a:pt x="733" y="77"/>
                  <a:pt x="453" y="37"/>
                  <a:pt x="150" y="1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2557" name="Google Shape;2557;p21"/>
          <p:cNvGrpSpPr/>
          <p:nvPr/>
        </p:nvGrpSpPr>
        <p:grpSpPr>
          <a:xfrm>
            <a:off x="8127197" y="108689"/>
            <a:ext cx="924350" cy="660700"/>
            <a:chOff x="8127197" y="108689"/>
            <a:chExt cx="924350" cy="660700"/>
          </a:xfrm>
        </p:grpSpPr>
        <p:sp>
          <p:nvSpPr>
            <p:cNvPr id="2558" name="Google Shape;2558;p21"/>
            <p:cNvSpPr/>
            <p:nvPr/>
          </p:nvSpPr>
          <p:spPr>
            <a:xfrm rot="10800000">
              <a:off x="8777934" y="339052"/>
              <a:ext cx="64825" cy="64825"/>
            </a:xfrm>
            <a:custGeom>
              <a:avLst/>
              <a:gdLst/>
              <a:ahLst/>
              <a:cxnLst/>
              <a:rect l="l" t="t" r="r" b="b"/>
              <a:pathLst>
                <a:path w="625" h="625" extrusionOk="0">
                  <a:moveTo>
                    <a:pt x="303" y="0"/>
                  </a:moveTo>
                  <a:cubicBezTo>
                    <a:pt x="267" y="0"/>
                    <a:pt x="226" y="0"/>
                    <a:pt x="190" y="19"/>
                  </a:cubicBezTo>
                  <a:cubicBezTo>
                    <a:pt x="154" y="37"/>
                    <a:pt x="113" y="59"/>
                    <a:pt x="95" y="95"/>
                  </a:cubicBezTo>
                  <a:cubicBezTo>
                    <a:pt x="59" y="114"/>
                    <a:pt x="41" y="150"/>
                    <a:pt x="23" y="190"/>
                  </a:cubicBezTo>
                  <a:cubicBezTo>
                    <a:pt x="0" y="227"/>
                    <a:pt x="0" y="263"/>
                    <a:pt x="0" y="304"/>
                  </a:cubicBezTo>
                  <a:lnTo>
                    <a:pt x="0" y="399"/>
                  </a:lnTo>
                  <a:cubicBezTo>
                    <a:pt x="23" y="435"/>
                    <a:pt x="59" y="489"/>
                    <a:pt x="95" y="530"/>
                  </a:cubicBezTo>
                  <a:cubicBezTo>
                    <a:pt x="113" y="548"/>
                    <a:pt x="136" y="566"/>
                    <a:pt x="154" y="584"/>
                  </a:cubicBezTo>
                  <a:cubicBezTo>
                    <a:pt x="190" y="602"/>
                    <a:pt x="249" y="625"/>
                    <a:pt x="303" y="625"/>
                  </a:cubicBezTo>
                  <a:cubicBezTo>
                    <a:pt x="362" y="625"/>
                    <a:pt x="398" y="602"/>
                    <a:pt x="434" y="584"/>
                  </a:cubicBezTo>
                  <a:cubicBezTo>
                    <a:pt x="475" y="584"/>
                    <a:pt x="493" y="566"/>
                    <a:pt x="529" y="530"/>
                  </a:cubicBezTo>
                  <a:cubicBezTo>
                    <a:pt x="566" y="489"/>
                    <a:pt x="588" y="471"/>
                    <a:pt x="588" y="435"/>
                  </a:cubicBezTo>
                  <a:cubicBezTo>
                    <a:pt x="606" y="399"/>
                    <a:pt x="624" y="358"/>
                    <a:pt x="624" y="304"/>
                  </a:cubicBezTo>
                  <a:cubicBezTo>
                    <a:pt x="624" y="285"/>
                    <a:pt x="606" y="245"/>
                    <a:pt x="606" y="227"/>
                  </a:cubicBezTo>
                  <a:cubicBezTo>
                    <a:pt x="588" y="172"/>
                    <a:pt x="566" y="132"/>
                    <a:pt x="529" y="95"/>
                  </a:cubicBezTo>
                  <a:cubicBezTo>
                    <a:pt x="511" y="77"/>
                    <a:pt x="493" y="59"/>
                    <a:pt x="475" y="37"/>
                  </a:cubicBezTo>
                  <a:cubicBezTo>
                    <a:pt x="416" y="19"/>
                    <a:pt x="362" y="0"/>
                    <a:pt x="303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59" name="Google Shape;2559;p21"/>
            <p:cNvSpPr/>
            <p:nvPr/>
          </p:nvSpPr>
          <p:spPr>
            <a:xfrm rot="10800000">
              <a:off x="8707508" y="503242"/>
              <a:ext cx="56942" cy="56839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6"/>
                    <a:pt x="96" y="95"/>
                  </a:cubicBezTo>
                  <a:cubicBezTo>
                    <a:pt x="59" y="113"/>
                    <a:pt x="37" y="149"/>
                    <a:pt x="37" y="167"/>
                  </a:cubicBezTo>
                  <a:cubicBezTo>
                    <a:pt x="19" y="208"/>
                    <a:pt x="1" y="244"/>
                    <a:pt x="1" y="280"/>
                  </a:cubicBezTo>
                  <a:cubicBezTo>
                    <a:pt x="19" y="357"/>
                    <a:pt x="37" y="434"/>
                    <a:pt x="96" y="470"/>
                  </a:cubicBezTo>
                  <a:cubicBezTo>
                    <a:pt x="132" y="525"/>
                    <a:pt x="209" y="547"/>
                    <a:pt x="286" y="547"/>
                  </a:cubicBezTo>
                  <a:cubicBezTo>
                    <a:pt x="358" y="547"/>
                    <a:pt x="417" y="525"/>
                    <a:pt x="471" y="470"/>
                  </a:cubicBezTo>
                  <a:cubicBezTo>
                    <a:pt x="489" y="452"/>
                    <a:pt x="512" y="412"/>
                    <a:pt x="530" y="375"/>
                  </a:cubicBezTo>
                  <a:cubicBezTo>
                    <a:pt x="548" y="357"/>
                    <a:pt x="548" y="321"/>
                    <a:pt x="548" y="280"/>
                  </a:cubicBezTo>
                  <a:cubicBezTo>
                    <a:pt x="548" y="208"/>
                    <a:pt x="530" y="131"/>
                    <a:pt x="471" y="95"/>
                  </a:cubicBezTo>
                  <a:cubicBezTo>
                    <a:pt x="417" y="36"/>
                    <a:pt x="358" y="0"/>
                    <a:pt x="286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0" name="Google Shape;2560;p21"/>
            <p:cNvSpPr/>
            <p:nvPr/>
          </p:nvSpPr>
          <p:spPr>
            <a:xfrm rot="10800000">
              <a:off x="8496439" y="442773"/>
              <a:ext cx="50719" cy="51238"/>
            </a:xfrm>
            <a:custGeom>
              <a:avLst/>
              <a:gdLst/>
              <a:ahLst/>
              <a:cxnLst/>
              <a:rect l="l" t="t" r="r" b="b"/>
              <a:pathLst>
                <a:path w="489" h="494" extrusionOk="0">
                  <a:moveTo>
                    <a:pt x="244" y="1"/>
                  </a:moveTo>
                  <a:cubicBezTo>
                    <a:pt x="204" y="1"/>
                    <a:pt x="186" y="23"/>
                    <a:pt x="149" y="23"/>
                  </a:cubicBezTo>
                  <a:cubicBezTo>
                    <a:pt x="131" y="42"/>
                    <a:pt x="91" y="60"/>
                    <a:pt x="73" y="78"/>
                  </a:cubicBezTo>
                  <a:cubicBezTo>
                    <a:pt x="54" y="96"/>
                    <a:pt x="36" y="137"/>
                    <a:pt x="18" y="155"/>
                  </a:cubicBezTo>
                  <a:cubicBezTo>
                    <a:pt x="18" y="191"/>
                    <a:pt x="0" y="209"/>
                    <a:pt x="0" y="250"/>
                  </a:cubicBezTo>
                  <a:cubicBezTo>
                    <a:pt x="0" y="268"/>
                    <a:pt x="18" y="286"/>
                    <a:pt x="18" y="322"/>
                  </a:cubicBezTo>
                  <a:cubicBezTo>
                    <a:pt x="18" y="363"/>
                    <a:pt x="36" y="399"/>
                    <a:pt x="73" y="417"/>
                  </a:cubicBezTo>
                  <a:cubicBezTo>
                    <a:pt x="91" y="435"/>
                    <a:pt x="113" y="453"/>
                    <a:pt x="131" y="453"/>
                  </a:cubicBezTo>
                  <a:cubicBezTo>
                    <a:pt x="168" y="476"/>
                    <a:pt x="204" y="494"/>
                    <a:pt x="244" y="494"/>
                  </a:cubicBezTo>
                  <a:cubicBezTo>
                    <a:pt x="281" y="494"/>
                    <a:pt x="317" y="494"/>
                    <a:pt x="339" y="476"/>
                  </a:cubicBezTo>
                  <a:cubicBezTo>
                    <a:pt x="376" y="453"/>
                    <a:pt x="394" y="453"/>
                    <a:pt x="412" y="417"/>
                  </a:cubicBezTo>
                  <a:cubicBezTo>
                    <a:pt x="453" y="399"/>
                    <a:pt x="453" y="381"/>
                    <a:pt x="471" y="340"/>
                  </a:cubicBezTo>
                  <a:cubicBezTo>
                    <a:pt x="489" y="322"/>
                    <a:pt x="489" y="286"/>
                    <a:pt x="489" y="250"/>
                  </a:cubicBezTo>
                  <a:lnTo>
                    <a:pt x="489" y="191"/>
                  </a:lnTo>
                  <a:cubicBezTo>
                    <a:pt x="471" y="155"/>
                    <a:pt x="453" y="114"/>
                    <a:pt x="412" y="78"/>
                  </a:cubicBezTo>
                  <a:cubicBezTo>
                    <a:pt x="394" y="60"/>
                    <a:pt x="394" y="60"/>
                    <a:pt x="376" y="42"/>
                  </a:cubicBezTo>
                  <a:cubicBezTo>
                    <a:pt x="339" y="23"/>
                    <a:pt x="299" y="1"/>
                    <a:pt x="244" y="1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1" name="Google Shape;2561;p21"/>
            <p:cNvSpPr/>
            <p:nvPr/>
          </p:nvSpPr>
          <p:spPr>
            <a:xfrm rot="10800000">
              <a:off x="8467293" y="636523"/>
              <a:ext cx="40969" cy="40866"/>
            </a:xfrm>
            <a:custGeom>
              <a:avLst/>
              <a:gdLst/>
              <a:ahLst/>
              <a:cxnLst/>
              <a:rect l="l" t="t" r="r" b="b"/>
              <a:pathLst>
                <a:path w="395" h="394" extrusionOk="0">
                  <a:moveTo>
                    <a:pt x="191" y="0"/>
                  </a:moveTo>
                  <a:cubicBezTo>
                    <a:pt x="168" y="0"/>
                    <a:pt x="132" y="18"/>
                    <a:pt x="114" y="18"/>
                  </a:cubicBezTo>
                  <a:cubicBezTo>
                    <a:pt x="96" y="36"/>
                    <a:pt x="78" y="36"/>
                    <a:pt x="55" y="54"/>
                  </a:cubicBezTo>
                  <a:cubicBezTo>
                    <a:pt x="37" y="72"/>
                    <a:pt x="19" y="95"/>
                    <a:pt x="19" y="131"/>
                  </a:cubicBezTo>
                  <a:cubicBezTo>
                    <a:pt x="1" y="149"/>
                    <a:pt x="1" y="167"/>
                    <a:pt x="1" y="208"/>
                  </a:cubicBezTo>
                  <a:lnTo>
                    <a:pt x="1" y="244"/>
                  </a:lnTo>
                  <a:cubicBezTo>
                    <a:pt x="19" y="281"/>
                    <a:pt x="37" y="321"/>
                    <a:pt x="55" y="339"/>
                  </a:cubicBezTo>
                  <a:cubicBezTo>
                    <a:pt x="78" y="339"/>
                    <a:pt x="78" y="357"/>
                    <a:pt x="96" y="376"/>
                  </a:cubicBezTo>
                  <a:cubicBezTo>
                    <a:pt x="132" y="376"/>
                    <a:pt x="150" y="394"/>
                    <a:pt x="191" y="394"/>
                  </a:cubicBezTo>
                  <a:cubicBezTo>
                    <a:pt x="227" y="394"/>
                    <a:pt x="245" y="394"/>
                    <a:pt x="263" y="376"/>
                  </a:cubicBezTo>
                  <a:cubicBezTo>
                    <a:pt x="281" y="376"/>
                    <a:pt x="322" y="357"/>
                    <a:pt x="340" y="339"/>
                  </a:cubicBezTo>
                  <a:cubicBezTo>
                    <a:pt x="358" y="321"/>
                    <a:pt x="358" y="299"/>
                    <a:pt x="376" y="281"/>
                  </a:cubicBezTo>
                  <a:cubicBezTo>
                    <a:pt x="376" y="244"/>
                    <a:pt x="394" y="226"/>
                    <a:pt x="394" y="208"/>
                  </a:cubicBezTo>
                  <a:cubicBezTo>
                    <a:pt x="376" y="186"/>
                    <a:pt x="376" y="167"/>
                    <a:pt x="376" y="149"/>
                  </a:cubicBezTo>
                  <a:cubicBezTo>
                    <a:pt x="376" y="113"/>
                    <a:pt x="358" y="95"/>
                    <a:pt x="340" y="54"/>
                  </a:cubicBezTo>
                  <a:cubicBezTo>
                    <a:pt x="322" y="54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2" name="Google Shape;2562;p21"/>
            <p:cNvSpPr/>
            <p:nvPr/>
          </p:nvSpPr>
          <p:spPr>
            <a:xfrm rot="10800000">
              <a:off x="8633452" y="277753"/>
              <a:ext cx="29145" cy="29353"/>
            </a:xfrm>
            <a:custGeom>
              <a:avLst/>
              <a:gdLst/>
              <a:ahLst/>
              <a:cxnLst/>
              <a:rect l="l" t="t" r="r" b="b"/>
              <a:pathLst>
                <a:path w="281" h="283" extrusionOk="0">
                  <a:moveTo>
                    <a:pt x="150" y="0"/>
                  </a:moveTo>
                  <a:cubicBezTo>
                    <a:pt x="138" y="0"/>
                    <a:pt x="125" y="8"/>
                    <a:pt x="113" y="8"/>
                  </a:cubicBezTo>
                  <a:cubicBezTo>
                    <a:pt x="73" y="8"/>
                    <a:pt x="36" y="49"/>
                    <a:pt x="18" y="67"/>
                  </a:cubicBezTo>
                  <a:lnTo>
                    <a:pt x="18" y="121"/>
                  </a:lnTo>
                  <a:cubicBezTo>
                    <a:pt x="0" y="144"/>
                    <a:pt x="0" y="162"/>
                    <a:pt x="18" y="180"/>
                  </a:cubicBezTo>
                  <a:cubicBezTo>
                    <a:pt x="18" y="216"/>
                    <a:pt x="36" y="235"/>
                    <a:pt x="73" y="257"/>
                  </a:cubicBezTo>
                  <a:cubicBezTo>
                    <a:pt x="101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5"/>
                  </a:cubicBezTo>
                  <a:cubicBezTo>
                    <a:pt x="226" y="275"/>
                    <a:pt x="245" y="235"/>
                    <a:pt x="263" y="216"/>
                  </a:cubicBezTo>
                  <a:cubicBezTo>
                    <a:pt x="281" y="198"/>
                    <a:pt x="281" y="162"/>
                    <a:pt x="281" y="144"/>
                  </a:cubicBezTo>
                  <a:lnTo>
                    <a:pt x="281" y="85"/>
                  </a:lnTo>
                  <a:cubicBezTo>
                    <a:pt x="263" y="67"/>
                    <a:pt x="263" y="49"/>
                    <a:pt x="245" y="49"/>
                  </a:cubicBezTo>
                  <a:cubicBezTo>
                    <a:pt x="226" y="31"/>
                    <a:pt x="208" y="8"/>
                    <a:pt x="186" y="8"/>
                  </a:cubicBezTo>
                  <a:lnTo>
                    <a:pt x="168" y="8"/>
                  </a:lnTo>
                  <a:cubicBezTo>
                    <a:pt x="162" y="2"/>
                    <a:pt x="156" y="0"/>
                    <a:pt x="150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3" name="Google Shape;2563;p21"/>
            <p:cNvSpPr/>
            <p:nvPr/>
          </p:nvSpPr>
          <p:spPr>
            <a:xfrm rot="10800000">
              <a:off x="8586467" y="494944"/>
              <a:ext cx="39102" cy="39828"/>
            </a:xfrm>
            <a:custGeom>
              <a:avLst/>
              <a:gdLst/>
              <a:ahLst/>
              <a:cxnLst/>
              <a:rect l="l" t="t" r="r" b="b"/>
              <a:pathLst>
                <a:path w="377" h="384" extrusionOk="0">
                  <a:moveTo>
                    <a:pt x="191" y="0"/>
                  </a:moveTo>
                  <a:cubicBezTo>
                    <a:pt x="168" y="0"/>
                    <a:pt x="150" y="18"/>
                    <a:pt x="114" y="18"/>
                  </a:cubicBezTo>
                  <a:cubicBezTo>
                    <a:pt x="96" y="36"/>
                    <a:pt x="78" y="36"/>
                    <a:pt x="55" y="55"/>
                  </a:cubicBezTo>
                  <a:cubicBezTo>
                    <a:pt x="37" y="77"/>
                    <a:pt x="19" y="95"/>
                    <a:pt x="19" y="131"/>
                  </a:cubicBezTo>
                  <a:cubicBezTo>
                    <a:pt x="1" y="150"/>
                    <a:pt x="1" y="168"/>
                    <a:pt x="1" y="190"/>
                  </a:cubicBezTo>
                  <a:cubicBezTo>
                    <a:pt x="1" y="208"/>
                    <a:pt x="1" y="226"/>
                    <a:pt x="19" y="245"/>
                  </a:cubicBezTo>
                  <a:cubicBezTo>
                    <a:pt x="19" y="281"/>
                    <a:pt x="37" y="303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203" y="382"/>
                    <a:pt x="213" y="384"/>
                    <a:pt x="222" y="384"/>
                  </a:cubicBezTo>
                  <a:cubicBezTo>
                    <a:pt x="239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1"/>
                    <a:pt x="358" y="303"/>
                    <a:pt x="358" y="263"/>
                  </a:cubicBezTo>
                  <a:cubicBezTo>
                    <a:pt x="376" y="245"/>
                    <a:pt x="376" y="226"/>
                    <a:pt x="376" y="190"/>
                  </a:cubicBezTo>
                  <a:lnTo>
                    <a:pt x="376" y="150"/>
                  </a:lnTo>
                  <a:cubicBezTo>
                    <a:pt x="358" y="113"/>
                    <a:pt x="358" y="95"/>
                    <a:pt x="322" y="55"/>
                  </a:cubicBezTo>
                  <a:cubicBezTo>
                    <a:pt x="322" y="55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4" name="Google Shape;2564;p21"/>
            <p:cNvSpPr/>
            <p:nvPr/>
          </p:nvSpPr>
          <p:spPr>
            <a:xfrm rot="10800000">
              <a:off x="8844522" y="564748"/>
              <a:ext cx="40969" cy="42318"/>
            </a:xfrm>
            <a:custGeom>
              <a:avLst/>
              <a:gdLst/>
              <a:ahLst/>
              <a:cxnLst/>
              <a:rect l="l" t="t" r="r" b="b"/>
              <a:pathLst>
                <a:path w="395" h="408" extrusionOk="0">
                  <a:moveTo>
                    <a:pt x="227" y="1"/>
                  </a:moveTo>
                  <a:cubicBezTo>
                    <a:pt x="209" y="1"/>
                    <a:pt x="168" y="1"/>
                    <a:pt x="150" y="19"/>
                  </a:cubicBezTo>
                  <a:cubicBezTo>
                    <a:pt x="114" y="19"/>
                    <a:pt x="96" y="37"/>
                    <a:pt x="73" y="55"/>
                  </a:cubicBezTo>
                  <a:cubicBezTo>
                    <a:pt x="55" y="55"/>
                    <a:pt x="37" y="73"/>
                    <a:pt x="19" y="114"/>
                  </a:cubicBezTo>
                  <a:cubicBezTo>
                    <a:pt x="1" y="132"/>
                    <a:pt x="1" y="150"/>
                    <a:pt x="1" y="186"/>
                  </a:cubicBezTo>
                  <a:lnTo>
                    <a:pt x="1" y="263"/>
                  </a:lnTo>
                  <a:cubicBezTo>
                    <a:pt x="19" y="281"/>
                    <a:pt x="19" y="299"/>
                    <a:pt x="19" y="299"/>
                  </a:cubicBezTo>
                  <a:cubicBezTo>
                    <a:pt x="37" y="340"/>
                    <a:pt x="73" y="358"/>
                    <a:pt x="96" y="376"/>
                  </a:cubicBezTo>
                  <a:cubicBezTo>
                    <a:pt x="114" y="394"/>
                    <a:pt x="132" y="394"/>
                    <a:pt x="150" y="394"/>
                  </a:cubicBezTo>
                  <a:cubicBezTo>
                    <a:pt x="168" y="403"/>
                    <a:pt x="187" y="408"/>
                    <a:pt x="204" y="408"/>
                  </a:cubicBezTo>
                  <a:cubicBezTo>
                    <a:pt x="221" y="408"/>
                    <a:pt x="236" y="403"/>
                    <a:pt x="245" y="394"/>
                  </a:cubicBezTo>
                  <a:cubicBezTo>
                    <a:pt x="263" y="394"/>
                    <a:pt x="281" y="394"/>
                    <a:pt x="299" y="376"/>
                  </a:cubicBezTo>
                  <a:cubicBezTo>
                    <a:pt x="340" y="358"/>
                    <a:pt x="358" y="340"/>
                    <a:pt x="376" y="299"/>
                  </a:cubicBezTo>
                  <a:cubicBezTo>
                    <a:pt x="376" y="299"/>
                    <a:pt x="394" y="281"/>
                    <a:pt x="394" y="263"/>
                  </a:cubicBezTo>
                  <a:lnTo>
                    <a:pt x="394" y="168"/>
                  </a:lnTo>
                  <a:lnTo>
                    <a:pt x="394" y="150"/>
                  </a:lnTo>
                  <a:cubicBezTo>
                    <a:pt x="394" y="132"/>
                    <a:pt x="376" y="114"/>
                    <a:pt x="358" y="96"/>
                  </a:cubicBezTo>
                  <a:cubicBezTo>
                    <a:pt x="340" y="55"/>
                    <a:pt x="322" y="37"/>
                    <a:pt x="299" y="37"/>
                  </a:cubicBezTo>
                  <a:cubicBezTo>
                    <a:pt x="281" y="19"/>
                    <a:pt x="245" y="19"/>
                    <a:pt x="227" y="1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5" name="Google Shape;2565;p21"/>
            <p:cNvSpPr/>
            <p:nvPr/>
          </p:nvSpPr>
          <p:spPr>
            <a:xfrm rot="10800000">
              <a:off x="9020534" y="407508"/>
              <a:ext cx="31012" cy="29664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1" y="0"/>
                  </a:moveTo>
                  <a:cubicBezTo>
                    <a:pt x="113" y="0"/>
                    <a:pt x="113" y="0"/>
                    <a:pt x="91" y="18"/>
                  </a:cubicBezTo>
                  <a:cubicBezTo>
                    <a:pt x="72" y="18"/>
                    <a:pt x="72" y="18"/>
                    <a:pt x="54" y="41"/>
                  </a:cubicBezTo>
                  <a:cubicBezTo>
                    <a:pt x="54" y="41"/>
                    <a:pt x="36" y="41"/>
                    <a:pt x="36" y="59"/>
                  </a:cubicBezTo>
                  <a:cubicBezTo>
                    <a:pt x="18" y="59"/>
                    <a:pt x="18" y="77"/>
                    <a:pt x="18" y="95"/>
                  </a:cubicBezTo>
                  <a:cubicBezTo>
                    <a:pt x="0" y="113"/>
                    <a:pt x="0" y="131"/>
                    <a:pt x="0" y="154"/>
                  </a:cubicBezTo>
                  <a:cubicBezTo>
                    <a:pt x="0" y="154"/>
                    <a:pt x="0" y="172"/>
                    <a:pt x="18" y="190"/>
                  </a:cubicBezTo>
                  <a:lnTo>
                    <a:pt x="18" y="208"/>
                  </a:lnTo>
                  <a:cubicBezTo>
                    <a:pt x="36" y="226"/>
                    <a:pt x="36" y="226"/>
                    <a:pt x="54" y="245"/>
                  </a:cubicBezTo>
                  <a:lnTo>
                    <a:pt x="72" y="267"/>
                  </a:lnTo>
                  <a:cubicBezTo>
                    <a:pt x="91" y="267"/>
                    <a:pt x="91" y="285"/>
                    <a:pt x="113" y="285"/>
                  </a:cubicBezTo>
                  <a:lnTo>
                    <a:pt x="204" y="285"/>
                  </a:lnTo>
                  <a:cubicBezTo>
                    <a:pt x="226" y="267"/>
                    <a:pt x="244" y="267"/>
                    <a:pt x="244" y="245"/>
                  </a:cubicBezTo>
                  <a:lnTo>
                    <a:pt x="262" y="226"/>
                  </a:lnTo>
                  <a:cubicBezTo>
                    <a:pt x="281" y="208"/>
                    <a:pt x="281" y="208"/>
                    <a:pt x="281" y="190"/>
                  </a:cubicBezTo>
                  <a:cubicBezTo>
                    <a:pt x="299" y="172"/>
                    <a:pt x="299" y="154"/>
                    <a:pt x="299" y="154"/>
                  </a:cubicBezTo>
                  <a:lnTo>
                    <a:pt x="299" y="113"/>
                  </a:lnTo>
                  <a:cubicBezTo>
                    <a:pt x="281" y="95"/>
                    <a:pt x="281" y="77"/>
                    <a:pt x="262" y="59"/>
                  </a:cubicBezTo>
                  <a:lnTo>
                    <a:pt x="244" y="41"/>
                  </a:lnTo>
                  <a:lnTo>
                    <a:pt x="226" y="18"/>
                  </a:lnTo>
                  <a:cubicBezTo>
                    <a:pt x="204" y="18"/>
                    <a:pt x="204" y="0"/>
                    <a:pt x="186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6" name="Google Shape;2566;p21"/>
            <p:cNvSpPr/>
            <p:nvPr/>
          </p:nvSpPr>
          <p:spPr>
            <a:xfrm rot="10800000">
              <a:off x="8748892" y="643991"/>
              <a:ext cx="66173" cy="66796"/>
            </a:xfrm>
            <a:custGeom>
              <a:avLst/>
              <a:gdLst/>
              <a:ahLst/>
              <a:cxnLst/>
              <a:rect l="l" t="t" r="r" b="b"/>
              <a:pathLst>
                <a:path w="638" h="644" extrusionOk="0">
                  <a:moveTo>
                    <a:pt x="321" y="1"/>
                  </a:moveTo>
                  <a:cubicBezTo>
                    <a:pt x="281" y="1"/>
                    <a:pt x="244" y="1"/>
                    <a:pt x="208" y="19"/>
                  </a:cubicBezTo>
                  <a:cubicBezTo>
                    <a:pt x="167" y="37"/>
                    <a:pt x="131" y="55"/>
                    <a:pt x="95" y="96"/>
                  </a:cubicBezTo>
                  <a:cubicBezTo>
                    <a:pt x="54" y="114"/>
                    <a:pt x="36" y="150"/>
                    <a:pt x="36" y="191"/>
                  </a:cubicBezTo>
                  <a:cubicBezTo>
                    <a:pt x="18" y="227"/>
                    <a:pt x="0" y="281"/>
                    <a:pt x="0" y="322"/>
                  </a:cubicBezTo>
                  <a:cubicBezTo>
                    <a:pt x="0" y="340"/>
                    <a:pt x="18" y="376"/>
                    <a:pt x="18" y="394"/>
                  </a:cubicBezTo>
                  <a:cubicBezTo>
                    <a:pt x="36" y="453"/>
                    <a:pt x="54" y="508"/>
                    <a:pt x="95" y="548"/>
                  </a:cubicBezTo>
                  <a:cubicBezTo>
                    <a:pt x="167" y="603"/>
                    <a:pt x="244" y="643"/>
                    <a:pt x="321" y="643"/>
                  </a:cubicBezTo>
                  <a:cubicBezTo>
                    <a:pt x="376" y="643"/>
                    <a:pt x="412" y="643"/>
                    <a:pt x="452" y="621"/>
                  </a:cubicBezTo>
                  <a:cubicBezTo>
                    <a:pt x="489" y="603"/>
                    <a:pt x="525" y="584"/>
                    <a:pt x="547" y="548"/>
                  </a:cubicBezTo>
                  <a:cubicBezTo>
                    <a:pt x="584" y="508"/>
                    <a:pt x="602" y="489"/>
                    <a:pt x="620" y="453"/>
                  </a:cubicBezTo>
                  <a:cubicBezTo>
                    <a:pt x="638" y="394"/>
                    <a:pt x="638" y="358"/>
                    <a:pt x="638" y="322"/>
                  </a:cubicBezTo>
                  <a:lnTo>
                    <a:pt x="638" y="227"/>
                  </a:lnTo>
                  <a:cubicBezTo>
                    <a:pt x="620" y="168"/>
                    <a:pt x="584" y="132"/>
                    <a:pt x="547" y="96"/>
                  </a:cubicBezTo>
                  <a:cubicBezTo>
                    <a:pt x="489" y="37"/>
                    <a:pt x="412" y="1"/>
                    <a:pt x="321" y="1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7" name="Google Shape;2567;p21"/>
            <p:cNvSpPr/>
            <p:nvPr/>
          </p:nvSpPr>
          <p:spPr>
            <a:xfrm rot="10800000">
              <a:off x="8363678" y="437691"/>
              <a:ext cx="40866" cy="36717"/>
            </a:xfrm>
            <a:custGeom>
              <a:avLst/>
              <a:gdLst/>
              <a:ahLst/>
              <a:cxnLst/>
              <a:rect l="l" t="t" r="r" b="b"/>
              <a:pathLst>
                <a:path w="394" h="354" extrusionOk="0">
                  <a:moveTo>
                    <a:pt x="211" y="0"/>
                  </a:moveTo>
                  <a:cubicBezTo>
                    <a:pt x="171" y="0"/>
                    <a:pt x="129" y="16"/>
                    <a:pt x="95" y="38"/>
                  </a:cubicBezTo>
                  <a:cubicBezTo>
                    <a:pt x="55" y="61"/>
                    <a:pt x="37" y="79"/>
                    <a:pt x="18" y="97"/>
                  </a:cubicBezTo>
                  <a:cubicBezTo>
                    <a:pt x="18" y="115"/>
                    <a:pt x="0" y="151"/>
                    <a:pt x="0" y="174"/>
                  </a:cubicBezTo>
                  <a:cubicBezTo>
                    <a:pt x="0" y="210"/>
                    <a:pt x="18" y="228"/>
                    <a:pt x="18" y="264"/>
                  </a:cubicBezTo>
                  <a:cubicBezTo>
                    <a:pt x="37" y="287"/>
                    <a:pt x="55" y="305"/>
                    <a:pt x="95" y="323"/>
                  </a:cubicBezTo>
                  <a:cubicBezTo>
                    <a:pt x="127" y="344"/>
                    <a:pt x="167" y="353"/>
                    <a:pt x="205" y="353"/>
                  </a:cubicBezTo>
                  <a:cubicBezTo>
                    <a:pt x="232" y="353"/>
                    <a:pt x="258" y="349"/>
                    <a:pt x="281" y="341"/>
                  </a:cubicBezTo>
                  <a:cubicBezTo>
                    <a:pt x="299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99" y="38"/>
                    <a:pt x="281" y="20"/>
                  </a:cubicBezTo>
                  <a:cubicBezTo>
                    <a:pt x="260" y="6"/>
                    <a:pt x="236" y="0"/>
                    <a:pt x="211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8" name="Google Shape;2568;p21"/>
            <p:cNvSpPr/>
            <p:nvPr/>
          </p:nvSpPr>
          <p:spPr>
            <a:xfrm rot="10800000">
              <a:off x="8377265" y="209402"/>
              <a:ext cx="80279" cy="77168"/>
            </a:xfrm>
            <a:custGeom>
              <a:avLst/>
              <a:gdLst/>
              <a:ahLst/>
              <a:cxnLst/>
              <a:rect l="l" t="t" r="r" b="b"/>
              <a:pathLst>
                <a:path w="774" h="744" extrusionOk="0">
                  <a:moveTo>
                    <a:pt x="380" y="0"/>
                  </a:moveTo>
                  <a:cubicBezTo>
                    <a:pt x="303" y="0"/>
                    <a:pt x="244" y="18"/>
                    <a:pt x="190" y="59"/>
                  </a:cubicBezTo>
                  <a:cubicBezTo>
                    <a:pt x="113" y="95"/>
                    <a:pt x="77" y="150"/>
                    <a:pt x="41" y="227"/>
                  </a:cubicBezTo>
                  <a:cubicBezTo>
                    <a:pt x="18" y="285"/>
                    <a:pt x="0" y="340"/>
                    <a:pt x="18" y="417"/>
                  </a:cubicBezTo>
                  <a:cubicBezTo>
                    <a:pt x="18" y="489"/>
                    <a:pt x="59" y="566"/>
                    <a:pt x="113" y="625"/>
                  </a:cubicBezTo>
                  <a:lnTo>
                    <a:pt x="113" y="643"/>
                  </a:lnTo>
                  <a:cubicBezTo>
                    <a:pt x="187" y="717"/>
                    <a:pt x="294" y="744"/>
                    <a:pt x="402" y="744"/>
                  </a:cubicBezTo>
                  <a:cubicBezTo>
                    <a:pt x="432" y="744"/>
                    <a:pt x="463" y="742"/>
                    <a:pt x="493" y="738"/>
                  </a:cubicBezTo>
                  <a:cubicBezTo>
                    <a:pt x="606" y="697"/>
                    <a:pt x="719" y="602"/>
                    <a:pt x="738" y="471"/>
                  </a:cubicBezTo>
                  <a:cubicBezTo>
                    <a:pt x="774" y="340"/>
                    <a:pt x="738" y="208"/>
                    <a:pt x="643" y="113"/>
                  </a:cubicBezTo>
                  <a:cubicBezTo>
                    <a:pt x="606" y="59"/>
                    <a:pt x="548" y="37"/>
                    <a:pt x="493" y="18"/>
                  </a:cubicBezTo>
                  <a:cubicBezTo>
                    <a:pt x="455" y="9"/>
                    <a:pt x="421" y="5"/>
                    <a:pt x="388" y="5"/>
                  </a:cubicBezTo>
                  <a:cubicBezTo>
                    <a:pt x="369" y="5"/>
                    <a:pt x="351" y="6"/>
                    <a:pt x="332" y="9"/>
                  </a:cubicBezTo>
                  <a:lnTo>
                    <a:pt x="332" y="9"/>
                  </a:lnTo>
                  <a:cubicBezTo>
                    <a:pt x="346" y="5"/>
                    <a:pt x="360" y="0"/>
                    <a:pt x="380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9" name="Google Shape;2569;p21"/>
            <p:cNvSpPr/>
            <p:nvPr/>
          </p:nvSpPr>
          <p:spPr>
            <a:xfrm rot="10800000">
              <a:off x="8244504" y="479801"/>
              <a:ext cx="35265" cy="39517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3" y="1"/>
                  </a:moveTo>
                  <a:cubicBezTo>
                    <a:pt x="155" y="19"/>
                    <a:pt x="136" y="19"/>
                    <a:pt x="136" y="19"/>
                  </a:cubicBezTo>
                  <a:cubicBezTo>
                    <a:pt x="114" y="19"/>
                    <a:pt x="96" y="19"/>
                    <a:pt x="96" y="41"/>
                  </a:cubicBezTo>
                  <a:cubicBezTo>
                    <a:pt x="78" y="41"/>
                    <a:pt x="60" y="59"/>
                    <a:pt x="41" y="77"/>
                  </a:cubicBezTo>
                  <a:cubicBezTo>
                    <a:pt x="23" y="96"/>
                    <a:pt x="23" y="114"/>
                    <a:pt x="23" y="132"/>
                  </a:cubicBezTo>
                  <a:cubicBezTo>
                    <a:pt x="23" y="132"/>
                    <a:pt x="1" y="154"/>
                    <a:pt x="1" y="172"/>
                  </a:cubicBezTo>
                  <a:lnTo>
                    <a:pt x="1" y="245"/>
                  </a:lnTo>
                  <a:cubicBezTo>
                    <a:pt x="23" y="286"/>
                    <a:pt x="41" y="304"/>
                    <a:pt x="60" y="322"/>
                  </a:cubicBezTo>
                  <a:cubicBezTo>
                    <a:pt x="78" y="358"/>
                    <a:pt x="136" y="381"/>
                    <a:pt x="173" y="381"/>
                  </a:cubicBezTo>
                  <a:cubicBezTo>
                    <a:pt x="191" y="381"/>
                    <a:pt x="209" y="381"/>
                    <a:pt x="227" y="358"/>
                  </a:cubicBezTo>
                  <a:cubicBezTo>
                    <a:pt x="250" y="358"/>
                    <a:pt x="268" y="340"/>
                    <a:pt x="286" y="322"/>
                  </a:cubicBezTo>
                  <a:cubicBezTo>
                    <a:pt x="304" y="304"/>
                    <a:pt x="322" y="286"/>
                    <a:pt x="322" y="245"/>
                  </a:cubicBezTo>
                  <a:cubicBezTo>
                    <a:pt x="340" y="227"/>
                    <a:pt x="340" y="191"/>
                    <a:pt x="322" y="172"/>
                  </a:cubicBezTo>
                  <a:lnTo>
                    <a:pt x="322" y="132"/>
                  </a:lnTo>
                  <a:cubicBezTo>
                    <a:pt x="322" y="114"/>
                    <a:pt x="322" y="96"/>
                    <a:pt x="304" y="96"/>
                  </a:cubicBezTo>
                  <a:cubicBezTo>
                    <a:pt x="304" y="77"/>
                    <a:pt x="286" y="59"/>
                    <a:pt x="268" y="41"/>
                  </a:cubicBezTo>
                  <a:cubicBezTo>
                    <a:pt x="268" y="41"/>
                    <a:pt x="250" y="19"/>
                    <a:pt x="227" y="19"/>
                  </a:cubicBezTo>
                  <a:cubicBezTo>
                    <a:pt x="209" y="19"/>
                    <a:pt x="191" y="1"/>
                    <a:pt x="173" y="1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0" name="Google Shape;2570;p21"/>
            <p:cNvSpPr/>
            <p:nvPr/>
          </p:nvSpPr>
          <p:spPr>
            <a:xfrm rot="10800000">
              <a:off x="8206957" y="319760"/>
              <a:ext cx="61091" cy="47089"/>
            </a:xfrm>
            <a:custGeom>
              <a:avLst/>
              <a:gdLst/>
              <a:ahLst/>
              <a:cxnLst/>
              <a:rect l="l" t="t" r="r" b="b"/>
              <a:pathLst>
                <a:path w="589" h="454" extrusionOk="0">
                  <a:moveTo>
                    <a:pt x="304" y="1"/>
                  </a:moveTo>
                  <a:cubicBezTo>
                    <a:pt x="1" y="1"/>
                    <a:pt x="1" y="453"/>
                    <a:pt x="304" y="453"/>
                  </a:cubicBezTo>
                  <a:cubicBezTo>
                    <a:pt x="589" y="453"/>
                    <a:pt x="589" y="1"/>
                    <a:pt x="304" y="1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1" name="Google Shape;2571;p21"/>
            <p:cNvSpPr/>
            <p:nvPr/>
          </p:nvSpPr>
          <p:spPr>
            <a:xfrm rot="10800000">
              <a:off x="8769948" y="135864"/>
              <a:ext cx="51238" cy="48852"/>
            </a:xfrm>
            <a:custGeom>
              <a:avLst/>
              <a:gdLst/>
              <a:ahLst/>
              <a:cxnLst/>
              <a:rect l="l" t="t" r="r" b="b"/>
              <a:pathLst>
                <a:path w="494" h="471" extrusionOk="0">
                  <a:moveTo>
                    <a:pt x="245" y="0"/>
                  </a:moveTo>
                  <a:cubicBezTo>
                    <a:pt x="208" y="0"/>
                    <a:pt x="172" y="0"/>
                    <a:pt x="154" y="18"/>
                  </a:cubicBezTo>
                  <a:cubicBezTo>
                    <a:pt x="113" y="18"/>
                    <a:pt x="95" y="36"/>
                    <a:pt x="77" y="54"/>
                  </a:cubicBezTo>
                  <a:cubicBezTo>
                    <a:pt x="59" y="72"/>
                    <a:pt x="41" y="113"/>
                    <a:pt x="18" y="131"/>
                  </a:cubicBezTo>
                  <a:cubicBezTo>
                    <a:pt x="0" y="167"/>
                    <a:pt x="0" y="208"/>
                    <a:pt x="0" y="226"/>
                  </a:cubicBezTo>
                  <a:cubicBezTo>
                    <a:pt x="0" y="262"/>
                    <a:pt x="0" y="280"/>
                    <a:pt x="18" y="299"/>
                  </a:cubicBezTo>
                  <a:cubicBezTo>
                    <a:pt x="18" y="339"/>
                    <a:pt x="41" y="375"/>
                    <a:pt x="77" y="394"/>
                  </a:cubicBezTo>
                  <a:cubicBezTo>
                    <a:pt x="95" y="412"/>
                    <a:pt x="113" y="434"/>
                    <a:pt x="113" y="434"/>
                  </a:cubicBezTo>
                  <a:cubicBezTo>
                    <a:pt x="154" y="470"/>
                    <a:pt x="208" y="470"/>
                    <a:pt x="245" y="470"/>
                  </a:cubicBezTo>
                  <a:cubicBezTo>
                    <a:pt x="285" y="470"/>
                    <a:pt x="303" y="470"/>
                    <a:pt x="340" y="452"/>
                  </a:cubicBezTo>
                  <a:cubicBezTo>
                    <a:pt x="358" y="452"/>
                    <a:pt x="398" y="434"/>
                    <a:pt x="416" y="394"/>
                  </a:cubicBezTo>
                  <a:cubicBezTo>
                    <a:pt x="435" y="375"/>
                    <a:pt x="453" y="357"/>
                    <a:pt x="471" y="321"/>
                  </a:cubicBezTo>
                  <a:cubicBezTo>
                    <a:pt x="471" y="299"/>
                    <a:pt x="493" y="262"/>
                    <a:pt x="493" y="226"/>
                  </a:cubicBezTo>
                  <a:cubicBezTo>
                    <a:pt x="493" y="208"/>
                    <a:pt x="471" y="185"/>
                    <a:pt x="471" y="167"/>
                  </a:cubicBezTo>
                  <a:cubicBezTo>
                    <a:pt x="471" y="131"/>
                    <a:pt x="435" y="95"/>
                    <a:pt x="416" y="54"/>
                  </a:cubicBezTo>
                  <a:cubicBezTo>
                    <a:pt x="398" y="54"/>
                    <a:pt x="380" y="36"/>
                    <a:pt x="358" y="18"/>
                  </a:cubicBezTo>
                  <a:cubicBezTo>
                    <a:pt x="321" y="0"/>
                    <a:pt x="285" y="0"/>
                    <a:pt x="245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2" name="Google Shape;2572;p21"/>
            <p:cNvSpPr/>
            <p:nvPr/>
          </p:nvSpPr>
          <p:spPr>
            <a:xfrm rot="10800000">
              <a:off x="8568628" y="108689"/>
              <a:ext cx="33502" cy="31012"/>
            </a:xfrm>
            <a:custGeom>
              <a:avLst/>
              <a:gdLst/>
              <a:ahLst/>
              <a:cxnLst/>
              <a:rect l="l" t="t" r="r" b="b"/>
              <a:pathLst>
                <a:path w="323" h="299" extrusionOk="0">
                  <a:moveTo>
                    <a:pt x="168" y="0"/>
                  </a:moveTo>
                  <a:cubicBezTo>
                    <a:pt x="150" y="0"/>
                    <a:pt x="114" y="0"/>
                    <a:pt x="96" y="18"/>
                  </a:cubicBezTo>
                  <a:cubicBezTo>
                    <a:pt x="78" y="18"/>
                    <a:pt x="78" y="18"/>
                    <a:pt x="78" y="36"/>
                  </a:cubicBezTo>
                  <a:cubicBezTo>
                    <a:pt x="37" y="36"/>
                    <a:pt x="37" y="55"/>
                    <a:pt x="19" y="73"/>
                  </a:cubicBezTo>
                  <a:cubicBezTo>
                    <a:pt x="1" y="91"/>
                    <a:pt x="1" y="113"/>
                    <a:pt x="1" y="150"/>
                  </a:cubicBezTo>
                  <a:cubicBezTo>
                    <a:pt x="1" y="168"/>
                    <a:pt x="1" y="186"/>
                    <a:pt x="19" y="204"/>
                  </a:cubicBezTo>
                  <a:cubicBezTo>
                    <a:pt x="37" y="226"/>
                    <a:pt x="37" y="245"/>
                    <a:pt x="78" y="263"/>
                  </a:cubicBezTo>
                  <a:lnTo>
                    <a:pt x="96" y="281"/>
                  </a:lnTo>
                  <a:cubicBezTo>
                    <a:pt x="114" y="281"/>
                    <a:pt x="150" y="299"/>
                    <a:pt x="168" y="299"/>
                  </a:cubicBezTo>
                  <a:cubicBezTo>
                    <a:pt x="191" y="299"/>
                    <a:pt x="227" y="281"/>
                    <a:pt x="245" y="281"/>
                  </a:cubicBezTo>
                  <a:cubicBezTo>
                    <a:pt x="281" y="245"/>
                    <a:pt x="322" y="204"/>
                    <a:pt x="322" y="150"/>
                  </a:cubicBezTo>
                  <a:cubicBezTo>
                    <a:pt x="322" y="91"/>
                    <a:pt x="281" y="36"/>
                    <a:pt x="245" y="18"/>
                  </a:cubicBezTo>
                  <a:cubicBezTo>
                    <a:pt x="227" y="0"/>
                    <a:pt x="191" y="0"/>
                    <a:pt x="168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3" name="Google Shape;2573;p21"/>
            <p:cNvSpPr/>
            <p:nvPr/>
          </p:nvSpPr>
          <p:spPr>
            <a:xfrm rot="10800000">
              <a:off x="8234650" y="155571"/>
              <a:ext cx="89718" cy="89718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1" y="0"/>
                  </a:moveTo>
                  <a:cubicBezTo>
                    <a:pt x="376" y="0"/>
                    <a:pt x="318" y="19"/>
                    <a:pt x="281" y="37"/>
                  </a:cubicBezTo>
                  <a:cubicBezTo>
                    <a:pt x="227" y="55"/>
                    <a:pt x="168" y="91"/>
                    <a:pt x="132" y="132"/>
                  </a:cubicBezTo>
                  <a:cubicBezTo>
                    <a:pt x="91" y="168"/>
                    <a:pt x="55" y="227"/>
                    <a:pt x="55" y="263"/>
                  </a:cubicBezTo>
                  <a:cubicBezTo>
                    <a:pt x="19" y="317"/>
                    <a:pt x="1" y="376"/>
                    <a:pt x="19" y="430"/>
                  </a:cubicBezTo>
                  <a:lnTo>
                    <a:pt x="19" y="543"/>
                  </a:lnTo>
                  <a:cubicBezTo>
                    <a:pt x="55" y="620"/>
                    <a:pt x="73" y="679"/>
                    <a:pt x="132" y="733"/>
                  </a:cubicBezTo>
                  <a:cubicBezTo>
                    <a:pt x="168" y="751"/>
                    <a:pt x="186" y="792"/>
                    <a:pt x="227" y="810"/>
                  </a:cubicBezTo>
                  <a:cubicBezTo>
                    <a:pt x="281" y="846"/>
                    <a:pt x="358" y="864"/>
                    <a:pt x="431" y="864"/>
                  </a:cubicBezTo>
                  <a:cubicBezTo>
                    <a:pt x="490" y="864"/>
                    <a:pt x="544" y="846"/>
                    <a:pt x="603" y="828"/>
                  </a:cubicBezTo>
                  <a:cubicBezTo>
                    <a:pt x="657" y="810"/>
                    <a:pt x="698" y="769"/>
                    <a:pt x="734" y="733"/>
                  </a:cubicBezTo>
                  <a:cubicBezTo>
                    <a:pt x="793" y="697"/>
                    <a:pt x="811" y="656"/>
                    <a:pt x="829" y="602"/>
                  </a:cubicBezTo>
                  <a:cubicBezTo>
                    <a:pt x="865" y="543"/>
                    <a:pt x="865" y="489"/>
                    <a:pt x="865" y="430"/>
                  </a:cubicBezTo>
                  <a:cubicBezTo>
                    <a:pt x="865" y="394"/>
                    <a:pt x="865" y="358"/>
                    <a:pt x="847" y="317"/>
                  </a:cubicBezTo>
                  <a:cubicBezTo>
                    <a:pt x="829" y="245"/>
                    <a:pt x="793" y="186"/>
                    <a:pt x="734" y="132"/>
                  </a:cubicBezTo>
                  <a:cubicBezTo>
                    <a:pt x="716" y="114"/>
                    <a:pt x="680" y="91"/>
                    <a:pt x="657" y="73"/>
                  </a:cubicBezTo>
                  <a:cubicBezTo>
                    <a:pt x="585" y="19"/>
                    <a:pt x="508" y="0"/>
                    <a:pt x="431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4" name="Google Shape;2574;p21"/>
            <p:cNvSpPr/>
            <p:nvPr/>
          </p:nvSpPr>
          <p:spPr>
            <a:xfrm rot="10800000">
              <a:off x="8955813" y="239584"/>
              <a:ext cx="54972" cy="54972"/>
            </a:xfrm>
            <a:custGeom>
              <a:avLst/>
              <a:gdLst/>
              <a:ahLst/>
              <a:cxnLst/>
              <a:rect l="l" t="t" r="r" b="b"/>
              <a:pathLst>
                <a:path w="530" h="530" extrusionOk="0">
                  <a:moveTo>
                    <a:pt x="263" y="0"/>
                  </a:moveTo>
                  <a:cubicBezTo>
                    <a:pt x="245" y="0"/>
                    <a:pt x="209" y="0"/>
                    <a:pt x="173" y="23"/>
                  </a:cubicBezTo>
                  <a:cubicBezTo>
                    <a:pt x="132" y="41"/>
                    <a:pt x="114" y="59"/>
                    <a:pt x="96" y="77"/>
                  </a:cubicBezTo>
                  <a:cubicBezTo>
                    <a:pt x="59" y="95"/>
                    <a:pt x="37" y="136"/>
                    <a:pt x="37" y="172"/>
                  </a:cubicBezTo>
                  <a:cubicBezTo>
                    <a:pt x="19" y="190"/>
                    <a:pt x="1" y="227"/>
                    <a:pt x="19" y="267"/>
                  </a:cubicBezTo>
                  <a:lnTo>
                    <a:pt x="19" y="340"/>
                  </a:lnTo>
                  <a:cubicBezTo>
                    <a:pt x="37" y="380"/>
                    <a:pt x="59" y="417"/>
                    <a:pt x="96" y="453"/>
                  </a:cubicBezTo>
                  <a:cubicBezTo>
                    <a:pt x="114" y="453"/>
                    <a:pt x="114" y="475"/>
                    <a:pt x="132" y="494"/>
                  </a:cubicBezTo>
                  <a:cubicBezTo>
                    <a:pt x="191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5"/>
                    <a:pt x="453" y="453"/>
                  </a:cubicBezTo>
                  <a:cubicBezTo>
                    <a:pt x="489" y="417"/>
                    <a:pt x="512" y="399"/>
                    <a:pt x="512" y="362"/>
                  </a:cubicBezTo>
                  <a:cubicBezTo>
                    <a:pt x="530" y="340"/>
                    <a:pt x="530" y="304"/>
                    <a:pt x="530" y="267"/>
                  </a:cubicBezTo>
                  <a:lnTo>
                    <a:pt x="530" y="190"/>
                  </a:lnTo>
                  <a:cubicBezTo>
                    <a:pt x="512" y="154"/>
                    <a:pt x="489" y="114"/>
                    <a:pt x="453" y="77"/>
                  </a:cubicBezTo>
                  <a:cubicBezTo>
                    <a:pt x="435" y="59"/>
                    <a:pt x="417" y="59"/>
                    <a:pt x="399" y="41"/>
                  </a:cubicBezTo>
                  <a:cubicBezTo>
                    <a:pt x="358" y="23"/>
                    <a:pt x="322" y="0"/>
                    <a:pt x="263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5" name="Google Shape;2575;p21"/>
            <p:cNvSpPr/>
            <p:nvPr/>
          </p:nvSpPr>
          <p:spPr>
            <a:xfrm rot="10800000">
              <a:off x="8625466" y="718670"/>
              <a:ext cx="50719" cy="50719"/>
            </a:xfrm>
            <a:custGeom>
              <a:avLst/>
              <a:gdLst/>
              <a:ahLst/>
              <a:cxnLst/>
              <a:rect l="l" t="t" r="r" b="b"/>
              <a:pathLst>
                <a:path w="489" h="489" extrusionOk="0">
                  <a:moveTo>
                    <a:pt x="244" y="0"/>
                  </a:moveTo>
                  <a:cubicBezTo>
                    <a:pt x="204" y="0"/>
                    <a:pt x="167" y="0"/>
                    <a:pt x="149" y="18"/>
                  </a:cubicBezTo>
                  <a:cubicBezTo>
                    <a:pt x="113" y="18"/>
                    <a:pt x="91" y="37"/>
                    <a:pt x="54" y="55"/>
                  </a:cubicBezTo>
                  <a:cubicBezTo>
                    <a:pt x="36" y="95"/>
                    <a:pt x="18" y="113"/>
                    <a:pt x="18" y="150"/>
                  </a:cubicBezTo>
                  <a:cubicBezTo>
                    <a:pt x="0" y="168"/>
                    <a:pt x="0" y="208"/>
                    <a:pt x="0" y="245"/>
                  </a:cubicBezTo>
                  <a:lnTo>
                    <a:pt x="0" y="303"/>
                  </a:lnTo>
                  <a:cubicBezTo>
                    <a:pt x="18" y="340"/>
                    <a:pt x="36" y="376"/>
                    <a:pt x="54" y="417"/>
                  </a:cubicBezTo>
                  <a:cubicBezTo>
                    <a:pt x="72" y="417"/>
                    <a:pt x="91" y="435"/>
                    <a:pt x="113" y="453"/>
                  </a:cubicBezTo>
                  <a:cubicBezTo>
                    <a:pt x="149" y="471"/>
                    <a:pt x="186" y="489"/>
                    <a:pt x="244" y="489"/>
                  </a:cubicBezTo>
                  <a:cubicBezTo>
                    <a:pt x="262" y="489"/>
                    <a:pt x="299" y="471"/>
                    <a:pt x="339" y="453"/>
                  </a:cubicBezTo>
                  <a:cubicBezTo>
                    <a:pt x="357" y="453"/>
                    <a:pt x="394" y="435"/>
                    <a:pt x="412" y="417"/>
                  </a:cubicBezTo>
                  <a:cubicBezTo>
                    <a:pt x="430" y="394"/>
                    <a:pt x="452" y="358"/>
                    <a:pt x="471" y="340"/>
                  </a:cubicBezTo>
                  <a:cubicBezTo>
                    <a:pt x="471" y="303"/>
                    <a:pt x="489" y="263"/>
                    <a:pt x="489" y="245"/>
                  </a:cubicBezTo>
                  <a:cubicBezTo>
                    <a:pt x="471" y="208"/>
                    <a:pt x="471" y="190"/>
                    <a:pt x="471" y="168"/>
                  </a:cubicBezTo>
                  <a:cubicBezTo>
                    <a:pt x="471" y="132"/>
                    <a:pt x="430" y="95"/>
                    <a:pt x="412" y="55"/>
                  </a:cubicBezTo>
                  <a:cubicBezTo>
                    <a:pt x="394" y="55"/>
                    <a:pt x="376" y="37"/>
                    <a:pt x="357" y="18"/>
                  </a:cubicBezTo>
                  <a:cubicBezTo>
                    <a:pt x="317" y="0"/>
                    <a:pt x="281" y="0"/>
                    <a:pt x="244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6" name="Google Shape;2576;p21"/>
            <p:cNvSpPr/>
            <p:nvPr/>
          </p:nvSpPr>
          <p:spPr>
            <a:xfrm rot="10800000">
              <a:off x="8269811" y="591508"/>
              <a:ext cx="64410" cy="66692"/>
            </a:xfrm>
            <a:custGeom>
              <a:avLst/>
              <a:gdLst/>
              <a:ahLst/>
              <a:cxnLst/>
              <a:rect l="l" t="t" r="r" b="b"/>
              <a:pathLst>
                <a:path w="621" h="643" extrusionOk="0">
                  <a:moveTo>
                    <a:pt x="300" y="1"/>
                  </a:moveTo>
                  <a:cubicBezTo>
                    <a:pt x="263" y="1"/>
                    <a:pt x="227" y="1"/>
                    <a:pt x="186" y="41"/>
                  </a:cubicBezTo>
                  <a:cubicBezTo>
                    <a:pt x="150" y="41"/>
                    <a:pt x="114" y="59"/>
                    <a:pt x="96" y="96"/>
                  </a:cubicBezTo>
                  <a:cubicBezTo>
                    <a:pt x="55" y="136"/>
                    <a:pt x="37" y="154"/>
                    <a:pt x="19" y="191"/>
                  </a:cubicBezTo>
                  <a:cubicBezTo>
                    <a:pt x="1" y="227"/>
                    <a:pt x="1" y="286"/>
                    <a:pt x="1" y="322"/>
                  </a:cubicBezTo>
                  <a:lnTo>
                    <a:pt x="1" y="399"/>
                  </a:lnTo>
                  <a:cubicBezTo>
                    <a:pt x="19" y="453"/>
                    <a:pt x="55" y="512"/>
                    <a:pt x="96" y="548"/>
                  </a:cubicBezTo>
                  <a:cubicBezTo>
                    <a:pt x="114" y="566"/>
                    <a:pt x="132" y="566"/>
                    <a:pt x="150" y="589"/>
                  </a:cubicBezTo>
                  <a:cubicBezTo>
                    <a:pt x="209" y="625"/>
                    <a:pt x="245" y="643"/>
                    <a:pt x="300" y="643"/>
                  </a:cubicBezTo>
                  <a:cubicBezTo>
                    <a:pt x="358" y="643"/>
                    <a:pt x="395" y="625"/>
                    <a:pt x="435" y="607"/>
                  </a:cubicBezTo>
                  <a:cubicBezTo>
                    <a:pt x="471" y="589"/>
                    <a:pt x="508" y="566"/>
                    <a:pt x="526" y="548"/>
                  </a:cubicBezTo>
                  <a:cubicBezTo>
                    <a:pt x="566" y="512"/>
                    <a:pt x="585" y="476"/>
                    <a:pt x="603" y="435"/>
                  </a:cubicBezTo>
                  <a:cubicBezTo>
                    <a:pt x="621" y="399"/>
                    <a:pt x="621" y="362"/>
                    <a:pt x="621" y="322"/>
                  </a:cubicBezTo>
                  <a:lnTo>
                    <a:pt x="621" y="227"/>
                  </a:lnTo>
                  <a:cubicBezTo>
                    <a:pt x="603" y="191"/>
                    <a:pt x="566" y="136"/>
                    <a:pt x="526" y="96"/>
                  </a:cubicBezTo>
                  <a:cubicBezTo>
                    <a:pt x="508" y="77"/>
                    <a:pt x="490" y="59"/>
                    <a:pt x="471" y="41"/>
                  </a:cubicBezTo>
                  <a:cubicBezTo>
                    <a:pt x="413" y="23"/>
                    <a:pt x="358" y="1"/>
                    <a:pt x="300" y="1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7" name="Google Shape;2577;p21"/>
            <p:cNvSpPr/>
            <p:nvPr/>
          </p:nvSpPr>
          <p:spPr>
            <a:xfrm rot="10800000">
              <a:off x="8127197" y="419228"/>
              <a:ext cx="35265" cy="31531"/>
            </a:xfrm>
            <a:custGeom>
              <a:avLst/>
              <a:gdLst/>
              <a:ahLst/>
              <a:cxnLst/>
              <a:rect l="l" t="t" r="r" b="b"/>
              <a:pathLst>
                <a:path w="340" h="304" extrusionOk="0">
                  <a:moveTo>
                    <a:pt x="154" y="0"/>
                  </a:moveTo>
                  <a:cubicBezTo>
                    <a:pt x="114" y="0"/>
                    <a:pt x="78" y="18"/>
                    <a:pt x="41" y="59"/>
                  </a:cubicBezTo>
                  <a:cubicBezTo>
                    <a:pt x="41" y="59"/>
                    <a:pt x="23" y="77"/>
                    <a:pt x="23" y="95"/>
                  </a:cubicBezTo>
                  <a:cubicBezTo>
                    <a:pt x="1" y="131"/>
                    <a:pt x="1" y="190"/>
                    <a:pt x="23" y="226"/>
                  </a:cubicBezTo>
                  <a:cubicBezTo>
                    <a:pt x="23" y="226"/>
                    <a:pt x="41" y="226"/>
                    <a:pt x="41" y="244"/>
                  </a:cubicBezTo>
                  <a:cubicBezTo>
                    <a:pt x="59" y="285"/>
                    <a:pt x="114" y="303"/>
                    <a:pt x="154" y="303"/>
                  </a:cubicBezTo>
                  <a:cubicBezTo>
                    <a:pt x="191" y="303"/>
                    <a:pt x="227" y="303"/>
                    <a:pt x="249" y="285"/>
                  </a:cubicBezTo>
                  <a:lnTo>
                    <a:pt x="286" y="285"/>
                  </a:lnTo>
                  <a:cubicBezTo>
                    <a:pt x="304" y="262"/>
                    <a:pt x="304" y="244"/>
                    <a:pt x="322" y="244"/>
                  </a:cubicBezTo>
                  <a:cubicBezTo>
                    <a:pt x="340" y="208"/>
                    <a:pt x="340" y="190"/>
                    <a:pt x="340" y="149"/>
                  </a:cubicBezTo>
                  <a:cubicBezTo>
                    <a:pt x="340" y="131"/>
                    <a:pt x="340" y="113"/>
                    <a:pt x="322" y="77"/>
                  </a:cubicBezTo>
                  <a:cubicBezTo>
                    <a:pt x="322" y="59"/>
                    <a:pt x="286" y="18"/>
                    <a:pt x="249" y="18"/>
                  </a:cubicBezTo>
                  <a:cubicBezTo>
                    <a:pt x="227" y="18"/>
                    <a:pt x="191" y="0"/>
                    <a:pt x="154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8" name="Google Shape;2578;p21"/>
            <p:cNvSpPr/>
            <p:nvPr/>
          </p:nvSpPr>
          <p:spPr>
            <a:xfrm rot="10800000">
              <a:off x="8668613" y="382200"/>
              <a:ext cx="37132" cy="37132"/>
            </a:xfrm>
            <a:custGeom>
              <a:avLst/>
              <a:gdLst/>
              <a:ahLst/>
              <a:cxnLst/>
              <a:rect l="l" t="t" r="r" b="b"/>
              <a:pathLst>
                <a:path w="358" h="358" extrusionOk="0">
                  <a:moveTo>
                    <a:pt x="172" y="0"/>
                  </a:moveTo>
                  <a:cubicBezTo>
                    <a:pt x="149" y="0"/>
                    <a:pt x="131" y="0"/>
                    <a:pt x="95" y="18"/>
                  </a:cubicBezTo>
                  <a:cubicBezTo>
                    <a:pt x="77" y="18"/>
                    <a:pt x="59" y="36"/>
                    <a:pt x="36" y="54"/>
                  </a:cubicBezTo>
                  <a:cubicBezTo>
                    <a:pt x="36" y="73"/>
                    <a:pt x="18" y="95"/>
                    <a:pt x="0" y="113"/>
                  </a:cubicBezTo>
                  <a:lnTo>
                    <a:pt x="0" y="168"/>
                  </a:lnTo>
                  <a:lnTo>
                    <a:pt x="0" y="226"/>
                  </a:lnTo>
                  <a:cubicBezTo>
                    <a:pt x="0" y="244"/>
                    <a:pt x="18" y="281"/>
                    <a:pt x="36" y="299"/>
                  </a:cubicBezTo>
                  <a:cubicBezTo>
                    <a:pt x="59" y="299"/>
                    <a:pt x="77" y="321"/>
                    <a:pt x="77" y="321"/>
                  </a:cubicBezTo>
                  <a:cubicBezTo>
                    <a:pt x="113" y="339"/>
                    <a:pt x="131" y="358"/>
                    <a:pt x="172" y="358"/>
                  </a:cubicBezTo>
                  <a:lnTo>
                    <a:pt x="190" y="358"/>
                  </a:lnTo>
                  <a:cubicBezTo>
                    <a:pt x="226" y="339"/>
                    <a:pt x="244" y="339"/>
                    <a:pt x="262" y="321"/>
                  </a:cubicBezTo>
                  <a:cubicBezTo>
                    <a:pt x="285" y="321"/>
                    <a:pt x="285" y="299"/>
                    <a:pt x="303" y="299"/>
                  </a:cubicBezTo>
                  <a:lnTo>
                    <a:pt x="321" y="281"/>
                  </a:lnTo>
                  <a:cubicBezTo>
                    <a:pt x="321" y="281"/>
                    <a:pt x="339" y="263"/>
                    <a:pt x="339" y="244"/>
                  </a:cubicBezTo>
                  <a:cubicBezTo>
                    <a:pt x="357" y="226"/>
                    <a:pt x="357" y="186"/>
                    <a:pt x="357" y="168"/>
                  </a:cubicBezTo>
                  <a:lnTo>
                    <a:pt x="357" y="131"/>
                  </a:lnTo>
                  <a:cubicBezTo>
                    <a:pt x="339" y="113"/>
                    <a:pt x="339" y="73"/>
                    <a:pt x="321" y="54"/>
                  </a:cubicBezTo>
                  <a:lnTo>
                    <a:pt x="303" y="54"/>
                  </a:lnTo>
                  <a:lnTo>
                    <a:pt x="262" y="18"/>
                  </a:lnTo>
                  <a:cubicBezTo>
                    <a:pt x="244" y="18"/>
                    <a:pt x="226" y="18"/>
                    <a:pt x="226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579" name="Google Shape;2579;p21"/>
          <p:cNvGrpSpPr/>
          <p:nvPr/>
        </p:nvGrpSpPr>
        <p:grpSpPr>
          <a:xfrm>
            <a:off x="108203" y="4255182"/>
            <a:ext cx="819952" cy="803011"/>
            <a:chOff x="108203" y="1706482"/>
            <a:chExt cx="819952" cy="803011"/>
          </a:xfrm>
        </p:grpSpPr>
        <p:sp>
          <p:nvSpPr>
            <p:cNvPr id="2580" name="Google Shape;2580;p21"/>
            <p:cNvSpPr/>
            <p:nvPr/>
          </p:nvSpPr>
          <p:spPr>
            <a:xfrm rot="2700000">
              <a:off x="310775" y="1917343"/>
              <a:ext cx="64824" cy="64824"/>
            </a:xfrm>
            <a:custGeom>
              <a:avLst/>
              <a:gdLst/>
              <a:ahLst/>
              <a:cxnLst/>
              <a:rect l="l" t="t" r="r" b="b"/>
              <a:pathLst>
                <a:path w="625" h="625" extrusionOk="0">
                  <a:moveTo>
                    <a:pt x="303" y="0"/>
                  </a:moveTo>
                  <a:cubicBezTo>
                    <a:pt x="267" y="0"/>
                    <a:pt x="226" y="0"/>
                    <a:pt x="190" y="19"/>
                  </a:cubicBezTo>
                  <a:cubicBezTo>
                    <a:pt x="154" y="37"/>
                    <a:pt x="113" y="59"/>
                    <a:pt x="95" y="95"/>
                  </a:cubicBezTo>
                  <a:cubicBezTo>
                    <a:pt x="59" y="114"/>
                    <a:pt x="41" y="150"/>
                    <a:pt x="23" y="190"/>
                  </a:cubicBezTo>
                  <a:cubicBezTo>
                    <a:pt x="0" y="227"/>
                    <a:pt x="0" y="263"/>
                    <a:pt x="0" y="304"/>
                  </a:cubicBezTo>
                  <a:lnTo>
                    <a:pt x="0" y="399"/>
                  </a:lnTo>
                  <a:cubicBezTo>
                    <a:pt x="23" y="435"/>
                    <a:pt x="59" y="489"/>
                    <a:pt x="95" y="530"/>
                  </a:cubicBezTo>
                  <a:cubicBezTo>
                    <a:pt x="113" y="548"/>
                    <a:pt x="136" y="566"/>
                    <a:pt x="154" y="584"/>
                  </a:cubicBezTo>
                  <a:cubicBezTo>
                    <a:pt x="190" y="602"/>
                    <a:pt x="249" y="625"/>
                    <a:pt x="303" y="625"/>
                  </a:cubicBezTo>
                  <a:cubicBezTo>
                    <a:pt x="362" y="625"/>
                    <a:pt x="398" y="602"/>
                    <a:pt x="434" y="584"/>
                  </a:cubicBezTo>
                  <a:cubicBezTo>
                    <a:pt x="475" y="584"/>
                    <a:pt x="493" y="566"/>
                    <a:pt x="529" y="530"/>
                  </a:cubicBezTo>
                  <a:cubicBezTo>
                    <a:pt x="566" y="489"/>
                    <a:pt x="588" y="471"/>
                    <a:pt x="588" y="435"/>
                  </a:cubicBezTo>
                  <a:cubicBezTo>
                    <a:pt x="606" y="399"/>
                    <a:pt x="624" y="358"/>
                    <a:pt x="624" y="304"/>
                  </a:cubicBezTo>
                  <a:cubicBezTo>
                    <a:pt x="624" y="285"/>
                    <a:pt x="606" y="245"/>
                    <a:pt x="606" y="227"/>
                  </a:cubicBezTo>
                  <a:cubicBezTo>
                    <a:pt x="588" y="172"/>
                    <a:pt x="566" y="132"/>
                    <a:pt x="529" y="95"/>
                  </a:cubicBezTo>
                  <a:cubicBezTo>
                    <a:pt x="511" y="77"/>
                    <a:pt x="493" y="59"/>
                    <a:pt x="475" y="37"/>
                  </a:cubicBezTo>
                  <a:cubicBezTo>
                    <a:pt x="416" y="19"/>
                    <a:pt x="362" y="0"/>
                    <a:pt x="3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1" name="Google Shape;2581;p21"/>
            <p:cNvSpPr/>
            <p:nvPr/>
          </p:nvSpPr>
          <p:spPr>
            <a:xfrm rot="2700000">
              <a:off x="480578" y="1860646"/>
              <a:ext cx="56941" cy="56838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6"/>
                    <a:pt x="96" y="95"/>
                  </a:cubicBezTo>
                  <a:cubicBezTo>
                    <a:pt x="59" y="113"/>
                    <a:pt x="37" y="149"/>
                    <a:pt x="37" y="167"/>
                  </a:cubicBezTo>
                  <a:cubicBezTo>
                    <a:pt x="19" y="208"/>
                    <a:pt x="1" y="244"/>
                    <a:pt x="1" y="280"/>
                  </a:cubicBezTo>
                  <a:cubicBezTo>
                    <a:pt x="19" y="357"/>
                    <a:pt x="37" y="434"/>
                    <a:pt x="96" y="470"/>
                  </a:cubicBezTo>
                  <a:cubicBezTo>
                    <a:pt x="132" y="525"/>
                    <a:pt x="209" y="547"/>
                    <a:pt x="286" y="547"/>
                  </a:cubicBezTo>
                  <a:cubicBezTo>
                    <a:pt x="358" y="547"/>
                    <a:pt x="417" y="525"/>
                    <a:pt x="471" y="470"/>
                  </a:cubicBezTo>
                  <a:cubicBezTo>
                    <a:pt x="489" y="452"/>
                    <a:pt x="512" y="412"/>
                    <a:pt x="530" y="375"/>
                  </a:cubicBezTo>
                  <a:cubicBezTo>
                    <a:pt x="548" y="357"/>
                    <a:pt x="548" y="321"/>
                    <a:pt x="548" y="280"/>
                  </a:cubicBezTo>
                  <a:cubicBezTo>
                    <a:pt x="548" y="208"/>
                    <a:pt x="530" y="131"/>
                    <a:pt x="471" y="95"/>
                  </a:cubicBezTo>
                  <a:cubicBezTo>
                    <a:pt x="417" y="36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2" name="Google Shape;2582;p21"/>
            <p:cNvSpPr/>
            <p:nvPr/>
          </p:nvSpPr>
          <p:spPr>
            <a:xfrm rot="2700000">
              <a:off x="590400" y="2059633"/>
              <a:ext cx="50718" cy="51237"/>
            </a:xfrm>
            <a:custGeom>
              <a:avLst/>
              <a:gdLst/>
              <a:ahLst/>
              <a:cxnLst/>
              <a:rect l="l" t="t" r="r" b="b"/>
              <a:pathLst>
                <a:path w="489" h="494" extrusionOk="0">
                  <a:moveTo>
                    <a:pt x="244" y="1"/>
                  </a:moveTo>
                  <a:cubicBezTo>
                    <a:pt x="204" y="1"/>
                    <a:pt x="186" y="23"/>
                    <a:pt x="149" y="23"/>
                  </a:cubicBezTo>
                  <a:cubicBezTo>
                    <a:pt x="131" y="42"/>
                    <a:pt x="91" y="60"/>
                    <a:pt x="73" y="78"/>
                  </a:cubicBezTo>
                  <a:cubicBezTo>
                    <a:pt x="54" y="96"/>
                    <a:pt x="36" y="137"/>
                    <a:pt x="18" y="155"/>
                  </a:cubicBezTo>
                  <a:cubicBezTo>
                    <a:pt x="18" y="191"/>
                    <a:pt x="0" y="209"/>
                    <a:pt x="0" y="250"/>
                  </a:cubicBezTo>
                  <a:cubicBezTo>
                    <a:pt x="0" y="268"/>
                    <a:pt x="18" y="286"/>
                    <a:pt x="18" y="322"/>
                  </a:cubicBezTo>
                  <a:cubicBezTo>
                    <a:pt x="18" y="363"/>
                    <a:pt x="36" y="399"/>
                    <a:pt x="73" y="417"/>
                  </a:cubicBezTo>
                  <a:cubicBezTo>
                    <a:pt x="91" y="435"/>
                    <a:pt x="113" y="453"/>
                    <a:pt x="131" y="453"/>
                  </a:cubicBezTo>
                  <a:cubicBezTo>
                    <a:pt x="168" y="476"/>
                    <a:pt x="204" y="494"/>
                    <a:pt x="244" y="494"/>
                  </a:cubicBezTo>
                  <a:cubicBezTo>
                    <a:pt x="281" y="494"/>
                    <a:pt x="317" y="494"/>
                    <a:pt x="339" y="476"/>
                  </a:cubicBezTo>
                  <a:cubicBezTo>
                    <a:pt x="376" y="453"/>
                    <a:pt x="394" y="453"/>
                    <a:pt x="412" y="417"/>
                  </a:cubicBezTo>
                  <a:cubicBezTo>
                    <a:pt x="453" y="399"/>
                    <a:pt x="453" y="381"/>
                    <a:pt x="471" y="340"/>
                  </a:cubicBezTo>
                  <a:cubicBezTo>
                    <a:pt x="489" y="322"/>
                    <a:pt x="489" y="286"/>
                    <a:pt x="489" y="250"/>
                  </a:cubicBezTo>
                  <a:lnTo>
                    <a:pt x="489" y="191"/>
                  </a:lnTo>
                  <a:cubicBezTo>
                    <a:pt x="471" y="155"/>
                    <a:pt x="453" y="114"/>
                    <a:pt x="412" y="78"/>
                  </a:cubicBezTo>
                  <a:cubicBezTo>
                    <a:pt x="394" y="60"/>
                    <a:pt x="394" y="60"/>
                    <a:pt x="376" y="42"/>
                  </a:cubicBezTo>
                  <a:cubicBezTo>
                    <a:pt x="339" y="23"/>
                    <a:pt x="299" y="1"/>
                    <a:pt x="2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3" name="Google Shape;2583;p21"/>
            <p:cNvSpPr/>
            <p:nvPr/>
          </p:nvSpPr>
          <p:spPr>
            <a:xfrm rot="2700000">
              <a:off x="752665" y="1955540"/>
              <a:ext cx="40969" cy="40865"/>
            </a:xfrm>
            <a:custGeom>
              <a:avLst/>
              <a:gdLst/>
              <a:ahLst/>
              <a:cxnLst/>
              <a:rect l="l" t="t" r="r" b="b"/>
              <a:pathLst>
                <a:path w="395" h="394" extrusionOk="0">
                  <a:moveTo>
                    <a:pt x="191" y="0"/>
                  </a:moveTo>
                  <a:cubicBezTo>
                    <a:pt x="168" y="0"/>
                    <a:pt x="132" y="18"/>
                    <a:pt x="114" y="18"/>
                  </a:cubicBezTo>
                  <a:cubicBezTo>
                    <a:pt x="96" y="36"/>
                    <a:pt x="78" y="36"/>
                    <a:pt x="55" y="54"/>
                  </a:cubicBezTo>
                  <a:cubicBezTo>
                    <a:pt x="37" y="72"/>
                    <a:pt x="19" y="95"/>
                    <a:pt x="19" y="131"/>
                  </a:cubicBezTo>
                  <a:cubicBezTo>
                    <a:pt x="1" y="149"/>
                    <a:pt x="1" y="167"/>
                    <a:pt x="1" y="208"/>
                  </a:cubicBezTo>
                  <a:lnTo>
                    <a:pt x="1" y="244"/>
                  </a:lnTo>
                  <a:cubicBezTo>
                    <a:pt x="19" y="281"/>
                    <a:pt x="37" y="321"/>
                    <a:pt x="55" y="339"/>
                  </a:cubicBezTo>
                  <a:cubicBezTo>
                    <a:pt x="78" y="339"/>
                    <a:pt x="78" y="357"/>
                    <a:pt x="96" y="376"/>
                  </a:cubicBezTo>
                  <a:cubicBezTo>
                    <a:pt x="132" y="376"/>
                    <a:pt x="150" y="394"/>
                    <a:pt x="191" y="394"/>
                  </a:cubicBezTo>
                  <a:cubicBezTo>
                    <a:pt x="227" y="394"/>
                    <a:pt x="245" y="394"/>
                    <a:pt x="263" y="376"/>
                  </a:cubicBezTo>
                  <a:cubicBezTo>
                    <a:pt x="281" y="376"/>
                    <a:pt x="322" y="357"/>
                    <a:pt x="340" y="339"/>
                  </a:cubicBezTo>
                  <a:cubicBezTo>
                    <a:pt x="358" y="321"/>
                    <a:pt x="358" y="299"/>
                    <a:pt x="376" y="281"/>
                  </a:cubicBezTo>
                  <a:cubicBezTo>
                    <a:pt x="376" y="244"/>
                    <a:pt x="394" y="226"/>
                    <a:pt x="394" y="208"/>
                  </a:cubicBezTo>
                  <a:cubicBezTo>
                    <a:pt x="376" y="186"/>
                    <a:pt x="376" y="167"/>
                    <a:pt x="376" y="149"/>
                  </a:cubicBezTo>
                  <a:cubicBezTo>
                    <a:pt x="376" y="113"/>
                    <a:pt x="358" y="95"/>
                    <a:pt x="340" y="54"/>
                  </a:cubicBezTo>
                  <a:cubicBezTo>
                    <a:pt x="322" y="54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4" name="Google Shape;2584;p21"/>
            <p:cNvSpPr/>
            <p:nvPr/>
          </p:nvSpPr>
          <p:spPr>
            <a:xfrm rot="2700000">
              <a:off x="387507" y="2105744"/>
              <a:ext cx="29145" cy="29352"/>
            </a:xfrm>
            <a:custGeom>
              <a:avLst/>
              <a:gdLst/>
              <a:ahLst/>
              <a:cxnLst/>
              <a:rect l="l" t="t" r="r" b="b"/>
              <a:pathLst>
                <a:path w="281" h="283" extrusionOk="0">
                  <a:moveTo>
                    <a:pt x="150" y="0"/>
                  </a:moveTo>
                  <a:cubicBezTo>
                    <a:pt x="138" y="0"/>
                    <a:pt x="125" y="8"/>
                    <a:pt x="113" y="8"/>
                  </a:cubicBezTo>
                  <a:cubicBezTo>
                    <a:pt x="73" y="8"/>
                    <a:pt x="36" y="49"/>
                    <a:pt x="18" y="67"/>
                  </a:cubicBezTo>
                  <a:lnTo>
                    <a:pt x="18" y="121"/>
                  </a:lnTo>
                  <a:cubicBezTo>
                    <a:pt x="0" y="144"/>
                    <a:pt x="0" y="162"/>
                    <a:pt x="18" y="180"/>
                  </a:cubicBezTo>
                  <a:cubicBezTo>
                    <a:pt x="18" y="216"/>
                    <a:pt x="36" y="235"/>
                    <a:pt x="73" y="257"/>
                  </a:cubicBezTo>
                  <a:cubicBezTo>
                    <a:pt x="101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5"/>
                  </a:cubicBezTo>
                  <a:cubicBezTo>
                    <a:pt x="226" y="275"/>
                    <a:pt x="245" y="235"/>
                    <a:pt x="263" y="216"/>
                  </a:cubicBezTo>
                  <a:cubicBezTo>
                    <a:pt x="281" y="198"/>
                    <a:pt x="281" y="162"/>
                    <a:pt x="281" y="144"/>
                  </a:cubicBezTo>
                  <a:lnTo>
                    <a:pt x="281" y="85"/>
                  </a:lnTo>
                  <a:cubicBezTo>
                    <a:pt x="263" y="67"/>
                    <a:pt x="263" y="49"/>
                    <a:pt x="245" y="49"/>
                  </a:cubicBezTo>
                  <a:cubicBezTo>
                    <a:pt x="226" y="31"/>
                    <a:pt x="208" y="8"/>
                    <a:pt x="186" y="8"/>
                  </a:cubicBezTo>
                  <a:lnTo>
                    <a:pt x="168" y="8"/>
                  </a:lnTo>
                  <a:cubicBezTo>
                    <a:pt x="162" y="2"/>
                    <a:pt x="156" y="0"/>
                    <a:pt x="1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5" name="Google Shape;2585;p21"/>
            <p:cNvSpPr/>
            <p:nvPr/>
          </p:nvSpPr>
          <p:spPr>
            <a:xfrm rot="2700000">
              <a:off x="569512" y="1972928"/>
              <a:ext cx="39102" cy="39828"/>
            </a:xfrm>
            <a:custGeom>
              <a:avLst/>
              <a:gdLst/>
              <a:ahLst/>
              <a:cxnLst/>
              <a:rect l="l" t="t" r="r" b="b"/>
              <a:pathLst>
                <a:path w="377" h="384" extrusionOk="0">
                  <a:moveTo>
                    <a:pt x="191" y="0"/>
                  </a:moveTo>
                  <a:cubicBezTo>
                    <a:pt x="168" y="0"/>
                    <a:pt x="150" y="18"/>
                    <a:pt x="114" y="18"/>
                  </a:cubicBezTo>
                  <a:cubicBezTo>
                    <a:pt x="96" y="36"/>
                    <a:pt x="78" y="36"/>
                    <a:pt x="55" y="55"/>
                  </a:cubicBezTo>
                  <a:cubicBezTo>
                    <a:pt x="37" y="77"/>
                    <a:pt x="19" y="95"/>
                    <a:pt x="19" y="131"/>
                  </a:cubicBezTo>
                  <a:cubicBezTo>
                    <a:pt x="1" y="150"/>
                    <a:pt x="1" y="168"/>
                    <a:pt x="1" y="190"/>
                  </a:cubicBezTo>
                  <a:cubicBezTo>
                    <a:pt x="1" y="208"/>
                    <a:pt x="1" y="226"/>
                    <a:pt x="19" y="245"/>
                  </a:cubicBezTo>
                  <a:cubicBezTo>
                    <a:pt x="19" y="281"/>
                    <a:pt x="37" y="303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203" y="382"/>
                    <a:pt x="213" y="384"/>
                    <a:pt x="222" y="384"/>
                  </a:cubicBezTo>
                  <a:cubicBezTo>
                    <a:pt x="239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1"/>
                    <a:pt x="358" y="303"/>
                    <a:pt x="358" y="263"/>
                  </a:cubicBezTo>
                  <a:cubicBezTo>
                    <a:pt x="376" y="245"/>
                    <a:pt x="376" y="226"/>
                    <a:pt x="376" y="190"/>
                  </a:cubicBezTo>
                  <a:lnTo>
                    <a:pt x="376" y="150"/>
                  </a:lnTo>
                  <a:cubicBezTo>
                    <a:pt x="358" y="113"/>
                    <a:pt x="358" y="95"/>
                    <a:pt x="322" y="55"/>
                  </a:cubicBezTo>
                  <a:cubicBezTo>
                    <a:pt x="322" y="55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6" name="Google Shape;2586;p21"/>
            <p:cNvSpPr/>
            <p:nvPr/>
          </p:nvSpPr>
          <p:spPr>
            <a:xfrm rot="2700000">
              <a:off x="435685" y="1738312"/>
              <a:ext cx="40969" cy="42317"/>
            </a:xfrm>
            <a:custGeom>
              <a:avLst/>
              <a:gdLst/>
              <a:ahLst/>
              <a:cxnLst/>
              <a:rect l="l" t="t" r="r" b="b"/>
              <a:pathLst>
                <a:path w="395" h="408" extrusionOk="0">
                  <a:moveTo>
                    <a:pt x="227" y="1"/>
                  </a:moveTo>
                  <a:cubicBezTo>
                    <a:pt x="209" y="1"/>
                    <a:pt x="168" y="1"/>
                    <a:pt x="150" y="19"/>
                  </a:cubicBezTo>
                  <a:cubicBezTo>
                    <a:pt x="114" y="19"/>
                    <a:pt x="96" y="37"/>
                    <a:pt x="73" y="55"/>
                  </a:cubicBezTo>
                  <a:cubicBezTo>
                    <a:pt x="55" y="55"/>
                    <a:pt x="37" y="73"/>
                    <a:pt x="19" y="114"/>
                  </a:cubicBezTo>
                  <a:cubicBezTo>
                    <a:pt x="1" y="132"/>
                    <a:pt x="1" y="150"/>
                    <a:pt x="1" y="186"/>
                  </a:cubicBezTo>
                  <a:lnTo>
                    <a:pt x="1" y="263"/>
                  </a:lnTo>
                  <a:cubicBezTo>
                    <a:pt x="19" y="281"/>
                    <a:pt x="19" y="299"/>
                    <a:pt x="19" y="299"/>
                  </a:cubicBezTo>
                  <a:cubicBezTo>
                    <a:pt x="37" y="340"/>
                    <a:pt x="73" y="358"/>
                    <a:pt x="96" y="376"/>
                  </a:cubicBezTo>
                  <a:cubicBezTo>
                    <a:pt x="114" y="394"/>
                    <a:pt x="132" y="394"/>
                    <a:pt x="150" y="394"/>
                  </a:cubicBezTo>
                  <a:cubicBezTo>
                    <a:pt x="168" y="403"/>
                    <a:pt x="187" y="408"/>
                    <a:pt x="204" y="408"/>
                  </a:cubicBezTo>
                  <a:cubicBezTo>
                    <a:pt x="221" y="408"/>
                    <a:pt x="236" y="403"/>
                    <a:pt x="245" y="394"/>
                  </a:cubicBezTo>
                  <a:cubicBezTo>
                    <a:pt x="263" y="394"/>
                    <a:pt x="281" y="394"/>
                    <a:pt x="299" y="376"/>
                  </a:cubicBezTo>
                  <a:cubicBezTo>
                    <a:pt x="340" y="358"/>
                    <a:pt x="358" y="340"/>
                    <a:pt x="376" y="299"/>
                  </a:cubicBezTo>
                  <a:cubicBezTo>
                    <a:pt x="376" y="299"/>
                    <a:pt x="394" y="281"/>
                    <a:pt x="394" y="263"/>
                  </a:cubicBezTo>
                  <a:lnTo>
                    <a:pt x="394" y="168"/>
                  </a:lnTo>
                  <a:lnTo>
                    <a:pt x="394" y="150"/>
                  </a:lnTo>
                  <a:cubicBezTo>
                    <a:pt x="394" y="132"/>
                    <a:pt x="376" y="114"/>
                    <a:pt x="358" y="96"/>
                  </a:cubicBezTo>
                  <a:cubicBezTo>
                    <a:pt x="340" y="55"/>
                    <a:pt x="322" y="37"/>
                    <a:pt x="299" y="37"/>
                  </a:cubicBezTo>
                  <a:cubicBezTo>
                    <a:pt x="281" y="19"/>
                    <a:pt x="245" y="19"/>
                    <a:pt x="2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7" name="Google Shape;2587;p21"/>
            <p:cNvSpPr/>
            <p:nvPr/>
          </p:nvSpPr>
          <p:spPr>
            <a:xfrm rot="2700000">
              <a:off x="204065" y="1739360"/>
              <a:ext cx="31012" cy="29663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1" y="0"/>
                  </a:moveTo>
                  <a:cubicBezTo>
                    <a:pt x="113" y="0"/>
                    <a:pt x="113" y="0"/>
                    <a:pt x="91" y="18"/>
                  </a:cubicBezTo>
                  <a:cubicBezTo>
                    <a:pt x="72" y="18"/>
                    <a:pt x="72" y="18"/>
                    <a:pt x="54" y="41"/>
                  </a:cubicBezTo>
                  <a:cubicBezTo>
                    <a:pt x="54" y="41"/>
                    <a:pt x="36" y="41"/>
                    <a:pt x="36" y="59"/>
                  </a:cubicBezTo>
                  <a:cubicBezTo>
                    <a:pt x="18" y="59"/>
                    <a:pt x="18" y="77"/>
                    <a:pt x="18" y="95"/>
                  </a:cubicBezTo>
                  <a:cubicBezTo>
                    <a:pt x="0" y="113"/>
                    <a:pt x="0" y="131"/>
                    <a:pt x="0" y="154"/>
                  </a:cubicBezTo>
                  <a:cubicBezTo>
                    <a:pt x="0" y="154"/>
                    <a:pt x="0" y="172"/>
                    <a:pt x="18" y="190"/>
                  </a:cubicBezTo>
                  <a:lnTo>
                    <a:pt x="18" y="208"/>
                  </a:lnTo>
                  <a:cubicBezTo>
                    <a:pt x="36" y="226"/>
                    <a:pt x="36" y="226"/>
                    <a:pt x="54" y="245"/>
                  </a:cubicBezTo>
                  <a:lnTo>
                    <a:pt x="72" y="267"/>
                  </a:lnTo>
                  <a:cubicBezTo>
                    <a:pt x="91" y="267"/>
                    <a:pt x="91" y="285"/>
                    <a:pt x="113" y="285"/>
                  </a:cubicBezTo>
                  <a:lnTo>
                    <a:pt x="204" y="285"/>
                  </a:lnTo>
                  <a:cubicBezTo>
                    <a:pt x="226" y="267"/>
                    <a:pt x="244" y="267"/>
                    <a:pt x="244" y="245"/>
                  </a:cubicBezTo>
                  <a:lnTo>
                    <a:pt x="262" y="226"/>
                  </a:lnTo>
                  <a:cubicBezTo>
                    <a:pt x="281" y="208"/>
                    <a:pt x="281" y="208"/>
                    <a:pt x="281" y="190"/>
                  </a:cubicBezTo>
                  <a:cubicBezTo>
                    <a:pt x="299" y="172"/>
                    <a:pt x="299" y="154"/>
                    <a:pt x="299" y="154"/>
                  </a:cubicBezTo>
                  <a:lnTo>
                    <a:pt x="299" y="113"/>
                  </a:lnTo>
                  <a:cubicBezTo>
                    <a:pt x="281" y="95"/>
                    <a:pt x="281" y="77"/>
                    <a:pt x="262" y="59"/>
                  </a:cubicBezTo>
                  <a:lnTo>
                    <a:pt x="244" y="41"/>
                  </a:lnTo>
                  <a:lnTo>
                    <a:pt x="226" y="18"/>
                  </a:lnTo>
                  <a:cubicBezTo>
                    <a:pt x="204" y="18"/>
                    <a:pt x="204" y="0"/>
                    <a:pt x="1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8" name="Google Shape;2588;p21"/>
            <p:cNvSpPr/>
            <p:nvPr/>
          </p:nvSpPr>
          <p:spPr>
            <a:xfrm rot="2700000">
              <a:off x="546480" y="1720095"/>
              <a:ext cx="66172" cy="66795"/>
            </a:xfrm>
            <a:custGeom>
              <a:avLst/>
              <a:gdLst/>
              <a:ahLst/>
              <a:cxnLst/>
              <a:rect l="l" t="t" r="r" b="b"/>
              <a:pathLst>
                <a:path w="638" h="644" extrusionOk="0">
                  <a:moveTo>
                    <a:pt x="321" y="1"/>
                  </a:moveTo>
                  <a:cubicBezTo>
                    <a:pt x="281" y="1"/>
                    <a:pt x="244" y="1"/>
                    <a:pt x="208" y="19"/>
                  </a:cubicBezTo>
                  <a:cubicBezTo>
                    <a:pt x="167" y="37"/>
                    <a:pt x="131" y="55"/>
                    <a:pt x="95" y="96"/>
                  </a:cubicBezTo>
                  <a:cubicBezTo>
                    <a:pt x="54" y="114"/>
                    <a:pt x="36" y="150"/>
                    <a:pt x="36" y="191"/>
                  </a:cubicBezTo>
                  <a:cubicBezTo>
                    <a:pt x="18" y="227"/>
                    <a:pt x="0" y="281"/>
                    <a:pt x="0" y="322"/>
                  </a:cubicBezTo>
                  <a:cubicBezTo>
                    <a:pt x="0" y="340"/>
                    <a:pt x="18" y="376"/>
                    <a:pt x="18" y="394"/>
                  </a:cubicBezTo>
                  <a:cubicBezTo>
                    <a:pt x="36" y="453"/>
                    <a:pt x="54" y="508"/>
                    <a:pt x="95" y="548"/>
                  </a:cubicBezTo>
                  <a:cubicBezTo>
                    <a:pt x="167" y="603"/>
                    <a:pt x="244" y="643"/>
                    <a:pt x="321" y="643"/>
                  </a:cubicBezTo>
                  <a:cubicBezTo>
                    <a:pt x="376" y="643"/>
                    <a:pt x="412" y="643"/>
                    <a:pt x="452" y="621"/>
                  </a:cubicBezTo>
                  <a:cubicBezTo>
                    <a:pt x="489" y="603"/>
                    <a:pt x="525" y="584"/>
                    <a:pt x="547" y="548"/>
                  </a:cubicBezTo>
                  <a:cubicBezTo>
                    <a:pt x="584" y="508"/>
                    <a:pt x="602" y="489"/>
                    <a:pt x="620" y="453"/>
                  </a:cubicBezTo>
                  <a:cubicBezTo>
                    <a:pt x="638" y="394"/>
                    <a:pt x="638" y="358"/>
                    <a:pt x="638" y="322"/>
                  </a:cubicBezTo>
                  <a:lnTo>
                    <a:pt x="638" y="227"/>
                  </a:lnTo>
                  <a:cubicBezTo>
                    <a:pt x="620" y="168"/>
                    <a:pt x="584" y="132"/>
                    <a:pt x="547" y="96"/>
                  </a:cubicBezTo>
                  <a:cubicBezTo>
                    <a:pt x="489" y="37"/>
                    <a:pt x="412" y="1"/>
                    <a:pt x="3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9" name="Google Shape;2589;p21"/>
            <p:cNvSpPr/>
            <p:nvPr/>
          </p:nvSpPr>
          <p:spPr>
            <a:xfrm rot="2700000">
              <a:off x="683959" y="2172981"/>
              <a:ext cx="40865" cy="36716"/>
            </a:xfrm>
            <a:custGeom>
              <a:avLst/>
              <a:gdLst/>
              <a:ahLst/>
              <a:cxnLst/>
              <a:rect l="l" t="t" r="r" b="b"/>
              <a:pathLst>
                <a:path w="394" h="354" extrusionOk="0">
                  <a:moveTo>
                    <a:pt x="211" y="0"/>
                  </a:moveTo>
                  <a:cubicBezTo>
                    <a:pt x="171" y="0"/>
                    <a:pt x="129" y="16"/>
                    <a:pt x="95" y="38"/>
                  </a:cubicBezTo>
                  <a:cubicBezTo>
                    <a:pt x="55" y="61"/>
                    <a:pt x="37" y="79"/>
                    <a:pt x="18" y="97"/>
                  </a:cubicBezTo>
                  <a:cubicBezTo>
                    <a:pt x="18" y="115"/>
                    <a:pt x="0" y="151"/>
                    <a:pt x="0" y="174"/>
                  </a:cubicBezTo>
                  <a:cubicBezTo>
                    <a:pt x="0" y="210"/>
                    <a:pt x="18" y="228"/>
                    <a:pt x="18" y="264"/>
                  </a:cubicBezTo>
                  <a:cubicBezTo>
                    <a:pt x="37" y="287"/>
                    <a:pt x="55" y="305"/>
                    <a:pt x="95" y="323"/>
                  </a:cubicBezTo>
                  <a:cubicBezTo>
                    <a:pt x="127" y="344"/>
                    <a:pt x="167" y="353"/>
                    <a:pt x="205" y="353"/>
                  </a:cubicBezTo>
                  <a:cubicBezTo>
                    <a:pt x="232" y="353"/>
                    <a:pt x="258" y="349"/>
                    <a:pt x="281" y="341"/>
                  </a:cubicBezTo>
                  <a:cubicBezTo>
                    <a:pt x="299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99" y="38"/>
                    <a:pt x="281" y="20"/>
                  </a:cubicBezTo>
                  <a:cubicBezTo>
                    <a:pt x="260" y="6"/>
                    <a:pt x="236" y="0"/>
                    <a:pt x="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0" name="Google Shape;2590;p21"/>
            <p:cNvSpPr/>
            <p:nvPr/>
          </p:nvSpPr>
          <p:spPr>
            <a:xfrm rot="2700000">
              <a:off x="493587" y="2276336"/>
              <a:ext cx="80278" cy="77167"/>
            </a:xfrm>
            <a:custGeom>
              <a:avLst/>
              <a:gdLst/>
              <a:ahLst/>
              <a:cxnLst/>
              <a:rect l="l" t="t" r="r" b="b"/>
              <a:pathLst>
                <a:path w="774" h="744" extrusionOk="0">
                  <a:moveTo>
                    <a:pt x="380" y="0"/>
                  </a:moveTo>
                  <a:cubicBezTo>
                    <a:pt x="303" y="0"/>
                    <a:pt x="244" y="18"/>
                    <a:pt x="190" y="59"/>
                  </a:cubicBezTo>
                  <a:cubicBezTo>
                    <a:pt x="113" y="95"/>
                    <a:pt x="77" y="150"/>
                    <a:pt x="41" y="227"/>
                  </a:cubicBezTo>
                  <a:cubicBezTo>
                    <a:pt x="18" y="285"/>
                    <a:pt x="0" y="340"/>
                    <a:pt x="18" y="417"/>
                  </a:cubicBezTo>
                  <a:cubicBezTo>
                    <a:pt x="18" y="489"/>
                    <a:pt x="59" y="566"/>
                    <a:pt x="113" y="625"/>
                  </a:cubicBezTo>
                  <a:lnTo>
                    <a:pt x="113" y="643"/>
                  </a:lnTo>
                  <a:cubicBezTo>
                    <a:pt x="187" y="717"/>
                    <a:pt x="294" y="744"/>
                    <a:pt x="402" y="744"/>
                  </a:cubicBezTo>
                  <a:cubicBezTo>
                    <a:pt x="432" y="744"/>
                    <a:pt x="463" y="742"/>
                    <a:pt x="493" y="738"/>
                  </a:cubicBezTo>
                  <a:cubicBezTo>
                    <a:pt x="606" y="697"/>
                    <a:pt x="719" y="602"/>
                    <a:pt x="738" y="471"/>
                  </a:cubicBezTo>
                  <a:cubicBezTo>
                    <a:pt x="774" y="340"/>
                    <a:pt x="738" y="208"/>
                    <a:pt x="643" y="113"/>
                  </a:cubicBezTo>
                  <a:cubicBezTo>
                    <a:pt x="606" y="59"/>
                    <a:pt x="548" y="37"/>
                    <a:pt x="493" y="18"/>
                  </a:cubicBezTo>
                  <a:cubicBezTo>
                    <a:pt x="455" y="9"/>
                    <a:pt x="421" y="5"/>
                    <a:pt x="388" y="5"/>
                  </a:cubicBezTo>
                  <a:cubicBezTo>
                    <a:pt x="369" y="5"/>
                    <a:pt x="351" y="6"/>
                    <a:pt x="332" y="9"/>
                  </a:cubicBezTo>
                  <a:lnTo>
                    <a:pt x="332" y="9"/>
                  </a:lnTo>
                  <a:cubicBezTo>
                    <a:pt x="346" y="5"/>
                    <a:pt x="360" y="0"/>
                    <a:pt x="3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1" name="Google Shape;2591;p21"/>
            <p:cNvSpPr/>
            <p:nvPr/>
          </p:nvSpPr>
          <p:spPr>
            <a:xfrm rot="2700000">
              <a:off x="803775" y="2227063"/>
              <a:ext cx="35264" cy="39517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3" y="1"/>
                  </a:moveTo>
                  <a:cubicBezTo>
                    <a:pt x="155" y="19"/>
                    <a:pt x="136" y="19"/>
                    <a:pt x="136" y="19"/>
                  </a:cubicBezTo>
                  <a:cubicBezTo>
                    <a:pt x="114" y="19"/>
                    <a:pt x="96" y="19"/>
                    <a:pt x="96" y="41"/>
                  </a:cubicBezTo>
                  <a:cubicBezTo>
                    <a:pt x="78" y="41"/>
                    <a:pt x="60" y="59"/>
                    <a:pt x="41" y="77"/>
                  </a:cubicBezTo>
                  <a:cubicBezTo>
                    <a:pt x="23" y="96"/>
                    <a:pt x="23" y="114"/>
                    <a:pt x="23" y="132"/>
                  </a:cubicBezTo>
                  <a:cubicBezTo>
                    <a:pt x="23" y="132"/>
                    <a:pt x="1" y="154"/>
                    <a:pt x="1" y="172"/>
                  </a:cubicBezTo>
                  <a:lnTo>
                    <a:pt x="1" y="245"/>
                  </a:lnTo>
                  <a:cubicBezTo>
                    <a:pt x="23" y="286"/>
                    <a:pt x="41" y="304"/>
                    <a:pt x="60" y="322"/>
                  </a:cubicBezTo>
                  <a:cubicBezTo>
                    <a:pt x="78" y="358"/>
                    <a:pt x="136" y="381"/>
                    <a:pt x="173" y="381"/>
                  </a:cubicBezTo>
                  <a:cubicBezTo>
                    <a:pt x="191" y="381"/>
                    <a:pt x="209" y="381"/>
                    <a:pt x="227" y="358"/>
                  </a:cubicBezTo>
                  <a:cubicBezTo>
                    <a:pt x="250" y="358"/>
                    <a:pt x="268" y="340"/>
                    <a:pt x="286" y="322"/>
                  </a:cubicBezTo>
                  <a:cubicBezTo>
                    <a:pt x="304" y="304"/>
                    <a:pt x="322" y="286"/>
                    <a:pt x="322" y="245"/>
                  </a:cubicBezTo>
                  <a:cubicBezTo>
                    <a:pt x="340" y="227"/>
                    <a:pt x="340" y="191"/>
                    <a:pt x="322" y="172"/>
                  </a:cubicBezTo>
                  <a:lnTo>
                    <a:pt x="322" y="132"/>
                  </a:lnTo>
                  <a:cubicBezTo>
                    <a:pt x="322" y="114"/>
                    <a:pt x="322" y="96"/>
                    <a:pt x="304" y="96"/>
                  </a:cubicBezTo>
                  <a:cubicBezTo>
                    <a:pt x="304" y="77"/>
                    <a:pt x="286" y="59"/>
                    <a:pt x="268" y="41"/>
                  </a:cubicBezTo>
                  <a:cubicBezTo>
                    <a:pt x="268" y="41"/>
                    <a:pt x="250" y="19"/>
                    <a:pt x="227" y="19"/>
                  </a:cubicBezTo>
                  <a:cubicBezTo>
                    <a:pt x="209" y="19"/>
                    <a:pt x="191" y="1"/>
                    <a:pt x="1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2" name="Google Shape;2592;p21"/>
            <p:cNvSpPr/>
            <p:nvPr/>
          </p:nvSpPr>
          <p:spPr>
            <a:xfrm rot="2700000">
              <a:off x="697791" y="2351185"/>
              <a:ext cx="61090" cy="47088"/>
            </a:xfrm>
            <a:custGeom>
              <a:avLst/>
              <a:gdLst/>
              <a:ahLst/>
              <a:cxnLst/>
              <a:rect l="l" t="t" r="r" b="b"/>
              <a:pathLst>
                <a:path w="589" h="454" extrusionOk="0">
                  <a:moveTo>
                    <a:pt x="304" y="1"/>
                  </a:moveTo>
                  <a:cubicBezTo>
                    <a:pt x="1" y="1"/>
                    <a:pt x="1" y="453"/>
                    <a:pt x="304" y="453"/>
                  </a:cubicBezTo>
                  <a:cubicBezTo>
                    <a:pt x="589" y="453"/>
                    <a:pt x="589" y="1"/>
                    <a:pt x="30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3" name="Google Shape;2593;p21"/>
            <p:cNvSpPr/>
            <p:nvPr/>
          </p:nvSpPr>
          <p:spPr>
            <a:xfrm rot="2700000">
              <a:off x="178696" y="2085104"/>
              <a:ext cx="51237" cy="48851"/>
            </a:xfrm>
            <a:custGeom>
              <a:avLst/>
              <a:gdLst/>
              <a:ahLst/>
              <a:cxnLst/>
              <a:rect l="l" t="t" r="r" b="b"/>
              <a:pathLst>
                <a:path w="494" h="471" extrusionOk="0">
                  <a:moveTo>
                    <a:pt x="245" y="0"/>
                  </a:moveTo>
                  <a:cubicBezTo>
                    <a:pt x="208" y="0"/>
                    <a:pt x="172" y="0"/>
                    <a:pt x="154" y="18"/>
                  </a:cubicBezTo>
                  <a:cubicBezTo>
                    <a:pt x="113" y="18"/>
                    <a:pt x="95" y="36"/>
                    <a:pt x="77" y="54"/>
                  </a:cubicBezTo>
                  <a:cubicBezTo>
                    <a:pt x="59" y="72"/>
                    <a:pt x="41" y="113"/>
                    <a:pt x="18" y="131"/>
                  </a:cubicBezTo>
                  <a:cubicBezTo>
                    <a:pt x="0" y="167"/>
                    <a:pt x="0" y="208"/>
                    <a:pt x="0" y="226"/>
                  </a:cubicBezTo>
                  <a:cubicBezTo>
                    <a:pt x="0" y="262"/>
                    <a:pt x="0" y="280"/>
                    <a:pt x="18" y="299"/>
                  </a:cubicBezTo>
                  <a:cubicBezTo>
                    <a:pt x="18" y="339"/>
                    <a:pt x="41" y="375"/>
                    <a:pt x="77" y="394"/>
                  </a:cubicBezTo>
                  <a:cubicBezTo>
                    <a:pt x="95" y="412"/>
                    <a:pt x="113" y="434"/>
                    <a:pt x="113" y="434"/>
                  </a:cubicBezTo>
                  <a:cubicBezTo>
                    <a:pt x="154" y="470"/>
                    <a:pt x="208" y="470"/>
                    <a:pt x="245" y="470"/>
                  </a:cubicBezTo>
                  <a:cubicBezTo>
                    <a:pt x="285" y="470"/>
                    <a:pt x="303" y="470"/>
                    <a:pt x="340" y="452"/>
                  </a:cubicBezTo>
                  <a:cubicBezTo>
                    <a:pt x="358" y="452"/>
                    <a:pt x="398" y="434"/>
                    <a:pt x="416" y="394"/>
                  </a:cubicBezTo>
                  <a:cubicBezTo>
                    <a:pt x="435" y="375"/>
                    <a:pt x="453" y="357"/>
                    <a:pt x="471" y="321"/>
                  </a:cubicBezTo>
                  <a:cubicBezTo>
                    <a:pt x="471" y="299"/>
                    <a:pt x="493" y="262"/>
                    <a:pt x="493" y="226"/>
                  </a:cubicBezTo>
                  <a:cubicBezTo>
                    <a:pt x="493" y="208"/>
                    <a:pt x="471" y="185"/>
                    <a:pt x="471" y="167"/>
                  </a:cubicBezTo>
                  <a:cubicBezTo>
                    <a:pt x="471" y="131"/>
                    <a:pt x="435" y="95"/>
                    <a:pt x="416" y="54"/>
                  </a:cubicBezTo>
                  <a:cubicBezTo>
                    <a:pt x="398" y="54"/>
                    <a:pt x="380" y="36"/>
                    <a:pt x="358" y="18"/>
                  </a:cubicBezTo>
                  <a:cubicBezTo>
                    <a:pt x="321" y="0"/>
                    <a:pt x="285" y="0"/>
                    <a:pt x="2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4" name="Google Shape;2594;p21"/>
            <p:cNvSpPr/>
            <p:nvPr/>
          </p:nvSpPr>
          <p:spPr>
            <a:xfrm rot="2700000">
              <a:off x="310667" y="2268172"/>
              <a:ext cx="33501" cy="31012"/>
            </a:xfrm>
            <a:custGeom>
              <a:avLst/>
              <a:gdLst/>
              <a:ahLst/>
              <a:cxnLst/>
              <a:rect l="l" t="t" r="r" b="b"/>
              <a:pathLst>
                <a:path w="323" h="299" extrusionOk="0">
                  <a:moveTo>
                    <a:pt x="168" y="0"/>
                  </a:moveTo>
                  <a:cubicBezTo>
                    <a:pt x="150" y="0"/>
                    <a:pt x="114" y="0"/>
                    <a:pt x="96" y="18"/>
                  </a:cubicBezTo>
                  <a:cubicBezTo>
                    <a:pt x="78" y="18"/>
                    <a:pt x="78" y="18"/>
                    <a:pt x="78" y="36"/>
                  </a:cubicBezTo>
                  <a:cubicBezTo>
                    <a:pt x="37" y="36"/>
                    <a:pt x="37" y="55"/>
                    <a:pt x="19" y="73"/>
                  </a:cubicBezTo>
                  <a:cubicBezTo>
                    <a:pt x="1" y="91"/>
                    <a:pt x="1" y="113"/>
                    <a:pt x="1" y="150"/>
                  </a:cubicBezTo>
                  <a:cubicBezTo>
                    <a:pt x="1" y="168"/>
                    <a:pt x="1" y="186"/>
                    <a:pt x="19" y="204"/>
                  </a:cubicBezTo>
                  <a:cubicBezTo>
                    <a:pt x="37" y="226"/>
                    <a:pt x="37" y="245"/>
                    <a:pt x="78" y="263"/>
                  </a:cubicBezTo>
                  <a:lnTo>
                    <a:pt x="96" y="281"/>
                  </a:lnTo>
                  <a:cubicBezTo>
                    <a:pt x="114" y="281"/>
                    <a:pt x="150" y="299"/>
                    <a:pt x="168" y="299"/>
                  </a:cubicBezTo>
                  <a:cubicBezTo>
                    <a:pt x="191" y="299"/>
                    <a:pt x="227" y="281"/>
                    <a:pt x="245" y="281"/>
                  </a:cubicBezTo>
                  <a:cubicBezTo>
                    <a:pt x="281" y="245"/>
                    <a:pt x="322" y="204"/>
                    <a:pt x="322" y="150"/>
                  </a:cubicBezTo>
                  <a:cubicBezTo>
                    <a:pt x="322" y="91"/>
                    <a:pt x="281" y="36"/>
                    <a:pt x="245" y="18"/>
                  </a:cubicBezTo>
                  <a:cubicBezTo>
                    <a:pt x="227" y="0"/>
                    <a:pt x="191" y="0"/>
                    <a:pt x="1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5" name="Google Shape;2595;p21"/>
            <p:cNvSpPr/>
            <p:nvPr/>
          </p:nvSpPr>
          <p:spPr>
            <a:xfrm rot="2700000">
              <a:off x="552747" y="2401195"/>
              <a:ext cx="89716" cy="89716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1" y="0"/>
                  </a:moveTo>
                  <a:cubicBezTo>
                    <a:pt x="376" y="0"/>
                    <a:pt x="318" y="19"/>
                    <a:pt x="281" y="37"/>
                  </a:cubicBezTo>
                  <a:cubicBezTo>
                    <a:pt x="227" y="55"/>
                    <a:pt x="168" y="91"/>
                    <a:pt x="132" y="132"/>
                  </a:cubicBezTo>
                  <a:cubicBezTo>
                    <a:pt x="91" y="168"/>
                    <a:pt x="55" y="227"/>
                    <a:pt x="55" y="263"/>
                  </a:cubicBezTo>
                  <a:cubicBezTo>
                    <a:pt x="19" y="317"/>
                    <a:pt x="1" y="376"/>
                    <a:pt x="19" y="430"/>
                  </a:cubicBezTo>
                  <a:lnTo>
                    <a:pt x="19" y="543"/>
                  </a:lnTo>
                  <a:cubicBezTo>
                    <a:pt x="55" y="620"/>
                    <a:pt x="73" y="679"/>
                    <a:pt x="132" y="733"/>
                  </a:cubicBezTo>
                  <a:cubicBezTo>
                    <a:pt x="168" y="751"/>
                    <a:pt x="186" y="792"/>
                    <a:pt x="227" y="810"/>
                  </a:cubicBezTo>
                  <a:cubicBezTo>
                    <a:pt x="281" y="846"/>
                    <a:pt x="358" y="864"/>
                    <a:pt x="431" y="864"/>
                  </a:cubicBezTo>
                  <a:cubicBezTo>
                    <a:pt x="490" y="864"/>
                    <a:pt x="544" y="846"/>
                    <a:pt x="603" y="828"/>
                  </a:cubicBezTo>
                  <a:cubicBezTo>
                    <a:pt x="657" y="810"/>
                    <a:pt x="698" y="769"/>
                    <a:pt x="734" y="733"/>
                  </a:cubicBezTo>
                  <a:cubicBezTo>
                    <a:pt x="793" y="697"/>
                    <a:pt x="811" y="656"/>
                    <a:pt x="829" y="602"/>
                  </a:cubicBezTo>
                  <a:cubicBezTo>
                    <a:pt x="865" y="543"/>
                    <a:pt x="865" y="489"/>
                    <a:pt x="865" y="430"/>
                  </a:cubicBezTo>
                  <a:cubicBezTo>
                    <a:pt x="865" y="394"/>
                    <a:pt x="865" y="358"/>
                    <a:pt x="847" y="317"/>
                  </a:cubicBezTo>
                  <a:cubicBezTo>
                    <a:pt x="829" y="245"/>
                    <a:pt x="793" y="186"/>
                    <a:pt x="734" y="132"/>
                  </a:cubicBezTo>
                  <a:cubicBezTo>
                    <a:pt x="716" y="114"/>
                    <a:pt x="680" y="91"/>
                    <a:pt x="657" y="73"/>
                  </a:cubicBezTo>
                  <a:cubicBezTo>
                    <a:pt x="585" y="19"/>
                    <a:pt x="508" y="0"/>
                    <a:pt x="4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6" name="Google Shape;2596;p21"/>
            <p:cNvSpPr/>
            <p:nvPr/>
          </p:nvSpPr>
          <p:spPr>
            <a:xfrm rot="2700000">
              <a:off x="119587" y="1873792"/>
              <a:ext cx="54971" cy="54971"/>
            </a:xfrm>
            <a:custGeom>
              <a:avLst/>
              <a:gdLst/>
              <a:ahLst/>
              <a:cxnLst/>
              <a:rect l="l" t="t" r="r" b="b"/>
              <a:pathLst>
                <a:path w="530" h="530" extrusionOk="0">
                  <a:moveTo>
                    <a:pt x="263" y="0"/>
                  </a:moveTo>
                  <a:cubicBezTo>
                    <a:pt x="245" y="0"/>
                    <a:pt x="209" y="0"/>
                    <a:pt x="173" y="23"/>
                  </a:cubicBezTo>
                  <a:cubicBezTo>
                    <a:pt x="132" y="41"/>
                    <a:pt x="114" y="59"/>
                    <a:pt x="96" y="77"/>
                  </a:cubicBezTo>
                  <a:cubicBezTo>
                    <a:pt x="59" y="95"/>
                    <a:pt x="37" y="136"/>
                    <a:pt x="37" y="172"/>
                  </a:cubicBezTo>
                  <a:cubicBezTo>
                    <a:pt x="19" y="190"/>
                    <a:pt x="1" y="227"/>
                    <a:pt x="19" y="267"/>
                  </a:cubicBezTo>
                  <a:lnTo>
                    <a:pt x="19" y="340"/>
                  </a:lnTo>
                  <a:cubicBezTo>
                    <a:pt x="37" y="380"/>
                    <a:pt x="59" y="417"/>
                    <a:pt x="96" y="453"/>
                  </a:cubicBezTo>
                  <a:cubicBezTo>
                    <a:pt x="114" y="453"/>
                    <a:pt x="114" y="475"/>
                    <a:pt x="132" y="494"/>
                  </a:cubicBezTo>
                  <a:cubicBezTo>
                    <a:pt x="191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5"/>
                    <a:pt x="453" y="453"/>
                  </a:cubicBezTo>
                  <a:cubicBezTo>
                    <a:pt x="489" y="417"/>
                    <a:pt x="512" y="399"/>
                    <a:pt x="512" y="362"/>
                  </a:cubicBezTo>
                  <a:cubicBezTo>
                    <a:pt x="530" y="340"/>
                    <a:pt x="530" y="304"/>
                    <a:pt x="530" y="267"/>
                  </a:cubicBezTo>
                  <a:lnTo>
                    <a:pt x="530" y="190"/>
                  </a:lnTo>
                  <a:cubicBezTo>
                    <a:pt x="512" y="154"/>
                    <a:pt x="489" y="114"/>
                    <a:pt x="453" y="77"/>
                  </a:cubicBezTo>
                  <a:cubicBezTo>
                    <a:pt x="435" y="59"/>
                    <a:pt x="417" y="59"/>
                    <a:pt x="399" y="41"/>
                  </a:cubicBezTo>
                  <a:cubicBezTo>
                    <a:pt x="358" y="23"/>
                    <a:pt x="322" y="0"/>
                    <a:pt x="26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7" name="Google Shape;2597;p21"/>
            <p:cNvSpPr/>
            <p:nvPr/>
          </p:nvSpPr>
          <p:spPr>
            <a:xfrm rot="2700000">
              <a:off x="694069" y="1773751"/>
              <a:ext cx="50718" cy="50718"/>
            </a:xfrm>
            <a:custGeom>
              <a:avLst/>
              <a:gdLst/>
              <a:ahLst/>
              <a:cxnLst/>
              <a:rect l="l" t="t" r="r" b="b"/>
              <a:pathLst>
                <a:path w="489" h="489" extrusionOk="0">
                  <a:moveTo>
                    <a:pt x="244" y="0"/>
                  </a:moveTo>
                  <a:cubicBezTo>
                    <a:pt x="204" y="0"/>
                    <a:pt x="167" y="0"/>
                    <a:pt x="149" y="18"/>
                  </a:cubicBezTo>
                  <a:cubicBezTo>
                    <a:pt x="113" y="18"/>
                    <a:pt x="91" y="37"/>
                    <a:pt x="54" y="55"/>
                  </a:cubicBezTo>
                  <a:cubicBezTo>
                    <a:pt x="36" y="95"/>
                    <a:pt x="18" y="113"/>
                    <a:pt x="18" y="150"/>
                  </a:cubicBezTo>
                  <a:cubicBezTo>
                    <a:pt x="0" y="168"/>
                    <a:pt x="0" y="208"/>
                    <a:pt x="0" y="245"/>
                  </a:cubicBezTo>
                  <a:lnTo>
                    <a:pt x="0" y="303"/>
                  </a:lnTo>
                  <a:cubicBezTo>
                    <a:pt x="18" y="340"/>
                    <a:pt x="36" y="376"/>
                    <a:pt x="54" y="417"/>
                  </a:cubicBezTo>
                  <a:cubicBezTo>
                    <a:pt x="72" y="417"/>
                    <a:pt x="91" y="435"/>
                    <a:pt x="113" y="453"/>
                  </a:cubicBezTo>
                  <a:cubicBezTo>
                    <a:pt x="149" y="471"/>
                    <a:pt x="186" y="489"/>
                    <a:pt x="244" y="489"/>
                  </a:cubicBezTo>
                  <a:cubicBezTo>
                    <a:pt x="262" y="489"/>
                    <a:pt x="299" y="471"/>
                    <a:pt x="339" y="453"/>
                  </a:cubicBezTo>
                  <a:cubicBezTo>
                    <a:pt x="357" y="453"/>
                    <a:pt x="394" y="435"/>
                    <a:pt x="412" y="417"/>
                  </a:cubicBezTo>
                  <a:cubicBezTo>
                    <a:pt x="430" y="394"/>
                    <a:pt x="452" y="358"/>
                    <a:pt x="471" y="340"/>
                  </a:cubicBezTo>
                  <a:cubicBezTo>
                    <a:pt x="471" y="303"/>
                    <a:pt x="489" y="263"/>
                    <a:pt x="489" y="245"/>
                  </a:cubicBezTo>
                  <a:cubicBezTo>
                    <a:pt x="471" y="208"/>
                    <a:pt x="471" y="190"/>
                    <a:pt x="471" y="168"/>
                  </a:cubicBezTo>
                  <a:cubicBezTo>
                    <a:pt x="471" y="132"/>
                    <a:pt x="430" y="95"/>
                    <a:pt x="412" y="55"/>
                  </a:cubicBezTo>
                  <a:cubicBezTo>
                    <a:pt x="394" y="55"/>
                    <a:pt x="376" y="37"/>
                    <a:pt x="357" y="18"/>
                  </a:cubicBezTo>
                  <a:cubicBezTo>
                    <a:pt x="317" y="0"/>
                    <a:pt x="281" y="0"/>
                    <a:pt x="2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8" name="Google Shape;2598;p21"/>
            <p:cNvSpPr/>
            <p:nvPr/>
          </p:nvSpPr>
          <p:spPr>
            <a:xfrm rot="2700000">
              <a:off x="849599" y="2096680"/>
              <a:ext cx="64409" cy="66691"/>
            </a:xfrm>
            <a:custGeom>
              <a:avLst/>
              <a:gdLst/>
              <a:ahLst/>
              <a:cxnLst/>
              <a:rect l="l" t="t" r="r" b="b"/>
              <a:pathLst>
                <a:path w="621" h="643" extrusionOk="0">
                  <a:moveTo>
                    <a:pt x="300" y="1"/>
                  </a:moveTo>
                  <a:cubicBezTo>
                    <a:pt x="263" y="1"/>
                    <a:pt x="227" y="1"/>
                    <a:pt x="186" y="41"/>
                  </a:cubicBezTo>
                  <a:cubicBezTo>
                    <a:pt x="150" y="41"/>
                    <a:pt x="114" y="59"/>
                    <a:pt x="96" y="96"/>
                  </a:cubicBezTo>
                  <a:cubicBezTo>
                    <a:pt x="55" y="136"/>
                    <a:pt x="37" y="154"/>
                    <a:pt x="19" y="191"/>
                  </a:cubicBezTo>
                  <a:cubicBezTo>
                    <a:pt x="1" y="227"/>
                    <a:pt x="1" y="286"/>
                    <a:pt x="1" y="322"/>
                  </a:cubicBezTo>
                  <a:lnTo>
                    <a:pt x="1" y="399"/>
                  </a:lnTo>
                  <a:cubicBezTo>
                    <a:pt x="19" y="453"/>
                    <a:pt x="55" y="512"/>
                    <a:pt x="96" y="548"/>
                  </a:cubicBezTo>
                  <a:cubicBezTo>
                    <a:pt x="114" y="566"/>
                    <a:pt x="132" y="566"/>
                    <a:pt x="150" y="589"/>
                  </a:cubicBezTo>
                  <a:cubicBezTo>
                    <a:pt x="209" y="625"/>
                    <a:pt x="245" y="643"/>
                    <a:pt x="300" y="643"/>
                  </a:cubicBezTo>
                  <a:cubicBezTo>
                    <a:pt x="358" y="643"/>
                    <a:pt x="395" y="625"/>
                    <a:pt x="435" y="607"/>
                  </a:cubicBezTo>
                  <a:cubicBezTo>
                    <a:pt x="471" y="589"/>
                    <a:pt x="508" y="566"/>
                    <a:pt x="526" y="548"/>
                  </a:cubicBezTo>
                  <a:cubicBezTo>
                    <a:pt x="566" y="512"/>
                    <a:pt x="585" y="476"/>
                    <a:pt x="603" y="435"/>
                  </a:cubicBezTo>
                  <a:cubicBezTo>
                    <a:pt x="621" y="399"/>
                    <a:pt x="621" y="362"/>
                    <a:pt x="621" y="322"/>
                  </a:cubicBezTo>
                  <a:lnTo>
                    <a:pt x="621" y="227"/>
                  </a:lnTo>
                  <a:cubicBezTo>
                    <a:pt x="603" y="191"/>
                    <a:pt x="566" y="136"/>
                    <a:pt x="526" y="96"/>
                  </a:cubicBezTo>
                  <a:cubicBezTo>
                    <a:pt x="508" y="77"/>
                    <a:pt x="490" y="59"/>
                    <a:pt x="471" y="41"/>
                  </a:cubicBezTo>
                  <a:cubicBezTo>
                    <a:pt x="413" y="23"/>
                    <a:pt x="358" y="1"/>
                    <a:pt x="30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9" name="Google Shape;2599;p21"/>
            <p:cNvSpPr/>
            <p:nvPr/>
          </p:nvSpPr>
          <p:spPr>
            <a:xfrm rot="2700000">
              <a:off x="841068" y="2359660"/>
              <a:ext cx="35264" cy="31530"/>
            </a:xfrm>
            <a:custGeom>
              <a:avLst/>
              <a:gdLst/>
              <a:ahLst/>
              <a:cxnLst/>
              <a:rect l="l" t="t" r="r" b="b"/>
              <a:pathLst>
                <a:path w="340" h="304" extrusionOk="0">
                  <a:moveTo>
                    <a:pt x="154" y="0"/>
                  </a:moveTo>
                  <a:cubicBezTo>
                    <a:pt x="114" y="0"/>
                    <a:pt x="78" y="18"/>
                    <a:pt x="41" y="59"/>
                  </a:cubicBezTo>
                  <a:cubicBezTo>
                    <a:pt x="41" y="59"/>
                    <a:pt x="23" y="77"/>
                    <a:pt x="23" y="95"/>
                  </a:cubicBezTo>
                  <a:cubicBezTo>
                    <a:pt x="1" y="131"/>
                    <a:pt x="1" y="190"/>
                    <a:pt x="23" y="226"/>
                  </a:cubicBezTo>
                  <a:cubicBezTo>
                    <a:pt x="23" y="226"/>
                    <a:pt x="41" y="226"/>
                    <a:pt x="41" y="244"/>
                  </a:cubicBezTo>
                  <a:cubicBezTo>
                    <a:pt x="59" y="285"/>
                    <a:pt x="114" y="303"/>
                    <a:pt x="154" y="303"/>
                  </a:cubicBezTo>
                  <a:cubicBezTo>
                    <a:pt x="191" y="303"/>
                    <a:pt x="227" y="303"/>
                    <a:pt x="249" y="285"/>
                  </a:cubicBezTo>
                  <a:lnTo>
                    <a:pt x="286" y="285"/>
                  </a:lnTo>
                  <a:cubicBezTo>
                    <a:pt x="304" y="262"/>
                    <a:pt x="304" y="244"/>
                    <a:pt x="322" y="244"/>
                  </a:cubicBezTo>
                  <a:cubicBezTo>
                    <a:pt x="340" y="208"/>
                    <a:pt x="340" y="190"/>
                    <a:pt x="340" y="149"/>
                  </a:cubicBezTo>
                  <a:cubicBezTo>
                    <a:pt x="340" y="131"/>
                    <a:pt x="340" y="113"/>
                    <a:pt x="322" y="77"/>
                  </a:cubicBezTo>
                  <a:cubicBezTo>
                    <a:pt x="322" y="59"/>
                    <a:pt x="286" y="18"/>
                    <a:pt x="249" y="18"/>
                  </a:cubicBezTo>
                  <a:cubicBezTo>
                    <a:pt x="227" y="18"/>
                    <a:pt x="191" y="0"/>
                    <a:pt x="1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00" name="Google Shape;2600;p21"/>
            <p:cNvSpPr/>
            <p:nvPr/>
          </p:nvSpPr>
          <p:spPr>
            <a:xfrm rot="2700000">
              <a:off x="432433" y="1997563"/>
              <a:ext cx="37131" cy="37131"/>
            </a:xfrm>
            <a:custGeom>
              <a:avLst/>
              <a:gdLst/>
              <a:ahLst/>
              <a:cxnLst/>
              <a:rect l="l" t="t" r="r" b="b"/>
              <a:pathLst>
                <a:path w="358" h="358" extrusionOk="0">
                  <a:moveTo>
                    <a:pt x="172" y="0"/>
                  </a:moveTo>
                  <a:cubicBezTo>
                    <a:pt x="149" y="0"/>
                    <a:pt x="131" y="0"/>
                    <a:pt x="95" y="18"/>
                  </a:cubicBezTo>
                  <a:cubicBezTo>
                    <a:pt x="77" y="18"/>
                    <a:pt x="59" y="36"/>
                    <a:pt x="36" y="54"/>
                  </a:cubicBezTo>
                  <a:cubicBezTo>
                    <a:pt x="36" y="73"/>
                    <a:pt x="18" y="95"/>
                    <a:pt x="0" y="113"/>
                  </a:cubicBezTo>
                  <a:lnTo>
                    <a:pt x="0" y="168"/>
                  </a:lnTo>
                  <a:lnTo>
                    <a:pt x="0" y="226"/>
                  </a:lnTo>
                  <a:cubicBezTo>
                    <a:pt x="0" y="244"/>
                    <a:pt x="18" y="281"/>
                    <a:pt x="36" y="299"/>
                  </a:cubicBezTo>
                  <a:cubicBezTo>
                    <a:pt x="59" y="299"/>
                    <a:pt x="77" y="321"/>
                    <a:pt x="77" y="321"/>
                  </a:cubicBezTo>
                  <a:cubicBezTo>
                    <a:pt x="113" y="339"/>
                    <a:pt x="131" y="358"/>
                    <a:pt x="172" y="358"/>
                  </a:cubicBezTo>
                  <a:lnTo>
                    <a:pt x="190" y="358"/>
                  </a:lnTo>
                  <a:cubicBezTo>
                    <a:pt x="226" y="339"/>
                    <a:pt x="244" y="339"/>
                    <a:pt x="262" y="321"/>
                  </a:cubicBezTo>
                  <a:cubicBezTo>
                    <a:pt x="285" y="321"/>
                    <a:pt x="285" y="299"/>
                    <a:pt x="303" y="299"/>
                  </a:cubicBezTo>
                  <a:lnTo>
                    <a:pt x="321" y="281"/>
                  </a:lnTo>
                  <a:cubicBezTo>
                    <a:pt x="321" y="281"/>
                    <a:pt x="339" y="263"/>
                    <a:pt x="339" y="244"/>
                  </a:cubicBezTo>
                  <a:cubicBezTo>
                    <a:pt x="357" y="226"/>
                    <a:pt x="357" y="186"/>
                    <a:pt x="357" y="168"/>
                  </a:cubicBezTo>
                  <a:lnTo>
                    <a:pt x="357" y="131"/>
                  </a:lnTo>
                  <a:cubicBezTo>
                    <a:pt x="339" y="113"/>
                    <a:pt x="339" y="73"/>
                    <a:pt x="321" y="54"/>
                  </a:cubicBezTo>
                  <a:lnTo>
                    <a:pt x="303" y="54"/>
                  </a:lnTo>
                  <a:lnTo>
                    <a:pt x="262" y="18"/>
                  </a:lnTo>
                  <a:cubicBezTo>
                    <a:pt x="244" y="18"/>
                    <a:pt x="226" y="18"/>
                    <a:pt x="2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905669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/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/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ea typeface="+mn-ea"/>
              </a:defRPr>
            </a:lvl1pPr>
          </a:lstStyle>
          <a:p>
            <a:pPr defTabSz="685800">
              <a:buClrTx/>
              <a:defRPr/>
            </a:pPr>
            <a:fld id="{989DFDA1-9601-4B19-AA2F-4A4AB03FC295}" type="datetimeFigureOut">
              <a:rPr lang="en-US" kern="1200" smtClean="0"/>
              <a:pPr defTabSz="685800">
                <a:buClrTx/>
                <a:defRPr/>
              </a:pPr>
              <a:t>01/10/2021</a:t>
            </a:fld>
            <a:endParaRPr lang="en-US" kern="1200"/>
          </a:p>
        </p:txBody>
      </p:sp>
      <p:sp>
        <p:nvSpPr>
          <p:cNvPr id="5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ea typeface="+mn-ea"/>
              </a:defRPr>
            </a:lvl1pPr>
          </a:lstStyle>
          <a:p>
            <a:pPr defTabSz="685800">
              <a:buClrTx/>
              <a:defRPr/>
            </a:pPr>
            <a:endParaRPr lang="en-US" kern="1200"/>
          </a:p>
        </p:txBody>
      </p:sp>
      <p:sp>
        <p:nvSpPr>
          <p:cNvPr id="6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ea typeface="+mn-ea"/>
                <a:cs typeface="+mn-cs"/>
              </a:defRPr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fld id="{DAA57FBA-669E-4D39-8A85-2CC1F56BAD71}" type="slidenum">
              <a:rPr lang="en-US" kern="1200" smtClean="0"/>
              <a:pPr defTabSz="685800" fontAlgn="base">
                <a:spcBef>
                  <a:spcPct val="0"/>
                </a:spcBef>
                <a:spcAft>
                  <a:spcPct val="0"/>
                </a:spcAft>
                <a:buClrTx/>
                <a:defRPr/>
              </a:pPr>
              <a:t>‹#›</a:t>
            </a:fld>
            <a:endParaRPr lang="en-US" kern="1200"/>
          </a:p>
        </p:txBody>
      </p:sp>
    </p:spTree>
    <p:extLst>
      <p:ext uri="{BB962C8B-B14F-4D97-AF65-F5344CB8AC3E}">
        <p14:creationId xmlns:p14="http://schemas.microsoft.com/office/powerpoint/2010/main" val="1780328929"/>
      </p:ext>
    </p:extLst>
  </p:cSld>
  <p:clrMapOvr>
    <a:masterClrMapping/>
  </p:clrMapOvr>
  <p:transition spd="slow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/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ea typeface="+mn-ea"/>
              </a:defRPr>
            </a:lvl1pPr>
          </a:lstStyle>
          <a:p>
            <a:pPr defTabSz="685800">
              <a:buClrTx/>
              <a:defRPr/>
            </a:pPr>
            <a:fld id="{F86839D2-AA07-4B0C-981A-71DAD26B24AD}" type="datetimeFigureOut">
              <a:rPr lang="en-US" kern="1200" smtClean="0"/>
              <a:pPr defTabSz="685800">
                <a:buClrTx/>
                <a:defRPr/>
              </a:pPr>
              <a:t>01/10/2021</a:t>
            </a:fld>
            <a:endParaRPr lang="en-US" kern="1200"/>
          </a:p>
        </p:txBody>
      </p:sp>
      <p:sp>
        <p:nvSpPr>
          <p:cNvPr id="5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ea typeface="+mn-ea"/>
              </a:defRPr>
            </a:lvl1pPr>
          </a:lstStyle>
          <a:p>
            <a:pPr defTabSz="685800">
              <a:buClrTx/>
              <a:defRPr/>
            </a:pPr>
            <a:endParaRPr lang="en-US" kern="1200"/>
          </a:p>
        </p:txBody>
      </p:sp>
      <p:sp>
        <p:nvSpPr>
          <p:cNvPr id="6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ea typeface="+mn-ea"/>
                <a:cs typeface="+mn-cs"/>
              </a:defRPr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fld id="{224AAAED-70BE-4E2C-B039-AC8F06247612}" type="slidenum">
              <a:rPr lang="en-US" kern="1200" smtClean="0"/>
              <a:pPr defTabSz="685800" fontAlgn="base">
                <a:spcBef>
                  <a:spcPct val="0"/>
                </a:spcBef>
                <a:spcAft>
                  <a:spcPct val="0"/>
                </a:spcAft>
                <a:buClrTx/>
                <a:defRPr/>
              </a:pPr>
              <a:t>‹#›</a:t>
            </a:fld>
            <a:endParaRPr lang="en-US" kern="1200"/>
          </a:p>
        </p:txBody>
      </p:sp>
    </p:spTree>
    <p:extLst>
      <p:ext uri="{BB962C8B-B14F-4D97-AF65-F5344CB8AC3E}">
        <p14:creationId xmlns:p14="http://schemas.microsoft.com/office/powerpoint/2010/main" val="244138216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F00BFF83-FCBA-4792-A3D4-81F5E4F54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6E6913DB-E681-4EC1-9B25-EF04FF37C5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1DC2E018-E2AD-47B1-B0D5-E2C9714A26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14350">
              <a:buClrTx/>
            </a:pPr>
            <a:fld id="{A4926738-DEAB-48E8-ABCC-1F50C4A87047}" type="datetimeFigureOut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微软雅黑"/>
                <a:cs typeface="+mn-cs"/>
              </a:rPr>
              <a:pPr defTabSz="514350">
                <a:buClrTx/>
              </a:pPr>
              <a:t>2021/10/1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304B2B8A-D2C4-4F5C-A30D-BA93DFF51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14350">
              <a:buClrTx/>
            </a:pPr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7B3EFBE5-5C1B-4934-BD95-485CF028E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14350">
              <a:buClrTx/>
            </a:pPr>
            <a:fld id="{496AEE2C-310B-47FD-9623-FD9E58309AE6}" type="slidenum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微软雅黑"/>
                <a:cs typeface="+mn-cs"/>
              </a:rPr>
              <a:pPr defTabSz="514350">
                <a:buClrTx/>
              </a:pPr>
              <a:t>‹#›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6833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ea typeface="+mn-ea"/>
              </a:defRPr>
            </a:lvl1pPr>
          </a:lstStyle>
          <a:p>
            <a:pPr defTabSz="685800">
              <a:buClrTx/>
              <a:defRPr/>
            </a:pPr>
            <a:fld id="{4ACDB715-9356-407B-A002-5C142FC0BC3D}" type="datetimeFigureOut">
              <a:rPr lang="en-US" kern="1200" smtClean="0"/>
              <a:pPr defTabSz="685800">
                <a:buClrTx/>
                <a:defRPr/>
              </a:pPr>
              <a:t>01/10/2021</a:t>
            </a:fld>
            <a:endParaRPr lang="en-US" kern="1200"/>
          </a:p>
        </p:txBody>
      </p:sp>
      <p:sp>
        <p:nvSpPr>
          <p:cNvPr id="5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ea typeface="+mn-ea"/>
              </a:defRPr>
            </a:lvl1pPr>
          </a:lstStyle>
          <a:p>
            <a:pPr defTabSz="685800">
              <a:buClrTx/>
              <a:defRPr/>
            </a:pPr>
            <a:endParaRPr lang="en-US" kern="1200"/>
          </a:p>
        </p:txBody>
      </p:sp>
      <p:sp>
        <p:nvSpPr>
          <p:cNvPr id="6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ea typeface="+mn-ea"/>
                <a:cs typeface="+mn-cs"/>
              </a:defRPr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fld id="{51A2B6BC-9E06-491D-913A-01FCF1E13AA4}" type="slidenum">
              <a:rPr lang="en-US" kern="1200" smtClean="0"/>
              <a:pPr defTabSz="685800" fontAlgn="base">
                <a:spcBef>
                  <a:spcPct val="0"/>
                </a:spcBef>
                <a:spcAft>
                  <a:spcPct val="0"/>
                </a:spcAft>
                <a:buClrTx/>
                <a:defRPr/>
              </a:pPr>
              <a:t>‹#›</a:t>
            </a:fld>
            <a:endParaRPr lang="en-US" kern="1200"/>
          </a:p>
        </p:txBody>
      </p:sp>
    </p:spTree>
    <p:extLst>
      <p:ext uri="{BB962C8B-B14F-4D97-AF65-F5344CB8AC3E}">
        <p14:creationId xmlns:p14="http://schemas.microsoft.com/office/powerpoint/2010/main" val="3583220013"/>
      </p:ext>
    </p:extLst>
  </p:cSld>
  <p:clrMapOvr>
    <a:masterClrMapping/>
  </p:clrMapOvr>
  <p:transition spd="slow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/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ea typeface="+mn-ea"/>
              </a:defRPr>
            </a:lvl1pPr>
          </a:lstStyle>
          <a:p>
            <a:pPr defTabSz="685800">
              <a:buClrTx/>
              <a:defRPr/>
            </a:pPr>
            <a:fld id="{D3B39438-A70F-40C4-895B-6F200EC96E2B}" type="datetimeFigureOut">
              <a:rPr lang="en-US" kern="1200" smtClean="0"/>
              <a:pPr defTabSz="685800">
                <a:buClrTx/>
                <a:defRPr/>
              </a:pPr>
              <a:t>01/10/2021</a:t>
            </a:fld>
            <a:endParaRPr lang="en-US" kern="1200"/>
          </a:p>
        </p:txBody>
      </p:sp>
      <p:sp>
        <p:nvSpPr>
          <p:cNvPr id="6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ea typeface="+mn-ea"/>
              </a:defRPr>
            </a:lvl1pPr>
          </a:lstStyle>
          <a:p>
            <a:pPr defTabSz="685800">
              <a:buClrTx/>
              <a:defRPr/>
            </a:pPr>
            <a:endParaRPr lang="en-US" kern="1200"/>
          </a:p>
        </p:txBody>
      </p:sp>
      <p:sp>
        <p:nvSpPr>
          <p:cNvPr id="7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ea typeface="+mn-ea"/>
                <a:cs typeface="+mn-cs"/>
              </a:defRPr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fld id="{4580AC14-8633-41AC-AAC5-61EE8887DE37}" type="slidenum">
              <a:rPr lang="en-US" kern="1200" smtClean="0"/>
              <a:pPr defTabSz="685800" fontAlgn="base">
                <a:spcBef>
                  <a:spcPct val="0"/>
                </a:spcBef>
                <a:spcAft>
                  <a:spcPct val="0"/>
                </a:spcAft>
                <a:buClrTx/>
                <a:defRPr/>
              </a:pPr>
              <a:t>‹#›</a:t>
            </a:fld>
            <a:endParaRPr lang="en-US" kern="1200"/>
          </a:p>
        </p:txBody>
      </p:sp>
    </p:spTree>
    <p:extLst>
      <p:ext uri="{BB962C8B-B14F-4D97-AF65-F5344CB8AC3E}">
        <p14:creationId xmlns:p14="http://schemas.microsoft.com/office/powerpoint/2010/main" val="810224766"/>
      </p:ext>
    </p:extLst>
  </p:cSld>
  <p:clrMapOvr>
    <a:masterClrMapping/>
  </p:clrMapOvr>
  <p:transition spd="slow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/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/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ea typeface="+mn-ea"/>
              </a:defRPr>
            </a:lvl1pPr>
          </a:lstStyle>
          <a:p>
            <a:pPr defTabSz="685800">
              <a:buClrTx/>
              <a:defRPr/>
            </a:pPr>
            <a:fld id="{38A09EB1-BA44-40A2-93F8-DDDC1B76D9FA}" type="datetimeFigureOut">
              <a:rPr lang="en-US" kern="1200" smtClean="0"/>
              <a:pPr defTabSz="685800">
                <a:buClrTx/>
                <a:defRPr/>
              </a:pPr>
              <a:t>01/10/2021</a:t>
            </a:fld>
            <a:endParaRPr lang="en-US" kern="1200"/>
          </a:p>
        </p:txBody>
      </p:sp>
      <p:sp>
        <p:nvSpPr>
          <p:cNvPr id="8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ea typeface="+mn-ea"/>
              </a:defRPr>
            </a:lvl1pPr>
          </a:lstStyle>
          <a:p>
            <a:pPr defTabSz="685800">
              <a:buClrTx/>
              <a:defRPr/>
            </a:pPr>
            <a:endParaRPr lang="en-US" kern="1200"/>
          </a:p>
        </p:txBody>
      </p:sp>
      <p:sp>
        <p:nvSpPr>
          <p:cNvPr id="9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ea typeface="+mn-ea"/>
                <a:cs typeface="+mn-cs"/>
              </a:defRPr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fld id="{04F90E1D-17E0-42CA-A9A5-04A89AEDB10D}" type="slidenum">
              <a:rPr lang="en-US" kern="1200" smtClean="0"/>
              <a:pPr defTabSz="685800" fontAlgn="base">
                <a:spcBef>
                  <a:spcPct val="0"/>
                </a:spcBef>
                <a:spcAft>
                  <a:spcPct val="0"/>
                </a:spcAft>
                <a:buClrTx/>
                <a:defRPr/>
              </a:pPr>
              <a:t>‹#›</a:t>
            </a:fld>
            <a:endParaRPr lang="en-US" kern="1200"/>
          </a:p>
        </p:txBody>
      </p:sp>
    </p:spTree>
    <p:extLst>
      <p:ext uri="{BB962C8B-B14F-4D97-AF65-F5344CB8AC3E}">
        <p14:creationId xmlns:p14="http://schemas.microsoft.com/office/powerpoint/2010/main" val="610416003"/>
      </p:ext>
    </p:extLst>
  </p:cSld>
  <p:clrMapOvr>
    <a:masterClrMapping/>
  </p:clrMapOvr>
  <p:transition spd="slow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ea typeface="+mn-ea"/>
              </a:defRPr>
            </a:lvl1pPr>
          </a:lstStyle>
          <a:p>
            <a:pPr defTabSz="685800">
              <a:buClrTx/>
              <a:defRPr/>
            </a:pPr>
            <a:fld id="{121F2409-1B41-479E-8315-8971058E46AB}" type="datetimeFigureOut">
              <a:rPr lang="en-US" kern="1200" smtClean="0"/>
              <a:pPr defTabSz="685800">
                <a:buClrTx/>
                <a:defRPr/>
              </a:pPr>
              <a:t>01/10/2021</a:t>
            </a:fld>
            <a:endParaRPr lang="en-US" kern="1200"/>
          </a:p>
        </p:txBody>
      </p:sp>
      <p:sp>
        <p:nvSpPr>
          <p:cNvPr id="4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ea typeface="+mn-ea"/>
              </a:defRPr>
            </a:lvl1pPr>
          </a:lstStyle>
          <a:p>
            <a:pPr defTabSz="685800">
              <a:buClrTx/>
              <a:defRPr/>
            </a:pPr>
            <a:endParaRPr lang="en-US" kern="1200"/>
          </a:p>
        </p:txBody>
      </p:sp>
      <p:sp>
        <p:nvSpPr>
          <p:cNvPr id="5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ea typeface="+mn-ea"/>
                <a:cs typeface="+mn-cs"/>
              </a:defRPr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fld id="{0799B128-0B8C-4B5F-8D3E-6801750FDBBC}" type="slidenum">
              <a:rPr lang="en-US" kern="1200" smtClean="0"/>
              <a:pPr defTabSz="685800" fontAlgn="base">
                <a:spcBef>
                  <a:spcPct val="0"/>
                </a:spcBef>
                <a:spcAft>
                  <a:spcPct val="0"/>
                </a:spcAft>
                <a:buClrTx/>
                <a:defRPr/>
              </a:pPr>
              <a:t>‹#›</a:t>
            </a:fld>
            <a:endParaRPr lang="en-US" kern="1200"/>
          </a:p>
        </p:txBody>
      </p:sp>
    </p:spTree>
    <p:extLst>
      <p:ext uri="{BB962C8B-B14F-4D97-AF65-F5344CB8AC3E}">
        <p14:creationId xmlns:p14="http://schemas.microsoft.com/office/powerpoint/2010/main" val="933035442"/>
      </p:ext>
    </p:extLst>
  </p:cSld>
  <p:clrMapOvr>
    <a:masterClrMapping/>
  </p:clrMapOvr>
  <p:transition spd="slow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ea typeface="+mn-ea"/>
              </a:defRPr>
            </a:lvl1pPr>
          </a:lstStyle>
          <a:p>
            <a:pPr defTabSz="685800">
              <a:buClrTx/>
              <a:defRPr/>
            </a:pPr>
            <a:fld id="{CE2BFE8E-4328-4B18-BBC9-3B11E9D265D5}" type="datetimeFigureOut">
              <a:rPr lang="en-US" kern="1200" smtClean="0"/>
              <a:pPr defTabSz="685800">
                <a:buClrTx/>
                <a:defRPr/>
              </a:pPr>
              <a:t>01/10/2021</a:t>
            </a:fld>
            <a:endParaRPr lang="en-US" kern="1200"/>
          </a:p>
        </p:txBody>
      </p:sp>
      <p:sp>
        <p:nvSpPr>
          <p:cNvPr id="3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ea typeface="+mn-ea"/>
              </a:defRPr>
            </a:lvl1pPr>
          </a:lstStyle>
          <a:p>
            <a:pPr defTabSz="685800">
              <a:buClrTx/>
              <a:defRPr/>
            </a:pPr>
            <a:endParaRPr lang="en-US" kern="1200"/>
          </a:p>
        </p:txBody>
      </p:sp>
      <p:sp>
        <p:nvSpPr>
          <p:cNvPr id="4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ea typeface="+mn-ea"/>
                <a:cs typeface="+mn-cs"/>
              </a:defRPr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fld id="{8755BF90-CEF9-4F95-B262-4208307AAD43}" type="slidenum">
              <a:rPr lang="en-US" kern="1200" smtClean="0"/>
              <a:pPr defTabSz="685800" fontAlgn="base">
                <a:spcBef>
                  <a:spcPct val="0"/>
                </a:spcBef>
                <a:spcAft>
                  <a:spcPct val="0"/>
                </a:spcAft>
                <a:buClrTx/>
                <a:defRPr/>
              </a:pPr>
              <a:t>‹#›</a:t>
            </a:fld>
            <a:endParaRPr lang="en-US" kern="1200"/>
          </a:p>
        </p:txBody>
      </p:sp>
    </p:spTree>
    <p:extLst>
      <p:ext uri="{BB962C8B-B14F-4D97-AF65-F5344CB8AC3E}">
        <p14:creationId xmlns:p14="http://schemas.microsoft.com/office/powerpoint/2010/main" val="3628021914"/>
      </p:ext>
    </p:extLst>
  </p:cSld>
  <p:clrMapOvr>
    <a:masterClrMapping/>
  </p:clrMapOvr>
  <p:transition spd="slow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/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ea typeface="+mn-ea"/>
              </a:defRPr>
            </a:lvl1pPr>
          </a:lstStyle>
          <a:p>
            <a:pPr defTabSz="685800">
              <a:buClrTx/>
              <a:defRPr/>
            </a:pPr>
            <a:fld id="{5108D402-B498-44AF-AACB-9090808C1458}" type="datetimeFigureOut">
              <a:rPr lang="en-US" kern="1200" smtClean="0"/>
              <a:pPr defTabSz="685800">
                <a:buClrTx/>
                <a:defRPr/>
              </a:pPr>
              <a:t>01/10/2021</a:t>
            </a:fld>
            <a:endParaRPr lang="en-US" kern="1200"/>
          </a:p>
        </p:txBody>
      </p:sp>
      <p:sp>
        <p:nvSpPr>
          <p:cNvPr id="6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ea typeface="+mn-ea"/>
              </a:defRPr>
            </a:lvl1pPr>
          </a:lstStyle>
          <a:p>
            <a:pPr defTabSz="685800">
              <a:buClrTx/>
              <a:defRPr/>
            </a:pPr>
            <a:endParaRPr lang="en-US" kern="1200"/>
          </a:p>
        </p:txBody>
      </p:sp>
      <p:sp>
        <p:nvSpPr>
          <p:cNvPr id="7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ea typeface="+mn-ea"/>
                <a:cs typeface="+mn-cs"/>
              </a:defRPr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fld id="{C0835839-45BB-48E3-9D49-BECDA79F6837}" type="slidenum">
              <a:rPr lang="en-US" kern="1200" smtClean="0"/>
              <a:pPr defTabSz="685800" fontAlgn="base">
                <a:spcBef>
                  <a:spcPct val="0"/>
                </a:spcBef>
                <a:spcAft>
                  <a:spcPct val="0"/>
                </a:spcAft>
                <a:buClrTx/>
                <a:defRPr/>
              </a:pPr>
              <a:t>‹#›</a:t>
            </a:fld>
            <a:endParaRPr lang="en-US" kern="1200"/>
          </a:p>
        </p:txBody>
      </p:sp>
    </p:spTree>
    <p:extLst>
      <p:ext uri="{BB962C8B-B14F-4D97-AF65-F5344CB8AC3E}">
        <p14:creationId xmlns:p14="http://schemas.microsoft.com/office/powerpoint/2010/main" val="2688355369"/>
      </p:ext>
    </p:extLst>
  </p:cSld>
  <p:clrMapOvr>
    <a:masterClrMapping/>
  </p:clrMapOvr>
  <p:transition spd="slow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/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ea typeface="+mn-ea"/>
              </a:defRPr>
            </a:lvl1pPr>
          </a:lstStyle>
          <a:p>
            <a:pPr defTabSz="685800">
              <a:buClrTx/>
              <a:defRPr/>
            </a:pPr>
            <a:fld id="{E047B3B7-FA55-4A3F-8D89-BFEFC1CD5D6B}" type="datetimeFigureOut">
              <a:rPr lang="en-US" kern="1200" smtClean="0"/>
              <a:pPr defTabSz="685800">
                <a:buClrTx/>
                <a:defRPr/>
              </a:pPr>
              <a:t>01/10/2021</a:t>
            </a:fld>
            <a:endParaRPr lang="en-US" kern="1200"/>
          </a:p>
        </p:txBody>
      </p:sp>
      <p:sp>
        <p:nvSpPr>
          <p:cNvPr id="6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ea typeface="+mn-ea"/>
              </a:defRPr>
            </a:lvl1pPr>
          </a:lstStyle>
          <a:p>
            <a:pPr defTabSz="685800">
              <a:buClrTx/>
              <a:defRPr/>
            </a:pPr>
            <a:endParaRPr lang="en-US" kern="1200"/>
          </a:p>
        </p:txBody>
      </p:sp>
      <p:sp>
        <p:nvSpPr>
          <p:cNvPr id="7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ea typeface="+mn-ea"/>
                <a:cs typeface="+mn-cs"/>
              </a:defRPr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fld id="{D9D733A1-5E4B-4FC3-B635-284A115F2C90}" type="slidenum">
              <a:rPr lang="en-US" kern="1200" smtClean="0"/>
              <a:pPr defTabSz="685800" fontAlgn="base">
                <a:spcBef>
                  <a:spcPct val="0"/>
                </a:spcBef>
                <a:spcAft>
                  <a:spcPct val="0"/>
                </a:spcAft>
                <a:buClrTx/>
                <a:defRPr/>
              </a:pPr>
              <a:t>‹#›</a:t>
            </a:fld>
            <a:endParaRPr lang="en-US" kern="1200"/>
          </a:p>
        </p:txBody>
      </p:sp>
    </p:spTree>
    <p:extLst>
      <p:ext uri="{BB962C8B-B14F-4D97-AF65-F5344CB8AC3E}">
        <p14:creationId xmlns:p14="http://schemas.microsoft.com/office/powerpoint/2010/main" val="2740131982"/>
      </p:ext>
    </p:extLst>
  </p:cSld>
  <p:clrMapOvr>
    <a:masterClrMapping/>
  </p:clrMapOvr>
  <p:transition spd="slow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/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ea typeface="+mn-ea"/>
              </a:defRPr>
            </a:lvl1pPr>
          </a:lstStyle>
          <a:p>
            <a:pPr defTabSz="685800">
              <a:buClrTx/>
              <a:defRPr/>
            </a:pPr>
            <a:fld id="{457BED32-2922-4131-B995-E42A35E75544}" type="datetimeFigureOut">
              <a:rPr lang="en-US" kern="1200" smtClean="0"/>
              <a:pPr defTabSz="685800">
                <a:buClrTx/>
                <a:defRPr/>
              </a:pPr>
              <a:t>01/10/2021</a:t>
            </a:fld>
            <a:endParaRPr lang="en-US" kern="1200"/>
          </a:p>
        </p:txBody>
      </p:sp>
      <p:sp>
        <p:nvSpPr>
          <p:cNvPr id="5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ea typeface="+mn-ea"/>
              </a:defRPr>
            </a:lvl1pPr>
          </a:lstStyle>
          <a:p>
            <a:pPr defTabSz="685800">
              <a:buClrTx/>
              <a:defRPr/>
            </a:pPr>
            <a:endParaRPr lang="en-US" kern="1200"/>
          </a:p>
        </p:txBody>
      </p:sp>
      <p:sp>
        <p:nvSpPr>
          <p:cNvPr id="6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ea typeface="+mn-ea"/>
                <a:cs typeface="+mn-cs"/>
              </a:defRPr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fld id="{F08F5C92-3CFB-4052-BC92-CD13F5A9F332}" type="slidenum">
              <a:rPr lang="en-US" kern="1200" smtClean="0"/>
              <a:pPr defTabSz="685800" fontAlgn="base">
                <a:spcBef>
                  <a:spcPct val="0"/>
                </a:spcBef>
                <a:spcAft>
                  <a:spcPct val="0"/>
                </a:spcAft>
                <a:buClrTx/>
                <a:defRPr/>
              </a:pPr>
              <a:t>‹#›</a:t>
            </a:fld>
            <a:endParaRPr lang="en-US" kern="1200"/>
          </a:p>
        </p:txBody>
      </p:sp>
    </p:spTree>
    <p:extLst>
      <p:ext uri="{BB962C8B-B14F-4D97-AF65-F5344CB8AC3E}">
        <p14:creationId xmlns:p14="http://schemas.microsoft.com/office/powerpoint/2010/main" val="306266942"/>
      </p:ext>
    </p:extLst>
  </p:cSld>
  <p:clrMapOvr>
    <a:masterClrMapping/>
  </p:clrMapOvr>
  <p:transition spd="slow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/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/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ea typeface="+mn-ea"/>
              </a:defRPr>
            </a:lvl1pPr>
          </a:lstStyle>
          <a:p>
            <a:pPr defTabSz="685800">
              <a:buClrTx/>
              <a:defRPr/>
            </a:pPr>
            <a:fld id="{F4B6245C-CEBB-40B4-BD41-D8B6ACD19A93}" type="datetimeFigureOut">
              <a:rPr lang="en-US" kern="1200" smtClean="0"/>
              <a:pPr defTabSz="685800">
                <a:buClrTx/>
                <a:defRPr/>
              </a:pPr>
              <a:t>01/10/2021</a:t>
            </a:fld>
            <a:endParaRPr lang="en-US" kern="1200"/>
          </a:p>
        </p:txBody>
      </p:sp>
      <p:sp>
        <p:nvSpPr>
          <p:cNvPr id="5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ea typeface="+mn-ea"/>
              </a:defRPr>
            </a:lvl1pPr>
          </a:lstStyle>
          <a:p>
            <a:pPr defTabSz="685800">
              <a:buClrTx/>
              <a:defRPr/>
            </a:pPr>
            <a:endParaRPr lang="en-US" kern="1200"/>
          </a:p>
        </p:txBody>
      </p:sp>
      <p:sp>
        <p:nvSpPr>
          <p:cNvPr id="6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ea typeface="+mn-ea"/>
                <a:cs typeface="+mn-cs"/>
              </a:defRPr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fld id="{9E85019A-058F-4CC6-B403-E39575A0CC40}" type="slidenum">
              <a:rPr lang="en-US" kern="1200" smtClean="0"/>
              <a:pPr defTabSz="685800" fontAlgn="base">
                <a:spcBef>
                  <a:spcPct val="0"/>
                </a:spcBef>
                <a:spcAft>
                  <a:spcPct val="0"/>
                </a:spcAft>
                <a:buClrTx/>
                <a:defRPr/>
              </a:pPr>
              <a:t>‹#›</a:t>
            </a:fld>
            <a:endParaRPr lang="en-US" kern="1200"/>
          </a:p>
        </p:txBody>
      </p:sp>
    </p:spTree>
    <p:extLst>
      <p:ext uri="{BB962C8B-B14F-4D97-AF65-F5344CB8AC3E}">
        <p14:creationId xmlns:p14="http://schemas.microsoft.com/office/powerpoint/2010/main" val="2122706407"/>
      </p:ext>
    </p:extLst>
  </p:cSld>
  <p:clrMapOvr>
    <a:masterClrMapping/>
  </p:clrMapOvr>
  <p:transition spd="slow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1020068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93140F75-9586-4B6A-9218-22BD57B73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5"/>
            <a:ext cx="7886700" cy="2139553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0337AF66-1318-44F7-A567-F685106F30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66230986-AD36-4B45-9FF7-AE661E8E0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14350">
              <a:buClrTx/>
            </a:pPr>
            <a:fld id="{A4926738-DEAB-48E8-ABCC-1F50C4A87047}" type="datetimeFigureOut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微软雅黑"/>
                <a:cs typeface="+mn-cs"/>
              </a:rPr>
              <a:pPr defTabSz="514350">
                <a:buClrTx/>
              </a:pPr>
              <a:t>2021/10/1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A1F51433-6154-4E3D-ADD5-D1A65FDBEE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14350">
              <a:buClrTx/>
            </a:pPr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D2BFE095-8D01-4D43-AB00-8551002CA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14350">
              <a:buClrTx/>
            </a:pPr>
            <a:fld id="{496AEE2C-310B-47FD-9623-FD9E58309AE6}" type="slidenum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微软雅黑"/>
                <a:cs typeface="+mn-cs"/>
              </a:rPr>
              <a:pPr defTabSz="514350">
                <a:buClrTx/>
              </a:pPr>
              <a:t>‹#›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6854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42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850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27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70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125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550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0975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5400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95246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223823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7"/>
            <a:ext cx="7772400" cy="1021556"/>
          </a:xfrm>
        </p:spPr>
        <p:txBody>
          <a:bodyPr anchor="t"/>
          <a:lstStyle>
            <a:lvl1pPr algn="l">
              <a:defRPr sz="3882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901">
                <a:solidFill>
                  <a:schemeClr val="tx1">
                    <a:tint val="75000"/>
                  </a:schemeClr>
                </a:solidFill>
              </a:defRPr>
            </a:lvl1pPr>
            <a:lvl2pPr marL="442509" indent="0">
              <a:buNone/>
              <a:defRPr sz="1743">
                <a:solidFill>
                  <a:schemeClr val="tx1">
                    <a:tint val="75000"/>
                  </a:schemeClr>
                </a:solidFill>
              </a:defRPr>
            </a:lvl2pPr>
            <a:lvl3pPr marL="885017" indent="0">
              <a:buNone/>
              <a:defRPr sz="1584">
                <a:solidFill>
                  <a:schemeClr val="tx1">
                    <a:tint val="75000"/>
                  </a:schemeClr>
                </a:solidFill>
              </a:defRPr>
            </a:lvl3pPr>
            <a:lvl4pPr marL="1327525" indent="0">
              <a:buNone/>
              <a:defRPr sz="1347">
                <a:solidFill>
                  <a:schemeClr val="tx1">
                    <a:tint val="75000"/>
                  </a:schemeClr>
                </a:solidFill>
              </a:defRPr>
            </a:lvl4pPr>
            <a:lvl5pPr marL="1770035" indent="0">
              <a:buNone/>
              <a:defRPr sz="1347">
                <a:solidFill>
                  <a:schemeClr val="tx1">
                    <a:tint val="75000"/>
                  </a:schemeClr>
                </a:solidFill>
              </a:defRPr>
            </a:lvl5pPr>
            <a:lvl6pPr marL="2212543" indent="0">
              <a:buNone/>
              <a:defRPr sz="1347">
                <a:solidFill>
                  <a:schemeClr val="tx1">
                    <a:tint val="75000"/>
                  </a:schemeClr>
                </a:solidFill>
              </a:defRPr>
            </a:lvl6pPr>
            <a:lvl7pPr marL="2655052" indent="0">
              <a:buNone/>
              <a:defRPr sz="1347">
                <a:solidFill>
                  <a:schemeClr val="tx1">
                    <a:tint val="75000"/>
                  </a:schemeClr>
                </a:solidFill>
              </a:defRPr>
            </a:lvl7pPr>
            <a:lvl8pPr marL="3097561" indent="0">
              <a:buNone/>
              <a:defRPr sz="1347">
                <a:solidFill>
                  <a:schemeClr val="tx1">
                    <a:tint val="75000"/>
                  </a:schemeClr>
                </a:solidFill>
              </a:defRPr>
            </a:lvl8pPr>
            <a:lvl9pPr marL="3540069" indent="0">
              <a:buNone/>
              <a:defRPr sz="134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20799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693"/>
            </a:lvl1pPr>
            <a:lvl2pPr>
              <a:defRPr sz="2297"/>
            </a:lvl2pPr>
            <a:lvl3pPr>
              <a:defRPr sz="1901"/>
            </a:lvl3pPr>
            <a:lvl4pPr>
              <a:defRPr sz="1743"/>
            </a:lvl4pPr>
            <a:lvl5pPr>
              <a:defRPr sz="1743"/>
            </a:lvl5pPr>
            <a:lvl6pPr>
              <a:defRPr sz="1743"/>
            </a:lvl6pPr>
            <a:lvl7pPr>
              <a:defRPr sz="1743"/>
            </a:lvl7pPr>
            <a:lvl8pPr>
              <a:defRPr sz="1743"/>
            </a:lvl8pPr>
            <a:lvl9pPr>
              <a:defRPr sz="174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693"/>
            </a:lvl1pPr>
            <a:lvl2pPr>
              <a:defRPr sz="2297"/>
            </a:lvl2pPr>
            <a:lvl3pPr>
              <a:defRPr sz="1901"/>
            </a:lvl3pPr>
            <a:lvl4pPr>
              <a:defRPr sz="1743"/>
            </a:lvl4pPr>
            <a:lvl5pPr>
              <a:defRPr sz="1743"/>
            </a:lvl5pPr>
            <a:lvl6pPr>
              <a:defRPr sz="1743"/>
            </a:lvl6pPr>
            <a:lvl7pPr>
              <a:defRPr sz="1743"/>
            </a:lvl7pPr>
            <a:lvl8pPr>
              <a:defRPr sz="1743"/>
            </a:lvl8pPr>
            <a:lvl9pPr>
              <a:defRPr sz="174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212187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297" b="1"/>
            </a:lvl1pPr>
            <a:lvl2pPr marL="442509" indent="0">
              <a:buNone/>
              <a:defRPr sz="1901" b="1"/>
            </a:lvl2pPr>
            <a:lvl3pPr marL="885017" indent="0">
              <a:buNone/>
              <a:defRPr sz="1743" b="1"/>
            </a:lvl3pPr>
            <a:lvl4pPr marL="1327525" indent="0">
              <a:buNone/>
              <a:defRPr sz="1584" b="1"/>
            </a:lvl4pPr>
            <a:lvl5pPr marL="1770035" indent="0">
              <a:buNone/>
              <a:defRPr sz="1584" b="1"/>
            </a:lvl5pPr>
            <a:lvl6pPr marL="2212543" indent="0">
              <a:buNone/>
              <a:defRPr sz="1584" b="1"/>
            </a:lvl6pPr>
            <a:lvl7pPr marL="2655052" indent="0">
              <a:buNone/>
              <a:defRPr sz="1584" b="1"/>
            </a:lvl7pPr>
            <a:lvl8pPr marL="3097561" indent="0">
              <a:buNone/>
              <a:defRPr sz="1584" b="1"/>
            </a:lvl8pPr>
            <a:lvl9pPr marL="3540069" indent="0">
              <a:buNone/>
              <a:defRPr sz="1584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297"/>
            </a:lvl1pPr>
            <a:lvl2pPr>
              <a:defRPr sz="1901"/>
            </a:lvl2pPr>
            <a:lvl3pPr>
              <a:defRPr sz="1743"/>
            </a:lvl3pPr>
            <a:lvl4pPr>
              <a:defRPr sz="1584"/>
            </a:lvl4pPr>
            <a:lvl5pPr>
              <a:defRPr sz="1584"/>
            </a:lvl5pPr>
            <a:lvl6pPr>
              <a:defRPr sz="1584"/>
            </a:lvl6pPr>
            <a:lvl7pPr>
              <a:defRPr sz="1584"/>
            </a:lvl7pPr>
            <a:lvl8pPr>
              <a:defRPr sz="1584"/>
            </a:lvl8pPr>
            <a:lvl9pPr>
              <a:defRPr sz="1584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297" b="1"/>
            </a:lvl1pPr>
            <a:lvl2pPr marL="442509" indent="0">
              <a:buNone/>
              <a:defRPr sz="1901" b="1"/>
            </a:lvl2pPr>
            <a:lvl3pPr marL="885017" indent="0">
              <a:buNone/>
              <a:defRPr sz="1743" b="1"/>
            </a:lvl3pPr>
            <a:lvl4pPr marL="1327525" indent="0">
              <a:buNone/>
              <a:defRPr sz="1584" b="1"/>
            </a:lvl4pPr>
            <a:lvl5pPr marL="1770035" indent="0">
              <a:buNone/>
              <a:defRPr sz="1584" b="1"/>
            </a:lvl5pPr>
            <a:lvl6pPr marL="2212543" indent="0">
              <a:buNone/>
              <a:defRPr sz="1584" b="1"/>
            </a:lvl6pPr>
            <a:lvl7pPr marL="2655052" indent="0">
              <a:buNone/>
              <a:defRPr sz="1584" b="1"/>
            </a:lvl7pPr>
            <a:lvl8pPr marL="3097561" indent="0">
              <a:buNone/>
              <a:defRPr sz="1584" b="1"/>
            </a:lvl8pPr>
            <a:lvl9pPr marL="3540069" indent="0">
              <a:buNone/>
              <a:defRPr sz="1584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297"/>
            </a:lvl1pPr>
            <a:lvl2pPr>
              <a:defRPr sz="1901"/>
            </a:lvl2pPr>
            <a:lvl3pPr>
              <a:defRPr sz="1743"/>
            </a:lvl3pPr>
            <a:lvl4pPr>
              <a:defRPr sz="1584"/>
            </a:lvl4pPr>
            <a:lvl5pPr>
              <a:defRPr sz="1584"/>
            </a:lvl5pPr>
            <a:lvl6pPr>
              <a:defRPr sz="1584"/>
            </a:lvl6pPr>
            <a:lvl7pPr>
              <a:defRPr sz="1584"/>
            </a:lvl7pPr>
            <a:lvl8pPr>
              <a:defRPr sz="1584"/>
            </a:lvl8pPr>
            <a:lvl9pPr>
              <a:defRPr sz="1584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114263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39030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55901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1901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090"/>
            </a:lvl1pPr>
            <a:lvl2pPr>
              <a:defRPr sz="2693"/>
            </a:lvl2pPr>
            <a:lvl3pPr>
              <a:defRPr sz="2297"/>
            </a:lvl3pPr>
            <a:lvl4pPr>
              <a:defRPr sz="1901"/>
            </a:lvl4pPr>
            <a:lvl5pPr>
              <a:defRPr sz="1901"/>
            </a:lvl5pPr>
            <a:lvl6pPr>
              <a:defRPr sz="1901"/>
            </a:lvl6pPr>
            <a:lvl7pPr>
              <a:defRPr sz="1901"/>
            </a:lvl7pPr>
            <a:lvl8pPr>
              <a:defRPr sz="1901"/>
            </a:lvl8pPr>
            <a:lvl9pPr>
              <a:defRPr sz="1901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8"/>
            <a:ext cx="3008313" cy="3518297"/>
          </a:xfrm>
        </p:spPr>
        <p:txBody>
          <a:bodyPr/>
          <a:lstStyle>
            <a:lvl1pPr marL="0" indent="0">
              <a:buNone/>
              <a:defRPr sz="1347"/>
            </a:lvl1pPr>
            <a:lvl2pPr marL="442509" indent="0">
              <a:buNone/>
              <a:defRPr sz="1188"/>
            </a:lvl2pPr>
            <a:lvl3pPr marL="885017" indent="0">
              <a:buNone/>
              <a:defRPr sz="951"/>
            </a:lvl3pPr>
            <a:lvl4pPr marL="1327525" indent="0">
              <a:buNone/>
              <a:defRPr sz="871"/>
            </a:lvl4pPr>
            <a:lvl5pPr marL="1770035" indent="0">
              <a:buNone/>
              <a:defRPr sz="871"/>
            </a:lvl5pPr>
            <a:lvl6pPr marL="2212543" indent="0">
              <a:buNone/>
              <a:defRPr sz="871"/>
            </a:lvl6pPr>
            <a:lvl7pPr marL="2655052" indent="0">
              <a:buNone/>
              <a:defRPr sz="871"/>
            </a:lvl7pPr>
            <a:lvl8pPr marL="3097561" indent="0">
              <a:buNone/>
              <a:defRPr sz="871"/>
            </a:lvl8pPr>
            <a:lvl9pPr marL="3540069" indent="0">
              <a:buNone/>
              <a:defRPr sz="87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13706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1901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090"/>
            </a:lvl1pPr>
            <a:lvl2pPr marL="442509" indent="0">
              <a:buNone/>
              <a:defRPr sz="2693"/>
            </a:lvl2pPr>
            <a:lvl3pPr marL="885017" indent="0">
              <a:buNone/>
              <a:defRPr sz="2297"/>
            </a:lvl3pPr>
            <a:lvl4pPr marL="1327525" indent="0">
              <a:buNone/>
              <a:defRPr sz="1901"/>
            </a:lvl4pPr>
            <a:lvl5pPr marL="1770035" indent="0">
              <a:buNone/>
              <a:defRPr sz="1901"/>
            </a:lvl5pPr>
            <a:lvl6pPr marL="2212543" indent="0">
              <a:buNone/>
              <a:defRPr sz="1901"/>
            </a:lvl6pPr>
            <a:lvl7pPr marL="2655052" indent="0">
              <a:buNone/>
              <a:defRPr sz="1901"/>
            </a:lvl7pPr>
            <a:lvl8pPr marL="3097561" indent="0">
              <a:buNone/>
              <a:defRPr sz="1901"/>
            </a:lvl8pPr>
            <a:lvl9pPr marL="3540069" indent="0">
              <a:buNone/>
              <a:defRPr sz="1901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347"/>
            </a:lvl1pPr>
            <a:lvl2pPr marL="442509" indent="0">
              <a:buNone/>
              <a:defRPr sz="1188"/>
            </a:lvl2pPr>
            <a:lvl3pPr marL="885017" indent="0">
              <a:buNone/>
              <a:defRPr sz="951"/>
            </a:lvl3pPr>
            <a:lvl4pPr marL="1327525" indent="0">
              <a:buNone/>
              <a:defRPr sz="871"/>
            </a:lvl4pPr>
            <a:lvl5pPr marL="1770035" indent="0">
              <a:buNone/>
              <a:defRPr sz="871"/>
            </a:lvl5pPr>
            <a:lvl6pPr marL="2212543" indent="0">
              <a:buNone/>
              <a:defRPr sz="871"/>
            </a:lvl6pPr>
            <a:lvl7pPr marL="2655052" indent="0">
              <a:buNone/>
              <a:defRPr sz="871"/>
            </a:lvl7pPr>
            <a:lvl8pPr marL="3097561" indent="0">
              <a:buNone/>
              <a:defRPr sz="871"/>
            </a:lvl8pPr>
            <a:lvl9pPr marL="3540069" indent="0">
              <a:buNone/>
              <a:defRPr sz="87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4936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9616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0B98B694-3967-4281-84FD-0A816ECF4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9F99A9B9-0B65-422D-BC49-23F751F73B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CEA1FD93-2275-46D2-BDC9-7EF86E2471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CFD8C81E-6122-4670-9DA3-ABB84B37C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14350">
              <a:buClrTx/>
            </a:pPr>
            <a:fld id="{A4926738-DEAB-48E8-ABCC-1F50C4A87047}" type="datetimeFigureOut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微软雅黑"/>
                <a:cs typeface="+mn-cs"/>
              </a:rPr>
              <a:pPr defTabSz="514350">
                <a:buClrTx/>
              </a:pPr>
              <a:t>2021/10/1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D6CDD3A6-0EE0-4480-A1B1-EB157C766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14350">
              <a:buClrTx/>
            </a:pPr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6AF660F0-D8DE-4C9B-962A-1E786DA04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14350">
              <a:buClrTx/>
            </a:pPr>
            <a:fld id="{496AEE2C-310B-47FD-9623-FD9E58309AE6}" type="slidenum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微软雅黑"/>
                <a:cs typeface="+mn-cs"/>
              </a:rPr>
              <a:pPr defTabSz="514350">
                <a:buClrTx/>
              </a:pPr>
              <a:t>‹#›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2672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917322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42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850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27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70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125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550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0975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5400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110708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77350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7"/>
            <a:ext cx="7772400" cy="1021556"/>
          </a:xfrm>
        </p:spPr>
        <p:txBody>
          <a:bodyPr anchor="t"/>
          <a:lstStyle>
            <a:lvl1pPr algn="l">
              <a:defRPr sz="3882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901">
                <a:solidFill>
                  <a:schemeClr val="tx1">
                    <a:tint val="75000"/>
                  </a:schemeClr>
                </a:solidFill>
              </a:defRPr>
            </a:lvl1pPr>
            <a:lvl2pPr marL="442509" indent="0">
              <a:buNone/>
              <a:defRPr sz="1743">
                <a:solidFill>
                  <a:schemeClr val="tx1">
                    <a:tint val="75000"/>
                  </a:schemeClr>
                </a:solidFill>
              </a:defRPr>
            </a:lvl2pPr>
            <a:lvl3pPr marL="885017" indent="0">
              <a:buNone/>
              <a:defRPr sz="1584">
                <a:solidFill>
                  <a:schemeClr val="tx1">
                    <a:tint val="75000"/>
                  </a:schemeClr>
                </a:solidFill>
              </a:defRPr>
            </a:lvl3pPr>
            <a:lvl4pPr marL="1327525" indent="0">
              <a:buNone/>
              <a:defRPr sz="1347">
                <a:solidFill>
                  <a:schemeClr val="tx1">
                    <a:tint val="75000"/>
                  </a:schemeClr>
                </a:solidFill>
              </a:defRPr>
            </a:lvl4pPr>
            <a:lvl5pPr marL="1770035" indent="0">
              <a:buNone/>
              <a:defRPr sz="1347">
                <a:solidFill>
                  <a:schemeClr val="tx1">
                    <a:tint val="75000"/>
                  </a:schemeClr>
                </a:solidFill>
              </a:defRPr>
            </a:lvl5pPr>
            <a:lvl6pPr marL="2212543" indent="0">
              <a:buNone/>
              <a:defRPr sz="1347">
                <a:solidFill>
                  <a:schemeClr val="tx1">
                    <a:tint val="75000"/>
                  </a:schemeClr>
                </a:solidFill>
              </a:defRPr>
            </a:lvl6pPr>
            <a:lvl7pPr marL="2655052" indent="0">
              <a:buNone/>
              <a:defRPr sz="1347">
                <a:solidFill>
                  <a:schemeClr val="tx1">
                    <a:tint val="75000"/>
                  </a:schemeClr>
                </a:solidFill>
              </a:defRPr>
            </a:lvl7pPr>
            <a:lvl8pPr marL="3097561" indent="0">
              <a:buNone/>
              <a:defRPr sz="1347">
                <a:solidFill>
                  <a:schemeClr val="tx1">
                    <a:tint val="75000"/>
                  </a:schemeClr>
                </a:solidFill>
              </a:defRPr>
            </a:lvl8pPr>
            <a:lvl9pPr marL="3540069" indent="0">
              <a:buNone/>
              <a:defRPr sz="134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030831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693"/>
            </a:lvl1pPr>
            <a:lvl2pPr>
              <a:defRPr sz="2297"/>
            </a:lvl2pPr>
            <a:lvl3pPr>
              <a:defRPr sz="1901"/>
            </a:lvl3pPr>
            <a:lvl4pPr>
              <a:defRPr sz="1743"/>
            </a:lvl4pPr>
            <a:lvl5pPr>
              <a:defRPr sz="1743"/>
            </a:lvl5pPr>
            <a:lvl6pPr>
              <a:defRPr sz="1743"/>
            </a:lvl6pPr>
            <a:lvl7pPr>
              <a:defRPr sz="1743"/>
            </a:lvl7pPr>
            <a:lvl8pPr>
              <a:defRPr sz="1743"/>
            </a:lvl8pPr>
            <a:lvl9pPr>
              <a:defRPr sz="174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693"/>
            </a:lvl1pPr>
            <a:lvl2pPr>
              <a:defRPr sz="2297"/>
            </a:lvl2pPr>
            <a:lvl3pPr>
              <a:defRPr sz="1901"/>
            </a:lvl3pPr>
            <a:lvl4pPr>
              <a:defRPr sz="1743"/>
            </a:lvl4pPr>
            <a:lvl5pPr>
              <a:defRPr sz="1743"/>
            </a:lvl5pPr>
            <a:lvl6pPr>
              <a:defRPr sz="1743"/>
            </a:lvl6pPr>
            <a:lvl7pPr>
              <a:defRPr sz="1743"/>
            </a:lvl7pPr>
            <a:lvl8pPr>
              <a:defRPr sz="1743"/>
            </a:lvl8pPr>
            <a:lvl9pPr>
              <a:defRPr sz="174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684825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297" b="1"/>
            </a:lvl1pPr>
            <a:lvl2pPr marL="442509" indent="0">
              <a:buNone/>
              <a:defRPr sz="1901" b="1"/>
            </a:lvl2pPr>
            <a:lvl3pPr marL="885017" indent="0">
              <a:buNone/>
              <a:defRPr sz="1743" b="1"/>
            </a:lvl3pPr>
            <a:lvl4pPr marL="1327525" indent="0">
              <a:buNone/>
              <a:defRPr sz="1584" b="1"/>
            </a:lvl4pPr>
            <a:lvl5pPr marL="1770035" indent="0">
              <a:buNone/>
              <a:defRPr sz="1584" b="1"/>
            </a:lvl5pPr>
            <a:lvl6pPr marL="2212543" indent="0">
              <a:buNone/>
              <a:defRPr sz="1584" b="1"/>
            </a:lvl6pPr>
            <a:lvl7pPr marL="2655052" indent="0">
              <a:buNone/>
              <a:defRPr sz="1584" b="1"/>
            </a:lvl7pPr>
            <a:lvl8pPr marL="3097561" indent="0">
              <a:buNone/>
              <a:defRPr sz="1584" b="1"/>
            </a:lvl8pPr>
            <a:lvl9pPr marL="3540069" indent="0">
              <a:buNone/>
              <a:defRPr sz="1584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297"/>
            </a:lvl1pPr>
            <a:lvl2pPr>
              <a:defRPr sz="1901"/>
            </a:lvl2pPr>
            <a:lvl3pPr>
              <a:defRPr sz="1743"/>
            </a:lvl3pPr>
            <a:lvl4pPr>
              <a:defRPr sz="1584"/>
            </a:lvl4pPr>
            <a:lvl5pPr>
              <a:defRPr sz="1584"/>
            </a:lvl5pPr>
            <a:lvl6pPr>
              <a:defRPr sz="1584"/>
            </a:lvl6pPr>
            <a:lvl7pPr>
              <a:defRPr sz="1584"/>
            </a:lvl7pPr>
            <a:lvl8pPr>
              <a:defRPr sz="1584"/>
            </a:lvl8pPr>
            <a:lvl9pPr>
              <a:defRPr sz="1584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297" b="1"/>
            </a:lvl1pPr>
            <a:lvl2pPr marL="442509" indent="0">
              <a:buNone/>
              <a:defRPr sz="1901" b="1"/>
            </a:lvl2pPr>
            <a:lvl3pPr marL="885017" indent="0">
              <a:buNone/>
              <a:defRPr sz="1743" b="1"/>
            </a:lvl3pPr>
            <a:lvl4pPr marL="1327525" indent="0">
              <a:buNone/>
              <a:defRPr sz="1584" b="1"/>
            </a:lvl4pPr>
            <a:lvl5pPr marL="1770035" indent="0">
              <a:buNone/>
              <a:defRPr sz="1584" b="1"/>
            </a:lvl5pPr>
            <a:lvl6pPr marL="2212543" indent="0">
              <a:buNone/>
              <a:defRPr sz="1584" b="1"/>
            </a:lvl6pPr>
            <a:lvl7pPr marL="2655052" indent="0">
              <a:buNone/>
              <a:defRPr sz="1584" b="1"/>
            </a:lvl7pPr>
            <a:lvl8pPr marL="3097561" indent="0">
              <a:buNone/>
              <a:defRPr sz="1584" b="1"/>
            </a:lvl8pPr>
            <a:lvl9pPr marL="3540069" indent="0">
              <a:buNone/>
              <a:defRPr sz="1584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297"/>
            </a:lvl1pPr>
            <a:lvl2pPr>
              <a:defRPr sz="1901"/>
            </a:lvl2pPr>
            <a:lvl3pPr>
              <a:defRPr sz="1743"/>
            </a:lvl3pPr>
            <a:lvl4pPr>
              <a:defRPr sz="1584"/>
            </a:lvl4pPr>
            <a:lvl5pPr>
              <a:defRPr sz="1584"/>
            </a:lvl5pPr>
            <a:lvl6pPr>
              <a:defRPr sz="1584"/>
            </a:lvl6pPr>
            <a:lvl7pPr>
              <a:defRPr sz="1584"/>
            </a:lvl7pPr>
            <a:lvl8pPr>
              <a:defRPr sz="1584"/>
            </a:lvl8pPr>
            <a:lvl9pPr>
              <a:defRPr sz="1584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7228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199089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14658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1901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090"/>
            </a:lvl1pPr>
            <a:lvl2pPr>
              <a:defRPr sz="2693"/>
            </a:lvl2pPr>
            <a:lvl3pPr>
              <a:defRPr sz="2297"/>
            </a:lvl3pPr>
            <a:lvl4pPr>
              <a:defRPr sz="1901"/>
            </a:lvl4pPr>
            <a:lvl5pPr>
              <a:defRPr sz="1901"/>
            </a:lvl5pPr>
            <a:lvl6pPr>
              <a:defRPr sz="1901"/>
            </a:lvl6pPr>
            <a:lvl7pPr>
              <a:defRPr sz="1901"/>
            </a:lvl7pPr>
            <a:lvl8pPr>
              <a:defRPr sz="1901"/>
            </a:lvl8pPr>
            <a:lvl9pPr>
              <a:defRPr sz="1901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8"/>
            <a:ext cx="3008313" cy="3518297"/>
          </a:xfrm>
        </p:spPr>
        <p:txBody>
          <a:bodyPr/>
          <a:lstStyle>
            <a:lvl1pPr marL="0" indent="0">
              <a:buNone/>
              <a:defRPr sz="1347"/>
            </a:lvl1pPr>
            <a:lvl2pPr marL="442509" indent="0">
              <a:buNone/>
              <a:defRPr sz="1188"/>
            </a:lvl2pPr>
            <a:lvl3pPr marL="885017" indent="0">
              <a:buNone/>
              <a:defRPr sz="951"/>
            </a:lvl3pPr>
            <a:lvl4pPr marL="1327525" indent="0">
              <a:buNone/>
              <a:defRPr sz="871"/>
            </a:lvl4pPr>
            <a:lvl5pPr marL="1770035" indent="0">
              <a:buNone/>
              <a:defRPr sz="871"/>
            </a:lvl5pPr>
            <a:lvl6pPr marL="2212543" indent="0">
              <a:buNone/>
              <a:defRPr sz="871"/>
            </a:lvl6pPr>
            <a:lvl7pPr marL="2655052" indent="0">
              <a:buNone/>
              <a:defRPr sz="871"/>
            </a:lvl7pPr>
            <a:lvl8pPr marL="3097561" indent="0">
              <a:buNone/>
              <a:defRPr sz="871"/>
            </a:lvl8pPr>
            <a:lvl9pPr marL="3540069" indent="0">
              <a:buNone/>
              <a:defRPr sz="87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78236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1901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090"/>
            </a:lvl1pPr>
            <a:lvl2pPr marL="442509" indent="0">
              <a:buNone/>
              <a:defRPr sz="2693"/>
            </a:lvl2pPr>
            <a:lvl3pPr marL="885017" indent="0">
              <a:buNone/>
              <a:defRPr sz="2297"/>
            </a:lvl3pPr>
            <a:lvl4pPr marL="1327525" indent="0">
              <a:buNone/>
              <a:defRPr sz="1901"/>
            </a:lvl4pPr>
            <a:lvl5pPr marL="1770035" indent="0">
              <a:buNone/>
              <a:defRPr sz="1901"/>
            </a:lvl5pPr>
            <a:lvl6pPr marL="2212543" indent="0">
              <a:buNone/>
              <a:defRPr sz="1901"/>
            </a:lvl6pPr>
            <a:lvl7pPr marL="2655052" indent="0">
              <a:buNone/>
              <a:defRPr sz="1901"/>
            </a:lvl7pPr>
            <a:lvl8pPr marL="3097561" indent="0">
              <a:buNone/>
              <a:defRPr sz="1901"/>
            </a:lvl8pPr>
            <a:lvl9pPr marL="3540069" indent="0">
              <a:buNone/>
              <a:defRPr sz="1901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347"/>
            </a:lvl1pPr>
            <a:lvl2pPr marL="442509" indent="0">
              <a:buNone/>
              <a:defRPr sz="1188"/>
            </a:lvl2pPr>
            <a:lvl3pPr marL="885017" indent="0">
              <a:buNone/>
              <a:defRPr sz="951"/>
            </a:lvl3pPr>
            <a:lvl4pPr marL="1327525" indent="0">
              <a:buNone/>
              <a:defRPr sz="871"/>
            </a:lvl4pPr>
            <a:lvl5pPr marL="1770035" indent="0">
              <a:buNone/>
              <a:defRPr sz="871"/>
            </a:lvl5pPr>
            <a:lvl6pPr marL="2212543" indent="0">
              <a:buNone/>
              <a:defRPr sz="871"/>
            </a:lvl6pPr>
            <a:lvl7pPr marL="2655052" indent="0">
              <a:buNone/>
              <a:defRPr sz="871"/>
            </a:lvl7pPr>
            <a:lvl8pPr marL="3097561" indent="0">
              <a:buNone/>
              <a:defRPr sz="871"/>
            </a:lvl8pPr>
            <a:lvl9pPr marL="3540069" indent="0">
              <a:buNone/>
              <a:defRPr sz="87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8847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4F61A232-4BC8-4F05-A2B2-0F2EC0CBE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6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1C4054C2-7459-471A-B657-F3A3AB4BDC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D6E1EFC2-D304-4B1C-8480-F7DA28DC67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="" xmlns:a16="http://schemas.microsoft.com/office/drawing/2014/main" id="{93E7F874-00C5-4911-B2C9-9E4487E2DC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1" y="1260872"/>
            <a:ext cx="3887391" cy="617934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="" xmlns:a16="http://schemas.microsoft.com/office/drawing/2014/main" id="{3F4D7B2F-C4AD-4AB8-826B-43AE777C2F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1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="" xmlns:a16="http://schemas.microsoft.com/office/drawing/2014/main" id="{156071C0-94BA-4EBA-B7E5-31038F63A9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14350">
              <a:buClrTx/>
            </a:pPr>
            <a:fld id="{A4926738-DEAB-48E8-ABCC-1F50C4A87047}" type="datetimeFigureOut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微软雅黑"/>
                <a:cs typeface="+mn-cs"/>
              </a:rPr>
              <a:pPr defTabSz="514350">
                <a:buClrTx/>
              </a:pPr>
              <a:t>2021/10/1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/>
              <a:cs typeface="+mn-cs"/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="" xmlns:a16="http://schemas.microsoft.com/office/drawing/2014/main" id="{D42F1EDA-C997-4C07-81DA-49A25866A3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14350">
              <a:buClrTx/>
            </a:pPr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/>
              <a:cs typeface="+mn-cs"/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="" xmlns:a16="http://schemas.microsoft.com/office/drawing/2014/main" id="{E00A51DA-F540-4CB1-B631-18B17B6AF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14350">
              <a:buClrTx/>
            </a:pPr>
            <a:fld id="{496AEE2C-310B-47FD-9623-FD9E58309AE6}" type="slidenum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微软雅黑"/>
                <a:cs typeface="+mn-cs"/>
              </a:rPr>
              <a:pPr defTabSz="514350">
                <a:buClrTx/>
              </a:pPr>
              <a:t>‹#›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8270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37158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459128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3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6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03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3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7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06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04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4751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27860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400867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7"/>
            <a:ext cx="7772400" cy="1021556"/>
          </a:xfrm>
        </p:spPr>
        <p:txBody>
          <a:bodyPr anchor="t"/>
          <a:lstStyle>
            <a:lvl1pPr algn="l">
              <a:defRPr sz="3803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901">
                <a:solidFill>
                  <a:schemeClr val="tx1">
                    <a:tint val="75000"/>
                  </a:schemeClr>
                </a:solidFill>
              </a:defRPr>
            </a:lvl1pPr>
            <a:lvl2pPr marL="434400" indent="0">
              <a:buNone/>
              <a:defRPr sz="1711">
                <a:solidFill>
                  <a:schemeClr val="tx1">
                    <a:tint val="75000"/>
                  </a:schemeClr>
                </a:solidFill>
              </a:defRPr>
            </a:lvl2pPr>
            <a:lvl3pPr marL="868799" indent="0">
              <a:buNone/>
              <a:defRPr sz="1521">
                <a:solidFill>
                  <a:schemeClr val="tx1">
                    <a:tint val="75000"/>
                  </a:schemeClr>
                </a:solidFill>
              </a:defRPr>
            </a:lvl3pPr>
            <a:lvl4pPr marL="1303199" indent="0">
              <a:buNone/>
              <a:defRPr sz="1331">
                <a:solidFill>
                  <a:schemeClr val="tx1">
                    <a:tint val="75000"/>
                  </a:schemeClr>
                </a:solidFill>
              </a:defRPr>
            </a:lvl4pPr>
            <a:lvl5pPr marL="1737600" indent="0">
              <a:buNone/>
              <a:defRPr sz="1331">
                <a:solidFill>
                  <a:schemeClr val="tx1">
                    <a:tint val="75000"/>
                  </a:schemeClr>
                </a:solidFill>
              </a:defRPr>
            </a:lvl5pPr>
            <a:lvl6pPr marL="2171999" indent="0">
              <a:buNone/>
              <a:defRPr sz="1331">
                <a:solidFill>
                  <a:schemeClr val="tx1">
                    <a:tint val="75000"/>
                  </a:schemeClr>
                </a:solidFill>
              </a:defRPr>
            </a:lvl6pPr>
            <a:lvl7pPr marL="2606399" indent="0">
              <a:buNone/>
              <a:defRPr sz="1331">
                <a:solidFill>
                  <a:schemeClr val="tx1">
                    <a:tint val="75000"/>
                  </a:schemeClr>
                </a:solidFill>
              </a:defRPr>
            </a:lvl7pPr>
            <a:lvl8pPr marL="3040799" indent="0">
              <a:buNone/>
              <a:defRPr sz="1331">
                <a:solidFill>
                  <a:schemeClr val="tx1">
                    <a:tint val="75000"/>
                  </a:schemeClr>
                </a:solidFill>
              </a:defRPr>
            </a:lvl8pPr>
            <a:lvl9pPr marL="3475198" indent="0">
              <a:buNone/>
              <a:defRPr sz="133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643723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662"/>
            </a:lvl1pPr>
            <a:lvl2pPr>
              <a:defRPr sz="2282"/>
            </a:lvl2pPr>
            <a:lvl3pPr>
              <a:defRPr sz="1901"/>
            </a:lvl3pPr>
            <a:lvl4pPr>
              <a:defRPr sz="1711"/>
            </a:lvl4pPr>
            <a:lvl5pPr>
              <a:defRPr sz="1711"/>
            </a:lvl5pPr>
            <a:lvl6pPr>
              <a:defRPr sz="1711"/>
            </a:lvl6pPr>
            <a:lvl7pPr>
              <a:defRPr sz="1711"/>
            </a:lvl7pPr>
            <a:lvl8pPr>
              <a:defRPr sz="1711"/>
            </a:lvl8pPr>
            <a:lvl9pPr>
              <a:defRPr sz="1711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662"/>
            </a:lvl1pPr>
            <a:lvl2pPr>
              <a:defRPr sz="2282"/>
            </a:lvl2pPr>
            <a:lvl3pPr>
              <a:defRPr sz="1901"/>
            </a:lvl3pPr>
            <a:lvl4pPr>
              <a:defRPr sz="1711"/>
            </a:lvl4pPr>
            <a:lvl5pPr>
              <a:defRPr sz="1711"/>
            </a:lvl5pPr>
            <a:lvl6pPr>
              <a:defRPr sz="1711"/>
            </a:lvl6pPr>
            <a:lvl7pPr>
              <a:defRPr sz="1711"/>
            </a:lvl7pPr>
            <a:lvl8pPr>
              <a:defRPr sz="1711"/>
            </a:lvl8pPr>
            <a:lvl9pPr>
              <a:defRPr sz="1711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419585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282" b="1"/>
            </a:lvl1pPr>
            <a:lvl2pPr marL="434400" indent="0">
              <a:buNone/>
              <a:defRPr sz="1901" b="1"/>
            </a:lvl2pPr>
            <a:lvl3pPr marL="868799" indent="0">
              <a:buNone/>
              <a:defRPr sz="1711" b="1"/>
            </a:lvl3pPr>
            <a:lvl4pPr marL="1303199" indent="0">
              <a:buNone/>
              <a:defRPr sz="1521" b="1"/>
            </a:lvl4pPr>
            <a:lvl5pPr marL="1737600" indent="0">
              <a:buNone/>
              <a:defRPr sz="1521" b="1"/>
            </a:lvl5pPr>
            <a:lvl6pPr marL="2171999" indent="0">
              <a:buNone/>
              <a:defRPr sz="1521" b="1"/>
            </a:lvl6pPr>
            <a:lvl7pPr marL="2606399" indent="0">
              <a:buNone/>
              <a:defRPr sz="1521" b="1"/>
            </a:lvl7pPr>
            <a:lvl8pPr marL="3040799" indent="0">
              <a:buNone/>
              <a:defRPr sz="1521" b="1"/>
            </a:lvl8pPr>
            <a:lvl9pPr marL="3475198" indent="0">
              <a:buNone/>
              <a:defRPr sz="1521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282"/>
            </a:lvl1pPr>
            <a:lvl2pPr>
              <a:defRPr sz="1901"/>
            </a:lvl2pPr>
            <a:lvl3pPr>
              <a:defRPr sz="1711"/>
            </a:lvl3pPr>
            <a:lvl4pPr>
              <a:defRPr sz="1521"/>
            </a:lvl4pPr>
            <a:lvl5pPr>
              <a:defRPr sz="1521"/>
            </a:lvl5pPr>
            <a:lvl6pPr>
              <a:defRPr sz="1521"/>
            </a:lvl6pPr>
            <a:lvl7pPr>
              <a:defRPr sz="1521"/>
            </a:lvl7pPr>
            <a:lvl8pPr>
              <a:defRPr sz="1521"/>
            </a:lvl8pPr>
            <a:lvl9pPr>
              <a:defRPr sz="1521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282" b="1"/>
            </a:lvl1pPr>
            <a:lvl2pPr marL="434400" indent="0">
              <a:buNone/>
              <a:defRPr sz="1901" b="1"/>
            </a:lvl2pPr>
            <a:lvl3pPr marL="868799" indent="0">
              <a:buNone/>
              <a:defRPr sz="1711" b="1"/>
            </a:lvl3pPr>
            <a:lvl4pPr marL="1303199" indent="0">
              <a:buNone/>
              <a:defRPr sz="1521" b="1"/>
            </a:lvl4pPr>
            <a:lvl5pPr marL="1737600" indent="0">
              <a:buNone/>
              <a:defRPr sz="1521" b="1"/>
            </a:lvl5pPr>
            <a:lvl6pPr marL="2171999" indent="0">
              <a:buNone/>
              <a:defRPr sz="1521" b="1"/>
            </a:lvl6pPr>
            <a:lvl7pPr marL="2606399" indent="0">
              <a:buNone/>
              <a:defRPr sz="1521" b="1"/>
            </a:lvl7pPr>
            <a:lvl8pPr marL="3040799" indent="0">
              <a:buNone/>
              <a:defRPr sz="1521" b="1"/>
            </a:lvl8pPr>
            <a:lvl9pPr marL="3475198" indent="0">
              <a:buNone/>
              <a:defRPr sz="1521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282"/>
            </a:lvl1pPr>
            <a:lvl2pPr>
              <a:defRPr sz="1901"/>
            </a:lvl2pPr>
            <a:lvl3pPr>
              <a:defRPr sz="1711"/>
            </a:lvl3pPr>
            <a:lvl4pPr>
              <a:defRPr sz="1521"/>
            </a:lvl4pPr>
            <a:lvl5pPr>
              <a:defRPr sz="1521"/>
            </a:lvl5pPr>
            <a:lvl6pPr>
              <a:defRPr sz="1521"/>
            </a:lvl6pPr>
            <a:lvl7pPr>
              <a:defRPr sz="1521"/>
            </a:lvl7pPr>
            <a:lvl8pPr>
              <a:defRPr sz="1521"/>
            </a:lvl8pPr>
            <a:lvl9pPr>
              <a:defRPr sz="1521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595101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91344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720915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1901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042"/>
            </a:lvl1pPr>
            <a:lvl2pPr>
              <a:defRPr sz="2662"/>
            </a:lvl2pPr>
            <a:lvl3pPr>
              <a:defRPr sz="2282"/>
            </a:lvl3pPr>
            <a:lvl4pPr>
              <a:defRPr sz="1901"/>
            </a:lvl4pPr>
            <a:lvl5pPr>
              <a:defRPr sz="1901"/>
            </a:lvl5pPr>
            <a:lvl6pPr>
              <a:defRPr sz="1901"/>
            </a:lvl6pPr>
            <a:lvl7pPr>
              <a:defRPr sz="1901"/>
            </a:lvl7pPr>
            <a:lvl8pPr>
              <a:defRPr sz="1901"/>
            </a:lvl8pPr>
            <a:lvl9pPr>
              <a:defRPr sz="1901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8"/>
            <a:ext cx="3008313" cy="3518297"/>
          </a:xfrm>
        </p:spPr>
        <p:txBody>
          <a:bodyPr/>
          <a:lstStyle>
            <a:lvl1pPr marL="0" indent="0">
              <a:buNone/>
              <a:defRPr sz="1331"/>
            </a:lvl1pPr>
            <a:lvl2pPr marL="434400" indent="0">
              <a:buNone/>
              <a:defRPr sz="1141"/>
            </a:lvl2pPr>
            <a:lvl3pPr marL="868799" indent="0">
              <a:buNone/>
              <a:defRPr sz="951"/>
            </a:lvl3pPr>
            <a:lvl4pPr marL="1303199" indent="0">
              <a:buNone/>
              <a:defRPr sz="856"/>
            </a:lvl4pPr>
            <a:lvl5pPr marL="1737600" indent="0">
              <a:buNone/>
              <a:defRPr sz="856"/>
            </a:lvl5pPr>
            <a:lvl6pPr marL="2171999" indent="0">
              <a:buNone/>
              <a:defRPr sz="856"/>
            </a:lvl6pPr>
            <a:lvl7pPr marL="2606399" indent="0">
              <a:buNone/>
              <a:defRPr sz="856"/>
            </a:lvl7pPr>
            <a:lvl8pPr marL="3040799" indent="0">
              <a:buNone/>
              <a:defRPr sz="856"/>
            </a:lvl8pPr>
            <a:lvl9pPr marL="3475198" indent="0">
              <a:buNone/>
              <a:defRPr sz="856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845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EB39FD24-C5C3-45C1-A863-D3499FE23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="" xmlns:a16="http://schemas.microsoft.com/office/drawing/2014/main" id="{A271906A-54F6-46EC-986A-C80E0E1D9B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14350">
              <a:buClrTx/>
            </a:pPr>
            <a:fld id="{A4926738-DEAB-48E8-ABCC-1F50C4A87047}" type="datetimeFigureOut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微软雅黑"/>
                <a:cs typeface="+mn-cs"/>
              </a:rPr>
              <a:pPr defTabSz="514350">
                <a:buClrTx/>
              </a:pPr>
              <a:t>2021/10/1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="" xmlns:a16="http://schemas.microsoft.com/office/drawing/2014/main" id="{A24B7F0A-FBFF-4D0C-85DB-CF2CF1BFC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14350">
              <a:buClrTx/>
            </a:pPr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="" xmlns:a16="http://schemas.microsoft.com/office/drawing/2014/main" id="{C726C04D-D296-4024-B4B3-1B38FA2E0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14350">
              <a:buClrTx/>
            </a:pPr>
            <a:fld id="{496AEE2C-310B-47FD-9623-FD9E58309AE6}" type="slidenum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微软雅黑"/>
                <a:cs typeface="+mn-cs"/>
              </a:rPr>
              <a:pPr defTabSz="514350">
                <a:buClrTx/>
              </a:pPr>
              <a:t>‹#›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2638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1901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042"/>
            </a:lvl1pPr>
            <a:lvl2pPr marL="434400" indent="0">
              <a:buNone/>
              <a:defRPr sz="2662"/>
            </a:lvl2pPr>
            <a:lvl3pPr marL="868799" indent="0">
              <a:buNone/>
              <a:defRPr sz="2282"/>
            </a:lvl3pPr>
            <a:lvl4pPr marL="1303199" indent="0">
              <a:buNone/>
              <a:defRPr sz="1901"/>
            </a:lvl4pPr>
            <a:lvl5pPr marL="1737600" indent="0">
              <a:buNone/>
              <a:defRPr sz="1901"/>
            </a:lvl5pPr>
            <a:lvl6pPr marL="2171999" indent="0">
              <a:buNone/>
              <a:defRPr sz="1901"/>
            </a:lvl6pPr>
            <a:lvl7pPr marL="2606399" indent="0">
              <a:buNone/>
              <a:defRPr sz="1901"/>
            </a:lvl7pPr>
            <a:lvl8pPr marL="3040799" indent="0">
              <a:buNone/>
              <a:defRPr sz="1901"/>
            </a:lvl8pPr>
            <a:lvl9pPr marL="3475198" indent="0">
              <a:buNone/>
              <a:defRPr sz="1901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331"/>
            </a:lvl1pPr>
            <a:lvl2pPr marL="434400" indent="0">
              <a:buNone/>
              <a:defRPr sz="1141"/>
            </a:lvl2pPr>
            <a:lvl3pPr marL="868799" indent="0">
              <a:buNone/>
              <a:defRPr sz="951"/>
            </a:lvl3pPr>
            <a:lvl4pPr marL="1303199" indent="0">
              <a:buNone/>
              <a:defRPr sz="856"/>
            </a:lvl4pPr>
            <a:lvl5pPr marL="1737600" indent="0">
              <a:buNone/>
              <a:defRPr sz="856"/>
            </a:lvl5pPr>
            <a:lvl6pPr marL="2171999" indent="0">
              <a:buNone/>
              <a:defRPr sz="856"/>
            </a:lvl6pPr>
            <a:lvl7pPr marL="2606399" indent="0">
              <a:buNone/>
              <a:defRPr sz="856"/>
            </a:lvl7pPr>
            <a:lvl8pPr marL="3040799" indent="0">
              <a:buNone/>
              <a:defRPr sz="856"/>
            </a:lvl8pPr>
            <a:lvl9pPr marL="3475198" indent="0">
              <a:buNone/>
              <a:defRPr sz="856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398951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0192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698637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9144000" cy="5143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283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="" xmlns:a16="http://schemas.microsoft.com/office/drawing/2014/main" id="{1D390FD3-4C58-48F7-8462-4F0E1C2344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14350">
              <a:buClrTx/>
            </a:pPr>
            <a:fld id="{A4926738-DEAB-48E8-ABCC-1F50C4A87047}" type="datetimeFigureOut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微软雅黑"/>
                <a:cs typeface="+mn-cs"/>
              </a:rPr>
              <a:pPr defTabSz="514350">
                <a:buClrTx/>
              </a:pPr>
              <a:t>2021/10/1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="" xmlns:a16="http://schemas.microsoft.com/office/drawing/2014/main" id="{0D8D6D25-C3C4-4E8F-A512-78D08A08B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14350">
              <a:buClrTx/>
            </a:pPr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="" xmlns:a16="http://schemas.microsoft.com/office/drawing/2014/main" id="{5D9BFA70-7890-4D38-B527-1A1295D24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14350">
              <a:buClrTx/>
            </a:pPr>
            <a:fld id="{496AEE2C-310B-47FD-9623-FD9E58309AE6}" type="slidenum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微软雅黑"/>
                <a:cs typeface="+mn-cs"/>
              </a:rPr>
              <a:pPr defTabSz="514350">
                <a:buClrTx/>
              </a:pPr>
              <a:t>‹#›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5647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52756D12-D426-40BD-982A-F805204BB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8B732EC9-7C75-43B0-B125-BE1E2BECFC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71"/>
            <a:ext cx="4629150" cy="3655219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="" xmlns:a16="http://schemas.microsoft.com/office/drawing/2014/main" id="{1B5C597B-9BD2-46D7-A679-6998BF5848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EE269756-3DF8-4872-A666-EFFA19B35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14350">
              <a:buClrTx/>
            </a:pPr>
            <a:fld id="{A4926738-DEAB-48E8-ABCC-1F50C4A87047}" type="datetimeFigureOut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微软雅黑"/>
                <a:cs typeface="+mn-cs"/>
              </a:rPr>
              <a:pPr defTabSz="514350">
                <a:buClrTx/>
              </a:pPr>
              <a:t>2021/10/1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A4466FA6-8B38-4462-BEC5-8FB8483F1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14350">
              <a:buClrTx/>
            </a:pPr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F1274D11-8F7B-41C4-A363-D562F9B98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14350">
              <a:buClrTx/>
            </a:pPr>
            <a:fld id="{496AEE2C-310B-47FD-9623-FD9E58309AE6}" type="slidenum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微软雅黑"/>
                <a:cs typeface="+mn-cs"/>
              </a:rPr>
              <a:pPr defTabSz="514350">
                <a:buClrTx/>
              </a:pPr>
              <a:t>‹#›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7790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837D46C4-8B36-40F7-92B7-399FF23CA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="" xmlns:a16="http://schemas.microsoft.com/office/drawing/2014/main" id="{4D729440-972E-4FEC-9976-99D9D5894BA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71"/>
            <a:ext cx="4629150" cy="3655219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="" xmlns:a16="http://schemas.microsoft.com/office/drawing/2014/main" id="{C1EEDFAB-E90B-4F49-B483-D8DFC1687D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EE96C89D-3133-4722-9C9C-DAB0B39D3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14350">
              <a:buClrTx/>
            </a:pPr>
            <a:fld id="{A4926738-DEAB-48E8-ABCC-1F50C4A87047}" type="datetimeFigureOut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微软雅黑"/>
                <a:cs typeface="+mn-cs"/>
              </a:rPr>
              <a:pPr defTabSz="514350">
                <a:buClrTx/>
              </a:pPr>
              <a:t>2021/10/1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D37456A5-811F-4C84-8B4F-8445A6DD6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14350">
              <a:buClrTx/>
            </a:pPr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650E23BE-16F6-4FEC-8C45-D6F25DD4B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14350">
              <a:buClrTx/>
            </a:pPr>
            <a:fld id="{496AEE2C-310B-47FD-9623-FD9E58309AE6}" type="slidenum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微软雅黑"/>
                <a:cs typeface="+mn-cs"/>
              </a:rPr>
              <a:pPr defTabSz="514350">
                <a:buClrTx/>
              </a:pPr>
              <a:t>‹#›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9035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="" xmlns:a16="http://schemas.microsoft.com/office/drawing/2014/main" id="{47385891-BD90-4CBC-8E15-D9517005B7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6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2A5AD9C5-5E3E-428D-9C02-719572B89A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E42EBA8B-3746-4A50-9269-D1971A3686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14350">
              <a:buClrTx/>
            </a:pPr>
            <a:fld id="{A4926738-DEAB-48E8-ABCC-1F50C4A87047}" type="datetimeFigureOut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微软雅黑"/>
                <a:cs typeface="+mn-cs"/>
              </a:rPr>
              <a:pPr defTabSz="514350">
                <a:buClrTx/>
              </a:pPr>
              <a:t>2021/10/1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3B5B33E8-4C13-4CAE-9F65-91CC456A46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14350">
              <a:buClrTx/>
            </a:pPr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76FB0E85-AEAC-4F27-B48E-10BEA7B5B4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14350">
              <a:buClrTx/>
            </a:pPr>
            <a:fld id="{496AEE2C-310B-47FD-9623-FD9E58309AE6}" type="slidenum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微软雅黑"/>
                <a:cs typeface="+mn-cs"/>
              </a:rPr>
              <a:pPr defTabSz="514350">
                <a:buClrTx/>
              </a:pPr>
              <a:t>‹#›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196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</p:sldLayoutIdLst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idact Gothic"/>
              <a:buNone/>
              <a:defRPr sz="3600" b="1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itr"/>
              <a:buNone/>
              <a:defRPr sz="2800">
                <a:solidFill>
                  <a:schemeClr val="dk1"/>
                </a:solidFill>
                <a:latin typeface="Mitr"/>
                <a:ea typeface="Mitr"/>
                <a:cs typeface="Mitr"/>
                <a:sym typeface="Mit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itr"/>
              <a:buNone/>
              <a:defRPr sz="2800">
                <a:solidFill>
                  <a:schemeClr val="dk1"/>
                </a:solidFill>
                <a:latin typeface="Mitr"/>
                <a:ea typeface="Mitr"/>
                <a:cs typeface="Mitr"/>
                <a:sym typeface="Mit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itr"/>
              <a:buNone/>
              <a:defRPr sz="2800">
                <a:solidFill>
                  <a:schemeClr val="dk1"/>
                </a:solidFill>
                <a:latin typeface="Mitr"/>
                <a:ea typeface="Mitr"/>
                <a:cs typeface="Mitr"/>
                <a:sym typeface="Mit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itr"/>
              <a:buNone/>
              <a:defRPr sz="2800">
                <a:solidFill>
                  <a:schemeClr val="dk1"/>
                </a:solidFill>
                <a:latin typeface="Mitr"/>
                <a:ea typeface="Mitr"/>
                <a:cs typeface="Mitr"/>
                <a:sym typeface="Mit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itr"/>
              <a:buNone/>
              <a:defRPr sz="2800">
                <a:solidFill>
                  <a:schemeClr val="dk1"/>
                </a:solidFill>
                <a:latin typeface="Mitr"/>
                <a:ea typeface="Mitr"/>
                <a:cs typeface="Mitr"/>
                <a:sym typeface="Mit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itr"/>
              <a:buNone/>
              <a:defRPr sz="2800">
                <a:solidFill>
                  <a:schemeClr val="dk1"/>
                </a:solidFill>
                <a:latin typeface="Mitr"/>
                <a:ea typeface="Mitr"/>
                <a:cs typeface="Mitr"/>
                <a:sym typeface="Mit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itr"/>
              <a:buNone/>
              <a:defRPr sz="2800">
                <a:solidFill>
                  <a:schemeClr val="dk1"/>
                </a:solidFill>
                <a:latin typeface="Mitr"/>
                <a:ea typeface="Mitr"/>
                <a:cs typeface="Mitr"/>
                <a:sym typeface="Mit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itr"/>
              <a:buNone/>
              <a:defRPr sz="2800">
                <a:solidFill>
                  <a:schemeClr val="dk1"/>
                </a:solidFill>
                <a:latin typeface="Mitr"/>
                <a:ea typeface="Mitr"/>
                <a:cs typeface="Mitr"/>
                <a:sym typeface="Mitr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"/>
              <a:buChar char="●"/>
              <a:defRPr sz="1600">
                <a:solidFill>
                  <a:schemeClr val="dk2"/>
                </a:solidFill>
                <a:latin typeface="Varela"/>
                <a:ea typeface="Varela"/>
                <a:cs typeface="Varela"/>
                <a:sym typeface="Varela"/>
              </a:defRPr>
            </a:lvl1pPr>
            <a:lvl2pPr marL="914400" lvl="1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"/>
              <a:buChar char="○"/>
              <a:defRPr sz="1600">
                <a:solidFill>
                  <a:schemeClr val="dk2"/>
                </a:solidFill>
                <a:latin typeface="Varela"/>
                <a:ea typeface="Varela"/>
                <a:cs typeface="Varela"/>
                <a:sym typeface="Varela"/>
              </a:defRPr>
            </a:lvl2pPr>
            <a:lvl3pPr marL="1371600" lvl="2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"/>
              <a:buChar char="■"/>
              <a:defRPr sz="1600">
                <a:solidFill>
                  <a:schemeClr val="dk2"/>
                </a:solidFill>
                <a:latin typeface="Varela"/>
                <a:ea typeface="Varela"/>
                <a:cs typeface="Varela"/>
                <a:sym typeface="Varela"/>
              </a:defRPr>
            </a:lvl3pPr>
            <a:lvl4pPr marL="1828800" lvl="3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"/>
              <a:buChar char="●"/>
              <a:defRPr sz="1600">
                <a:solidFill>
                  <a:schemeClr val="dk2"/>
                </a:solidFill>
                <a:latin typeface="Varela"/>
                <a:ea typeface="Varela"/>
                <a:cs typeface="Varela"/>
                <a:sym typeface="Varela"/>
              </a:defRPr>
            </a:lvl4pPr>
            <a:lvl5pPr marL="2286000" lvl="4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"/>
              <a:buChar char="○"/>
              <a:defRPr sz="1600">
                <a:solidFill>
                  <a:schemeClr val="dk2"/>
                </a:solidFill>
                <a:latin typeface="Varela"/>
                <a:ea typeface="Varela"/>
                <a:cs typeface="Varela"/>
                <a:sym typeface="Varela"/>
              </a:defRPr>
            </a:lvl5pPr>
            <a:lvl6pPr marL="2743200" lvl="5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"/>
              <a:buChar char="■"/>
              <a:defRPr sz="1600">
                <a:solidFill>
                  <a:schemeClr val="dk2"/>
                </a:solidFill>
                <a:latin typeface="Varela"/>
                <a:ea typeface="Varela"/>
                <a:cs typeface="Varela"/>
                <a:sym typeface="Varela"/>
              </a:defRPr>
            </a:lvl6pPr>
            <a:lvl7pPr marL="3200400" lvl="6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"/>
              <a:buChar char="●"/>
              <a:defRPr sz="1600">
                <a:solidFill>
                  <a:schemeClr val="dk2"/>
                </a:solidFill>
                <a:latin typeface="Varela"/>
                <a:ea typeface="Varela"/>
                <a:cs typeface="Varela"/>
                <a:sym typeface="Varela"/>
              </a:defRPr>
            </a:lvl7pPr>
            <a:lvl8pPr marL="3657600" lvl="7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Varela"/>
              <a:buChar char="○"/>
              <a:defRPr sz="1600">
                <a:solidFill>
                  <a:schemeClr val="dk2"/>
                </a:solidFill>
                <a:latin typeface="Varela"/>
                <a:ea typeface="Varela"/>
                <a:cs typeface="Varela"/>
                <a:sym typeface="Varela"/>
              </a:defRPr>
            </a:lvl8pPr>
            <a:lvl9pPr marL="4114800" lvl="8" indent="-3302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600"/>
              <a:buFont typeface="Varela"/>
              <a:buChar char="■"/>
              <a:defRPr sz="1600">
                <a:solidFill>
                  <a:schemeClr val="dk2"/>
                </a:solidFill>
                <a:latin typeface="Varela"/>
                <a:ea typeface="Varela"/>
                <a:cs typeface="Varela"/>
                <a:sym typeface="Varel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5945084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454">
          <p15:clr>
            <a:srgbClr val="EA4335"/>
          </p15:clr>
        </p15:guide>
        <p15:guide id="2" pos="5306">
          <p15:clr>
            <a:srgbClr val="EA4335"/>
          </p15:clr>
        </p15:guide>
        <p15:guide id="3" orient="horz" pos="340">
          <p15:clr>
            <a:srgbClr val="EA4335"/>
          </p15:clr>
        </p15:guide>
        <p15:guide id="4" orient="horz" pos="2900">
          <p15:clr>
            <a:srgbClr val="EA4335"/>
          </p15:clr>
        </p15:guide>
        <p15:guide id="5" pos="2880">
          <p15:clr>
            <a:srgbClr val="EA4335"/>
          </p15:clr>
        </p15:guide>
        <p15:guide id="6" orient="horz" pos="1620">
          <p15:clr>
            <a:srgbClr val="EA4335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51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>
            <a:extLst/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 b="0">
                <a:solidFill>
                  <a:prstClr val="black">
                    <a:tint val="75000"/>
                  </a:prstClr>
                </a:solidFill>
                <a:latin typeface="+mn-lt"/>
                <a:ea typeface="SimSun" panose="02010600030101010101" pitchFamily="2" charset="-122"/>
                <a:cs typeface="+mn-cs"/>
              </a:defRPr>
            </a:lvl1pPr>
          </a:lstStyle>
          <a:p>
            <a:pPr defTabSz="685800">
              <a:buClrTx/>
              <a:defRPr/>
            </a:pPr>
            <a:fld id="{1747F131-CFEB-4ACE-8BCE-D54E47671D1A}" type="datetimeFigureOut">
              <a:rPr lang="en-US" kern="1200" smtClean="0"/>
              <a:pPr defTabSz="685800">
                <a:buClrTx/>
                <a:defRPr/>
              </a:pPr>
              <a:t>01/10/2021</a:t>
            </a:fld>
            <a:endParaRPr lang="en-US" kern="1200"/>
          </a:p>
        </p:txBody>
      </p:sp>
      <p:sp>
        <p:nvSpPr>
          <p:cNvPr id="5" name="Footer Placeholder 4">
            <a:extLst/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 b="0">
                <a:solidFill>
                  <a:prstClr val="black">
                    <a:tint val="75000"/>
                  </a:prstClr>
                </a:solidFill>
                <a:latin typeface="+mn-lt"/>
                <a:ea typeface="SimSun" panose="02010600030101010101" pitchFamily="2" charset="-122"/>
                <a:cs typeface="+mn-cs"/>
              </a:defRPr>
            </a:lvl1pPr>
          </a:lstStyle>
          <a:p>
            <a:pPr defTabSz="685800">
              <a:buClrTx/>
              <a:defRPr/>
            </a:pPr>
            <a:endParaRPr lang="en-US" kern="1200"/>
          </a:p>
        </p:txBody>
      </p:sp>
      <p:sp>
        <p:nvSpPr>
          <p:cNvPr id="6" name="Slide Number Placeholder 5">
            <a:extLst/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 b="0">
                <a:solidFill>
                  <a:srgbClr val="898989"/>
                </a:solidFill>
                <a:latin typeface="Calibri" panose="020F0502020204030204" pitchFamily="34" charset="0"/>
                <a:ea typeface="SimSun" panose="02010600030101010101" pitchFamily="2" charset="-122"/>
                <a:cs typeface="Arial" panose="020B0604020202020204" pitchFamily="34" charset="0"/>
              </a:defRPr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fld id="{9E2C95C6-D888-41FA-9D6F-C8770182C3E0}" type="slidenum">
              <a:rPr lang="en-US" kern="1200" smtClean="0"/>
              <a:pPr defTabSz="685800" fontAlgn="base">
                <a:spcBef>
                  <a:spcPct val="0"/>
                </a:spcBef>
                <a:spcAft>
                  <a:spcPct val="0"/>
                </a:spcAft>
                <a:buClrTx/>
                <a:defRPr/>
              </a:pPr>
              <a:t>‹#›</a:t>
            </a:fld>
            <a:endParaRPr lang="en-US" kern="1200"/>
          </a:p>
        </p:txBody>
      </p:sp>
    </p:spTree>
    <p:extLst>
      <p:ext uri="{BB962C8B-B14F-4D97-AF65-F5344CB8AC3E}">
        <p14:creationId xmlns:p14="http://schemas.microsoft.com/office/powerpoint/2010/main" val="3102937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  <p:sldLayoutId id="2147483794" r:id="rId12"/>
  </p:sldLayoutIdLst>
  <p:transition spd="slow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等线 Light"/>
          <a:cs typeface="等线 Light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等线 Light"/>
          <a:cs typeface="等线 Ligh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等线 Light"/>
          <a:cs typeface="等线 Ligh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等线 Light"/>
          <a:cs typeface="等线 Ligh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等线 Light"/>
          <a:cs typeface="等线 Light"/>
        </a:defRPr>
      </a:lvl5pPr>
      <a:lvl6pPr marL="3429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6858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0287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等线"/>
          <a:cs typeface="等线"/>
        </a:defRPr>
      </a:lvl1pPr>
      <a:lvl2pPr marL="5143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等线"/>
          <a:cs typeface="等线"/>
        </a:defRPr>
      </a:lvl2pPr>
      <a:lvl3pPr marL="8572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等线"/>
          <a:cs typeface="等线"/>
        </a:defRPr>
      </a:lvl3pPr>
      <a:lvl4pPr marL="12001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等线"/>
          <a:cs typeface="等线"/>
        </a:defRPr>
      </a:lvl4pPr>
      <a:lvl5pPr marL="15430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等线"/>
          <a:cs typeface="等线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111716" tIns="55859" rIns="111716" bIns="55859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111716" tIns="55859" rIns="111716" bIns="5585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111716" tIns="55859" rIns="111716" bIns="55859" rtlCol="0" anchor="ctr"/>
          <a:lstStyle>
            <a:lvl1pPr algn="l">
              <a:defRPr sz="11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85017">
              <a:buClrTx/>
            </a:pPr>
            <a:fld id="{4CEF851F-4C9B-4ED8-A706-7687066F5A2C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885017">
                <a:buClrTx/>
              </a:pPr>
              <a:t>01/10/2021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111716" tIns="55859" rIns="111716" bIns="55859" rtlCol="0" anchor="ctr"/>
          <a:lstStyle>
            <a:lvl1pPr algn="ctr">
              <a:defRPr sz="11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85017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111716" tIns="55859" rIns="111716" bIns="55859" rtlCol="0" anchor="ctr"/>
          <a:lstStyle>
            <a:lvl1pPr algn="r">
              <a:defRPr sz="11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85017">
              <a:buClrTx/>
            </a:pPr>
            <a:fld id="{46F2045C-80A1-433A-B3B9-3018D210B466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885017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87478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  <p:sldLayoutId id="2147483806" r:id="rId11"/>
  </p:sldLayoutIdLst>
  <p:txStyles>
    <p:titleStyle>
      <a:lvl1pPr algn="ctr" defTabSz="885017" rtl="0" eaLnBrk="1" latinLnBrk="0" hangingPunct="1">
        <a:spcBef>
          <a:spcPct val="0"/>
        </a:spcBef>
        <a:buNone/>
        <a:defRPr sz="42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1881" indent="-331881" algn="l" defTabSz="885017" rtl="0" eaLnBrk="1" latinLnBrk="0" hangingPunct="1">
        <a:spcBef>
          <a:spcPct val="20000"/>
        </a:spcBef>
        <a:buFont typeface="Arial" pitchFamily="34" charset="0"/>
        <a:buChar char="•"/>
        <a:defRPr sz="3090" kern="1200">
          <a:solidFill>
            <a:schemeClr val="tx1"/>
          </a:solidFill>
          <a:latin typeface="+mn-lt"/>
          <a:ea typeface="+mn-ea"/>
          <a:cs typeface="+mn-cs"/>
        </a:defRPr>
      </a:lvl1pPr>
      <a:lvl2pPr marL="719077" indent="-276568" algn="l" defTabSz="885017" rtl="0" eaLnBrk="1" latinLnBrk="0" hangingPunct="1">
        <a:spcBef>
          <a:spcPct val="20000"/>
        </a:spcBef>
        <a:buFont typeface="Arial" pitchFamily="34" charset="0"/>
        <a:buChar char="–"/>
        <a:defRPr sz="2693" kern="1200">
          <a:solidFill>
            <a:schemeClr val="tx1"/>
          </a:solidFill>
          <a:latin typeface="+mn-lt"/>
          <a:ea typeface="+mn-ea"/>
          <a:cs typeface="+mn-cs"/>
        </a:defRPr>
      </a:lvl2pPr>
      <a:lvl3pPr marL="1106272" indent="-221255" algn="l" defTabSz="885017" rtl="0" eaLnBrk="1" latinLnBrk="0" hangingPunct="1">
        <a:spcBef>
          <a:spcPct val="20000"/>
        </a:spcBef>
        <a:buFont typeface="Arial" pitchFamily="34" charset="0"/>
        <a:buChar char="•"/>
        <a:defRPr sz="2297" kern="1200">
          <a:solidFill>
            <a:schemeClr val="tx1"/>
          </a:solidFill>
          <a:latin typeface="+mn-lt"/>
          <a:ea typeface="+mn-ea"/>
          <a:cs typeface="+mn-cs"/>
        </a:defRPr>
      </a:lvl3pPr>
      <a:lvl4pPr marL="1548780" indent="-221255" algn="l" defTabSz="885017" rtl="0" eaLnBrk="1" latinLnBrk="0" hangingPunct="1">
        <a:spcBef>
          <a:spcPct val="20000"/>
        </a:spcBef>
        <a:buFont typeface="Arial" pitchFamily="34" charset="0"/>
        <a:buChar char="–"/>
        <a:defRPr sz="1901" kern="1200">
          <a:solidFill>
            <a:schemeClr val="tx1"/>
          </a:solidFill>
          <a:latin typeface="+mn-lt"/>
          <a:ea typeface="+mn-ea"/>
          <a:cs typeface="+mn-cs"/>
        </a:defRPr>
      </a:lvl4pPr>
      <a:lvl5pPr marL="1991289" indent="-221255" algn="l" defTabSz="885017" rtl="0" eaLnBrk="1" latinLnBrk="0" hangingPunct="1">
        <a:spcBef>
          <a:spcPct val="20000"/>
        </a:spcBef>
        <a:buFont typeface="Arial" pitchFamily="34" charset="0"/>
        <a:buChar char="»"/>
        <a:defRPr sz="1901" kern="1200">
          <a:solidFill>
            <a:schemeClr val="tx1"/>
          </a:solidFill>
          <a:latin typeface="+mn-lt"/>
          <a:ea typeface="+mn-ea"/>
          <a:cs typeface="+mn-cs"/>
        </a:defRPr>
      </a:lvl5pPr>
      <a:lvl6pPr marL="2433797" indent="-221255" algn="l" defTabSz="885017" rtl="0" eaLnBrk="1" latinLnBrk="0" hangingPunct="1">
        <a:spcBef>
          <a:spcPct val="20000"/>
        </a:spcBef>
        <a:buFont typeface="Arial" pitchFamily="34" charset="0"/>
        <a:buChar char="•"/>
        <a:defRPr sz="1901" kern="1200">
          <a:solidFill>
            <a:schemeClr val="tx1"/>
          </a:solidFill>
          <a:latin typeface="+mn-lt"/>
          <a:ea typeface="+mn-ea"/>
          <a:cs typeface="+mn-cs"/>
        </a:defRPr>
      </a:lvl6pPr>
      <a:lvl7pPr marL="2876306" indent="-221255" algn="l" defTabSz="885017" rtl="0" eaLnBrk="1" latinLnBrk="0" hangingPunct="1">
        <a:spcBef>
          <a:spcPct val="20000"/>
        </a:spcBef>
        <a:buFont typeface="Arial" pitchFamily="34" charset="0"/>
        <a:buChar char="•"/>
        <a:defRPr sz="1901" kern="1200">
          <a:solidFill>
            <a:schemeClr val="tx1"/>
          </a:solidFill>
          <a:latin typeface="+mn-lt"/>
          <a:ea typeface="+mn-ea"/>
          <a:cs typeface="+mn-cs"/>
        </a:defRPr>
      </a:lvl7pPr>
      <a:lvl8pPr marL="3318815" indent="-221255" algn="l" defTabSz="885017" rtl="0" eaLnBrk="1" latinLnBrk="0" hangingPunct="1">
        <a:spcBef>
          <a:spcPct val="20000"/>
        </a:spcBef>
        <a:buFont typeface="Arial" pitchFamily="34" charset="0"/>
        <a:buChar char="•"/>
        <a:defRPr sz="1901" kern="1200">
          <a:solidFill>
            <a:schemeClr val="tx1"/>
          </a:solidFill>
          <a:latin typeface="+mn-lt"/>
          <a:ea typeface="+mn-ea"/>
          <a:cs typeface="+mn-cs"/>
        </a:defRPr>
      </a:lvl8pPr>
      <a:lvl9pPr marL="3761324" indent="-221255" algn="l" defTabSz="885017" rtl="0" eaLnBrk="1" latinLnBrk="0" hangingPunct="1">
        <a:spcBef>
          <a:spcPct val="20000"/>
        </a:spcBef>
        <a:buFont typeface="Arial" pitchFamily="34" charset="0"/>
        <a:buChar char="•"/>
        <a:defRPr sz="19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85017" rtl="0" eaLnBrk="1" latinLnBrk="0" hangingPunct="1">
        <a:defRPr sz="1743" kern="1200">
          <a:solidFill>
            <a:schemeClr val="tx1"/>
          </a:solidFill>
          <a:latin typeface="+mn-lt"/>
          <a:ea typeface="+mn-ea"/>
          <a:cs typeface="+mn-cs"/>
        </a:defRPr>
      </a:lvl1pPr>
      <a:lvl2pPr marL="442509" algn="l" defTabSz="885017" rtl="0" eaLnBrk="1" latinLnBrk="0" hangingPunct="1">
        <a:defRPr sz="1743" kern="1200">
          <a:solidFill>
            <a:schemeClr val="tx1"/>
          </a:solidFill>
          <a:latin typeface="+mn-lt"/>
          <a:ea typeface="+mn-ea"/>
          <a:cs typeface="+mn-cs"/>
        </a:defRPr>
      </a:lvl2pPr>
      <a:lvl3pPr marL="885017" algn="l" defTabSz="885017" rtl="0" eaLnBrk="1" latinLnBrk="0" hangingPunct="1">
        <a:defRPr sz="1743" kern="1200">
          <a:solidFill>
            <a:schemeClr val="tx1"/>
          </a:solidFill>
          <a:latin typeface="+mn-lt"/>
          <a:ea typeface="+mn-ea"/>
          <a:cs typeface="+mn-cs"/>
        </a:defRPr>
      </a:lvl3pPr>
      <a:lvl4pPr marL="1327525" algn="l" defTabSz="885017" rtl="0" eaLnBrk="1" latinLnBrk="0" hangingPunct="1">
        <a:defRPr sz="1743" kern="1200">
          <a:solidFill>
            <a:schemeClr val="tx1"/>
          </a:solidFill>
          <a:latin typeface="+mn-lt"/>
          <a:ea typeface="+mn-ea"/>
          <a:cs typeface="+mn-cs"/>
        </a:defRPr>
      </a:lvl4pPr>
      <a:lvl5pPr marL="1770035" algn="l" defTabSz="885017" rtl="0" eaLnBrk="1" latinLnBrk="0" hangingPunct="1">
        <a:defRPr sz="1743" kern="1200">
          <a:solidFill>
            <a:schemeClr val="tx1"/>
          </a:solidFill>
          <a:latin typeface="+mn-lt"/>
          <a:ea typeface="+mn-ea"/>
          <a:cs typeface="+mn-cs"/>
        </a:defRPr>
      </a:lvl5pPr>
      <a:lvl6pPr marL="2212543" algn="l" defTabSz="885017" rtl="0" eaLnBrk="1" latinLnBrk="0" hangingPunct="1">
        <a:defRPr sz="1743" kern="1200">
          <a:solidFill>
            <a:schemeClr val="tx1"/>
          </a:solidFill>
          <a:latin typeface="+mn-lt"/>
          <a:ea typeface="+mn-ea"/>
          <a:cs typeface="+mn-cs"/>
        </a:defRPr>
      </a:lvl6pPr>
      <a:lvl7pPr marL="2655052" algn="l" defTabSz="885017" rtl="0" eaLnBrk="1" latinLnBrk="0" hangingPunct="1">
        <a:defRPr sz="1743" kern="1200">
          <a:solidFill>
            <a:schemeClr val="tx1"/>
          </a:solidFill>
          <a:latin typeface="+mn-lt"/>
          <a:ea typeface="+mn-ea"/>
          <a:cs typeface="+mn-cs"/>
        </a:defRPr>
      </a:lvl7pPr>
      <a:lvl8pPr marL="3097561" algn="l" defTabSz="885017" rtl="0" eaLnBrk="1" latinLnBrk="0" hangingPunct="1">
        <a:defRPr sz="1743" kern="1200">
          <a:solidFill>
            <a:schemeClr val="tx1"/>
          </a:solidFill>
          <a:latin typeface="+mn-lt"/>
          <a:ea typeface="+mn-ea"/>
          <a:cs typeface="+mn-cs"/>
        </a:defRPr>
      </a:lvl8pPr>
      <a:lvl9pPr marL="3540069" algn="l" defTabSz="885017" rtl="0" eaLnBrk="1" latinLnBrk="0" hangingPunct="1">
        <a:defRPr sz="174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111716" tIns="55859" rIns="111716" bIns="55859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111716" tIns="55859" rIns="111716" bIns="5585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111716" tIns="55859" rIns="111716" bIns="55859" rtlCol="0" anchor="ctr"/>
          <a:lstStyle>
            <a:lvl1pPr algn="l">
              <a:defRPr sz="11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85017">
              <a:buClrTx/>
            </a:pPr>
            <a:fld id="{4CEF851F-4C9B-4ED8-A706-7687066F5A2C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885017">
                <a:buClrTx/>
              </a:pPr>
              <a:t>01/10/2021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111716" tIns="55859" rIns="111716" bIns="55859" rtlCol="0" anchor="ctr"/>
          <a:lstStyle>
            <a:lvl1pPr algn="ctr">
              <a:defRPr sz="11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85017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111716" tIns="55859" rIns="111716" bIns="55859" rtlCol="0" anchor="ctr"/>
          <a:lstStyle>
            <a:lvl1pPr algn="r">
              <a:defRPr sz="11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85017">
              <a:buClrTx/>
            </a:pPr>
            <a:fld id="{46F2045C-80A1-433A-B3B9-3018D210B466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885017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44639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  <p:sldLayoutId id="2147483811" r:id="rId4"/>
    <p:sldLayoutId id="2147483812" r:id="rId5"/>
    <p:sldLayoutId id="2147483813" r:id="rId6"/>
    <p:sldLayoutId id="2147483814" r:id="rId7"/>
    <p:sldLayoutId id="2147483815" r:id="rId8"/>
    <p:sldLayoutId id="2147483816" r:id="rId9"/>
    <p:sldLayoutId id="2147483817" r:id="rId10"/>
    <p:sldLayoutId id="2147483818" r:id="rId11"/>
  </p:sldLayoutIdLst>
  <p:txStyles>
    <p:titleStyle>
      <a:lvl1pPr algn="ctr" defTabSz="885017" rtl="0" eaLnBrk="1" latinLnBrk="0" hangingPunct="1">
        <a:spcBef>
          <a:spcPct val="0"/>
        </a:spcBef>
        <a:buNone/>
        <a:defRPr sz="42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1881" indent="-331881" algn="l" defTabSz="885017" rtl="0" eaLnBrk="1" latinLnBrk="0" hangingPunct="1">
        <a:spcBef>
          <a:spcPct val="20000"/>
        </a:spcBef>
        <a:buFont typeface="Arial" pitchFamily="34" charset="0"/>
        <a:buChar char="•"/>
        <a:defRPr sz="3090" kern="1200">
          <a:solidFill>
            <a:schemeClr val="tx1"/>
          </a:solidFill>
          <a:latin typeface="+mn-lt"/>
          <a:ea typeface="+mn-ea"/>
          <a:cs typeface="+mn-cs"/>
        </a:defRPr>
      </a:lvl1pPr>
      <a:lvl2pPr marL="719077" indent="-276568" algn="l" defTabSz="885017" rtl="0" eaLnBrk="1" latinLnBrk="0" hangingPunct="1">
        <a:spcBef>
          <a:spcPct val="20000"/>
        </a:spcBef>
        <a:buFont typeface="Arial" pitchFamily="34" charset="0"/>
        <a:buChar char="–"/>
        <a:defRPr sz="2693" kern="1200">
          <a:solidFill>
            <a:schemeClr val="tx1"/>
          </a:solidFill>
          <a:latin typeface="+mn-lt"/>
          <a:ea typeface="+mn-ea"/>
          <a:cs typeface="+mn-cs"/>
        </a:defRPr>
      </a:lvl2pPr>
      <a:lvl3pPr marL="1106272" indent="-221255" algn="l" defTabSz="885017" rtl="0" eaLnBrk="1" latinLnBrk="0" hangingPunct="1">
        <a:spcBef>
          <a:spcPct val="20000"/>
        </a:spcBef>
        <a:buFont typeface="Arial" pitchFamily="34" charset="0"/>
        <a:buChar char="•"/>
        <a:defRPr sz="2297" kern="1200">
          <a:solidFill>
            <a:schemeClr val="tx1"/>
          </a:solidFill>
          <a:latin typeface="+mn-lt"/>
          <a:ea typeface="+mn-ea"/>
          <a:cs typeface="+mn-cs"/>
        </a:defRPr>
      </a:lvl3pPr>
      <a:lvl4pPr marL="1548780" indent="-221255" algn="l" defTabSz="885017" rtl="0" eaLnBrk="1" latinLnBrk="0" hangingPunct="1">
        <a:spcBef>
          <a:spcPct val="20000"/>
        </a:spcBef>
        <a:buFont typeface="Arial" pitchFamily="34" charset="0"/>
        <a:buChar char="–"/>
        <a:defRPr sz="1901" kern="1200">
          <a:solidFill>
            <a:schemeClr val="tx1"/>
          </a:solidFill>
          <a:latin typeface="+mn-lt"/>
          <a:ea typeface="+mn-ea"/>
          <a:cs typeface="+mn-cs"/>
        </a:defRPr>
      </a:lvl4pPr>
      <a:lvl5pPr marL="1991289" indent="-221255" algn="l" defTabSz="885017" rtl="0" eaLnBrk="1" latinLnBrk="0" hangingPunct="1">
        <a:spcBef>
          <a:spcPct val="20000"/>
        </a:spcBef>
        <a:buFont typeface="Arial" pitchFamily="34" charset="0"/>
        <a:buChar char="»"/>
        <a:defRPr sz="1901" kern="1200">
          <a:solidFill>
            <a:schemeClr val="tx1"/>
          </a:solidFill>
          <a:latin typeface="+mn-lt"/>
          <a:ea typeface="+mn-ea"/>
          <a:cs typeface="+mn-cs"/>
        </a:defRPr>
      </a:lvl5pPr>
      <a:lvl6pPr marL="2433797" indent="-221255" algn="l" defTabSz="885017" rtl="0" eaLnBrk="1" latinLnBrk="0" hangingPunct="1">
        <a:spcBef>
          <a:spcPct val="20000"/>
        </a:spcBef>
        <a:buFont typeface="Arial" pitchFamily="34" charset="0"/>
        <a:buChar char="•"/>
        <a:defRPr sz="1901" kern="1200">
          <a:solidFill>
            <a:schemeClr val="tx1"/>
          </a:solidFill>
          <a:latin typeface="+mn-lt"/>
          <a:ea typeface="+mn-ea"/>
          <a:cs typeface="+mn-cs"/>
        </a:defRPr>
      </a:lvl6pPr>
      <a:lvl7pPr marL="2876306" indent="-221255" algn="l" defTabSz="885017" rtl="0" eaLnBrk="1" latinLnBrk="0" hangingPunct="1">
        <a:spcBef>
          <a:spcPct val="20000"/>
        </a:spcBef>
        <a:buFont typeface="Arial" pitchFamily="34" charset="0"/>
        <a:buChar char="•"/>
        <a:defRPr sz="1901" kern="1200">
          <a:solidFill>
            <a:schemeClr val="tx1"/>
          </a:solidFill>
          <a:latin typeface="+mn-lt"/>
          <a:ea typeface="+mn-ea"/>
          <a:cs typeface="+mn-cs"/>
        </a:defRPr>
      </a:lvl7pPr>
      <a:lvl8pPr marL="3318815" indent="-221255" algn="l" defTabSz="885017" rtl="0" eaLnBrk="1" latinLnBrk="0" hangingPunct="1">
        <a:spcBef>
          <a:spcPct val="20000"/>
        </a:spcBef>
        <a:buFont typeface="Arial" pitchFamily="34" charset="0"/>
        <a:buChar char="•"/>
        <a:defRPr sz="1901" kern="1200">
          <a:solidFill>
            <a:schemeClr val="tx1"/>
          </a:solidFill>
          <a:latin typeface="+mn-lt"/>
          <a:ea typeface="+mn-ea"/>
          <a:cs typeface="+mn-cs"/>
        </a:defRPr>
      </a:lvl8pPr>
      <a:lvl9pPr marL="3761324" indent="-221255" algn="l" defTabSz="885017" rtl="0" eaLnBrk="1" latinLnBrk="0" hangingPunct="1">
        <a:spcBef>
          <a:spcPct val="20000"/>
        </a:spcBef>
        <a:buFont typeface="Arial" pitchFamily="34" charset="0"/>
        <a:buChar char="•"/>
        <a:defRPr sz="19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85017" rtl="0" eaLnBrk="1" latinLnBrk="0" hangingPunct="1">
        <a:defRPr sz="1743" kern="1200">
          <a:solidFill>
            <a:schemeClr val="tx1"/>
          </a:solidFill>
          <a:latin typeface="+mn-lt"/>
          <a:ea typeface="+mn-ea"/>
          <a:cs typeface="+mn-cs"/>
        </a:defRPr>
      </a:lvl1pPr>
      <a:lvl2pPr marL="442509" algn="l" defTabSz="885017" rtl="0" eaLnBrk="1" latinLnBrk="0" hangingPunct="1">
        <a:defRPr sz="1743" kern="1200">
          <a:solidFill>
            <a:schemeClr val="tx1"/>
          </a:solidFill>
          <a:latin typeface="+mn-lt"/>
          <a:ea typeface="+mn-ea"/>
          <a:cs typeface="+mn-cs"/>
        </a:defRPr>
      </a:lvl2pPr>
      <a:lvl3pPr marL="885017" algn="l" defTabSz="885017" rtl="0" eaLnBrk="1" latinLnBrk="0" hangingPunct="1">
        <a:defRPr sz="1743" kern="1200">
          <a:solidFill>
            <a:schemeClr val="tx1"/>
          </a:solidFill>
          <a:latin typeface="+mn-lt"/>
          <a:ea typeface="+mn-ea"/>
          <a:cs typeface="+mn-cs"/>
        </a:defRPr>
      </a:lvl3pPr>
      <a:lvl4pPr marL="1327525" algn="l" defTabSz="885017" rtl="0" eaLnBrk="1" latinLnBrk="0" hangingPunct="1">
        <a:defRPr sz="1743" kern="1200">
          <a:solidFill>
            <a:schemeClr val="tx1"/>
          </a:solidFill>
          <a:latin typeface="+mn-lt"/>
          <a:ea typeface="+mn-ea"/>
          <a:cs typeface="+mn-cs"/>
        </a:defRPr>
      </a:lvl4pPr>
      <a:lvl5pPr marL="1770035" algn="l" defTabSz="885017" rtl="0" eaLnBrk="1" latinLnBrk="0" hangingPunct="1">
        <a:defRPr sz="1743" kern="1200">
          <a:solidFill>
            <a:schemeClr val="tx1"/>
          </a:solidFill>
          <a:latin typeface="+mn-lt"/>
          <a:ea typeface="+mn-ea"/>
          <a:cs typeface="+mn-cs"/>
        </a:defRPr>
      </a:lvl5pPr>
      <a:lvl6pPr marL="2212543" algn="l" defTabSz="885017" rtl="0" eaLnBrk="1" latinLnBrk="0" hangingPunct="1">
        <a:defRPr sz="1743" kern="1200">
          <a:solidFill>
            <a:schemeClr val="tx1"/>
          </a:solidFill>
          <a:latin typeface="+mn-lt"/>
          <a:ea typeface="+mn-ea"/>
          <a:cs typeface="+mn-cs"/>
        </a:defRPr>
      </a:lvl6pPr>
      <a:lvl7pPr marL="2655052" algn="l" defTabSz="885017" rtl="0" eaLnBrk="1" latinLnBrk="0" hangingPunct="1">
        <a:defRPr sz="1743" kern="1200">
          <a:solidFill>
            <a:schemeClr val="tx1"/>
          </a:solidFill>
          <a:latin typeface="+mn-lt"/>
          <a:ea typeface="+mn-ea"/>
          <a:cs typeface="+mn-cs"/>
        </a:defRPr>
      </a:lvl7pPr>
      <a:lvl8pPr marL="3097561" algn="l" defTabSz="885017" rtl="0" eaLnBrk="1" latinLnBrk="0" hangingPunct="1">
        <a:defRPr sz="1743" kern="1200">
          <a:solidFill>
            <a:schemeClr val="tx1"/>
          </a:solidFill>
          <a:latin typeface="+mn-lt"/>
          <a:ea typeface="+mn-ea"/>
          <a:cs typeface="+mn-cs"/>
        </a:defRPr>
      </a:lvl8pPr>
      <a:lvl9pPr marL="3540069" algn="l" defTabSz="885017" rtl="0" eaLnBrk="1" latinLnBrk="0" hangingPunct="1">
        <a:defRPr sz="174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391" tIns="45696" rIns="91391" bIns="4569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391" tIns="45696" rIns="91391" bIns="4569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391" tIns="45696" rIns="91391" bIns="45696" rtlCol="0" anchor="ctr"/>
          <a:lstStyle>
            <a:lvl1pPr algn="l">
              <a:defRPr sz="114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68799">
              <a:buClrTx/>
            </a:pPr>
            <a:fld id="{4CEF851F-4C9B-4ED8-A706-7687066F5A2C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868799">
                <a:buClrTx/>
              </a:pPr>
              <a:t>01/10/2021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391" tIns="45696" rIns="91391" bIns="45696" rtlCol="0" anchor="ctr"/>
          <a:lstStyle>
            <a:lvl1pPr algn="ctr">
              <a:defRPr sz="114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68799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391" tIns="45696" rIns="91391" bIns="45696" rtlCol="0" anchor="ctr"/>
          <a:lstStyle>
            <a:lvl1pPr algn="r">
              <a:defRPr sz="114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68799">
              <a:buClrTx/>
            </a:pPr>
            <a:fld id="{46F2045C-80A1-433A-B3B9-3018D210B466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868799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85470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  <p:sldLayoutId id="2147483831" r:id="rId12"/>
  </p:sldLayoutIdLst>
  <p:txStyles>
    <p:titleStyle>
      <a:lvl1pPr algn="ctr" defTabSz="868799" rtl="0" eaLnBrk="1" latinLnBrk="0" hangingPunct="1">
        <a:spcBef>
          <a:spcPct val="0"/>
        </a:spcBef>
        <a:buNone/>
        <a:defRPr sz="418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5799" indent="-325799" algn="l" defTabSz="868799" rtl="0" eaLnBrk="1" latinLnBrk="0" hangingPunct="1">
        <a:spcBef>
          <a:spcPct val="20000"/>
        </a:spcBef>
        <a:buFont typeface="Arial" pitchFamily="34" charset="0"/>
        <a:buChar char="•"/>
        <a:defRPr sz="3042" kern="1200">
          <a:solidFill>
            <a:schemeClr val="tx1"/>
          </a:solidFill>
          <a:latin typeface="+mn-lt"/>
          <a:ea typeface="+mn-ea"/>
          <a:cs typeface="+mn-cs"/>
        </a:defRPr>
      </a:lvl1pPr>
      <a:lvl2pPr marL="705899" indent="-271500" algn="l" defTabSz="868799" rtl="0" eaLnBrk="1" latinLnBrk="0" hangingPunct="1">
        <a:spcBef>
          <a:spcPct val="20000"/>
        </a:spcBef>
        <a:buFont typeface="Arial" pitchFamily="34" charset="0"/>
        <a:buChar char="–"/>
        <a:defRPr sz="2662" kern="1200">
          <a:solidFill>
            <a:schemeClr val="tx1"/>
          </a:solidFill>
          <a:latin typeface="+mn-lt"/>
          <a:ea typeface="+mn-ea"/>
          <a:cs typeface="+mn-cs"/>
        </a:defRPr>
      </a:lvl2pPr>
      <a:lvl3pPr marL="1086000" indent="-217201" algn="l" defTabSz="868799" rtl="0" eaLnBrk="1" latinLnBrk="0" hangingPunct="1">
        <a:spcBef>
          <a:spcPct val="20000"/>
        </a:spcBef>
        <a:buFont typeface="Arial" pitchFamily="34" charset="0"/>
        <a:buChar char="•"/>
        <a:defRPr sz="2282" kern="1200">
          <a:solidFill>
            <a:schemeClr val="tx1"/>
          </a:solidFill>
          <a:latin typeface="+mn-lt"/>
          <a:ea typeface="+mn-ea"/>
          <a:cs typeface="+mn-cs"/>
        </a:defRPr>
      </a:lvl3pPr>
      <a:lvl4pPr marL="1520400" indent="-217201" algn="l" defTabSz="868799" rtl="0" eaLnBrk="1" latinLnBrk="0" hangingPunct="1">
        <a:spcBef>
          <a:spcPct val="20000"/>
        </a:spcBef>
        <a:buFont typeface="Arial" pitchFamily="34" charset="0"/>
        <a:buChar char="–"/>
        <a:defRPr sz="1901" kern="1200">
          <a:solidFill>
            <a:schemeClr val="tx1"/>
          </a:solidFill>
          <a:latin typeface="+mn-lt"/>
          <a:ea typeface="+mn-ea"/>
          <a:cs typeface="+mn-cs"/>
        </a:defRPr>
      </a:lvl4pPr>
      <a:lvl5pPr marL="1954799" indent="-217201" algn="l" defTabSz="868799" rtl="0" eaLnBrk="1" latinLnBrk="0" hangingPunct="1">
        <a:spcBef>
          <a:spcPct val="20000"/>
        </a:spcBef>
        <a:buFont typeface="Arial" pitchFamily="34" charset="0"/>
        <a:buChar char="»"/>
        <a:defRPr sz="1901" kern="1200">
          <a:solidFill>
            <a:schemeClr val="tx1"/>
          </a:solidFill>
          <a:latin typeface="+mn-lt"/>
          <a:ea typeface="+mn-ea"/>
          <a:cs typeface="+mn-cs"/>
        </a:defRPr>
      </a:lvl5pPr>
      <a:lvl6pPr marL="2389199" indent="-217201" algn="l" defTabSz="868799" rtl="0" eaLnBrk="1" latinLnBrk="0" hangingPunct="1">
        <a:spcBef>
          <a:spcPct val="20000"/>
        </a:spcBef>
        <a:buFont typeface="Arial" pitchFamily="34" charset="0"/>
        <a:buChar char="•"/>
        <a:defRPr sz="1901" kern="1200">
          <a:solidFill>
            <a:schemeClr val="tx1"/>
          </a:solidFill>
          <a:latin typeface="+mn-lt"/>
          <a:ea typeface="+mn-ea"/>
          <a:cs typeface="+mn-cs"/>
        </a:defRPr>
      </a:lvl6pPr>
      <a:lvl7pPr marL="2823599" indent="-217201" algn="l" defTabSz="868799" rtl="0" eaLnBrk="1" latinLnBrk="0" hangingPunct="1">
        <a:spcBef>
          <a:spcPct val="20000"/>
        </a:spcBef>
        <a:buFont typeface="Arial" pitchFamily="34" charset="0"/>
        <a:buChar char="•"/>
        <a:defRPr sz="1901" kern="1200">
          <a:solidFill>
            <a:schemeClr val="tx1"/>
          </a:solidFill>
          <a:latin typeface="+mn-lt"/>
          <a:ea typeface="+mn-ea"/>
          <a:cs typeface="+mn-cs"/>
        </a:defRPr>
      </a:lvl7pPr>
      <a:lvl8pPr marL="3257999" indent="-217201" algn="l" defTabSz="868799" rtl="0" eaLnBrk="1" latinLnBrk="0" hangingPunct="1">
        <a:spcBef>
          <a:spcPct val="20000"/>
        </a:spcBef>
        <a:buFont typeface="Arial" pitchFamily="34" charset="0"/>
        <a:buChar char="•"/>
        <a:defRPr sz="1901" kern="1200">
          <a:solidFill>
            <a:schemeClr val="tx1"/>
          </a:solidFill>
          <a:latin typeface="+mn-lt"/>
          <a:ea typeface="+mn-ea"/>
          <a:cs typeface="+mn-cs"/>
        </a:defRPr>
      </a:lvl8pPr>
      <a:lvl9pPr marL="3692399" indent="-217201" algn="l" defTabSz="868799" rtl="0" eaLnBrk="1" latinLnBrk="0" hangingPunct="1">
        <a:spcBef>
          <a:spcPct val="20000"/>
        </a:spcBef>
        <a:buFont typeface="Arial" pitchFamily="34" charset="0"/>
        <a:buChar char="•"/>
        <a:defRPr sz="19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68799" rtl="0" eaLnBrk="1" latinLnBrk="0" hangingPunct="1">
        <a:defRPr sz="1711" kern="1200">
          <a:solidFill>
            <a:schemeClr val="tx1"/>
          </a:solidFill>
          <a:latin typeface="+mn-lt"/>
          <a:ea typeface="+mn-ea"/>
          <a:cs typeface="+mn-cs"/>
        </a:defRPr>
      </a:lvl1pPr>
      <a:lvl2pPr marL="434400" algn="l" defTabSz="868799" rtl="0" eaLnBrk="1" latinLnBrk="0" hangingPunct="1">
        <a:defRPr sz="1711" kern="1200">
          <a:solidFill>
            <a:schemeClr val="tx1"/>
          </a:solidFill>
          <a:latin typeface="+mn-lt"/>
          <a:ea typeface="+mn-ea"/>
          <a:cs typeface="+mn-cs"/>
        </a:defRPr>
      </a:lvl2pPr>
      <a:lvl3pPr marL="868799" algn="l" defTabSz="868799" rtl="0" eaLnBrk="1" latinLnBrk="0" hangingPunct="1">
        <a:defRPr sz="1711" kern="1200">
          <a:solidFill>
            <a:schemeClr val="tx1"/>
          </a:solidFill>
          <a:latin typeface="+mn-lt"/>
          <a:ea typeface="+mn-ea"/>
          <a:cs typeface="+mn-cs"/>
        </a:defRPr>
      </a:lvl3pPr>
      <a:lvl4pPr marL="1303199" algn="l" defTabSz="868799" rtl="0" eaLnBrk="1" latinLnBrk="0" hangingPunct="1">
        <a:defRPr sz="1711" kern="1200">
          <a:solidFill>
            <a:schemeClr val="tx1"/>
          </a:solidFill>
          <a:latin typeface="+mn-lt"/>
          <a:ea typeface="+mn-ea"/>
          <a:cs typeface="+mn-cs"/>
        </a:defRPr>
      </a:lvl4pPr>
      <a:lvl5pPr marL="1737600" algn="l" defTabSz="868799" rtl="0" eaLnBrk="1" latinLnBrk="0" hangingPunct="1">
        <a:defRPr sz="1711" kern="1200">
          <a:solidFill>
            <a:schemeClr val="tx1"/>
          </a:solidFill>
          <a:latin typeface="+mn-lt"/>
          <a:ea typeface="+mn-ea"/>
          <a:cs typeface="+mn-cs"/>
        </a:defRPr>
      </a:lvl5pPr>
      <a:lvl6pPr marL="2171999" algn="l" defTabSz="868799" rtl="0" eaLnBrk="1" latinLnBrk="0" hangingPunct="1">
        <a:defRPr sz="1711" kern="1200">
          <a:solidFill>
            <a:schemeClr val="tx1"/>
          </a:solidFill>
          <a:latin typeface="+mn-lt"/>
          <a:ea typeface="+mn-ea"/>
          <a:cs typeface="+mn-cs"/>
        </a:defRPr>
      </a:lvl6pPr>
      <a:lvl7pPr marL="2606399" algn="l" defTabSz="868799" rtl="0" eaLnBrk="1" latinLnBrk="0" hangingPunct="1">
        <a:defRPr sz="1711" kern="1200">
          <a:solidFill>
            <a:schemeClr val="tx1"/>
          </a:solidFill>
          <a:latin typeface="+mn-lt"/>
          <a:ea typeface="+mn-ea"/>
          <a:cs typeface="+mn-cs"/>
        </a:defRPr>
      </a:lvl7pPr>
      <a:lvl8pPr marL="3040799" algn="l" defTabSz="868799" rtl="0" eaLnBrk="1" latinLnBrk="0" hangingPunct="1">
        <a:defRPr sz="1711" kern="1200">
          <a:solidFill>
            <a:schemeClr val="tx1"/>
          </a:solidFill>
          <a:latin typeface="+mn-lt"/>
          <a:ea typeface="+mn-ea"/>
          <a:cs typeface="+mn-cs"/>
        </a:defRPr>
      </a:lvl8pPr>
      <a:lvl9pPr marL="3475198" algn="l" defTabSz="868799" rtl="0" eaLnBrk="1" latinLnBrk="0" hangingPunct="1">
        <a:defRPr sz="171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1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2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9.xml"/><Relationship Id="rId1" Type="http://schemas.openxmlformats.org/officeDocument/2006/relationships/slideLayout" Target="../slideLayouts/slideLayout47.xml"/><Relationship Id="rId5" Type="http://schemas.openxmlformats.org/officeDocument/2006/relationships/slide" Target="slide8.xml"/><Relationship Id="rId4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4912" y="-231006"/>
            <a:ext cx="9543449" cy="5388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802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o co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04825" y="285750"/>
            <a:ext cx="813435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925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0" y="-2649"/>
            <a:ext cx="9144000" cy="637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                                                  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Buổi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dục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   1.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Hôm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nay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buổi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dục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1800" dirty="0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cột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1800" dirty="0">
                <a:latin typeface="Times New Roman" pitchFamily="18" charset="0"/>
                <a:cs typeface="Times New Roman" pitchFamily="18" charset="0"/>
              </a:rPr>
              <a:t>đứng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leo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1800" dirty="0">
                <a:latin typeface="Times New Roman" pitchFamily="18" charset="0"/>
                <a:cs typeface="Times New Roman" pitchFamily="18" charset="0"/>
              </a:rPr>
              <a:t>đế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1800" dirty="0">
                <a:latin typeface="Times New Roman" pitchFamily="18" charset="0"/>
                <a:cs typeface="Times New Roman" pitchFamily="18" charset="0"/>
              </a:rPr>
              <a:t>đứng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ng</a:t>
            </a:r>
            <a:r>
              <a:rPr lang="vi-VN" sz="1800" dirty="0">
                <a:latin typeface="Times New Roman" pitchFamily="18" charset="0"/>
                <a:cs typeface="Times New Roman" pitchFamily="18" charset="0"/>
              </a:rPr>
              <a:t>ười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chiếc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xà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ngang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/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Đê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rốt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-xi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Cô-rét-ti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leo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vi-VN" sz="1800" dirty="0">
                <a:latin typeface="Times New Roman" pitchFamily="18" charset="0"/>
                <a:cs typeface="Times New Roman" pitchFamily="18" charset="0"/>
              </a:rPr>
              <a:t>ư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khỉ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Xtác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vi-VN" sz="1800" dirty="0"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thở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hồng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hộc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1800" dirty="0">
                <a:latin typeface="Times New Roman" pitchFamily="18" charset="0"/>
                <a:cs typeface="Times New Roman" pitchFamily="18" charset="0"/>
              </a:rPr>
              <a:t>đỏ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vi-VN" sz="1800" dirty="0">
                <a:latin typeface="Times New Roman" pitchFamily="18" charset="0"/>
                <a:cs typeface="Times New Roman" pitchFamily="18" charset="0"/>
              </a:rPr>
              <a:t>ư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gà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tây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Ga-rô-nê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leo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dễ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vi-VN" sz="1800" dirty="0">
                <a:latin typeface="Times New Roman" pitchFamily="18" charset="0"/>
                <a:cs typeface="Times New Roman" pitchFamily="18" charset="0"/>
              </a:rPr>
              <a:t>ư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. T</a:t>
            </a:r>
            <a:r>
              <a:rPr lang="vi-VN" sz="1800" dirty="0">
                <a:latin typeface="Times New Roman" pitchFamily="18" charset="0"/>
                <a:cs typeface="Times New Roman" pitchFamily="18" charset="0"/>
              </a:rPr>
              <a:t>ưởng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chừng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cậu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vác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ng</a:t>
            </a:r>
            <a:r>
              <a:rPr lang="vi-VN" sz="1800" dirty="0">
                <a:latin typeface="Times New Roman" pitchFamily="18" charset="0"/>
                <a:cs typeface="Times New Roman" pitchFamily="18" charset="0"/>
              </a:rPr>
              <a:t>ười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nữa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cậu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khỏe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chẳng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bò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mộng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non.</a:t>
            </a:r>
          </a:p>
          <a:p>
            <a:pPr eaLnBrk="1" hangingPunct="1"/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   2.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l</a:t>
            </a:r>
            <a:r>
              <a:rPr lang="vi-VN" sz="1800" dirty="0">
                <a:latin typeface="Times New Roman" pitchFamily="18" charset="0"/>
                <a:cs typeface="Times New Roman" pitchFamily="18" charset="0"/>
              </a:rPr>
              <a:t>ượ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Nen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-li.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1800" dirty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miễn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dục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tật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vi-VN" sz="1800" dirty="0">
                <a:latin typeface="Times New Roman" pitchFamily="18" charset="0"/>
                <a:cs typeface="Times New Roman" pitchFamily="18" charset="0"/>
              </a:rPr>
              <a:t>ưng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cố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xin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1800" dirty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vi-VN" sz="1800" dirty="0">
                <a:latin typeface="Times New Roman" pitchFamily="18" charset="0"/>
                <a:cs typeface="Times New Roman" pitchFamily="18" charset="0"/>
              </a:rPr>
              <a:t>ư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ng</a:t>
            </a:r>
            <a:r>
              <a:rPr lang="vi-VN" sz="1800" dirty="0">
                <a:latin typeface="Times New Roman" pitchFamily="18" charset="0"/>
                <a:cs typeface="Times New Roman" pitchFamily="18" charset="0"/>
              </a:rPr>
              <a:t>ười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.  </a:t>
            </a:r>
          </a:p>
          <a:p>
            <a:pPr eaLnBrk="1" hangingPunct="1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Nen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-li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bắt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1800" dirty="0" smtClean="0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leo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chật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cậu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1800" dirty="0" smtClean="0">
                <a:latin typeface="Times New Roman" pitchFamily="18" charset="0"/>
                <a:cs typeface="Times New Roman" pitchFamily="18" charset="0"/>
              </a:rPr>
              <a:t>đỏ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vi-VN" sz="1800" dirty="0" smtClean="0">
                <a:latin typeface="Times New Roman" pitchFamily="18" charset="0"/>
                <a:cs typeface="Times New Roman" pitchFamily="18" charset="0"/>
              </a:rPr>
              <a:t>ư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mồ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hôi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1800" dirty="0" smtClean="0">
                <a:latin typeface="Times New Roman" pitchFamily="18" charset="0"/>
                <a:cs typeface="Times New Roman" pitchFamily="18" charset="0"/>
              </a:rPr>
              <a:t>ướt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1800" dirty="0" smtClean="0">
                <a:latin typeface="Times New Roman" pitchFamily="18" charset="0"/>
                <a:cs typeface="Times New Roman" pitchFamily="18" charset="0"/>
              </a:rPr>
              <a:t>đẫm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trán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cậu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xuống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vi-VN" sz="1800" dirty="0" smtClean="0">
                <a:latin typeface="Times New Roman" pitchFamily="18" charset="0"/>
                <a:cs typeface="Times New Roman" pitchFamily="18" charset="0"/>
              </a:rPr>
              <a:t>ưng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cậu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vẫn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cố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sức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leo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ng</a:t>
            </a:r>
            <a:r>
              <a:rPr lang="vi-VN" sz="1800" dirty="0">
                <a:latin typeface="Times New Roman" pitchFamily="18" charset="0"/>
                <a:cs typeface="Times New Roman" pitchFamily="18" charset="0"/>
              </a:rPr>
              <a:t>ười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vừa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thấp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thỏm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sợ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cậu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tuột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ngã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xuống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1800" dirty="0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vừa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luôn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miệng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khuyến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khích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: “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Cố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!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Cố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!”</a:t>
            </a:r>
          </a:p>
          <a:p>
            <a:pPr eaLnBrk="1" hangingPunct="1"/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Nen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-li r</a:t>
            </a:r>
            <a:r>
              <a:rPr lang="vi-VN" sz="1800" dirty="0">
                <a:latin typeface="Times New Roman" pitchFamily="18" charset="0"/>
                <a:cs typeface="Times New Roman" pitchFamily="18" charset="0"/>
              </a:rPr>
              <a:t>ướn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ng</a:t>
            </a:r>
            <a:r>
              <a:rPr lang="vi-VN" sz="1800" dirty="0">
                <a:latin typeface="Times New Roman" pitchFamily="18" charset="0"/>
                <a:cs typeface="Times New Roman" pitchFamily="18" charset="0"/>
              </a:rPr>
              <a:t>ười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xà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ngang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ngón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. “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Hoan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hô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!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Cố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tí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nữa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thôi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!” -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ng</a:t>
            </a:r>
            <a:r>
              <a:rPr lang="vi-VN" sz="1800" dirty="0">
                <a:latin typeface="Times New Roman" pitchFamily="18" charset="0"/>
                <a:cs typeface="Times New Roman" pitchFamily="18" charset="0"/>
              </a:rPr>
              <a:t>ười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reo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Lát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Nen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-li </a:t>
            </a:r>
            <a:r>
              <a:rPr lang="vi-VN" sz="1800" dirty="0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nắm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chặt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1800" dirty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xà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/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  3.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: “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Giỏi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lắm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!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Thôi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con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xuống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1800" dirty="0"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i !”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vi-VN" sz="1800" dirty="0">
                <a:latin typeface="Times New Roman" pitchFamily="18" charset="0"/>
                <a:cs typeface="Times New Roman" pitchFamily="18" charset="0"/>
              </a:rPr>
              <a:t>ưn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Nen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-li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1800" dirty="0">
                <a:latin typeface="Times New Roman" pitchFamily="18" charset="0"/>
                <a:cs typeface="Times New Roman" pitchFamily="18" charset="0"/>
              </a:rPr>
              <a:t>đứng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xà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vi-VN" sz="1800" dirty="0">
                <a:latin typeface="Times New Roman" pitchFamily="18" charset="0"/>
                <a:cs typeface="Times New Roman" pitchFamily="18" charset="0"/>
              </a:rPr>
              <a:t>ư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ng</a:t>
            </a:r>
            <a:r>
              <a:rPr lang="vi-VN" sz="1800" dirty="0">
                <a:latin typeface="Times New Roman" pitchFamily="18" charset="0"/>
                <a:cs typeface="Times New Roman" pitchFamily="18" charset="0"/>
              </a:rPr>
              <a:t>ười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/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vài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cố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gắng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cậu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1800" dirty="0">
                <a:latin typeface="Times New Roman" pitchFamily="18" charset="0"/>
                <a:cs typeface="Times New Roman" pitchFamily="18" charset="0"/>
              </a:rPr>
              <a:t>đặ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vi-VN" sz="1800" dirty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khuỷu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1800" dirty="0">
                <a:latin typeface="Times New Roman" pitchFamily="18" charset="0"/>
                <a:cs typeface="Times New Roman" pitchFamily="18" charset="0"/>
              </a:rPr>
              <a:t>đầ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gối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cuối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bàn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xà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cậu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1800" dirty="0">
                <a:latin typeface="Times New Roman" pitchFamily="18" charset="0"/>
                <a:cs typeface="Times New Roman" pitchFamily="18" charset="0"/>
              </a:rPr>
              <a:t>đứng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ng</a:t>
            </a:r>
            <a:r>
              <a:rPr lang="vi-VN" sz="1800" dirty="0">
                <a:latin typeface="Times New Roman" pitchFamily="18" charset="0"/>
                <a:cs typeface="Times New Roman" pitchFamily="18" charset="0"/>
              </a:rPr>
              <a:t>ười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thở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dốc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vi-VN" sz="1800" dirty="0">
                <a:latin typeface="Times New Roman" pitchFamily="18" charset="0"/>
                <a:cs typeface="Times New Roman" pitchFamily="18" charset="0"/>
              </a:rPr>
              <a:t>ư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nét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rạng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rỡ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vẻ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thắng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nhìn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xuống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.		 				</a:t>
            </a:r>
            <a:r>
              <a:rPr lang="en-US" sz="1800" i="1" dirty="0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A- MI- XI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																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																						</a:t>
            </a:r>
          </a:p>
        </p:txBody>
      </p:sp>
    </p:spTree>
    <p:extLst>
      <p:ext uri="{BB962C8B-B14F-4D97-AF65-F5344CB8AC3E}">
        <p14:creationId xmlns:p14="http://schemas.microsoft.com/office/powerpoint/2010/main" val="347258537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6" name="Google Shape;5646;p42"/>
          <p:cNvSpPr txBox="1">
            <a:spLocks noGrp="1"/>
          </p:cNvSpPr>
          <p:nvPr>
            <p:ph type="title"/>
          </p:nvPr>
        </p:nvSpPr>
        <p:spPr>
          <a:xfrm>
            <a:off x="1882794" y="1099496"/>
            <a:ext cx="6509633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54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54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54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thúc</a:t>
            </a:r>
            <a:r>
              <a:rPr lang="en-US" sz="54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sz="54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647" name="Google Shape;5647;p42"/>
          <p:cNvGrpSpPr/>
          <p:nvPr/>
        </p:nvGrpSpPr>
        <p:grpSpPr>
          <a:xfrm>
            <a:off x="598417" y="2237389"/>
            <a:ext cx="3159325" cy="2695727"/>
            <a:chOff x="2787246" y="1234591"/>
            <a:chExt cx="3386032" cy="3277719"/>
          </a:xfrm>
        </p:grpSpPr>
        <p:sp>
          <p:nvSpPr>
            <p:cNvPr id="5648" name="Google Shape;5648;p42"/>
            <p:cNvSpPr/>
            <p:nvPr/>
          </p:nvSpPr>
          <p:spPr>
            <a:xfrm>
              <a:off x="3836779" y="4325975"/>
              <a:ext cx="1480708" cy="186336"/>
            </a:xfrm>
            <a:custGeom>
              <a:avLst/>
              <a:gdLst/>
              <a:ahLst/>
              <a:cxnLst/>
              <a:rect l="l" t="t" r="r" b="b"/>
              <a:pathLst>
                <a:path w="52248" h="6575" extrusionOk="0">
                  <a:moveTo>
                    <a:pt x="26135" y="1"/>
                  </a:moveTo>
                  <a:cubicBezTo>
                    <a:pt x="11710" y="1"/>
                    <a:pt x="0" y="1484"/>
                    <a:pt x="0" y="3287"/>
                  </a:cubicBezTo>
                  <a:cubicBezTo>
                    <a:pt x="0" y="5113"/>
                    <a:pt x="11710" y="6574"/>
                    <a:pt x="26135" y="6574"/>
                  </a:cubicBezTo>
                  <a:cubicBezTo>
                    <a:pt x="40561" y="6574"/>
                    <a:pt x="52248" y="5113"/>
                    <a:pt x="52248" y="3287"/>
                  </a:cubicBezTo>
                  <a:cubicBezTo>
                    <a:pt x="52248" y="1484"/>
                    <a:pt x="40561" y="1"/>
                    <a:pt x="26135" y="1"/>
                  </a:cubicBezTo>
                  <a:close/>
                </a:path>
              </a:pathLst>
            </a:custGeom>
            <a:solidFill>
              <a:srgbClr val="D3D6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49" name="Google Shape;5649;p42"/>
            <p:cNvSpPr/>
            <p:nvPr/>
          </p:nvSpPr>
          <p:spPr>
            <a:xfrm>
              <a:off x="3374922" y="1923508"/>
              <a:ext cx="2451665" cy="2485305"/>
            </a:xfrm>
            <a:custGeom>
              <a:avLst/>
              <a:gdLst/>
              <a:ahLst/>
              <a:cxnLst/>
              <a:rect l="l" t="t" r="r" b="b"/>
              <a:pathLst>
                <a:path w="86509" h="87696" extrusionOk="0">
                  <a:moveTo>
                    <a:pt x="37205" y="1"/>
                  </a:moveTo>
                  <a:lnTo>
                    <a:pt x="41588" y="38735"/>
                  </a:lnTo>
                  <a:lnTo>
                    <a:pt x="10682" y="14974"/>
                  </a:lnTo>
                  <a:lnTo>
                    <a:pt x="38917" y="41816"/>
                  </a:lnTo>
                  <a:lnTo>
                    <a:pt x="0" y="43483"/>
                  </a:lnTo>
                  <a:lnTo>
                    <a:pt x="38895" y="45902"/>
                  </a:lnTo>
                  <a:lnTo>
                    <a:pt x="10135" y="72220"/>
                  </a:lnTo>
                  <a:lnTo>
                    <a:pt x="41474" y="49052"/>
                  </a:lnTo>
                  <a:lnTo>
                    <a:pt x="36361" y="87695"/>
                  </a:lnTo>
                  <a:lnTo>
                    <a:pt x="45491" y="49805"/>
                  </a:lnTo>
                  <a:lnTo>
                    <a:pt x="66399" y="82697"/>
                  </a:lnTo>
                  <a:lnTo>
                    <a:pt x="49052" y="47797"/>
                  </a:lnTo>
                  <a:lnTo>
                    <a:pt x="86211" y="59552"/>
                  </a:lnTo>
                  <a:lnTo>
                    <a:pt x="50490" y="43985"/>
                  </a:lnTo>
                  <a:lnTo>
                    <a:pt x="86508" y="29103"/>
                  </a:lnTo>
                  <a:lnTo>
                    <a:pt x="86508" y="29103"/>
                  </a:lnTo>
                  <a:lnTo>
                    <a:pt x="49120" y="40127"/>
                  </a:lnTo>
                  <a:lnTo>
                    <a:pt x="67152" y="5593"/>
                  </a:lnTo>
                  <a:lnTo>
                    <a:pt x="45605" y="38050"/>
                  </a:lnTo>
                  <a:lnTo>
                    <a:pt x="3720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50" name="Google Shape;5650;p42"/>
            <p:cNvSpPr/>
            <p:nvPr/>
          </p:nvSpPr>
          <p:spPr>
            <a:xfrm>
              <a:off x="3405954" y="3454633"/>
              <a:ext cx="423740" cy="392679"/>
            </a:xfrm>
            <a:custGeom>
              <a:avLst/>
              <a:gdLst/>
              <a:ahLst/>
              <a:cxnLst/>
              <a:rect l="l" t="t" r="r" b="b"/>
              <a:pathLst>
                <a:path w="14952" h="13856" extrusionOk="0">
                  <a:moveTo>
                    <a:pt x="3356" y="1"/>
                  </a:moveTo>
                  <a:lnTo>
                    <a:pt x="1" y="3904"/>
                  </a:lnTo>
                  <a:lnTo>
                    <a:pt x="11596" y="13856"/>
                  </a:lnTo>
                  <a:lnTo>
                    <a:pt x="14951" y="9953"/>
                  </a:lnTo>
                  <a:lnTo>
                    <a:pt x="33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51" name="Google Shape;5651;p42"/>
            <p:cNvSpPr/>
            <p:nvPr/>
          </p:nvSpPr>
          <p:spPr>
            <a:xfrm>
              <a:off x="3734585" y="3736673"/>
              <a:ext cx="150740" cy="143627"/>
            </a:xfrm>
            <a:custGeom>
              <a:avLst/>
              <a:gdLst/>
              <a:ahLst/>
              <a:cxnLst/>
              <a:rect l="l" t="t" r="r" b="b"/>
              <a:pathLst>
                <a:path w="5319" h="5068" extrusionOk="0">
                  <a:moveTo>
                    <a:pt x="3355" y="1"/>
                  </a:moveTo>
                  <a:lnTo>
                    <a:pt x="0" y="3904"/>
                  </a:lnTo>
                  <a:lnTo>
                    <a:pt x="5318" y="5068"/>
                  </a:lnTo>
                  <a:lnTo>
                    <a:pt x="3355" y="1"/>
                  </a:lnTo>
                  <a:close/>
                </a:path>
              </a:pathLst>
            </a:custGeom>
            <a:solidFill>
              <a:srgbClr val="F8C2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52" name="Google Shape;5652;p42"/>
            <p:cNvSpPr/>
            <p:nvPr/>
          </p:nvSpPr>
          <p:spPr>
            <a:xfrm>
              <a:off x="3820596" y="3810414"/>
              <a:ext cx="64729" cy="69886"/>
            </a:xfrm>
            <a:custGeom>
              <a:avLst/>
              <a:gdLst/>
              <a:ahLst/>
              <a:cxnLst/>
              <a:rect l="l" t="t" r="r" b="b"/>
              <a:pathLst>
                <a:path w="2284" h="2466" extrusionOk="0">
                  <a:moveTo>
                    <a:pt x="1325" y="1"/>
                  </a:moveTo>
                  <a:cubicBezTo>
                    <a:pt x="731" y="526"/>
                    <a:pt x="366" y="1256"/>
                    <a:pt x="1" y="1964"/>
                  </a:cubicBezTo>
                  <a:lnTo>
                    <a:pt x="2283" y="2466"/>
                  </a:lnTo>
                  <a:lnTo>
                    <a:pt x="132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53" name="Google Shape;5653;p42"/>
            <p:cNvSpPr/>
            <p:nvPr/>
          </p:nvSpPr>
          <p:spPr>
            <a:xfrm>
              <a:off x="3359391" y="3422156"/>
              <a:ext cx="192797" cy="187129"/>
            </a:xfrm>
            <a:custGeom>
              <a:avLst/>
              <a:gdLst/>
              <a:ahLst/>
              <a:cxnLst/>
              <a:rect l="l" t="t" r="r" b="b"/>
              <a:pathLst>
                <a:path w="6803" h="6603" extrusionOk="0">
                  <a:moveTo>
                    <a:pt x="3075" y="0"/>
                  </a:moveTo>
                  <a:cubicBezTo>
                    <a:pt x="2616" y="0"/>
                    <a:pt x="2155" y="197"/>
                    <a:pt x="1826" y="576"/>
                  </a:cubicBezTo>
                  <a:lnTo>
                    <a:pt x="594" y="2014"/>
                  </a:lnTo>
                  <a:cubicBezTo>
                    <a:pt x="0" y="2699"/>
                    <a:pt x="92" y="3726"/>
                    <a:pt x="754" y="4297"/>
                  </a:cubicBezTo>
                  <a:lnTo>
                    <a:pt x="3447" y="6602"/>
                  </a:lnTo>
                  <a:lnTo>
                    <a:pt x="6802" y="2699"/>
                  </a:lnTo>
                  <a:lnTo>
                    <a:pt x="4109" y="394"/>
                  </a:lnTo>
                  <a:cubicBezTo>
                    <a:pt x="3813" y="129"/>
                    <a:pt x="3445" y="0"/>
                    <a:pt x="30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54" name="Google Shape;5654;p42"/>
            <p:cNvSpPr/>
            <p:nvPr/>
          </p:nvSpPr>
          <p:spPr>
            <a:xfrm>
              <a:off x="3405954" y="3454633"/>
              <a:ext cx="146234" cy="154651"/>
            </a:xfrm>
            <a:custGeom>
              <a:avLst/>
              <a:gdLst/>
              <a:ahLst/>
              <a:cxnLst/>
              <a:rect l="l" t="t" r="r" b="b"/>
              <a:pathLst>
                <a:path w="5160" h="5457" extrusionOk="0">
                  <a:moveTo>
                    <a:pt x="3356" y="1"/>
                  </a:moveTo>
                  <a:lnTo>
                    <a:pt x="1" y="3904"/>
                  </a:lnTo>
                  <a:lnTo>
                    <a:pt x="1804" y="5456"/>
                  </a:lnTo>
                  <a:lnTo>
                    <a:pt x="5159" y="1553"/>
                  </a:lnTo>
                  <a:lnTo>
                    <a:pt x="33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55" name="Google Shape;5655;p42"/>
            <p:cNvSpPr/>
            <p:nvPr/>
          </p:nvSpPr>
          <p:spPr>
            <a:xfrm>
              <a:off x="3393683" y="3417423"/>
              <a:ext cx="491642" cy="462877"/>
            </a:xfrm>
            <a:custGeom>
              <a:avLst/>
              <a:gdLst/>
              <a:ahLst/>
              <a:cxnLst/>
              <a:rect l="l" t="t" r="r" b="b"/>
              <a:pathLst>
                <a:path w="17348" h="16333" extrusionOk="0">
                  <a:moveTo>
                    <a:pt x="1813" y="0"/>
                  </a:moveTo>
                  <a:cubicBezTo>
                    <a:pt x="1470" y="0"/>
                    <a:pt x="1131" y="145"/>
                    <a:pt x="890" y="424"/>
                  </a:cubicBezTo>
                  <a:lnTo>
                    <a:pt x="0" y="1451"/>
                  </a:lnTo>
                  <a:lnTo>
                    <a:pt x="17347" y="16333"/>
                  </a:lnTo>
                  <a:lnTo>
                    <a:pt x="17347" y="16333"/>
                  </a:lnTo>
                  <a:lnTo>
                    <a:pt x="15384" y="11266"/>
                  </a:lnTo>
                  <a:lnTo>
                    <a:pt x="2602" y="287"/>
                  </a:lnTo>
                  <a:cubicBezTo>
                    <a:pt x="2368" y="94"/>
                    <a:pt x="2089" y="0"/>
                    <a:pt x="1813" y="0"/>
                  </a:cubicBezTo>
                  <a:close/>
                </a:path>
              </a:pathLst>
            </a:custGeom>
            <a:solidFill>
              <a:srgbClr val="0C0044">
                <a:alpha val="58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56" name="Google Shape;5656;p42"/>
            <p:cNvSpPr/>
            <p:nvPr/>
          </p:nvSpPr>
          <p:spPr>
            <a:xfrm>
              <a:off x="4101361" y="2937145"/>
              <a:ext cx="417902" cy="503290"/>
            </a:xfrm>
            <a:custGeom>
              <a:avLst/>
              <a:gdLst/>
              <a:ahLst/>
              <a:cxnLst/>
              <a:rect l="l" t="t" r="r" b="b"/>
              <a:pathLst>
                <a:path w="14746" h="17759" extrusionOk="0">
                  <a:moveTo>
                    <a:pt x="5181" y="1"/>
                  </a:moveTo>
                  <a:cubicBezTo>
                    <a:pt x="2328" y="1"/>
                    <a:pt x="0" y="2329"/>
                    <a:pt x="0" y="5182"/>
                  </a:cubicBezTo>
                  <a:cubicBezTo>
                    <a:pt x="0" y="6574"/>
                    <a:pt x="548" y="7830"/>
                    <a:pt x="1438" y="8766"/>
                  </a:cubicBezTo>
                  <a:cubicBezTo>
                    <a:pt x="776" y="9450"/>
                    <a:pt x="365" y="10386"/>
                    <a:pt x="365" y="11413"/>
                  </a:cubicBezTo>
                  <a:cubicBezTo>
                    <a:pt x="365" y="13536"/>
                    <a:pt x="2100" y="15248"/>
                    <a:pt x="4223" y="15248"/>
                  </a:cubicBezTo>
                  <a:cubicBezTo>
                    <a:pt x="4702" y="15248"/>
                    <a:pt x="5159" y="15157"/>
                    <a:pt x="5592" y="14997"/>
                  </a:cubicBezTo>
                  <a:cubicBezTo>
                    <a:pt x="6049" y="16595"/>
                    <a:pt x="7532" y="17759"/>
                    <a:pt x="9267" y="17759"/>
                  </a:cubicBezTo>
                  <a:cubicBezTo>
                    <a:pt x="11390" y="17759"/>
                    <a:pt x="13125" y="16047"/>
                    <a:pt x="13125" y="13901"/>
                  </a:cubicBezTo>
                  <a:cubicBezTo>
                    <a:pt x="13125" y="13605"/>
                    <a:pt x="13079" y="13285"/>
                    <a:pt x="13010" y="13011"/>
                  </a:cubicBezTo>
                  <a:cubicBezTo>
                    <a:pt x="14083" y="12007"/>
                    <a:pt x="14745" y="10592"/>
                    <a:pt x="14745" y="9017"/>
                  </a:cubicBezTo>
                  <a:cubicBezTo>
                    <a:pt x="14745" y="6278"/>
                    <a:pt x="12737" y="4041"/>
                    <a:pt x="10134" y="3630"/>
                  </a:cubicBezTo>
                  <a:cubicBezTo>
                    <a:pt x="9473" y="1530"/>
                    <a:pt x="7510" y="1"/>
                    <a:pt x="5181" y="1"/>
                  </a:cubicBezTo>
                  <a:close/>
                </a:path>
              </a:pathLst>
            </a:custGeom>
            <a:solidFill>
              <a:srgbClr val="9F4C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57" name="Google Shape;5657;p42"/>
            <p:cNvSpPr/>
            <p:nvPr/>
          </p:nvSpPr>
          <p:spPr>
            <a:xfrm>
              <a:off x="4156992" y="2937145"/>
              <a:ext cx="362270" cy="366805"/>
            </a:xfrm>
            <a:custGeom>
              <a:avLst/>
              <a:gdLst/>
              <a:ahLst/>
              <a:cxnLst/>
              <a:rect l="l" t="t" r="r" b="b"/>
              <a:pathLst>
                <a:path w="12783" h="12943" extrusionOk="0">
                  <a:moveTo>
                    <a:pt x="3218" y="1"/>
                  </a:moveTo>
                  <a:cubicBezTo>
                    <a:pt x="2283" y="1"/>
                    <a:pt x="1392" y="252"/>
                    <a:pt x="639" y="686"/>
                  </a:cubicBezTo>
                  <a:cubicBezTo>
                    <a:pt x="23" y="2238"/>
                    <a:pt x="0" y="4064"/>
                    <a:pt x="205" y="5616"/>
                  </a:cubicBezTo>
                  <a:cubicBezTo>
                    <a:pt x="808" y="7387"/>
                    <a:pt x="2318" y="9159"/>
                    <a:pt x="4201" y="9159"/>
                  </a:cubicBezTo>
                  <a:cubicBezTo>
                    <a:pt x="4745" y="9159"/>
                    <a:pt x="5319" y="9012"/>
                    <a:pt x="5912" y="8674"/>
                  </a:cubicBezTo>
                  <a:cubicBezTo>
                    <a:pt x="7213" y="10797"/>
                    <a:pt x="9084" y="11984"/>
                    <a:pt x="11116" y="12943"/>
                  </a:cubicBezTo>
                  <a:cubicBezTo>
                    <a:pt x="12143" y="11938"/>
                    <a:pt x="12782" y="10569"/>
                    <a:pt x="12782" y="9017"/>
                  </a:cubicBezTo>
                  <a:cubicBezTo>
                    <a:pt x="12782" y="6278"/>
                    <a:pt x="10774" y="4041"/>
                    <a:pt x="8171" y="3630"/>
                  </a:cubicBezTo>
                  <a:cubicBezTo>
                    <a:pt x="7510" y="1530"/>
                    <a:pt x="5547" y="1"/>
                    <a:pt x="3218" y="1"/>
                  </a:cubicBezTo>
                  <a:close/>
                </a:path>
              </a:pathLst>
            </a:custGeom>
            <a:solidFill>
              <a:srgbClr val="0C0044">
                <a:alpha val="43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58" name="Google Shape;5658;p42"/>
            <p:cNvSpPr/>
            <p:nvPr/>
          </p:nvSpPr>
          <p:spPr>
            <a:xfrm>
              <a:off x="4770865" y="2828489"/>
              <a:ext cx="417902" cy="527861"/>
            </a:xfrm>
            <a:custGeom>
              <a:avLst/>
              <a:gdLst/>
              <a:ahLst/>
              <a:cxnLst/>
              <a:rect l="l" t="t" r="r" b="b"/>
              <a:pathLst>
                <a:path w="14746" h="18626" extrusionOk="0">
                  <a:moveTo>
                    <a:pt x="9564" y="0"/>
                  </a:moveTo>
                  <a:cubicBezTo>
                    <a:pt x="7236" y="0"/>
                    <a:pt x="5273" y="1598"/>
                    <a:pt x="4611" y="3789"/>
                  </a:cubicBezTo>
                  <a:cubicBezTo>
                    <a:pt x="2009" y="4223"/>
                    <a:pt x="0" y="6597"/>
                    <a:pt x="0" y="9450"/>
                  </a:cubicBezTo>
                  <a:cubicBezTo>
                    <a:pt x="0" y="11093"/>
                    <a:pt x="685" y="12577"/>
                    <a:pt x="1735" y="13627"/>
                  </a:cubicBezTo>
                  <a:cubicBezTo>
                    <a:pt x="1666" y="13946"/>
                    <a:pt x="1621" y="14266"/>
                    <a:pt x="1621" y="14585"/>
                  </a:cubicBezTo>
                  <a:cubicBezTo>
                    <a:pt x="1621" y="16822"/>
                    <a:pt x="3356" y="18626"/>
                    <a:pt x="5478" y="18626"/>
                  </a:cubicBezTo>
                  <a:cubicBezTo>
                    <a:pt x="7213" y="18626"/>
                    <a:pt x="8697" y="17393"/>
                    <a:pt x="9153" y="15727"/>
                  </a:cubicBezTo>
                  <a:cubicBezTo>
                    <a:pt x="9587" y="15909"/>
                    <a:pt x="10043" y="16001"/>
                    <a:pt x="10523" y="16001"/>
                  </a:cubicBezTo>
                  <a:cubicBezTo>
                    <a:pt x="12645" y="16001"/>
                    <a:pt x="14380" y="14197"/>
                    <a:pt x="14380" y="11961"/>
                  </a:cubicBezTo>
                  <a:cubicBezTo>
                    <a:pt x="14380" y="10888"/>
                    <a:pt x="13969" y="9906"/>
                    <a:pt x="13307" y="9176"/>
                  </a:cubicBezTo>
                  <a:cubicBezTo>
                    <a:pt x="14198" y="8194"/>
                    <a:pt x="14745" y="6893"/>
                    <a:pt x="14745" y="5433"/>
                  </a:cubicBezTo>
                  <a:cubicBezTo>
                    <a:pt x="14745" y="2420"/>
                    <a:pt x="12417" y="0"/>
                    <a:pt x="9564" y="0"/>
                  </a:cubicBezTo>
                  <a:close/>
                </a:path>
              </a:pathLst>
            </a:custGeom>
            <a:solidFill>
              <a:srgbClr val="9F4C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59" name="Google Shape;5659;p42"/>
            <p:cNvSpPr/>
            <p:nvPr/>
          </p:nvSpPr>
          <p:spPr>
            <a:xfrm>
              <a:off x="4770865" y="2828489"/>
              <a:ext cx="359691" cy="461885"/>
            </a:xfrm>
            <a:custGeom>
              <a:avLst/>
              <a:gdLst/>
              <a:ahLst/>
              <a:cxnLst/>
              <a:rect l="l" t="t" r="r" b="b"/>
              <a:pathLst>
                <a:path w="12692" h="16298" extrusionOk="0">
                  <a:moveTo>
                    <a:pt x="9564" y="0"/>
                  </a:moveTo>
                  <a:cubicBezTo>
                    <a:pt x="7236" y="0"/>
                    <a:pt x="5273" y="1598"/>
                    <a:pt x="4611" y="3789"/>
                  </a:cubicBezTo>
                  <a:cubicBezTo>
                    <a:pt x="2009" y="4223"/>
                    <a:pt x="0" y="6597"/>
                    <a:pt x="0" y="9450"/>
                  </a:cubicBezTo>
                  <a:cubicBezTo>
                    <a:pt x="0" y="11093"/>
                    <a:pt x="685" y="12577"/>
                    <a:pt x="1735" y="13627"/>
                  </a:cubicBezTo>
                  <a:cubicBezTo>
                    <a:pt x="1666" y="13946"/>
                    <a:pt x="1621" y="14266"/>
                    <a:pt x="1621" y="14585"/>
                  </a:cubicBezTo>
                  <a:cubicBezTo>
                    <a:pt x="1621" y="15202"/>
                    <a:pt x="1758" y="15772"/>
                    <a:pt x="1986" y="16297"/>
                  </a:cubicBezTo>
                  <a:cubicBezTo>
                    <a:pt x="6254" y="15407"/>
                    <a:pt x="9541" y="11253"/>
                    <a:pt x="9541" y="6460"/>
                  </a:cubicBezTo>
                  <a:cubicBezTo>
                    <a:pt x="9541" y="5592"/>
                    <a:pt x="11276" y="6460"/>
                    <a:pt x="12417" y="3743"/>
                  </a:cubicBezTo>
                  <a:cubicBezTo>
                    <a:pt x="12645" y="2808"/>
                    <a:pt x="12691" y="1895"/>
                    <a:pt x="12600" y="1027"/>
                  </a:cubicBezTo>
                  <a:cubicBezTo>
                    <a:pt x="11755" y="388"/>
                    <a:pt x="10705" y="0"/>
                    <a:pt x="9564" y="0"/>
                  </a:cubicBezTo>
                  <a:close/>
                </a:path>
              </a:pathLst>
            </a:custGeom>
            <a:solidFill>
              <a:srgbClr val="0C0044">
                <a:alpha val="43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60" name="Google Shape;5660;p42"/>
            <p:cNvSpPr/>
            <p:nvPr/>
          </p:nvSpPr>
          <p:spPr>
            <a:xfrm>
              <a:off x="5010196" y="2726154"/>
              <a:ext cx="126170" cy="141530"/>
            </a:xfrm>
            <a:custGeom>
              <a:avLst/>
              <a:gdLst/>
              <a:ahLst/>
              <a:cxnLst/>
              <a:rect l="l" t="t" r="r" b="b"/>
              <a:pathLst>
                <a:path w="4452" h="4994" extrusionOk="0">
                  <a:moveTo>
                    <a:pt x="956" y="0"/>
                  </a:moveTo>
                  <a:cubicBezTo>
                    <a:pt x="720" y="0"/>
                    <a:pt x="480" y="142"/>
                    <a:pt x="343" y="347"/>
                  </a:cubicBezTo>
                  <a:cubicBezTo>
                    <a:pt x="138" y="598"/>
                    <a:pt x="92" y="941"/>
                    <a:pt x="69" y="1283"/>
                  </a:cubicBezTo>
                  <a:cubicBezTo>
                    <a:pt x="1" y="2150"/>
                    <a:pt x="69" y="3040"/>
                    <a:pt x="297" y="3885"/>
                  </a:cubicBezTo>
                  <a:cubicBezTo>
                    <a:pt x="424" y="4391"/>
                    <a:pt x="686" y="4994"/>
                    <a:pt x="1211" y="4994"/>
                  </a:cubicBezTo>
                  <a:cubicBezTo>
                    <a:pt x="1254" y="4994"/>
                    <a:pt x="1300" y="4989"/>
                    <a:pt x="1347" y="4981"/>
                  </a:cubicBezTo>
                  <a:cubicBezTo>
                    <a:pt x="1918" y="4867"/>
                    <a:pt x="2762" y="3976"/>
                    <a:pt x="3196" y="3588"/>
                  </a:cubicBezTo>
                  <a:cubicBezTo>
                    <a:pt x="3790" y="2995"/>
                    <a:pt x="4269" y="2264"/>
                    <a:pt x="4406" y="1443"/>
                  </a:cubicBezTo>
                  <a:cubicBezTo>
                    <a:pt x="4429" y="1283"/>
                    <a:pt x="4452" y="1100"/>
                    <a:pt x="4360" y="963"/>
                  </a:cubicBezTo>
                  <a:cubicBezTo>
                    <a:pt x="4261" y="844"/>
                    <a:pt x="4109" y="776"/>
                    <a:pt x="3950" y="776"/>
                  </a:cubicBezTo>
                  <a:cubicBezTo>
                    <a:pt x="3927" y="776"/>
                    <a:pt x="3904" y="778"/>
                    <a:pt x="3881" y="781"/>
                  </a:cubicBezTo>
                  <a:cubicBezTo>
                    <a:pt x="3698" y="804"/>
                    <a:pt x="3539" y="895"/>
                    <a:pt x="3402" y="986"/>
                  </a:cubicBezTo>
                  <a:cubicBezTo>
                    <a:pt x="2352" y="1648"/>
                    <a:pt x="1576" y="2630"/>
                    <a:pt x="914" y="3657"/>
                  </a:cubicBezTo>
                  <a:cubicBezTo>
                    <a:pt x="1370" y="2858"/>
                    <a:pt x="1621" y="1945"/>
                    <a:pt x="1621" y="1032"/>
                  </a:cubicBezTo>
                  <a:cubicBezTo>
                    <a:pt x="1621" y="644"/>
                    <a:pt x="1530" y="210"/>
                    <a:pt x="1188" y="50"/>
                  </a:cubicBezTo>
                  <a:cubicBezTo>
                    <a:pt x="1113" y="16"/>
                    <a:pt x="1035" y="0"/>
                    <a:pt x="95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61" name="Google Shape;5661;p42"/>
            <p:cNvSpPr/>
            <p:nvPr/>
          </p:nvSpPr>
          <p:spPr>
            <a:xfrm>
              <a:off x="4909929" y="2781898"/>
              <a:ext cx="168226" cy="168878"/>
            </a:xfrm>
            <a:custGeom>
              <a:avLst/>
              <a:gdLst/>
              <a:ahLst/>
              <a:cxnLst/>
              <a:rect l="l" t="t" r="r" b="b"/>
              <a:pathLst>
                <a:path w="5936" h="5959" extrusionOk="0">
                  <a:moveTo>
                    <a:pt x="2968" y="1"/>
                  </a:moveTo>
                  <a:cubicBezTo>
                    <a:pt x="1325" y="1"/>
                    <a:pt x="1" y="1325"/>
                    <a:pt x="1" y="2968"/>
                  </a:cubicBezTo>
                  <a:cubicBezTo>
                    <a:pt x="1" y="4611"/>
                    <a:pt x="1325" y="5958"/>
                    <a:pt x="2968" y="5958"/>
                  </a:cubicBezTo>
                  <a:cubicBezTo>
                    <a:pt x="4611" y="5958"/>
                    <a:pt x="5935" y="4611"/>
                    <a:pt x="5935" y="2968"/>
                  </a:cubicBezTo>
                  <a:cubicBezTo>
                    <a:pt x="5935" y="1325"/>
                    <a:pt x="4611" y="1"/>
                    <a:pt x="2968" y="1"/>
                  </a:cubicBezTo>
                  <a:close/>
                </a:path>
              </a:pathLst>
            </a:custGeom>
            <a:solidFill>
              <a:srgbClr val="F5D4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62" name="Google Shape;5662;p42"/>
            <p:cNvSpPr/>
            <p:nvPr/>
          </p:nvSpPr>
          <p:spPr>
            <a:xfrm>
              <a:off x="4999852" y="2816785"/>
              <a:ext cx="54044" cy="72522"/>
            </a:xfrm>
            <a:custGeom>
              <a:avLst/>
              <a:gdLst/>
              <a:ahLst/>
              <a:cxnLst/>
              <a:rect l="l" t="t" r="r" b="b"/>
              <a:pathLst>
                <a:path w="1907" h="2559" extrusionOk="0">
                  <a:moveTo>
                    <a:pt x="292" y="0"/>
                  </a:moveTo>
                  <a:cubicBezTo>
                    <a:pt x="117" y="0"/>
                    <a:pt x="0" y="25"/>
                    <a:pt x="0" y="25"/>
                  </a:cubicBezTo>
                  <a:cubicBezTo>
                    <a:pt x="229" y="48"/>
                    <a:pt x="411" y="116"/>
                    <a:pt x="594" y="231"/>
                  </a:cubicBezTo>
                  <a:cubicBezTo>
                    <a:pt x="868" y="436"/>
                    <a:pt x="1895" y="1258"/>
                    <a:pt x="639" y="2559"/>
                  </a:cubicBezTo>
                  <a:cubicBezTo>
                    <a:pt x="639" y="2559"/>
                    <a:pt x="1438" y="2034"/>
                    <a:pt x="1575" y="1440"/>
                  </a:cubicBezTo>
                  <a:cubicBezTo>
                    <a:pt x="1758" y="1828"/>
                    <a:pt x="1872" y="2125"/>
                    <a:pt x="1872" y="2125"/>
                  </a:cubicBezTo>
                  <a:cubicBezTo>
                    <a:pt x="1906" y="233"/>
                    <a:pt x="827" y="0"/>
                    <a:pt x="292" y="0"/>
                  </a:cubicBezTo>
                  <a:close/>
                </a:path>
              </a:pathLst>
            </a:custGeom>
            <a:solidFill>
              <a:srgbClr val="E98742">
                <a:alpha val="38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63" name="Google Shape;5663;p42"/>
            <p:cNvSpPr/>
            <p:nvPr/>
          </p:nvSpPr>
          <p:spPr>
            <a:xfrm>
              <a:off x="4195790" y="2978550"/>
              <a:ext cx="168226" cy="168850"/>
            </a:xfrm>
            <a:custGeom>
              <a:avLst/>
              <a:gdLst/>
              <a:ahLst/>
              <a:cxnLst/>
              <a:rect l="l" t="t" r="r" b="b"/>
              <a:pathLst>
                <a:path w="5936" h="5958" extrusionOk="0">
                  <a:moveTo>
                    <a:pt x="2968" y="1"/>
                  </a:moveTo>
                  <a:cubicBezTo>
                    <a:pt x="1324" y="1"/>
                    <a:pt x="1" y="1347"/>
                    <a:pt x="1" y="2968"/>
                  </a:cubicBezTo>
                  <a:cubicBezTo>
                    <a:pt x="1" y="4611"/>
                    <a:pt x="1324" y="5958"/>
                    <a:pt x="2968" y="5958"/>
                  </a:cubicBezTo>
                  <a:cubicBezTo>
                    <a:pt x="4611" y="5958"/>
                    <a:pt x="5935" y="4611"/>
                    <a:pt x="5935" y="2968"/>
                  </a:cubicBezTo>
                  <a:cubicBezTo>
                    <a:pt x="5935" y="1347"/>
                    <a:pt x="4611" y="1"/>
                    <a:pt x="2968" y="1"/>
                  </a:cubicBezTo>
                  <a:close/>
                </a:path>
              </a:pathLst>
            </a:custGeom>
            <a:solidFill>
              <a:srgbClr val="F5D4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64" name="Google Shape;5664;p42"/>
            <p:cNvSpPr/>
            <p:nvPr/>
          </p:nvSpPr>
          <p:spPr>
            <a:xfrm>
              <a:off x="4300591" y="3307804"/>
              <a:ext cx="350622" cy="359266"/>
            </a:xfrm>
            <a:custGeom>
              <a:avLst/>
              <a:gdLst/>
              <a:ahLst/>
              <a:cxnLst/>
              <a:rect l="l" t="t" r="r" b="b"/>
              <a:pathLst>
                <a:path w="12372" h="12677" extrusionOk="0">
                  <a:moveTo>
                    <a:pt x="4634" y="1"/>
                  </a:moveTo>
                  <a:cubicBezTo>
                    <a:pt x="4634" y="1"/>
                    <a:pt x="0" y="8606"/>
                    <a:pt x="2671" y="12258"/>
                  </a:cubicBezTo>
                  <a:cubicBezTo>
                    <a:pt x="2671" y="12258"/>
                    <a:pt x="3208" y="12677"/>
                    <a:pt x="4120" y="12677"/>
                  </a:cubicBezTo>
                  <a:cubicBezTo>
                    <a:pt x="5292" y="12677"/>
                    <a:pt x="7086" y="11983"/>
                    <a:pt x="9153" y="8811"/>
                  </a:cubicBezTo>
                  <a:cubicBezTo>
                    <a:pt x="9153" y="8811"/>
                    <a:pt x="11732" y="4315"/>
                    <a:pt x="12372" y="2511"/>
                  </a:cubicBezTo>
                  <a:lnTo>
                    <a:pt x="463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65" name="Google Shape;5665;p42"/>
            <p:cNvSpPr/>
            <p:nvPr/>
          </p:nvSpPr>
          <p:spPr>
            <a:xfrm>
              <a:off x="4652489" y="3285812"/>
              <a:ext cx="358388" cy="363064"/>
            </a:xfrm>
            <a:custGeom>
              <a:avLst/>
              <a:gdLst/>
              <a:ahLst/>
              <a:cxnLst/>
              <a:rect l="l" t="t" r="r" b="b"/>
              <a:pathLst>
                <a:path w="12646" h="12811" extrusionOk="0">
                  <a:moveTo>
                    <a:pt x="7738" y="1"/>
                  </a:moveTo>
                  <a:lnTo>
                    <a:pt x="0" y="2534"/>
                  </a:lnTo>
                  <a:cubicBezTo>
                    <a:pt x="639" y="4337"/>
                    <a:pt x="3219" y="8834"/>
                    <a:pt x="3219" y="8834"/>
                  </a:cubicBezTo>
                  <a:cubicBezTo>
                    <a:pt x="5364" y="12126"/>
                    <a:pt x="7316" y="12811"/>
                    <a:pt x="8568" y="12811"/>
                  </a:cubicBezTo>
                  <a:cubicBezTo>
                    <a:pt x="9460" y="12811"/>
                    <a:pt x="9998" y="12463"/>
                    <a:pt x="9998" y="12463"/>
                  </a:cubicBezTo>
                  <a:cubicBezTo>
                    <a:pt x="12645" y="8811"/>
                    <a:pt x="7738" y="1"/>
                    <a:pt x="773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66" name="Google Shape;5666;p42"/>
            <p:cNvSpPr/>
            <p:nvPr/>
          </p:nvSpPr>
          <p:spPr>
            <a:xfrm>
              <a:off x="4383372" y="3264472"/>
              <a:ext cx="561529" cy="429549"/>
            </a:xfrm>
            <a:custGeom>
              <a:avLst/>
              <a:gdLst/>
              <a:ahLst/>
              <a:cxnLst/>
              <a:rect l="l" t="t" r="r" b="b"/>
              <a:pathLst>
                <a:path w="19814" h="15157" extrusionOk="0">
                  <a:moveTo>
                    <a:pt x="14860" y="0"/>
                  </a:moveTo>
                  <a:lnTo>
                    <a:pt x="3995" y="411"/>
                  </a:lnTo>
                  <a:lnTo>
                    <a:pt x="1" y="15156"/>
                  </a:lnTo>
                  <a:cubicBezTo>
                    <a:pt x="1" y="15156"/>
                    <a:pt x="9884" y="14038"/>
                    <a:pt x="19813" y="13855"/>
                  </a:cubicBezTo>
                  <a:lnTo>
                    <a:pt x="14860" y="0"/>
                  </a:lnTo>
                  <a:close/>
                </a:path>
              </a:pathLst>
            </a:custGeom>
            <a:solidFill>
              <a:srgbClr val="FFB5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67" name="Google Shape;5667;p42"/>
            <p:cNvSpPr/>
            <p:nvPr/>
          </p:nvSpPr>
          <p:spPr>
            <a:xfrm>
              <a:off x="4418315" y="3234715"/>
              <a:ext cx="465116" cy="148813"/>
            </a:xfrm>
            <a:custGeom>
              <a:avLst/>
              <a:gdLst/>
              <a:ahLst/>
              <a:cxnLst/>
              <a:rect l="l" t="t" r="r" b="b"/>
              <a:pathLst>
                <a:path w="16412" h="5251" extrusionOk="0">
                  <a:moveTo>
                    <a:pt x="15362" y="0"/>
                  </a:moveTo>
                  <a:lnTo>
                    <a:pt x="1096" y="617"/>
                  </a:lnTo>
                  <a:lnTo>
                    <a:pt x="685" y="1050"/>
                  </a:lnTo>
                  <a:cubicBezTo>
                    <a:pt x="0" y="1781"/>
                    <a:pt x="343" y="2968"/>
                    <a:pt x="1301" y="3242"/>
                  </a:cubicBezTo>
                  <a:lnTo>
                    <a:pt x="8628" y="5250"/>
                  </a:lnTo>
                  <a:lnTo>
                    <a:pt x="15225" y="2648"/>
                  </a:lnTo>
                  <a:cubicBezTo>
                    <a:pt x="16321" y="2146"/>
                    <a:pt x="16412" y="617"/>
                    <a:pt x="1536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68" name="Google Shape;5668;p42"/>
            <p:cNvSpPr/>
            <p:nvPr/>
          </p:nvSpPr>
          <p:spPr>
            <a:xfrm>
              <a:off x="4818079" y="2604008"/>
              <a:ext cx="222554" cy="309246"/>
            </a:xfrm>
            <a:custGeom>
              <a:avLst/>
              <a:gdLst/>
              <a:ahLst/>
              <a:cxnLst/>
              <a:rect l="l" t="t" r="r" b="b"/>
              <a:pathLst>
                <a:path w="7853" h="10912" extrusionOk="0">
                  <a:moveTo>
                    <a:pt x="5707" y="1"/>
                  </a:moveTo>
                  <a:lnTo>
                    <a:pt x="0" y="1804"/>
                  </a:lnTo>
                  <a:lnTo>
                    <a:pt x="6597" y="10911"/>
                  </a:lnTo>
                  <a:cubicBezTo>
                    <a:pt x="7852" y="2101"/>
                    <a:pt x="5707" y="1"/>
                    <a:pt x="5707" y="1"/>
                  </a:cubicBezTo>
                  <a:close/>
                </a:path>
              </a:pathLst>
            </a:custGeom>
            <a:solidFill>
              <a:srgbClr val="9F4C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69" name="Google Shape;5669;p42"/>
            <p:cNvSpPr/>
            <p:nvPr/>
          </p:nvSpPr>
          <p:spPr>
            <a:xfrm>
              <a:off x="4271486" y="2569745"/>
              <a:ext cx="734204" cy="734856"/>
            </a:xfrm>
            <a:custGeom>
              <a:avLst/>
              <a:gdLst/>
              <a:ahLst/>
              <a:cxnLst/>
              <a:rect l="l" t="t" r="r" b="b"/>
              <a:pathLst>
                <a:path w="25907" h="25930" extrusionOk="0">
                  <a:moveTo>
                    <a:pt x="12942" y="0"/>
                  </a:moveTo>
                  <a:cubicBezTo>
                    <a:pt x="5798" y="0"/>
                    <a:pt x="0" y="5798"/>
                    <a:pt x="0" y="12965"/>
                  </a:cubicBezTo>
                  <a:cubicBezTo>
                    <a:pt x="0" y="13855"/>
                    <a:pt x="91" y="14745"/>
                    <a:pt x="251" y="15590"/>
                  </a:cubicBezTo>
                  <a:cubicBezTo>
                    <a:pt x="1461" y="21479"/>
                    <a:pt x="6688" y="25930"/>
                    <a:pt x="12942" y="25930"/>
                  </a:cubicBezTo>
                  <a:cubicBezTo>
                    <a:pt x="20109" y="25930"/>
                    <a:pt x="25907" y="20109"/>
                    <a:pt x="25907" y="12965"/>
                  </a:cubicBezTo>
                  <a:cubicBezTo>
                    <a:pt x="25907" y="10020"/>
                    <a:pt x="24925" y="7327"/>
                    <a:pt x="23282" y="5136"/>
                  </a:cubicBezTo>
                  <a:cubicBezTo>
                    <a:pt x="20908" y="2031"/>
                    <a:pt x="17165" y="0"/>
                    <a:pt x="12942" y="0"/>
                  </a:cubicBezTo>
                  <a:close/>
                </a:path>
              </a:pathLst>
            </a:custGeom>
            <a:solidFill>
              <a:srgbClr val="F5D4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70" name="Google Shape;5670;p42"/>
            <p:cNvSpPr/>
            <p:nvPr/>
          </p:nvSpPr>
          <p:spPr>
            <a:xfrm>
              <a:off x="4197745" y="3012841"/>
              <a:ext cx="87996" cy="78955"/>
            </a:xfrm>
            <a:custGeom>
              <a:avLst/>
              <a:gdLst/>
              <a:ahLst/>
              <a:cxnLst/>
              <a:rect l="l" t="t" r="r" b="b"/>
              <a:pathLst>
                <a:path w="3105" h="2786" extrusionOk="0">
                  <a:moveTo>
                    <a:pt x="2168" y="0"/>
                  </a:moveTo>
                  <a:lnTo>
                    <a:pt x="2168" y="0"/>
                  </a:lnTo>
                  <a:cubicBezTo>
                    <a:pt x="2168" y="0"/>
                    <a:pt x="0" y="685"/>
                    <a:pt x="1643" y="2785"/>
                  </a:cubicBezTo>
                  <a:cubicBezTo>
                    <a:pt x="1643" y="2785"/>
                    <a:pt x="1552" y="2465"/>
                    <a:pt x="1506" y="2032"/>
                  </a:cubicBezTo>
                  <a:lnTo>
                    <a:pt x="1506" y="2032"/>
                  </a:lnTo>
                  <a:cubicBezTo>
                    <a:pt x="2009" y="2488"/>
                    <a:pt x="3104" y="2488"/>
                    <a:pt x="3104" y="2488"/>
                  </a:cubicBezTo>
                  <a:cubicBezTo>
                    <a:pt x="1050" y="2055"/>
                    <a:pt x="1552" y="799"/>
                    <a:pt x="1712" y="502"/>
                  </a:cubicBezTo>
                  <a:cubicBezTo>
                    <a:pt x="1826" y="297"/>
                    <a:pt x="1963" y="137"/>
                    <a:pt x="2168" y="0"/>
                  </a:cubicBezTo>
                  <a:close/>
                </a:path>
              </a:pathLst>
            </a:custGeom>
            <a:solidFill>
              <a:srgbClr val="E98742">
                <a:alpha val="38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71" name="Google Shape;5671;p42"/>
            <p:cNvSpPr/>
            <p:nvPr/>
          </p:nvSpPr>
          <p:spPr>
            <a:xfrm>
              <a:off x="4412506" y="2858246"/>
              <a:ext cx="69886" cy="62773"/>
            </a:xfrm>
            <a:custGeom>
              <a:avLst/>
              <a:gdLst/>
              <a:ahLst/>
              <a:cxnLst/>
              <a:rect l="l" t="t" r="r" b="b"/>
              <a:pathLst>
                <a:path w="2466" h="2215" extrusionOk="0">
                  <a:moveTo>
                    <a:pt x="2465" y="0"/>
                  </a:moveTo>
                  <a:lnTo>
                    <a:pt x="2465" y="0"/>
                  </a:lnTo>
                  <a:cubicBezTo>
                    <a:pt x="2260" y="91"/>
                    <a:pt x="1803" y="708"/>
                    <a:pt x="1575" y="776"/>
                  </a:cubicBezTo>
                  <a:cubicBezTo>
                    <a:pt x="1430" y="820"/>
                    <a:pt x="1276" y="835"/>
                    <a:pt x="1125" y="835"/>
                  </a:cubicBezTo>
                  <a:cubicBezTo>
                    <a:pt x="1038" y="835"/>
                    <a:pt x="951" y="830"/>
                    <a:pt x="867" y="822"/>
                  </a:cubicBezTo>
                  <a:cubicBezTo>
                    <a:pt x="741" y="806"/>
                    <a:pt x="615" y="779"/>
                    <a:pt x="489" y="779"/>
                  </a:cubicBezTo>
                  <a:cubicBezTo>
                    <a:pt x="433" y="779"/>
                    <a:pt x="376" y="785"/>
                    <a:pt x="320" y="799"/>
                  </a:cubicBezTo>
                  <a:cubicBezTo>
                    <a:pt x="160" y="845"/>
                    <a:pt x="0" y="1027"/>
                    <a:pt x="46" y="1187"/>
                  </a:cubicBezTo>
                  <a:cubicBezTo>
                    <a:pt x="63" y="1308"/>
                    <a:pt x="318" y="1470"/>
                    <a:pt x="660" y="1470"/>
                  </a:cubicBezTo>
                  <a:cubicBezTo>
                    <a:pt x="768" y="1470"/>
                    <a:pt x="884" y="1454"/>
                    <a:pt x="1004" y="1415"/>
                  </a:cubicBezTo>
                  <a:lnTo>
                    <a:pt x="1004" y="1415"/>
                  </a:lnTo>
                  <a:cubicBezTo>
                    <a:pt x="1004" y="1484"/>
                    <a:pt x="616" y="1507"/>
                    <a:pt x="411" y="1644"/>
                  </a:cubicBezTo>
                  <a:cubicBezTo>
                    <a:pt x="320" y="1712"/>
                    <a:pt x="228" y="1803"/>
                    <a:pt x="205" y="1917"/>
                  </a:cubicBezTo>
                  <a:cubicBezTo>
                    <a:pt x="183" y="2077"/>
                    <a:pt x="388" y="2214"/>
                    <a:pt x="548" y="2214"/>
                  </a:cubicBezTo>
                  <a:cubicBezTo>
                    <a:pt x="1758" y="2214"/>
                    <a:pt x="2442" y="639"/>
                    <a:pt x="2465" y="0"/>
                  </a:cubicBezTo>
                  <a:close/>
                </a:path>
              </a:pathLst>
            </a:custGeom>
            <a:solidFill>
              <a:srgbClr val="0D29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72" name="Google Shape;5672;p42"/>
            <p:cNvSpPr/>
            <p:nvPr/>
          </p:nvSpPr>
          <p:spPr>
            <a:xfrm>
              <a:off x="4450651" y="2848214"/>
              <a:ext cx="130704" cy="146036"/>
            </a:xfrm>
            <a:custGeom>
              <a:avLst/>
              <a:gdLst/>
              <a:ahLst/>
              <a:cxnLst/>
              <a:rect l="l" t="t" r="r" b="b"/>
              <a:pathLst>
                <a:path w="4612" h="5153" extrusionOk="0">
                  <a:moveTo>
                    <a:pt x="2136" y="1"/>
                  </a:moveTo>
                  <a:cubicBezTo>
                    <a:pt x="2026" y="1"/>
                    <a:pt x="1915" y="12"/>
                    <a:pt x="1804" y="35"/>
                  </a:cubicBezTo>
                  <a:cubicBezTo>
                    <a:pt x="685" y="263"/>
                    <a:pt x="1" y="1587"/>
                    <a:pt x="275" y="2979"/>
                  </a:cubicBezTo>
                  <a:cubicBezTo>
                    <a:pt x="544" y="4263"/>
                    <a:pt x="1490" y="5153"/>
                    <a:pt x="2499" y="5153"/>
                  </a:cubicBezTo>
                  <a:cubicBezTo>
                    <a:pt x="2601" y="5153"/>
                    <a:pt x="2705" y="5144"/>
                    <a:pt x="2808" y="5125"/>
                  </a:cubicBezTo>
                  <a:cubicBezTo>
                    <a:pt x="3927" y="4896"/>
                    <a:pt x="4611" y="3572"/>
                    <a:pt x="4338" y="2180"/>
                  </a:cubicBezTo>
                  <a:cubicBezTo>
                    <a:pt x="4070" y="905"/>
                    <a:pt x="3136" y="1"/>
                    <a:pt x="2136" y="1"/>
                  </a:cubicBezTo>
                  <a:close/>
                </a:path>
              </a:pathLst>
            </a:custGeom>
            <a:solidFill>
              <a:srgbClr val="0D29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73" name="Google Shape;5673;p42"/>
            <p:cNvSpPr/>
            <p:nvPr/>
          </p:nvSpPr>
          <p:spPr>
            <a:xfrm>
              <a:off x="4453882" y="2852777"/>
              <a:ext cx="130052" cy="149862"/>
            </a:xfrm>
            <a:custGeom>
              <a:avLst/>
              <a:gdLst/>
              <a:ahLst/>
              <a:cxnLst/>
              <a:rect l="l" t="t" r="r" b="b"/>
              <a:pathLst>
                <a:path w="4589" h="5288" extrusionOk="0">
                  <a:moveTo>
                    <a:pt x="2101" y="1"/>
                  </a:moveTo>
                  <a:cubicBezTo>
                    <a:pt x="1995" y="1"/>
                    <a:pt x="1888" y="12"/>
                    <a:pt x="1781" y="33"/>
                  </a:cubicBezTo>
                  <a:cubicBezTo>
                    <a:pt x="686" y="262"/>
                    <a:pt x="1" y="1608"/>
                    <a:pt x="298" y="3046"/>
                  </a:cubicBezTo>
                  <a:cubicBezTo>
                    <a:pt x="568" y="4356"/>
                    <a:pt x="1520" y="5287"/>
                    <a:pt x="2533" y="5287"/>
                  </a:cubicBezTo>
                  <a:cubicBezTo>
                    <a:pt x="2632" y="5287"/>
                    <a:pt x="2732" y="5279"/>
                    <a:pt x="2831" y="5260"/>
                  </a:cubicBezTo>
                  <a:cubicBezTo>
                    <a:pt x="3927" y="5032"/>
                    <a:pt x="4589" y="3685"/>
                    <a:pt x="4315" y="2247"/>
                  </a:cubicBezTo>
                  <a:cubicBezTo>
                    <a:pt x="4046" y="947"/>
                    <a:pt x="3106" y="1"/>
                    <a:pt x="21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74" name="Google Shape;5674;p42"/>
            <p:cNvSpPr/>
            <p:nvPr/>
          </p:nvSpPr>
          <p:spPr>
            <a:xfrm>
              <a:off x="4482987" y="2856433"/>
              <a:ext cx="100947" cy="122656"/>
            </a:xfrm>
            <a:custGeom>
              <a:avLst/>
              <a:gdLst/>
              <a:ahLst/>
              <a:cxnLst/>
              <a:rect l="l" t="t" r="r" b="b"/>
              <a:pathLst>
                <a:path w="3562" h="4328" extrusionOk="0">
                  <a:moveTo>
                    <a:pt x="1434" y="1"/>
                  </a:moveTo>
                  <a:cubicBezTo>
                    <a:pt x="1336" y="1"/>
                    <a:pt x="1238" y="14"/>
                    <a:pt x="1142" y="41"/>
                  </a:cubicBezTo>
                  <a:cubicBezTo>
                    <a:pt x="366" y="270"/>
                    <a:pt x="1" y="1411"/>
                    <a:pt x="366" y="2598"/>
                  </a:cubicBezTo>
                  <a:cubicBezTo>
                    <a:pt x="667" y="3622"/>
                    <a:pt x="1410" y="4328"/>
                    <a:pt x="2112" y="4328"/>
                  </a:cubicBezTo>
                  <a:cubicBezTo>
                    <a:pt x="2209" y="4328"/>
                    <a:pt x="2304" y="4314"/>
                    <a:pt x="2398" y="4287"/>
                  </a:cubicBezTo>
                  <a:cubicBezTo>
                    <a:pt x="3197" y="4059"/>
                    <a:pt x="3562" y="2917"/>
                    <a:pt x="3197" y="1753"/>
                  </a:cubicBezTo>
                  <a:cubicBezTo>
                    <a:pt x="2895" y="709"/>
                    <a:pt x="2153" y="1"/>
                    <a:pt x="1434" y="1"/>
                  </a:cubicBezTo>
                  <a:close/>
                </a:path>
              </a:pathLst>
            </a:custGeom>
            <a:solidFill>
              <a:srgbClr val="0D29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75" name="Google Shape;5675;p42"/>
            <p:cNvSpPr/>
            <p:nvPr/>
          </p:nvSpPr>
          <p:spPr>
            <a:xfrm>
              <a:off x="4853023" y="2790202"/>
              <a:ext cx="83461" cy="43133"/>
            </a:xfrm>
            <a:custGeom>
              <a:avLst/>
              <a:gdLst/>
              <a:ahLst/>
              <a:cxnLst/>
              <a:rect l="l" t="t" r="r" b="b"/>
              <a:pathLst>
                <a:path w="2945" h="1522" extrusionOk="0">
                  <a:moveTo>
                    <a:pt x="2317" y="1"/>
                  </a:moveTo>
                  <a:cubicBezTo>
                    <a:pt x="2297" y="1"/>
                    <a:pt x="2278" y="2"/>
                    <a:pt x="2260" y="4"/>
                  </a:cubicBezTo>
                  <a:cubicBezTo>
                    <a:pt x="2100" y="50"/>
                    <a:pt x="1940" y="164"/>
                    <a:pt x="1803" y="256"/>
                  </a:cubicBezTo>
                  <a:cubicBezTo>
                    <a:pt x="1598" y="370"/>
                    <a:pt x="1370" y="484"/>
                    <a:pt x="1141" y="529"/>
                  </a:cubicBezTo>
                  <a:cubicBezTo>
                    <a:pt x="1133" y="530"/>
                    <a:pt x="1125" y="531"/>
                    <a:pt x="1116" y="531"/>
                  </a:cubicBezTo>
                  <a:cubicBezTo>
                    <a:pt x="848" y="531"/>
                    <a:pt x="221" y="209"/>
                    <a:pt x="0" y="187"/>
                  </a:cubicBezTo>
                  <a:lnTo>
                    <a:pt x="0" y="187"/>
                  </a:lnTo>
                  <a:cubicBezTo>
                    <a:pt x="245" y="659"/>
                    <a:pt x="1178" y="1521"/>
                    <a:pt x="2100" y="1521"/>
                  </a:cubicBezTo>
                  <a:cubicBezTo>
                    <a:pt x="2293" y="1521"/>
                    <a:pt x="2485" y="1484"/>
                    <a:pt x="2671" y="1397"/>
                  </a:cubicBezTo>
                  <a:cubicBezTo>
                    <a:pt x="2830" y="1328"/>
                    <a:pt x="2945" y="1123"/>
                    <a:pt x="2853" y="963"/>
                  </a:cubicBezTo>
                  <a:cubicBezTo>
                    <a:pt x="2785" y="872"/>
                    <a:pt x="2671" y="849"/>
                    <a:pt x="2556" y="826"/>
                  </a:cubicBezTo>
                  <a:cubicBezTo>
                    <a:pt x="2519" y="819"/>
                    <a:pt x="2479" y="817"/>
                    <a:pt x="2439" y="817"/>
                  </a:cubicBezTo>
                  <a:cubicBezTo>
                    <a:pt x="2262" y="817"/>
                    <a:pt x="2065" y="869"/>
                    <a:pt x="1972" y="869"/>
                  </a:cubicBezTo>
                  <a:cubicBezTo>
                    <a:pt x="1942" y="869"/>
                    <a:pt x="1922" y="863"/>
                    <a:pt x="1917" y="849"/>
                  </a:cubicBezTo>
                  <a:cubicBezTo>
                    <a:pt x="2442" y="780"/>
                    <a:pt x="2739" y="392"/>
                    <a:pt x="2693" y="233"/>
                  </a:cubicBezTo>
                  <a:cubicBezTo>
                    <a:pt x="2673" y="89"/>
                    <a:pt x="2487" y="1"/>
                    <a:pt x="2317" y="1"/>
                  </a:cubicBezTo>
                  <a:close/>
                </a:path>
              </a:pathLst>
            </a:custGeom>
            <a:solidFill>
              <a:srgbClr val="0D29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76" name="Google Shape;5676;p42"/>
            <p:cNvSpPr/>
            <p:nvPr/>
          </p:nvSpPr>
          <p:spPr>
            <a:xfrm>
              <a:off x="4783136" y="2794736"/>
              <a:ext cx="132660" cy="145129"/>
            </a:xfrm>
            <a:custGeom>
              <a:avLst/>
              <a:gdLst/>
              <a:ahLst/>
              <a:cxnLst/>
              <a:rect l="l" t="t" r="r" b="b"/>
              <a:pathLst>
                <a:path w="4681" h="5121" extrusionOk="0">
                  <a:moveTo>
                    <a:pt x="2116" y="0"/>
                  </a:moveTo>
                  <a:cubicBezTo>
                    <a:pt x="1981" y="0"/>
                    <a:pt x="1846" y="16"/>
                    <a:pt x="1713" y="50"/>
                  </a:cubicBezTo>
                  <a:cubicBezTo>
                    <a:pt x="594" y="324"/>
                    <a:pt x="1" y="1670"/>
                    <a:pt x="343" y="3063"/>
                  </a:cubicBezTo>
                  <a:cubicBezTo>
                    <a:pt x="644" y="4285"/>
                    <a:pt x="1596" y="5121"/>
                    <a:pt x="2565" y="5121"/>
                  </a:cubicBezTo>
                  <a:cubicBezTo>
                    <a:pt x="2700" y="5121"/>
                    <a:pt x="2835" y="5105"/>
                    <a:pt x="2968" y="5071"/>
                  </a:cubicBezTo>
                  <a:cubicBezTo>
                    <a:pt x="4064" y="4798"/>
                    <a:pt x="4680" y="3451"/>
                    <a:pt x="4338" y="2058"/>
                  </a:cubicBezTo>
                  <a:cubicBezTo>
                    <a:pt x="4037" y="836"/>
                    <a:pt x="3085" y="0"/>
                    <a:pt x="2116" y="0"/>
                  </a:cubicBezTo>
                  <a:close/>
                </a:path>
              </a:pathLst>
            </a:custGeom>
            <a:solidFill>
              <a:srgbClr val="0D29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77" name="Google Shape;5677;p42"/>
            <p:cNvSpPr/>
            <p:nvPr/>
          </p:nvSpPr>
          <p:spPr>
            <a:xfrm>
              <a:off x="4783136" y="2799951"/>
              <a:ext cx="132660" cy="148927"/>
            </a:xfrm>
            <a:custGeom>
              <a:avLst/>
              <a:gdLst/>
              <a:ahLst/>
              <a:cxnLst/>
              <a:rect l="l" t="t" r="r" b="b"/>
              <a:pathLst>
                <a:path w="4681" h="5255" extrusionOk="0">
                  <a:moveTo>
                    <a:pt x="2078" y="1"/>
                  </a:moveTo>
                  <a:cubicBezTo>
                    <a:pt x="1948" y="1"/>
                    <a:pt x="1819" y="16"/>
                    <a:pt x="1690" y="48"/>
                  </a:cubicBezTo>
                  <a:cubicBezTo>
                    <a:pt x="594" y="322"/>
                    <a:pt x="1" y="1692"/>
                    <a:pt x="343" y="3130"/>
                  </a:cubicBezTo>
                  <a:cubicBezTo>
                    <a:pt x="666" y="4379"/>
                    <a:pt x="1628" y="5255"/>
                    <a:pt x="2603" y="5255"/>
                  </a:cubicBezTo>
                  <a:cubicBezTo>
                    <a:pt x="2733" y="5255"/>
                    <a:pt x="2862" y="5239"/>
                    <a:pt x="2991" y="5207"/>
                  </a:cubicBezTo>
                  <a:cubicBezTo>
                    <a:pt x="4087" y="4933"/>
                    <a:pt x="4680" y="3564"/>
                    <a:pt x="4315" y="2126"/>
                  </a:cubicBezTo>
                  <a:cubicBezTo>
                    <a:pt x="4013" y="876"/>
                    <a:pt x="3053" y="1"/>
                    <a:pt x="207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78" name="Google Shape;5678;p42"/>
            <p:cNvSpPr/>
            <p:nvPr/>
          </p:nvSpPr>
          <p:spPr>
            <a:xfrm>
              <a:off x="4814197" y="2801708"/>
              <a:ext cx="98992" cy="124073"/>
            </a:xfrm>
            <a:custGeom>
              <a:avLst/>
              <a:gdLst/>
              <a:ahLst/>
              <a:cxnLst/>
              <a:rect l="l" t="t" r="r" b="b"/>
              <a:pathLst>
                <a:path w="3493" h="4378" extrusionOk="0">
                  <a:moveTo>
                    <a:pt x="1460" y="1"/>
                  </a:moveTo>
                  <a:cubicBezTo>
                    <a:pt x="1376" y="1"/>
                    <a:pt x="1293" y="11"/>
                    <a:pt x="1210" y="32"/>
                  </a:cubicBezTo>
                  <a:cubicBezTo>
                    <a:pt x="411" y="238"/>
                    <a:pt x="1" y="1356"/>
                    <a:pt x="297" y="2543"/>
                  </a:cubicBezTo>
                  <a:cubicBezTo>
                    <a:pt x="563" y="3607"/>
                    <a:pt x="1306" y="4378"/>
                    <a:pt x="2033" y="4378"/>
                  </a:cubicBezTo>
                  <a:cubicBezTo>
                    <a:pt x="2117" y="4378"/>
                    <a:pt x="2200" y="4367"/>
                    <a:pt x="2283" y="4346"/>
                  </a:cubicBezTo>
                  <a:cubicBezTo>
                    <a:pt x="3082" y="4141"/>
                    <a:pt x="3493" y="3022"/>
                    <a:pt x="3196" y="1835"/>
                  </a:cubicBezTo>
                  <a:cubicBezTo>
                    <a:pt x="2910" y="771"/>
                    <a:pt x="2183" y="1"/>
                    <a:pt x="1460" y="1"/>
                  </a:cubicBezTo>
                  <a:close/>
                </a:path>
              </a:pathLst>
            </a:custGeom>
            <a:solidFill>
              <a:srgbClr val="0D29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79" name="Google Shape;5679;p42"/>
            <p:cNvSpPr/>
            <p:nvPr/>
          </p:nvSpPr>
          <p:spPr>
            <a:xfrm>
              <a:off x="4688707" y="2949586"/>
              <a:ext cx="64077" cy="65210"/>
            </a:xfrm>
            <a:custGeom>
              <a:avLst/>
              <a:gdLst/>
              <a:ahLst/>
              <a:cxnLst/>
              <a:rect l="l" t="t" r="r" b="b"/>
              <a:pathLst>
                <a:path w="2261" h="2301" extrusionOk="0">
                  <a:moveTo>
                    <a:pt x="755" y="0"/>
                  </a:moveTo>
                  <a:cubicBezTo>
                    <a:pt x="540" y="0"/>
                    <a:pt x="289" y="57"/>
                    <a:pt x="0" y="201"/>
                  </a:cubicBezTo>
                  <a:cubicBezTo>
                    <a:pt x="0" y="201"/>
                    <a:pt x="217" y="142"/>
                    <a:pt x="498" y="142"/>
                  </a:cubicBezTo>
                  <a:cubicBezTo>
                    <a:pt x="936" y="142"/>
                    <a:pt x="1532" y="286"/>
                    <a:pt x="1712" y="1023"/>
                  </a:cubicBezTo>
                  <a:cubicBezTo>
                    <a:pt x="1712" y="1023"/>
                    <a:pt x="1826" y="1844"/>
                    <a:pt x="868" y="2301"/>
                  </a:cubicBezTo>
                  <a:cubicBezTo>
                    <a:pt x="868" y="2301"/>
                    <a:pt x="2260" y="2050"/>
                    <a:pt x="1849" y="726"/>
                  </a:cubicBezTo>
                  <a:cubicBezTo>
                    <a:pt x="1849" y="726"/>
                    <a:pt x="1528" y="0"/>
                    <a:pt x="755" y="0"/>
                  </a:cubicBezTo>
                  <a:close/>
                </a:path>
              </a:pathLst>
            </a:custGeom>
            <a:solidFill>
              <a:srgbClr val="DAD9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80" name="Google Shape;5680;p42"/>
            <p:cNvSpPr/>
            <p:nvPr/>
          </p:nvSpPr>
          <p:spPr>
            <a:xfrm>
              <a:off x="4553497" y="3014768"/>
              <a:ext cx="304712" cy="118801"/>
            </a:xfrm>
            <a:custGeom>
              <a:avLst/>
              <a:gdLst/>
              <a:ahLst/>
              <a:cxnLst/>
              <a:rect l="l" t="t" r="r" b="b"/>
              <a:pathLst>
                <a:path w="10752" h="4192" extrusionOk="0">
                  <a:moveTo>
                    <a:pt x="10638" y="1"/>
                  </a:moveTo>
                  <a:cubicBezTo>
                    <a:pt x="10227" y="2420"/>
                    <a:pt x="6780" y="3539"/>
                    <a:pt x="6780" y="3539"/>
                  </a:cubicBezTo>
                  <a:cubicBezTo>
                    <a:pt x="6023" y="3756"/>
                    <a:pt x="5335" y="3848"/>
                    <a:pt x="4714" y="3848"/>
                  </a:cubicBezTo>
                  <a:cubicBezTo>
                    <a:pt x="1423" y="3848"/>
                    <a:pt x="1" y="1280"/>
                    <a:pt x="1" y="1279"/>
                  </a:cubicBezTo>
                  <a:lnTo>
                    <a:pt x="1" y="1279"/>
                  </a:lnTo>
                  <a:cubicBezTo>
                    <a:pt x="814" y="3673"/>
                    <a:pt x="3100" y="4192"/>
                    <a:pt x="4828" y="4192"/>
                  </a:cubicBezTo>
                  <a:cubicBezTo>
                    <a:pt x="5769" y="4192"/>
                    <a:pt x="6544" y="4038"/>
                    <a:pt x="6826" y="3950"/>
                  </a:cubicBezTo>
                  <a:cubicBezTo>
                    <a:pt x="10751" y="2808"/>
                    <a:pt x="10638" y="1"/>
                    <a:pt x="10638" y="1"/>
                  </a:cubicBezTo>
                  <a:close/>
                </a:path>
              </a:pathLst>
            </a:custGeom>
            <a:solidFill>
              <a:srgbClr val="E98742">
                <a:alpha val="38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81" name="Google Shape;5681;p42"/>
            <p:cNvSpPr/>
            <p:nvPr/>
          </p:nvSpPr>
          <p:spPr>
            <a:xfrm>
              <a:off x="4271486" y="3916944"/>
              <a:ext cx="637820" cy="106615"/>
            </a:xfrm>
            <a:custGeom>
              <a:avLst/>
              <a:gdLst/>
              <a:ahLst/>
              <a:cxnLst/>
              <a:rect l="l" t="t" r="r" b="b"/>
              <a:pathLst>
                <a:path w="22506" h="3762" extrusionOk="0">
                  <a:moveTo>
                    <a:pt x="4270" y="1"/>
                  </a:moveTo>
                  <a:cubicBezTo>
                    <a:pt x="1825" y="1"/>
                    <a:pt x="106" y="453"/>
                    <a:pt x="0" y="1697"/>
                  </a:cubicBezTo>
                  <a:cubicBezTo>
                    <a:pt x="0" y="1697"/>
                    <a:pt x="3097" y="3761"/>
                    <a:pt x="12951" y="3761"/>
                  </a:cubicBezTo>
                  <a:cubicBezTo>
                    <a:pt x="15617" y="3761"/>
                    <a:pt x="18778" y="3610"/>
                    <a:pt x="22506" y="3226"/>
                  </a:cubicBezTo>
                  <a:cubicBezTo>
                    <a:pt x="22506" y="3226"/>
                    <a:pt x="10799" y="1"/>
                    <a:pt x="4270" y="1"/>
                  </a:cubicBezTo>
                  <a:close/>
                </a:path>
              </a:pathLst>
            </a:custGeom>
            <a:solidFill>
              <a:srgbClr val="0C0044">
                <a:alpha val="43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82" name="Google Shape;5682;p42"/>
            <p:cNvSpPr/>
            <p:nvPr/>
          </p:nvSpPr>
          <p:spPr>
            <a:xfrm>
              <a:off x="4540744" y="3046622"/>
              <a:ext cx="28963" cy="24457"/>
            </a:xfrm>
            <a:custGeom>
              <a:avLst/>
              <a:gdLst/>
              <a:ahLst/>
              <a:cxnLst/>
              <a:rect l="l" t="t" r="r" b="b"/>
              <a:pathLst>
                <a:path w="1022" h="863" extrusionOk="0">
                  <a:moveTo>
                    <a:pt x="812" y="1"/>
                  </a:moveTo>
                  <a:cubicBezTo>
                    <a:pt x="1" y="1"/>
                    <a:pt x="40" y="863"/>
                    <a:pt x="40" y="863"/>
                  </a:cubicBezTo>
                  <a:cubicBezTo>
                    <a:pt x="258" y="69"/>
                    <a:pt x="839" y="17"/>
                    <a:pt x="987" y="17"/>
                  </a:cubicBezTo>
                  <a:cubicBezTo>
                    <a:pt x="1009" y="17"/>
                    <a:pt x="1022" y="18"/>
                    <a:pt x="1022" y="18"/>
                  </a:cubicBezTo>
                  <a:cubicBezTo>
                    <a:pt x="946" y="6"/>
                    <a:pt x="876" y="1"/>
                    <a:pt x="812" y="1"/>
                  </a:cubicBezTo>
                  <a:close/>
                </a:path>
              </a:pathLst>
            </a:custGeom>
            <a:solidFill>
              <a:srgbClr val="E98742">
                <a:alpha val="57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83" name="Google Shape;5683;p42"/>
            <p:cNvSpPr/>
            <p:nvPr/>
          </p:nvSpPr>
          <p:spPr>
            <a:xfrm>
              <a:off x="4838144" y="3012756"/>
              <a:ext cx="30409" cy="18874"/>
            </a:xfrm>
            <a:custGeom>
              <a:avLst/>
              <a:gdLst/>
              <a:ahLst/>
              <a:cxnLst/>
              <a:rect l="l" t="t" r="r" b="b"/>
              <a:pathLst>
                <a:path w="1073" h="666" extrusionOk="0">
                  <a:moveTo>
                    <a:pt x="501" y="0"/>
                  </a:moveTo>
                  <a:cubicBezTo>
                    <a:pt x="365" y="0"/>
                    <a:pt x="200" y="64"/>
                    <a:pt x="0" y="232"/>
                  </a:cubicBezTo>
                  <a:cubicBezTo>
                    <a:pt x="0" y="232"/>
                    <a:pt x="167" y="148"/>
                    <a:pt x="378" y="148"/>
                  </a:cubicBezTo>
                  <a:cubicBezTo>
                    <a:pt x="609" y="148"/>
                    <a:pt x="894" y="248"/>
                    <a:pt x="1073" y="665"/>
                  </a:cubicBezTo>
                  <a:cubicBezTo>
                    <a:pt x="1073" y="665"/>
                    <a:pt x="940" y="0"/>
                    <a:pt x="501" y="0"/>
                  </a:cubicBezTo>
                  <a:close/>
                </a:path>
              </a:pathLst>
            </a:custGeom>
            <a:solidFill>
              <a:srgbClr val="E98742">
                <a:alpha val="57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84" name="Google Shape;5684;p42"/>
            <p:cNvSpPr/>
            <p:nvPr/>
          </p:nvSpPr>
          <p:spPr>
            <a:xfrm>
              <a:off x="4262417" y="4040053"/>
              <a:ext cx="168226" cy="194101"/>
            </a:xfrm>
            <a:custGeom>
              <a:avLst/>
              <a:gdLst/>
              <a:ahLst/>
              <a:cxnLst/>
              <a:rect l="l" t="t" r="r" b="b"/>
              <a:pathLst>
                <a:path w="5936" h="6849" extrusionOk="0">
                  <a:moveTo>
                    <a:pt x="1210" y="1"/>
                  </a:moveTo>
                  <a:lnTo>
                    <a:pt x="1210" y="1"/>
                  </a:lnTo>
                  <a:cubicBezTo>
                    <a:pt x="1" y="4657"/>
                    <a:pt x="5730" y="6848"/>
                    <a:pt x="5730" y="6848"/>
                  </a:cubicBezTo>
                  <a:cubicBezTo>
                    <a:pt x="5935" y="3128"/>
                    <a:pt x="1211" y="1"/>
                    <a:pt x="1210" y="1"/>
                  </a:cubicBezTo>
                  <a:close/>
                </a:path>
              </a:pathLst>
            </a:custGeom>
            <a:solidFill>
              <a:srgbClr val="FF3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85" name="Google Shape;5685;p42"/>
            <p:cNvSpPr/>
            <p:nvPr/>
          </p:nvSpPr>
          <p:spPr>
            <a:xfrm>
              <a:off x="4710047" y="4145421"/>
              <a:ext cx="240011" cy="76121"/>
            </a:xfrm>
            <a:custGeom>
              <a:avLst/>
              <a:gdLst/>
              <a:ahLst/>
              <a:cxnLst/>
              <a:rect l="l" t="t" r="r" b="b"/>
              <a:pathLst>
                <a:path w="8469" h="2686" extrusionOk="0">
                  <a:moveTo>
                    <a:pt x="5591" y="1"/>
                  </a:moveTo>
                  <a:cubicBezTo>
                    <a:pt x="1768" y="1"/>
                    <a:pt x="1" y="1601"/>
                    <a:pt x="1" y="1601"/>
                  </a:cubicBezTo>
                  <a:cubicBezTo>
                    <a:pt x="1678" y="2392"/>
                    <a:pt x="3054" y="2686"/>
                    <a:pt x="4172" y="2686"/>
                  </a:cubicBezTo>
                  <a:cubicBezTo>
                    <a:pt x="7378" y="2686"/>
                    <a:pt x="8469" y="277"/>
                    <a:pt x="8469" y="277"/>
                  </a:cubicBezTo>
                  <a:cubicBezTo>
                    <a:pt x="7404" y="81"/>
                    <a:pt x="6446" y="1"/>
                    <a:pt x="5591" y="1"/>
                  </a:cubicBezTo>
                  <a:close/>
                </a:path>
              </a:pathLst>
            </a:custGeom>
            <a:solidFill>
              <a:srgbClr val="FF3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86" name="Google Shape;5686;p42"/>
            <p:cNvSpPr/>
            <p:nvPr/>
          </p:nvSpPr>
          <p:spPr>
            <a:xfrm>
              <a:off x="4694517" y="3164233"/>
              <a:ext cx="52429" cy="16806"/>
            </a:xfrm>
            <a:custGeom>
              <a:avLst/>
              <a:gdLst/>
              <a:ahLst/>
              <a:cxnLst/>
              <a:rect l="l" t="t" r="r" b="b"/>
              <a:pathLst>
                <a:path w="1850" h="593" extrusionOk="0">
                  <a:moveTo>
                    <a:pt x="866" y="0"/>
                  </a:moveTo>
                  <a:cubicBezTo>
                    <a:pt x="580" y="0"/>
                    <a:pt x="272" y="146"/>
                    <a:pt x="1" y="593"/>
                  </a:cubicBezTo>
                  <a:cubicBezTo>
                    <a:pt x="1" y="593"/>
                    <a:pt x="384" y="199"/>
                    <a:pt x="968" y="199"/>
                  </a:cubicBezTo>
                  <a:cubicBezTo>
                    <a:pt x="1227" y="199"/>
                    <a:pt x="1527" y="277"/>
                    <a:pt x="1850" y="502"/>
                  </a:cubicBezTo>
                  <a:cubicBezTo>
                    <a:pt x="1850" y="502"/>
                    <a:pt x="1396" y="0"/>
                    <a:pt x="866" y="0"/>
                  </a:cubicBezTo>
                  <a:close/>
                </a:path>
              </a:pathLst>
            </a:custGeom>
            <a:solidFill>
              <a:srgbClr val="DAD9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87" name="Google Shape;5687;p42"/>
            <p:cNvSpPr/>
            <p:nvPr/>
          </p:nvSpPr>
          <p:spPr>
            <a:xfrm>
              <a:off x="4246235" y="3629321"/>
              <a:ext cx="697362" cy="641703"/>
            </a:xfrm>
            <a:custGeom>
              <a:avLst/>
              <a:gdLst/>
              <a:ahLst/>
              <a:cxnLst/>
              <a:rect l="l" t="t" r="r" b="b"/>
              <a:pathLst>
                <a:path w="24607" h="22643" extrusionOk="0">
                  <a:moveTo>
                    <a:pt x="17696" y="0"/>
                  </a:moveTo>
                  <a:cubicBezTo>
                    <a:pt x="10965" y="0"/>
                    <a:pt x="7012" y="1651"/>
                    <a:pt x="6917" y="1689"/>
                  </a:cubicBezTo>
                  <a:cubicBezTo>
                    <a:pt x="6803" y="1712"/>
                    <a:pt x="5205" y="12029"/>
                    <a:pt x="5205" y="12029"/>
                  </a:cubicBezTo>
                  <a:cubicBezTo>
                    <a:pt x="5205" y="12029"/>
                    <a:pt x="2535" y="13421"/>
                    <a:pt x="868" y="16708"/>
                  </a:cubicBezTo>
                  <a:cubicBezTo>
                    <a:pt x="1" y="18374"/>
                    <a:pt x="4497" y="22642"/>
                    <a:pt x="4497" y="22642"/>
                  </a:cubicBezTo>
                  <a:lnTo>
                    <a:pt x="11254" y="15247"/>
                  </a:lnTo>
                  <a:cubicBezTo>
                    <a:pt x="12235" y="14174"/>
                    <a:pt x="12943" y="12873"/>
                    <a:pt x="13354" y="11481"/>
                  </a:cubicBezTo>
                  <a:lnTo>
                    <a:pt x="15522" y="3720"/>
                  </a:lnTo>
                  <a:lnTo>
                    <a:pt x="15522" y="3720"/>
                  </a:lnTo>
                  <a:cubicBezTo>
                    <a:pt x="15043" y="8285"/>
                    <a:pt x="17051" y="22642"/>
                    <a:pt x="17051" y="22642"/>
                  </a:cubicBezTo>
                  <a:lnTo>
                    <a:pt x="24607" y="21981"/>
                  </a:lnTo>
                  <a:cubicBezTo>
                    <a:pt x="22940" y="13878"/>
                    <a:pt x="22096" y="228"/>
                    <a:pt x="22096" y="228"/>
                  </a:cubicBezTo>
                  <a:cubicBezTo>
                    <a:pt x="20522" y="67"/>
                    <a:pt x="19053" y="0"/>
                    <a:pt x="17696" y="0"/>
                  </a:cubicBezTo>
                  <a:close/>
                </a:path>
              </a:pathLst>
            </a:custGeom>
            <a:solidFill>
              <a:srgbClr val="F5D4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88" name="Google Shape;5688;p42"/>
            <p:cNvSpPr/>
            <p:nvPr/>
          </p:nvSpPr>
          <p:spPr>
            <a:xfrm>
              <a:off x="4246235" y="4047818"/>
              <a:ext cx="185684" cy="223206"/>
            </a:xfrm>
            <a:custGeom>
              <a:avLst/>
              <a:gdLst/>
              <a:ahLst/>
              <a:cxnLst/>
              <a:rect l="l" t="t" r="r" b="b"/>
              <a:pathLst>
                <a:path w="6552" h="7876" extrusionOk="0">
                  <a:moveTo>
                    <a:pt x="2101" y="1"/>
                  </a:moveTo>
                  <a:cubicBezTo>
                    <a:pt x="1667" y="549"/>
                    <a:pt x="1233" y="1188"/>
                    <a:pt x="868" y="1941"/>
                  </a:cubicBezTo>
                  <a:cubicBezTo>
                    <a:pt x="1" y="3607"/>
                    <a:pt x="4497" y="7875"/>
                    <a:pt x="4497" y="7875"/>
                  </a:cubicBezTo>
                  <a:lnTo>
                    <a:pt x="6552" y="5639"/>
                  </a:lnTo>
                  <a:cubicBezTo>
                    <a:pt x="4178" y="4657"/>
                    <a:pt x="2512" y="2512"/>
                    <a:pt x="21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89" name="Google Shape;5689;p42"/>
            <p:cNvSpPr/>
            <p:nvPr/>
          </p:nvSpPr>
          <p:spPr>
            <a:xfrm>
              <a:off x="4716509" y="4148737"/>
              <a:ext cx="227088" cy="122287"/>
            </a:xfrm>
            <a:custGeom>
              <a:avLst/>
              <a:gdLst/>
              <a:ahLst/>
              <a:cxnLst/>
              <a:rect l="l" t="t" r="r" b="b"/>
              <a:pathLst>
                <a:path w="8013" h="4315" extrusionOk="0">
                  <a:moveTo>
                    <a:pt x="7373" y="0"/>
                  </a:moveTo>
                  <a:cubicBezTo>
                    <a:pt x="6199" y="861"/>
                    <a:pt x="4672" y="1199"/>
                    <a:pt x="3107" y="1199"/>
                  </a:cubicBezTo>
                  <a:cubicBezTo>
                    <a:pt x="2057" y="1199"/>
                    <a:pt x="991" y="1047"/>
                    <a:pt x="1" y="799"/>
                  </a:cubicBezTo>
                  <a:lnTo>
                    <a:pt x="1" y="799"/>
                  </a:lnTo>
                  <a:cubicBezTo>
                    <a:pt x="252" y="2899"/>
                    <a:pt x="457" y="4314"/>
                    <a:pt x="457" y="4314"/>
                  </a:cubicBezTo>
                  <a:lnTo>
                    <a:pt x="8013" y="3653"/>
                  </a:lnTo>
                  <a:cubicBezTo>
                    <a:pt x="7784" y="2534"/>
                    <a:pt x="7579" y="1279"/>
                    <a:pt x="73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90" name="Google Shape;5690;p42"/>
            <p:cNvSpPr/>
            <p:nvPr/>
          </p:nvSpPr>
          <p:spPr>
            <a:xfrm>
              <a:off x="4393745" y="3629321"/>
              <a:ext cx="515561" cy="425695"/>
            </a:xfrm>
            <a:custGeom>
              <a:avLst/>
              <a:gdLst/>
              <a:ahLst/>
              <a:cxnLst/>
              <a:rect l="l" t="t" r="r" b="b"/>
              <a:pathLst>
                <a:path w="18192" h="15021" extrusionOk="0">
                  <a:moveTo>
                    <a:pt x="12491" y="0"/>
                  </a:moveTo>
                  <a:cubicBezTo>
                    <a:pt x="5760" y="0"/>
                    <a:pt x="1807" y="1651"/>
                    <a:pt x="1712" y="1689"/>
                  </a:cubicBezTo>
                  <a:cubicBezTo>
                    <a:pt x="1598" y="1712"/>
                    <a:pt x="91" y="11458"/>
                    <a:pt x="0" y="12006"/>
                  </a:cubicBezTo>
                  <a:cubicBezTo>
                    <a:pt x="2214" y="12873"/>
                    <a:pt x="4519" y="13649"/>
                    <a:pt x="6870" y="14220"/>
                  </a:cubicBezTo>
                  <a:cubicBezTo>
                    <a:pt x="7418" y="13375"/>
                    <a:pt x="7875" y="12462"/>
                    <a:pt x="8149" y="11481"/>
                  </a:cubicBezTo>
                  <a:lnTo>
                    <a:pt x="10317" y="3720"/>
                  </a:lnTo>
                  <a:lnTo>
                    <a:pt x="10317" y="3720"/>
                  </a:lnTo>
                  <a:cubicBezTo>
                    <a:pt x="10066" y="6003"/>
                    <a:pt x="10454" y="10751"/>
                    <a:pt x="10911" y="14905"/>
                  </a:cubicBezTo>
                  <a:cubicBezTo>
                    <a:pt x="11662" y="14981"/>
                    <a:pt x="12412" y="15021"/>
                    <a:pt x="13156" y="15021"/>
                  </a:cubicBezTo>
                  <a:cubicBezTo>
                    <a:pt x="14875" y="15021"/>
                    <a:pt x="16567" y="14805"/>
                    <a:pt x="18192" y="14311"/>
                  </a:cubicBezTo>
                  <a:cubicBezTo>
                    <a:pt x="17324" y="7327"/>
                    <a:pt x="16891" y="228"/>
                    <a:pt x="16891" y="228"/>
                  </a:cubicBezTo>
                  <a:cubicBezTo>
                    <a:pt x="15317" y="67"/>
                    <a:pt x="13848" y="0"/>
                    <a:pt x="12491" y="0"/>
                  </a:cubicBezTo>
                  <a:close/>
                </a:path>
              </a:pathLst>
            </a:custGeom>
            <a:solidFill>
              <a:srgbClr val="0C0044">
                <a:alpha val="43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91" name="Google Shape;5691;p42"/>
            <p:cNvSpPr/>
            <p:nvPr/>
          </p:nvSpPr>
          <p:spPr>
            <a:xfrm>
              <a:off x="4354919" y="3026359"/>
              <a:ext cx="117753" cy="52797"/>
            </a:xfrm>
            <a:custGeom>
              <a:avLst/>
              <a:gdLst/>
              <a:ahLst/>
              <a:cxnLst/>
              <a:rect l="l" t="t" r="r" b="b"/>
              <a:pathLst>
                <a:path w="4155" h="1863" extrusionOk="0">
                  <a:moveTo>
                    <a:pt x="2610" y="0"/>
                  </a:moveTo>
                  <a:cubicBezTo>
                    <a:pt x="2404" y="0"/>
                    <a:pt x="2187" y="16"/>
                    <a:pt x="1964" y="48"/>
                  </a:cubicBezTo>
                  <a:cubicBezTo>
                    <a:pt x="845" y="231"/>
                    <a:pt x="1" y="756"/>
                    <a:pt x="92" y="1235"/>
                  </a:cubicBezTo>
                  <a:cubicBezTo>
                    <a:pt x="146" y="1613"/>
                    <a:pt x="752" y="1863"/>
                    <a:pt x="1542" y="1863"/>
                  </a:cubicBezTo>
                  <a:cubicBezTo>
                    <a:pt x="1755" y="1863"/>
                    <a:pt x="1982" y="1845"/>
                    <a:pt x="2215" y="1806"/>
                  </a:cubicBezTo>
                  <a:cubicBezTo>
                    <a:pt x="3333" y="1646"/>
                    <a:pt x="4155" y="1121"/>
                    <a:pt x="4086" y="619"/>
                  </a:cubicBezTo>
                  <a:cubicBezTo>
                    <a:pt x="4032" y="237"/>
                    <a:pt x="3413" y="0"/>
                    <a:pt x="2610" y="0"/>
                  </a:cubicBezTo>
                  <a:close/>
                </a:path>
              </a:pathLst>
            </a:custGeom>
            <a:solidFill>
              <a:srgbClr val="FFB3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92" name="Google Shape;5692;p42"/>
            <p:cNvSpPr/>
            <p:nvPr/>
          </p:nvSpPr>
          <p:spPr>
            <a:xfrm>
              <a:off x="4271486" y="3624673"/>
              <a:ext cx="774957" cy="398290"/>
            </a:xfrm>
            <a:custGeom>
              <a:avLst/>
              <a:gdLst/>
              <a:ahLst/>
              <a:cxnLst/>
              <a:rect l="l" t="t" r="r" b="b"/>
              <a:pathLst>
                <a:path w="27345" h="14054" extrusionOk="0">
                  <a:moveTo>
                    <a:pt x="14272" y="0"/>
                  </a:moveTo>
                  <a:cubicBezTo>
                    <a:pt x="12680" y="0"/>
                    <a:pt x="10900" y="72"/>
                    <a:pt x="8948" y="255"/>
                  </a:cubicBezTo>
                  <a:cubicBezTo>
                    <a:pt x="7510" y="392"/>
                    <a:pt x="6003" y="597"/>
                    <a:pt x="4383" y="849"/>
                  </a:cubicBezTo>
                  <a:cubicBezTo>
                    <a:pt x="4383" y="849"/>
                    <a:pt x="4131" y="1191"/>
                    <a:pt x="3721" y="1876"/>
                  </a:cubicBezTo>
                  <a:cubicBezTo>
                    <a:pt x="2853" y="3382"/>
                    <a:pt x="1278" y="6623"/>
                    <a:pt x="0" y="12010"/>
                  </a:cubicBezTo>
                  <a:cubicBezTo>
                    <a:pt x="0" y="12010"/>
                    <a:pt x="814" y="11387"/>
                    <a:pt x="3054" y="11387"/>
                  </a:cubicBezTo>
                  <a:cubicBezTo>
                    <a:pt x="4836" y="11387"/>
                    <a:pt x="7519" y="11781"/>
                    <a:pt x="11413" y="13197"/>
                  </a:cubicBezTo>
                  <a:cubicBezTo>
                    <a:pt x="11413" y="13197"/>
                    <a:pt x="14390" y="14053"/>
                    <a:pt x="18016" y="14053"/>
                  </a:cubicBezTo>
                  <a:cubicBezTo>
                    <a:pt x="21140" y="14053"/>
                    <a:pt x="24746" y="13418"/>
                    <a:pt x="27345" y="11051"/>
                  </a:cubicBezTo>
                  <a:cubicBezTo>
                    <a:pt x="27345" y="11051"/>
                    <a:pt x="27276" y="7970"/>
                    <a:pt x="23716" y="1077"/>
                  </a:cubicBezTo>
                  <a:cubicBezTo>
                    <a:pt x="23716" y="1077"/>
                    <a:pt x="23670" y="1054"/>
                    <a:pt x="23579" y="1031"/>
                  </a:cubicBezTo>
                  <a:cubicBezTo>
                    <a:pt x="23076" y="894"/>
                    <a:pt x="21502" y="483"/>
                    <a:pt x="18877" y="209"/>
                  </a:cubicBezTo>
                  <a:cubicBezTo>
                    <a:pt x="17589" y="89"/>
                    <a:pt x="16047" y="0"/>
                    <a:pt x="142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93" name="Google Shape;5693;p42"/>
            <p:cNvSpPr/>
            <p:nvPr/>
          </p:nvSpPr>
          <p:spPr>
            <a:xfrm>
              <a:off x="4114284" y="4040053"/>
              <a:ext cx="310521" cy="402031"/>
            </a:xfrm>
            <a:custGeom>
              <a:avLst/>
              <a:gdLst/>
              <a:ahLst/>
              <a:cxnLst/>
              <a:rect l="l" t="t" r="r" b="b"/>
              <a:pathLst>
                <a:path w="10957" h="14186" extrusionOk="0">
                  <a:moveTo>
                    <a:pt x="6437" y="1"/>
                  </a:moveTo>
                  <a:lnTo>
                    <a:pt x="526" y="5684"/>
                  </a:lnTo>
                  <a:cubicBezTo>
                    <a:pt x="183" y="6004"/>
                    <a:pt x="1" y="6483"/>
                    <a:pt x="69" y="6963"/>
                  </a:cubicBezTo>
                  <a:cubicBezTo>
                    <a:pt x="206" y="8218"/>
                    <a:pt x="731" y="10752"/>
                    <a:pt x="2603" y="13445"/>
                  </a:cubicBezTo>
                  <a:cubicBezTo>
                    <a:pt x="2952" y="13943"/>
                    <a:pt x="3494" y="14185"/>
                    <a:pt x="4034" y="14185"/>
                  </a:cubicBezTo>
                  <a:cubicBezTo>
                    <a:pt x="4656" y="14185"/>
                    <a:pt x="5275" y="13863"/>
                    <a:pt x="5593" y="13239"/>
                  </a:cubicBezTo>
                  <a:cubicBezTo>
                    <a:pt x="5775" y="12829"/>
                    <a:pt x="5958" y="12326"/>
                    <a:pt x="6095" y="11665"/>
                  </a:cubicBezTo>
                  <a:lnTo>
                    <a:pt x="10957" y="6848"/>
                  </a:lnTo>
                  <a:cubicBezTo>
                    <a:pt x="10957" y="6848"/>
                    <a:pt x="6118" y="4201"/>
                    <a:pt x="64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94" name="Google Shape;5694;p42"/>
            <p:cNvSpPr/>
            <p:nvPr/>
          </p:nvSpPr>
          <p:spPr>
            <a:xfrm>
              <a:off x="4710047" y="4153271"/>
              <a:ext cx="333165" cy="322056"/>
            </a:xfrm>
            <a:custGeom>
              <a:avLst/>
              <a:gdLst/>
              <a:ahLst/>
              <a:cxnLst/>
              <a:rect l="l" t="t" r="r" b="b"/>
              <a:pathLst>
                <a:path w="11756" h="11364" extrusionOk="0">
                  <a:moveTo>
                    <a:pt x="8469" y="0"/>
                  </a:moveTo>
                  <a:cubicBezTo>
                    <a:pt x="7252" y="1498"/>
                    <a:pt x="5386" y="1906"/>
                    <a:pt x="3714" y="1906"/>
                  </a:cubicBezTo>
                  <a:cubicBezTo>
                    <a:pt x="1718" y="1906"/>
                    <a:pt x="1" y="1324"/>
                    <a:pt x="1" y="1324"/>
                  </a:cubicBezTo>
                  <a:lnTo>
                    <a:pt x="1" y="1324"/>
                  </a:lnTo>
                  <a:lnTo>
                    <a:pt x="868" y="9359"/>
                  </a:lnTo>
                  <a:cubicBezTo>
                    <a:pt x="914" y="9747"/>
                    <a:pt x="1142" y="10066"/>
                    <a:pt x="1461" y="10272"/>
                  </a:cubicBezTo>
                  <a:cubicBezTo>
                    <a:pt x="2902" y="11102"/>
                    <a:pt x="4484" y="11363"/>
                    <a:pt x="5904" y="11363"/>
                  </a:cubicBezTo>
                  <a:cubicBezTo>
                    <a:pt x="8309" y="11363"/>
                    <a:pt x="10249" y="10614"/>
                    <a:pt x="10249" y="10614"/>
                  </a:cubicBezTo>
                  <a:cubicBezTo>
                    <a:pt x="11756" y="9610"/>
                    <a:pt x="9382" y="7350"/>
                    <a:pt x="9382" y="7350"/>
                  </a:cubicBezTo>
                  <a:lnTo>
                    <a:pt x="846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95" name="Google Shape;5695;p42"/>
            <p:cNvSpPr/>
            <p:nvPr/>
          </p:nvSpPr>
          <p:spPr>
            <a:xfrm>
              <a:off x="4880172" y="2943550"/>
              <a:ext cx="118405" cy="52571"/>
            </a:xfrm>
            <a:custGeom>
              <a:avLst/>
              <a:gdLst/>
              <a:ahLst/>
              <a:cxnLst/>
              <a:rect l="l" t="t" r="r" b="b"/>
              <a:pathLst>
                <a:path w="4178" h="1855" extrusionOk="0">
                  <a:moveTo>
                    <a:pt x="2610" y="1"/>
                  </a:moveTo>
                  <a:cubicBezTo>
                    <a:pt x="2404" y="1"/>
                    <a:pt x="2187" y="16"/>
                    <a:pt x="1964" y="49"/>
                  </a:cubicBezTo>
                  <a:cubicBezTo>
                    <a:pt x="845" y="208"/>
                    <a:pt x="1" y="756"/>
                    <a:pt x="92" y="1236"/>
                  </a:cubicBezTo>
                  <a:cubicBezTo>
                    <a:pt x="147" y="1617"/>
                    <a:pt x="766" y="1854"/>
                    <a:pt x="1569" y="1854"/>
                  </a:cubicBezTo>
                  <a:cubicBezTo>
                    <a:pt x="1774" y="1854"/>
                    <a:pt x="1992" y="1839"/>
                    <a:pt x="2215" y="1806"/>
                  </a:cubicBezTo>
                  <a:cubicBezTo>
                    <a:pt x="3333" y="1646"/>
                    <a:pt x="4178" y="1099"/>
                    <a:pt x="4086" y="619"/>
                  </a:cubicBezTo>
                  <a:cubicBezTo>
                    <a:pt x="4032" y="238"/>
                    <a:pt x="3413" y="1"/>
                    <a:pt x="2610" y="1"/>
                  </a:cubicBezTo>
                  <a:close/>
                </a:path>
              </a:pathLst>
            </a:custGeom>
            <a:solidFill>
              <a:srgbClr val="FFB3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96" name="Google Shape;5696;p42"/>
            <p:cNvSpPr/>
            <p:nvPr/>
          </p:nvSpPr>
          <p:spPr>
            <a:xfrm>
              <a:off x="4376911" y="3592422"/>
              <a:ext cx="562804" cy="222696"/>
            </a:xfrm>
            <a:custGeom>
              <a:avLst/>
              <a:gdLst/>
              <a:ahLst/>
              <a:cxnLst/>
              <a:rect l="l" t="t" r="r" b="b"/>
              <a:pathLst>
                <a:path w="19859" h="7858" extrusionOk="0">
                  <a:moveTo>
                    <a:pt x="9679" y="1"/>
                  </a:moveTo>
                  <a:lnTo>
                    <a:pt x="4429" y="2329"/>
                  </a:lnTo>
                  <a:cubicBezTo>
                    <a:pt x="4703" y="2055"/>
                    <a:pt x="4977" y="1735"/>
                    <a:pt x="5228" y="1393"/>
                  </a:cubicBezTo>
                  <a:lnTo>
                    <a:pt x="5228" y="1393"/>
                  </a:lnTo>
                  <a:cubicBezTo>
                    <a:pt x="3790" y="1530"/>
                    <a:pt x="2283" y="1735"/>
                    <a:pt x="663" y="1987"/>
                  </a:cubicBezTo>
                  <a:cubicBezTo>
                    <a:pt x="663" y="1987"/>
                    <a:pt x="411" y="2329"/>
                    <a:pt x="1" y="3014"/>
                  </a:cubicBezTo>
                  <a:cubicBezTo>
                    <a:pt x="438" y="3512"/>
                    <a:pt x="1085" y="3800"/>
                    <a:pt x="1770" y="3800"/>
                  </a:cubicBezTo>
                  <a:cubicBezTo>
                    <a:pt x="2121" y="3800"/>
                    <a:pt x="2483" y="3724"/>
                    <a:pt x="2831" y="3562"/>
                  </a:cubicBezTo>
                  <a:cubicBezTo>
                    <a:pt x="3151" y="3402"/>
                    <a:pt x="3493" y="3196"/>
                    <a:pt x="3790" y="2922"/>
                  </a:cubicBezTo>
                  <a:lnTo>
                    <a:pt x="4200" y="6574"/>
                  </a:lnTo>
                  <a:cubicBezTo>
                    <a:pt x="4200" y="6574"/>
                    <a:pt x="3794" y="7857"/>
                    <a:pt x="7864" y="7857"/>
                  </a:cubicBezTo>
                  <a:cubicBezTo>
                    <a:pt x="8000" y="7857"/>
                    <a:pt x="8140" y="7856"/>
                    <a:pt x="8286" y="7853"/>
                  </a:cubicBezTo>
                  <a:cubicBezTo>
                    <a:pt x="8286" y="7853"/>
                    <a:pt x="16115" y="7373"/>
                    <a:pt x="19265" y="5707"/>
                  </a:cubicBezTo>
                  <a:lnTo>
                    <a:pt x="19265" y="4269"/>
                  </a:lnTo>
                  <a:lnTo>
                    <a:pt x="19585" y="3813"/>
                  </a:lnTo>
                  <a:lnTo>
                    <a:pt x="19288" y="2671"/>
                  </a:lnTo>
                  <a:cubicBezTo>
                    <a:pt x="19493" y="2534"/>
                    <a:pt x="19699" y="2375"/>
                    <a:pt x="19859" y="2169"/>
                  </a:cubicBezTo>
                  <a:cubicBezTo>
                    <a:pt x="19356" y="2032"/>
                    <a:pt x="17782" y="1621"/>
                    <a:pt x="15157" y="1347"/>
                  </a:cubicBezTo>
                  <a:lnTo>
                    <a:pt x="15157" y="1347"/>
                  </a:lnTo>
                  <a:cubicBezTo>
                    <a:pt x="15202" y="1416"/>
                    <a:pt x="15271" y="1484"/>
                    <a:pt x="15316" y="1530"/>
                  </a:cubicBezTo>
                  <a:lnTo>
                    <a:pt x="9679" y="1"/>
                  </a:lnTo>
                  <a:close/>
                </a:path>
              </a:pathLst>
            </a:custGeom>
            <a:solidFill>
              <a:srgbClr val="0D2932">
                <a:alpha val="36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97" name="Google Shape;5697;p42"/>
            <p:cNvSpPr/>
            <p:nvPr/>
          </p:nvSpPr>
          <p:spPr>
            <a:xfrm>
              <a:off x="4510817" y="3662876"/>
              <a:ext cx="403023" cy="141927"/>
            </a:xfrm>
            <a:custGeom>
              <a:avLst/>
              <a:gdLst/>
              <a:ahLst/>
              <a:cxnLst/>
              <a:rect l="l" t="t" r="r" b="b"/>
              <a:pathLst>
                <a:path w="14221" h="5008" extrusionOk="0">
                  <a:moveTo>
                    <a:pt x="13155" y="0"/>
                  </a:moveTo>
                  <a:cubicBezTo>
                    <a:pt x="1998" y="0"/>
                    <a:pt x="293" y="2669"/>
                    <a:pt x="69" y="3769"/>
                  </a:cubicBezTo>
                  <a:cubicBezTo>
                    <a:pt x="0" y="4088"/>
                    <a:pt x="115" y="4431"/>
                    <a:pt x="388" y="4591"/>
                  </a:cubicBezTo>
                  <a:cubicBezTo>
                    <a:pt x="835" y="4888"/>
                    <a:pt x="1645" y="5008"/>
                    <a:pt x="2658" y="5008"/>
                  </a:cubicBezTo>
                  <a:cubicBezTo>
                    <a:pt x="6770" y="5008"/>
                    <a:pt x="14221" y="3038"/>
                    <a:pt x="14221" y="3038"/>
                  </a:cubicBezTo>
                  <a:lnTo>
                    <a:pt x="13718" y="3"/>
                  </a:lnTo>
                  <a:cubicBezTo>
                    <a:pt x="13528" y="1"/>
                    <a:pt x="13340" y="0"/>
                    <a:pt x="131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98" name="Google Shape;5698;p42"/>
            <p:cNvSpPr/>
            <p:nvPr/>
          </p:nvSpPr>
          <p:spPr>
            <a:xfrm>
              <a:off x="4475364" y="3638957"/>
              <a:ext cx="427481" cy="148757"/>
            </a:xfrm>
            <a:custGeom>
              <a:avLst/>
              <a:gdLst/>
              <a:ahLst/>
              <a:cxnLst/>
              <a:rect l="l" t="t" r="r" b="b"/>
              <a:pathLst>
                <a:path w="15084" h="5249" extrusionOk="0">
                  <a:moveTo>
                    <a:pt x="14090" y="1"/>
                  </a:moveTo>
                  <a:cubicBezTo>
                    <a:pt x="0" y="1"/>
                    <a:pt x="1297" y="4293"/>
                    <a:pt x="1297" y="4293"/>
                  </a:cubicBezTo>
                  <a:cubicBezTo>
                    <a:pt x="1291" y="4995"/>
                    <a:pt x="2344" y="5248"/>
                    <a:pt x="3871" y="5248"/>
                  </a:cubicBezTo>
                  <a:cubicBezTo>
                    <a:pt x="7861" y="5248"/>
                    <a:pt x="15084" y="3517"/>
                    <a:pt x="15084" y="3517"/>
                  </a:cubicBezTo>
                  <a:lnTo>
                    <a:pt x="14536" y="2"/>
                  </a:lnTo>
                  <a:cubicBezTo>
                    <a:pt x="14386" y="1"/>
                    <a:pt x="14237" y="1"/>
                    <a:pt x="14090" y="1"/>
                  </a:cubicBezTo>
                  <a:close/>
                </a:path>
              </a:pathLst>
            </a:custGeom>
            <a:solidFill>
              <a:srgbClr val="FAF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99" name="Google Shape;5699;p42"/>
            <p:cNvSpPr/>
            <p:nvPr/>
          </p:nvSpPr>
          <p:spPr>
            <a:xfrm>
              <a:off x="4455186" y="3201245"/>
              <a:ext cx="458655" cy="577513"/>
            </a:xfrm>
            <a:custGeom>
              <a:avLst/>
              <a:gdLst/>
              <a:ahLst/>
              <a:cxnLst/>
              <a:rect l="l" t="t" r="r" b="b"/>
              <a:pathLst>
                <a:path w="16184" h="20378" extrusionOk="0">
                  <a:moveTo>
                    <a:pt x="10681" y="0"/>
                  </a:moveTo>
                  <a:cubicBezTo>
                    <a:pt x="7170" y="0"/>
                    <a:pt x="1445" y="285"/>
                    <a:pt x="0" y="2072"/>
                  </a:cubicBezTo>
                  <a:lnTo>
                    <a:pt x="2009" y="20377"/>
                  </a:lnTo>
                  <a:cubicBezTo>
                    <a:pt x="2146" y="18437"/>
                    <a:pt x="16184" y="17570"/>
                    <a:pt x="16184" y="17570"/>
                  </a:cubicBezTo>
                  <a:lnTo>
                    <a:pt x="13490" y="63"/>
                  </a:lnTo>
                  <a:cubicBezTo>
                    <a:pt x="13490" y="63"/>
                    <a:pt x="12330" y="0"/>
                    <a:pt x="1068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00" name="Google Shape;5700;p42"/>
            <p:cNvSpPr/>
            <p:nvPr/>
          </p:nvSpPr>
          <p:spPr>
            <a:xfrm>
              <a:off x="4481060" y="3218703"/>
              <a:ext cx="421784" cy="515420"/>
            </a:xfrm>
            <a:custGeom>
              <a:avLst/>
              <a:gdLst/>
              <a:ahLst/>
              <a:cxnLst/>
              <a:rect l="l" t="t" r="r" b="b"/>
              <a:pathLst>
                <a:path w="14883" h="18187" extrusionOk="0">
                  <a:moveTo>
                    <a:pt x="9991" y="1"/>
                  </a:moveTo>
                  <a:cubicBezTo>
                    <a:pt x="7237" y="1"/>
                    <a:pt x="2425" y="196"/>
                    <a:pt x="0" y="1456"/>
                  </a:cubicBezTo>
                  <a:lnTo>
                    <a:pt x="1598" y="18186"/>
                  </a:lnTo>
                  <a:cubicBezTo>
                    <a:pt x="1598" y="18186"/>
                    <a:pt x="5755" y="16324"/>
                    <a:pt x="13087" y="16324"/>
                  </a:cubicBezTo>
                  <a:cubicBezTo>
                    <a:pt x="13666" y="16324"/>
                    <a:pt x="14265" y="16335"/>
                    <a:pt x="14883" y="16360"/>
                  </a:cubicBezTo>
                  <a:lnTo>
                    <a:pt x="12052" y="40"/>
                  </a:lnTo>
                  <a:cubicBezTo>
                    <a:pt x="12052" y="40"/>
                    <a:pt x="11230" y="1"/>
                    <a:pt x="99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01" name="Google Shape;5701;p42"/>
            <p:cNvSpPr/>
            <p:nvPr/>
          </p:nvSpPr>
          <p:spPr>
            <a:xfrm>
              <a:off x="4526348" y="3250812"/>
              <a:ext cx="319562" cy="291193"/>
            </a:xfrm>
            <a:custGeom>
              <a:avLst/>
              <a:gdLst/>
              <a:ahLst/>
              <a:cxnLst/>
              <a:rect l="l" t="t" r="r" b="b"/>
              <a:pathLst>
                <a:path w="11276" h="10275" extrusionOk="0">
                  <a:moveTo>
                    <a:pt x="8756" y="0"/>
                  </a:moveTo>
                  <a:cubicBezTo>
                    <a:pt x="7051" y="0"/>
                    <a:pt x="3453" y="181"/>
                    <a:pt x="0" y="1509"/>
                  </a:cubicBezTo>
                  <a:lnTo>
                    <a:pt x="639" y="10274"/>
                  </a:lnTo>
                  <a:cubicBezTo>
                    <a:pt x="639" y="10274"/>
                    <a:pt x="4442" y="9191"/>
                    <a:pt x="10268" y="9191"/>
                  </a:cubicBezTo>
                  <a:cubicBezTo>
                    <a:pt x="10597" y="9191"/>
                    <a:pt x="10934" y="9194"/>
                    <a:pt x="11276" y="9202"/>
                  </a:cubicBezTo>
                  <a:lnTo>
                    <a:pt x="9769" y="26"/>
                  </a:lnTo>
                  <a:cubicBezTo>
                    <a:pt x="9769" y="26"/>
                    <a:pt x="9396" y="0"/>
                    <a:pt x="87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02" name="Google Shape;5702;p42"/>
            <p:cNvSpPr/>
            <p:nvPr/>
          </p:nvSpPr>
          <p:spPr>
            <a:xfrm>
              <a:off x="4543153" y="3265776"/>
              <a:ext cx="286602" cy="252283"/>
            </a:xfrm>
            <a:custGeom>
              <a:avLst/>
              <a:gdLst/>
              <a:ahLst/>
              <a:cxnLst/>
              <a:rect l="l" t="t" r="r" b="b"/>
              <a:pathLst>
                <a:path w="10113" h="8902" extrusionOk="0">
                  <a:moveTo>
                    <a:pt x="7830" y="1"/>
                  </a:moveTo>
                  <a:cubicBezTo>
                    <a:pt x="6300" y="1"/>
                    <a:pt x="3084" y="157"/>
                    <a:pt x="1" y="1301"/>
                  </a:cubicBezTo>
                  <a:lnTo>
                    <a:pt x="549" y="8902"/>
                  </a:lnTo>
                  <a:cubicBezTo>
                    <a:pt x="549" y="8902"/>
                    <a:pt x="3908" y="7977"/>
                    <a:pt x="9078" y="7977"/>
                  </a:cubicBezTo>
                  <a:cubicBezTo>
                    <a:pt x="9415" y="7977"/>
                    <a:pt x="9760" y="7980"/>
                    <a:pt x="10112" y="7989"/>
                  </a:cubicBezTo>
                  <a:lnTo>
                    <a:pt x="8743" y="23"/>
                  </a:lnTo>
                  <a:cubicBezTo>
                    <a:pt x="8743" y="23"/>
                    <a:pt x="8406" y="1"/>
                    <a:pt x="7830" y="1"/>
                  </a:cubicBezTo>
                  <a:close/>
                </a:path>
              </a:pathLst>
            </a:custGeom>
            <a:solidFill>
              <a:srgbClr val="FAF8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03" name="Google Shape;5703;p42"/>
            <p:cNvSpPr/>
            <p:nvPr/>
          </p:nvSpPr>
          <p:spPr>
            <a:xfrm>
              <a:off x="4531505" y="3719867"/>
              <a:ext cx="357764" cy="48546"/>
            </a:xfrm>
            <a:custGeom>
              <a:avLst/>
              <a:gdLst/>
              <a:ahLst/>
              <a:cxnLst/>
              <a:rect l="l" t="t" r="r" b="b"/>
              <a:pathLst>
                <a:path w="12624" h="1713" extrusionOk="0">
                  <a:moveTo>
                    <a:pt x="12623" y="0"/>
                  </a:moveTo>
                  <a:cubicBezTo>
                    <a:pt x="12622" y="0"/>
                    <a:pt x="6049" y="1119"/>
                    <a:pt x="1" y="1712"/>
                  </a:cubicBezTo>
                  <a:cubicBezTo>
                    <a:pt x="1" y="1712"/>
                    <a:pt x="6164" y="1644"/>
                    <a:pt x="12623" y="0"/>
                  </a:cubicBezTo>
                  <a:close/>
                </a:path>
              </a:pathLst>
            </a:custGeom>
            <a:solidFill>
              <a:srgbClr val="DAD9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04" name="Google Shape;5704;p42"/>
            <p:cNvSpPr/>
            <p:nvPr/>
          </p:nvSpPr>
          <p:spPr>
            <a:xfrm>
              <a:off x="4487522" y="3376387"/>
              <a:ext cx="142352" cy="290457"/>
            </a:xfrm>
            <a:custGeom>
              <a:avLst/>
              <a:gdLst/>
              <a:ahLst/>
              <a:cxnLst/>
              <a:rect l="l" t="t" r="r" b="b"/>
              <a:pathLst>
                <a:path w="5023" h="10249" extrusionOk="0">
                  <a:moveTo>
                    <a:pt x="5022" y="0"/>
                  </a:moveTo>
                  <a:lnTo>
                    <a:pt x="1" y="7144"/>
                  </a:lnTo>
                  <a:lnTo>
                    <a:pt x="434" y="10249"/>
                  </a:lnTo>
                  <a:cubicBezTo>
                    <a:pt x="4178" y="7396"/>
                    <a:pt x="5022" y="1"/>
                    <a:pt x="5022" y="0"/>
                  </a:cubicBezTo>
                  <a:close/>
                </a:path>
              </a:pathLst>
            </a:custGeom>
            <a:solidFill>
              <a:srgbClr val="0D2932">
                <a:alpha val="36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05" name="Google Shape;5705;p42"/>
            <p:cNvSpPr/>
            <p:nvPr/>
          </p:nvSpPr>
          <p:spPr>
            <a:xfrm>
              <a:off x="4688707" y="3360856"/>
              <a:ext cx="221250" cy="313780"/>
            </a:xfrm>
            <a:custGeom>
              <a:avLst/>
              <a:gdLst/>
              <a:ahLst/>
              <a:cxnLst/>
              <a:rect l="l" t="t" r="r" b="b"/>
              <a:pathLst>
                <a:path w="7807" h="11072" extrusionOk="0">
                  <a:moveTo>
                    <a:pt x="0" y="0"/>
                  </a:moveTo>
                  <a:cubicBezTo>
                    <a:pt x="0" y="1"/>
                    <a:pt x="1128" y="11072"/>
                    <a:pt x="7686" y="11072"/>
                  </a:cubicBezTo>
                  <a:cubicBezTo>
                    <a:pt x="7726" y="11072"/>
                    <a:pt x="7766" y="11071"/>
                    <a:pt x="7807" y="11071"/>
                  </a:cubicBezTo>
                  <a:lnTo>
                    <a:pt x="7168" y="67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D2932">
                <a:alpha val="36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06" name="Google Shape;5706;p42"/>
            <p:cNvSpPr/>
            <p:nvPr/>
          </p:nvSpPr>
          <p:spPr>
            <a:xfrm>
              <a:off x="4489109" y="3202832"/>
              <a:ext cx="177635" cy="190388"/>
            </a:xfrm>
            <a:custGeom>
              <a:avLst/>
              <a:gdLst/>
              <a:ahLst/>
              <a:cxnLst/>
              <a:rect l="l" t="t" r="r" b="b"/>
              <a:pathLst>
                <a:path w="6268" h="6718" extrusionOk="0">
                  <a:moveTo>
                    <a:pt x="2845" y="1"/>
                  </a:moveTo>
                  <a:cubicBezTo>
                    <a:pt x="2728" y="1"/>
                    <a:pt x="2607" y="35"/>
                    <a:pt x="2501" y="98"/>
                  </a:cubicBezTo>
                  <a:cubicBezTo>
                    <a:pt x="2296" y="235"/>
                    <a:pt x="2159" y="463"/>
                    <a:pt x="2067" y="692"/>
                  </a:cubicBezTo>
                  <a:cubicBezTo>
                    <a:pt x="1918" y="1107"/>
                    <a:pt x="1889" y="1570"/>
                    <a:pt x="1902" y="2029"/>
                  </a:cubicBezTo>
                  <a:lnTo>
                    <a:pt x="1902" y="2029"/>
                  </a:lnTo>
                  <a:cubicBezTo>
                    <a:pt x="1837" y="1583"/>
                    <a:pt x="1664" y="1153"/>
                    <a:pt x="1383" y="806"/>
                  </a:cubicBezTo>
                  <a:cubicBezTo>
                    <a:pt x="1244" y="608"/>
                    <a:pt x="1037" y="427"/>
                    <a:pt x="806" y="427"/>
                  </a:cubicBezTo>
                  <a:cubicBezTo>
                    <a:pt x="770" y="427"/>
                    <a:pt x="734" y="432"/>
                    <a:pt x="698" y="441"/>
                  </a:cubicBezTo>
                  <a:cubicBezTo>
                    <a:pt x="424" y="509"/>
                    <a:pt x="310" y="829"/>
                    <a:pt x="264" y="1103"/>
                  </a:cubicBezTo>
                  <a:cubicBezTo>
                    <a:pt x="1" y="2723"/>
                    <a:pt x="744" y="6717"/>
                    <a:pt x="2926" y="6717"/>
                  </a:cubicBezTo>
                  <a:cubicBezTo>
                    <a:pt x="3202" y="6717"/>
                    <a:pt x="3502" y="6653"/>
                    <a:pt x="3825" y="6512"/>
                  </a:cubicBezTo>
                  <a:cubicBezTo>
                    <a:pt x="4190" y="6352"/>
                    <a:pt x="4487" y="6101"/>
                    <a:pt x="4761" y="5827"/>
                  </a:cubicBezTo>
                  <a:cubicBezTo>
                    <a:pt x="5103" y="5462"/>
                    <a:pt x="5423" y="5074"/>
                    <a:pt x="5720" y="4686"/>
                  </a:cubicBezTo>
                  <a:cubicBezTo>
                    <a:pt x="6016" y="4275"/>
                    <a:pt x="6267" y="3705"/>
                    <a:pt x="6016" y="3271"/>
                  </a:cubicBezTo>
                  <a:cubicBezTo>
                    <a:pt x="5971" y="3202"/>
                    <a:pt x="5902" y="3134"/>
                    <a:pt x="5834" y="3111"/>
                  </a:cubicBezTo>
                  <a:cubicBezTo>
                    <a:pt x="5808" y="3103"/>
                    <a:pt x="5782" y="3099"/>
                    <a:pt x="5755" y="3099"/>
                  </a:cubicBezTo>
                  <a:cubicBezTo>
                    <a:pt x="5639" y="3099"/>
                    <a:pt x="5516" y="3170"/>
                    <a:pt x="5423" y="3225"/>
                  </a:cubicBezTo>
                  <a:cubicBezTo>
                    <a:pt x="5149" y="3431"/>
                    <a:pt x="4875" y="3613"/>
                    <a:pt x="4601" y="3796"/>
                  </a:cubicBezTo>
                  <a:cubicBezTo>
                    <a:pt x="5240" y="3225"/>
                    <a:pt x="5537" y="2289"/>
                    <a:pt x="5354" y="1422"/>
                  </a:cubicBezTo>
                  <a:cubicBezTo>
                    <a:pt x="5332" y="1285"/>
                    <a:pt x="5286" y="1148"/>
                    <a:pt x="5149" y="1057"/>
                  </a:cubicBezTo>
                  <a:cubicBezTo>
                    <a:pt x="5058" y="988"/>
                    <a:pt x="4921" y="988"/>
                    <a:pt x="4807" y="988"/>
                  </a:cubicBezTo>
                  <a:cubicBezTo>
                    <a:pt x="4396" y="1057"/>
                    <a:pt x="4053" y="1331"/>
                    <a:pt x="3848" y="1696"/>
                  </a:cubicBezTo>
                  <a:cubicBezTo>
                    <a:pt x="3620" y="2038"/>
                    <a:pt x="3528" y="2426"/>
                    <a:pt x="3414" y="2837"/>
                  </a:cubicBezTo>
                  <a:cubicBezTo>
                    <a:pt x="3620" y="2084"/>
                    <a:pt x="3620" y="1262"/>
                    <a:pt x="3391" y="509"/>
                  </a:cubicBezTo>
                  <a:cubicBezTo>
                    <a:pt x="3346" y="372"/>
                    <a:pt x="3300" y="235"/>
                    <a:pt x="3209" y="144"/>
                  </a:cubicBezTo>
                  <a:cubicBezTo>
                    <a:pt x="3111" y="46"/>
                    <a:pt x="2980" y="1"/>
                    <a:pt x="2845" y="1"/>
                  </a:cubicBezTo>
                  <a:close/>
                </a:path>
              </a:pathLst>
            </a:custGeom>
            <a:solidFill>
              <a:srgbClr val="F5D4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07" name="Google Shape;5707;p42"/>
            <p:cNvSpPr/>
            <p:nvPr/>
          </p:nvSpPr>
          <p:spPr>
            <a:xfrm>
              <a:off x="4633076" y="3180784"/>
              <a:ext cx="177607" cy="190445"/>
            </a:xfrm>
            <a:custGeom>
              <a:avLst/>
              <a:gdLst/>
              <a:ahLst/>
              <a:cxnLst/>
              <a:rect l="l" t="t" r="r" b="b"/>
              <a:pathLst>
                <a:path w="6267" h="6720" extrusionOk="0">
                  <a:moveTo>
                    <a:pt x="3410" y="0"/>
                  </a:moveTo>
                  <a:cubicBezTo>
                    <a:pt x="3279" y="0"/>
                    <a:pt x="3154" y="40"/>
                    <a:pt x="3059" y="123"/>
                  </a:cubicBezTo>
                  <a:cubicBezTo>
                    <a:pt x="2968" y="237"/>
                    <a:pt x="2922" y="374"/>
                    <a:pt x="2876" y="511"/>
                  </a:cubicBezTo>
                  <a:cubicBezTo>
                    <a:pt x="2648" y="1264"/>
                    <a:pt x="2648" y="2086"/>
                    <a:pt x="2854" y="2839"/>
                  </a:cubicBezTo>
                  <a:cubicBezTo>
                    <a:pt x="2739" y="2428"/>
                    <a:pt x="2648" y="2040"/>
                    <a:pt x="2420" y="1675"/>
                  </a:cubicBezTo>
                  <a:cubicBezTo>
                    <a:pt x="2214" y="1333"/>
                    <a:pt x="1872" y="1036"/>
                    <a:pt x="1461" y="990"/>
                  </a:cubicBezTo>
                  <a:cubicBezTo>
                    <a:pt x="1347" y="990"/>
                    <a:pt x="1210" y="990"/>
                    <a:pt x="1119" y="1059"/>
                  </a:cubicBezTo>
                  <a:cubicBezTo>
                    <a:pt x="982" y="1127"/>
                    <a:pt x="936" y="1287"/>
                    <a:pt x="913" y="1424"/>
                  </a:cubicBezTo>
                  <a:cubicBezTo>
                    <a:pt x="731" y="2269"/>
                    <a:pt x="1028" y="3227"/>
                    <a:pt x="1667" y="3798"/>
                  </a:cubicBezTo>
                  <a:cubicBezTo>
                    <a:pt x="1393" y="3615"/>
                    <a:pt x="1119" y="3433"/>
                    <a:pt x="845" y="3227"/>
                  </a:cubicBezTo>
                  <a:cubicBezTo>
                    <a:pt x="752" y="3172"/>
                    <a:pt x="629" y="3101"/>
                    <a:pt x="513" y="3101"/>
                  </a:cubicBezTo>
                  <a:cubicBezTo>
                    <a:pt x="486" y="3101"/>
                    <a:pt x="460" y="3105"/>
                    <a:pt x="434" y="3113"/>
                  </a:cubicBezTo>
                  <a:cubicBezTo>
                    <a:pt x="366" y="3136"/>
                    <a:pt x="297" y="3204"/>
                    <a:pt x="252" y="3273"/>
                  </a:cubicBezTo>
                  <a:cubicBezTo>
                    <a:pt x="0" y="3707"/>
                    <a:pt x="252" y="4254"/>
                    <a:pt x="548" y="4688"/>
                  </a:cubicBezTo>
                  <a:cubicBezTo>
                    <a:pt x="845" y="5076"/>
                    <a:pt x="1165" y="5464"/>
                    <a:pt x="1507" y="5807"/>
                  </a:cubicBezTo>
                  <a:cubicBezTo>
                    <a:pt x="1781" y="6103"/>
                    <a:pt x="2078" y="6354"/>
                    <a:pt x="2443" y="6514"/>
                  </a:cubicBezTo>
                  <a:cubicBezTo>
                    <a:pt x="2766" y="6655"/>
                    <a:pt x="3066" y="6719"/>
                    <a:pt x="3342" y="6719"/>
                  </a:cubicBezTo>
                  <a:cubicBezTo>
                    <a:pt x="5523" y="6719"/>
                    <a:pt x="6267" y="2725"/>
                    <a:pt x="6003" y="1105"/>
                  </a:cubicBezTo>
                  <a:cubicBezTo>
                    <a:pt x="5958" y="831"/>
                    <a:pt x="5844" y="511"/>
                    <a:pt x="5570" y="443"/>
                  </a:cubicBezTo>
                  <a:cubicBezTo>
                    <a:pt x="5533" y="433"/>
                    <a:pt x="5497" y="429"/>
                    <a:pt x="5462" y="429"/>
                  </a:cubicBezTo>
                  <a:cubicBezTo>
                    <a:pt x="5231" y="429"/>
                    <a:pt x="5024" y="610"/>
                    <a:pt x="4885" y="808"/>
                  </a:cubicBezTo>
                  <a:cubicBezTo>
                    <a:pt x="4604" y="1155"/>
                    <a:pt x="4431" y="1585"/>
                    <a:pt x="4365" y="2030"/>
                  </a:cubicBezTo>
                  <a:lnTo>
                    <a:pt x="4365" y="2030"/>
                  </a:lnTo>
                  <a:cubicBezTo>
                    <a:pt x="4378" y="1572"/>
                    <a:pt x="4350" y="1109"/>
                    <a:pt x="4200" y="694"/>
                  </a:cubicBezTo>
                  <a:cubicBezTo>
                    <a:pt x="4109" y="465"/>
                    <a:pt x="3972" y="237"/>
                    <a:pt x="3767" y="100"/>
                  </a:cubicBezTo>
                  <a:cubicBezTo>
                    <a:pt x="3657" y="34"/>
                    <a:pt x="3531" y="0"/>
                    <a:pt x="3410" y="0"/>
                  </a:cubicBezTo>
                  <a:close/>
                </a:path>
              </a:pathLst>
            </a:custGeom>
            <a:solidFill>
              <a:srgbClr val="F5D4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08" name="Google Shape;5708;p42"/>
            <p:cNvSpPr/>
            <p:nvPr/>
          </p:nvSpPr>
          <p:spPr>
            <a:xfrm>
              <a:off x="4271486" y="2569745"/>
              <a:ext cx="659812" cy="441821"/>
            </a:xfrm>
            <a:custGeom>
              <a:avLst/>
              <a:gdLst/>
              <a:ahLst/>
              <a:cxnLst/>
              <a:rect l="l" t="t" r="r" b="b"/>
              <a:pathLst>
                <a:path w="23282" h="15590" extrusionOk="0">
                  <a:moveTo>
                    <a:pt x="12942" y="0"/>
                  </a:moveTo>
                  <a:cubicBezTo>
                    <a:pt x="5798" y="0"/>
                    <a:pt x="0" y="5798"/>
                    <a:pt x="0" y="12965"/>
                  </a:cubicBezTo>
                  <a:cubicBezTo>
                    <a:pt x="0" y="13855"/>
                    <a:pt x="91" y="14745"/>
                    <a:pt x="251" y="15590"/>
                  </a:cubicBezTo>
                  <a:cubicBezTo>
                    <a:pt x="2032" y="14038"/>
                    <a:pt x="6003" y="10020"/>
                    <a:pt x="7030" y="4086"/>
                  </a:cubicBezTo>
                  <a:cubicBezTo>
                    <a:pt x="7030" y="4086"/>
                    <a:pt x="9702" y="7509"/>
                    <a:pt x="15305" y="7509"/>
                  </a:cubicBezTo>
                  <a:cubicBezTo>
                    <a:pt x="15561" y="7509"/>
                    <a:pt x="15823" y="7502"/>
                    <a:pt x="16092" y="7487"/>
                  </a:cubicBezTo>
                  <a:cubicBezTo>
                    <a:pt x="16092" y="7487"/>
                    <a:pt x="13627" y="6323"/>
                    <a:pt x="13627" y="4702"/>
                  </a:cubicBezTo>
                  <a:lnTo>
                    <a:pt x="13627" y="4702"/>
                  </a:lnTo>
                  <a:cubicBezTo>
                    <a:pt x="13627" y="4702"/>
                    <a:pt x="16115" y="5888"/>
                    <a:pt x="19249" y="5888"/>
                  </a:cubicBezTo>
                  <a:cubicBezTo>
                    <a:pt x="20528" y="5888"/>
                    <a:pt x="21913" y="5691"/>
                    <a:pt x="23282" y="5136"/>
                  </a:cubicBezTo>
                  <a:cubicBezTo>
                    <a:pt x="20908" y="2031"/>
                    <a:pt x="17165" y="0"/>
                    <a:pt x="12942" y="0"/>
                  </a:cubicBezTo>
                  <a:close/>
                </a:path>
              </a:pathLst>
            </a:custGeom>
            <a:solidFill>
              <a:srgbClr val="E98742">
                <a:alpha val="38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09" name="Google Shape;5709;p42"/>
            <p:cNvSpPr/>
            <p:nvPr/>
          </p:nvSpPr>
          <p:spPr>
            <a:xfrm>
              <a:off x="4358150" y="3327642"/>
              <a:ext cx="271724" cy="351161"/>
            </a:xfrm>
            <a:custGeom>
              <a:avLst/>
              <a:gdLst/>
              <a:ahLst/>
              <a:cxnLst/>
              <a:rect l="l" t="t" r="r" b="b"/>
              <a:pathLst>
                <a:path w="9588" h="12391" extrusionOk="0">
                  <a:moveTo>
                    <a:pt x="5873" y="1"/>
                  </a:moveTo>
                  <a:cubicBezTo>
                    <a:pt x="5574" y="1"/>
                    <a:pt x="5266" y="38"/>
                    <a:pt x="4954" y="122"/>
                  </a:cubicBezTo>
                  <a:cubicBezTo>
                    <a:pt x="4201" y="1355"/>
                    <a:pt x="1" y="8476"/>
                    <a:pt x="115" y="10280"/>
                  </a:cubicBezTo>
                  <a:cubicBezTo>
                    <a:pt x="203" y="11544"/>
                    <a:pt x="1277" y="12390"/>
                    <a:pt x="2434" y="12390"/>
                  </a:cubicBezTo>
                  <a:cubicBezTo>
                    <a:pt x="2780" y="12390"/>
                    <a:pt x="3134" y="12314"/>
                    <a:pt x="3470" y="12151"/>
                  </a:cubicBezTo>
                  <a:cubicBezTo>
                    <a:pt x="7328" y="10302"/>
                    <a:pt x="9587" y="1720"/>
                    <a:pt x="9587" y="1720"/>
                  </a:cubicBezTo>
                  <a:cubicBezTo>
                    <a:pt x="9587" y="1720"/>
                    <a:pt x="7920" y="1"/>
                    <a:pt x="5873" y="1"/>
                  </a:cubicBezTo>
                  <a:close/>
                </a:path>
              </a:pathLst>
            </a:custGeom>
            <a:solidFill>
              <a:srgbClr val="FBCF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10" name="Google Shape;5710;p42"/>
            <p:cNvSpPr/>
            <p:nvPr/>
          </p:nvSpPr>
          <p:spPr>
            <a:xfrm>
              <a:off x="4483639" y="3327642"/>
              <a:ext cx="146234" cy="99218"/>
            </a:xfrm>
            <a:custGeom>
              <a:avLst/>
              <a:gdLst/>
              <a:ahLst/>
              <a:cxnLst/>
              <a:rect l="l" t="t" r="r" b="b"/>
              <a:pathLst>
                <a:path w="5160" h="3501" extrusionOk="0">
                  <a:moveTo>
                    <a:pt x="1445" y="1"/>
                  </a:moveTo>
                  <a:cubicBezTo>
                    <a:pt x="1146" y="1"/>
                    <a:pt x="838" y="38"/>
                    <a:pt x="526" y="122"/>
                  </a:cubicBezTo>
                  <a:cubicBezTo>
                    <a:pt x="434" y="305"/>
                    <a:pt x="229" y="602"/>
                    <a:pt x="1" y="1013"/>
                  </a:cubicBezTo>
                  <a:cubicBezTo>
                    <a:pt x="1850" y="1195"/>
                    <a:pt x="3493" y="2108"/>
                    <a:pt x="4611" y="3500"/>
                  </a:cubicBezTo>
                  <a:cubicBezTo>
                    <a:pt x="4977" y="2428"/>
                    <a:pt x="5159" y="1720"/>
                    <a:pt x="5159" y="1720"/>
                  </a:cubicBezTo>
                  <a:cubicBezTo>
                    <a:pt x="5159" y="1720"/>
                    <a:pt x="3492" y="1"/>
                    <a:pt x="14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11" name="Google Shape;5711;p42"/>
            <p:cNvSpPr/>
            <p:nvPr/>
          </p:nvSpPr>
          <p:spPr>
            <a:xfrm>
              <a:off x="4684825" y="3305650"/>
              <a:ext cx="271724" cy="351728"/>
            </a:xfrm>
            <a:custGeom>
              <a:avLst/>
              <a:gdLst/>
              <a:ahLst/>
              <a:cxnLst/>
              <a:rect l="l" t="t" r="r" b="b"/>
              <a:pathLst>
                <a:path w="9588" h="12411" extrusionOk="0">
                  <a:moveTo>
                    <a:pt x="3699" y="1"/>
                  </a:moveTo>
                  <a:cubicBezTo>
                    <a:pt x="1668" y="1"/>
                    <a:pt x="0" y="1720"/>
                    <a:pt x="0" y="1720"/>
                  </a:cubicBezTo>
                  <a:cubicBezTo>
                    <a:pt x="0" y="1720"/>
                    <a:pt x="2260" y="10302"/>
                    <a:pt x="6095" y="12174"/>
                  </a:cubicBezTo>
                  <a:cubicBezTo>
                    <a:pt x="6433" y="12335"/>
                    <a:pt x="6787" y="12410"/>
                    <a:pt x="7133" y="12410"/>
                  </a:cubicBezTo>
                  <a:cubicBezTo>
                    <a:pt x="8304" y="12410"/>
                    <a:pt x="9385" y="11553"/>
                    <a:pt x="9473" y="10302"/>
                  </a:cubicBezTo>
                  <a:cubicBezTo>
                    <a:pt x="9587" y="8522"/>
                    <a:pt x="4611" y="122"/>
                    <a:pt x="4611" y="122"/>
                  </a:cubicBezTo>
                  <a:cubicBezTo>
                    <a:pt x="4302" y="38"/>
                    <a:pt x="3997" y="1"/>
                    <a:pt x="3699" y="1"/>
                  </a:cubicBezTo>
                  <a:close/>
                </a:path>
              </a:pathLst>
            </a:custGeom>
            <a:solidFill>
              <a:srgbClr val="FBCF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12" name="Google Shape;5712;p42"/>
            <p:cNvSpPr/>
            <p:nvPr/>
          </p:nvSpPr>
          <p:spPr>
            <a:xfrm>
              <a:off x="4684825" y="3305650"/>
              <a:ext cx="143627" cy="78530"/>
            </a:xfrm>
            <a:custGeom>
              <a:avLst/>
              <a:gdLst/>
              <a:ahLst/>
              <a:cxnLst/>
              <a:rect l="l" t="t" r="r" b="b"/>
              <a:pathLst>
                <a:path w="5068" h="2771" extrusionOk="0">
                  <a:moveTo>
                    <a:pt x="3699" y="1"/>
                  </a:moveTo>
                  <a:cubicBezTo>
                    <a:pt x="1668" y="1"/>
                    <a:pt x="0" y="1720"/>
                    <a:pt x="0" y="1720"/>
                  </a:cubicBezTo>
                  <a:cubicBezTo>
                    <a:pt x="0" y="1720"/>
                    <a:pt x="92" y="2131"/>
                    <a:pt x="297" y="2770"/>
                  </a:cubicBezTo>
                  <a:cubicBezTo>
                    <a:pt x="1553" y="1537"/>
                    <a:pt x="3333" y="921"/>
                    <a:pt x="5068" y="898"/>
                  </a:cubicBezTo>
                  <a:cubicBezTo>
                    <a:pt x="4794" y="419"/>
                    <a:pt x="4611" y="122"/>
                    <a:pt x="4611" y="122"/>
                  </a:cubicBezTo>
                  <a:cubicBezTo>
                    <a:pt x="4302" y="38"/>
                    <a:pt x="3997" y="1"/>
                    <a:pt x="36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13" name="Google Shape;5713;p42"/>
            <p:cNvSpPr/>
            <p:nvPr/>
          </p:nvSpPr>
          <p:spPr>
            <a:xfrm>
              <a:off x="4376911" y="3338864"/>
              <a:ext cx="117101" cy="231594"/>
            </a:xfrm>
            <a:custGeom>
              <a:avLst/>
              <a:gdLst/>
              <a:ahLst/>
              <a:cxnLst/>
              <a:rect l="l" t="t" r="r" b="b"/>
              <a:pathLst>
                <a:path w="4132" h="8172" extrusionOk="0">
                  <a:moveTo>
                    <a:pt x="4132" y="0"/>
                  </a:moveTo>
                  <a:lnTo>
                    <a:pt x="4132" y="0"/>
                  </a:lnTo>
                  <a:cubicBezTo>
                    <a:pt x="4131" y="1"/>
                    <a:pt x="1073" y="4360"/>
                    <a:pt x="1" y="8172"/>
                  </a:cubicBezTo>
                  <a:cubicBezTo>
                    <a:pt x="411" y="6962"/>
                    <a:pt x="2009" y="3561"/>
                    <a:pt x="4132" y="0"/>
                  </a:cubicBezTo>
                  <a:close/>
                </a:path>
              </a:pathLst>
            </a:custGeom>
            <a:solidFill>
              <a:srgbClr val="DAB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14" name="Google Shape;5714;p42"/>
            <p:cNvSpPr/>
            <p:nvPr/>
          </p:nvSpPr>
          <p:spPr>
            <a:xfrm>
              <a:off x="4815501" y="3309107"/>
              <a:ext cx="132631" cy="261351"/>
            </a:xfrm>
            <a:custGeom>
              <a:avLst/>
              <a:gdLst/>
              <a:ahLst/>
              <a:cxnLst/>
              <a:rect l="l" t="t" r="r" b="b"/>
              <a:pathLst>
                <a:path w="4680" h="9222" extrusionOk="0">
                  <a:moveTo>
                    <a:pt x="0" y="0"/>
                  </a:moveTo>
                  <a:cubicBezTo>
                    <a:pt x="1621" y="3264"/>
                    <a:pt x="4679" y="9222"/>
                    <a:pt x="4679" y="9222"/>
                  </a:cubicBezTo>
                  <a:cubicBezTo>
                    <a:pt x="3881" y="6643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DAB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15" name="Google Shape;5715;p42"/>
            <p:cNvSpPr/>
            <p:nvPr/>
          </p:nvSpPr>
          <p:spPr>
            <a:xfrm>
              <a:off x="4270834" y="3104691"/>
              <a:ext cx="30437" cy="30437"/>
            </a:xfrm>
            <a:custGeom>
              <a:avLst/>
              <a:gdLst/>
              <a:ahLst/>
              <a:cxnLst/>
              <a:rect l="l" t="t" r="r" b="b"/>
              <a:pathLst>
                <a:path w="1074" h="1074" extrusionOk="0">
                  <a:moveTo>
                    <a:pt x="525" y="1"/>
                  </a:moveTo>
                  <a:cubicBezTo>
                    <a:pt x="251" y="1"/>
                    <a:pt x="0" y="229"/>
                    <a:pt x="0" y="525"/>
                  </a:cubicBezTo>
                  <a:cubicBezTo>
                    <a:pt x="0" y="822"/>
                    <a:pt x="251" y="1073"/>
                    <a:pt x="525" y="1073"/>
                  </a:cubicBezTo>
                  <a:cubicBezTo>
                    <a:pt x="822" y="1073"/>
                    <a:pt x="1073" y="822"/>
                    <a:pt x="1073" y="525"/>
                  </a:cubicBezTo>
                  <a:cubicBezTo>
                    <a:pt x="1073" y="229"/>
                    <a:pt x="822" y="1"/>
                    <a:pt x="52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16" name="Google Shape;5716;p42"/>
            <p:cNvSpPr/>
            <p:nvPr/>
          </p:nvSpPr>
          <p:spPr>
            <a:xfrm>
              <a:off x="5011500" y="2902882"/>
              <a:ext cx="29785" cy="29757"/>
            </a:xfrm>
            <a:custGeom>
              <a:avLst/>
              <a:gdLst/>
              <a:ahLst/>
              <a:cxnLst/>
              <a:rect l="l" t="t" r="r" b="b"/>
              <a:pathLst>
                <a:path w="1051" h="1050" extrusionOk="0">
                  <a:moveTo>
                    <a:pt x="525" y="0"/>
                  </a:moveTo>
                  <a:cubicBezTo>
                    <a:pt x="228" y="0"/>
                    <a:pt x="0" y="228"/>
                    <a:pt x="0" y="525"/>
                  </a:cubicBezTo>
                  <a:cubicBezTo>
                    <a:pt x="0" y="822"/>
                    <a:pt x="228" y="1050"/>
                    <a:pt x="525" y="1050"/>
                  </a:cubicBezTo>
                  <a:cubicBezTo>
                    <a:pt x="822" y="1050"/>
                    <a:pt x="1050" y="822"/>
                    <a:pt x="1050" y="525"/>
                  </a:cubicBezTo>
                  <a:cubicBezTo>
                    <a:pt x="1050" y="228"/>
                    <a:pt x="822" y="0"/>
                    <a:pt x="5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17" name="Google Shape;5717;p42"/>
            <p:cNvSpPr/>
            <p:nvPr/>
          </p:nvSpPr>
          <p:spPr>
            <a:xfrm>
              <a:off x="4419166" y="2781898"/>
              <a:ext cx="110441" cy="70822"/>
            </a:xfrm>
            <a:custGeom>
              <a:avLst/>
              <a:gdLst/>
              <a:ahLst/>
              <a:cxnLst/>
              <a:rect l="l" t="t" r="r" b="b"/>
              <a:pathLst>
                <a:path w="3897" h="2499" extrusionOk="0">
                  <a:moveTo>
                    <a:pt x="3099" y="0"/>
                  </a:moveTo>
                  <a:cubicBezTo>
                    <a:pt x="2896" y="0"/>
                    <a:pt x="2672" y="39"/>
                    <a:pt x="2458" y="92"/>
                  </a:cubicBezTo>
                  <a:cubicBezTo>
                    <a:pt x="1682" y="320"/>
                    <a:pt x="998" y="754"/>
                    <a:pt x="495" y="1393"/>
                  </a:cubicBezTo>
                  <a:cubicBezTo>
                    <a:pt x="176" y="1781"/>
                    <a:pt x="107" y="2055"/>
                    <a:pt x="16" y="2397"/>
                  </a:cubicBezTo>
                  <a:cubicBezTo>
                    <a:pt x="1" y="2458"/>
                    <a:pt x="57" y="2499"/>
                    <a:pt x="109" y="2499"/>
                  </a:cubicBezTo>
                  <a:cubicBezTo>
                    <a:pt x="135" y="2499"/>
                    <a:pt x="161" y="2489"/>
                    <a:pt x="176" y="2466"/>
                  </a:cubicBezTo>
                  <a:cubicBezTo>
                    <a:pt x="1089" y="1119"/>
                    <a:pt x="2732" y="1370"/>
                    <a:pt x="3508" y="959"/>
                  </a:cubicBezTo>
                  <a:cubicBezTo>
                    <a:pt x="3805" y="800"/>
                    <a:pt x="3896" y="412"/>
                    <a:pt x="3668" y="183"/>
                  </a:cubicBezTo>
                  <a:cubicBezTo>
                    <a:pt x="3535" y="50"/>
                    <a:pt x="3330" y="0"/>
                    <a:pt x="30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18" name="Google Shape;5718;p42"/>
            <p:cNvSpPr/>
            <p:nvPr/>
          </p:nvSpPr>
          <p:spPr>
            <a:xfrm>
              <a:off x="4774096" y="2733324"/>
              <a:ext cx="124498" cy="38599"/>
            </a:xfrm>
            <a:custGeom>
              <a:avLst/>
              <a:gdLst/>
              <a:ahLst/>
              <a:cxnLst/>
              <a:rect l="l" t="t" r="r" b="b"/>
              <a:pathLst>
                <a:path w="4393" h="1362" extrusionOk="0">
                  <a:moveTo>
                    <a:pt x="1649" y="1"/>
                  </a:moveTo>
                  <a:cubicBezTo>
                    <a:pt x="1503" y="1"/>
                    <a:pt x="1357" y="9"/>
                    <a:pt x="1210" y="26"/>
                  </a:cubicBezTo>
                  <a:cubicBezTo>
                    <a:pt x="731" y="94"/>
                    <a:pt x="274" y="231"/>
                    <a:pt x="114" y="596"/>
                  </a:cubicBezTo>
                  <a:cubicBezTo>
                    <a:pt x="0" y="893"/>
                    <a:pt x="229" y="1190"/>
                    <a:pt x="571" y="1235"/>
                  </a:cubicBezTo>
                  <a:cubicBezTo>
                    <a:pt x="616" y="1240"/>
                    <a:pt x="661" y="1242"/>
                    <a:pt x="708" y="1242"/>
                  </a:cubicBezTo>
                  <a:cubicBezTo>
                    <a:pt x="1276" y="1242"/>
                    <a:pt x="2018" y="934"/>
                    <a:pt x="2818" y="934"/>
                  </a:cubicBezTo>
                  <a:cubicBezTo>
                    <a:pt x="3275" y="934"/>
                    <a:pt x="3750" y="1034"/>
                    <a:pt x="4223" y="1350"/>
                  </a:cubicBezTo>
                  <a:cubicBezTo>
                    <a:pt x="4236" y="1358"/>
                    <a:pt x="4250" y="1362"/>
                    <a:pt x="4265" y="1362"/>
                  </a:cubicBezTo>
                  <a:cubicBezTo>
                    <a:pt x="4328" y="1362"/>
                    <a:pt x="4393" y="1291"/>
                    <a:pt x="4337" y="1235"/>
                  </a:cubicBezTo>
                  <a:cubicBezTo>
                    <a:pt x="4132" y="961"/>
                    <a:pt x="3949" y="733"/>
                    <a:pt x="3515" y="482"/>
                  </a:cubicBezTo>
                  <a:cubicBezTo>
                    <a:pt x="2938" y="165"/>
                    <a:pt x="2299" y="1"/>
                    <a:pt x="16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19" name="Google Shape;5719;p42"/>
            <p:cNvSpPr/>
            <p:nvPr/>
          </p:nvSpPr>
          <p:spPr>
            <a:xfrm>
              <a:off x="4089713" y="2851898"/>
              <a:ext cx="144279" cy="127955"/>
            </a:xfrm>
            <a:custGeom>
              <a:avLst/>
              <a:gdLst/>
              <a:ahLst/>
              <a:cxnLst/>
              <a:rect l="l" t="t" r="r" b="b"/>
              <a:pathLst>
                <a:path w="5091" h="4515" extrusionOk="0">
                  <a:moveTo>
                    <a:pt x="1743" y="0"/>
                  </a:moveTo>
                  <a:cubicBezTo>
                    <a:pt x="1675" y="0"/>
                    <a:pt x="1610" y="13"/>
                    <a:pt x="1552" y="41"/>
                  </a:cubicBezTo>
                  <a:cubicBezTo>
                    <a:pt x="1393" y="110"/>
                    <a:pt x="1301" y="293"/>
                    <a:pt x="1301" y="475"/>
                  </a:cubicBezTo>
                  <a:cubicBezTo>
                    <a:pt x="1301" y="658"/>
                    <a:pt x="1370" y="818"/>
                    <a:pt x="1438" y="977"/>
                  </a:cubicBezTo>
                  <a:cubicBezTo>
                    <a:pt x="1940" y="2096"/>
                    <a:pt x="2785" y="3032"/>
                    <a:pt x="3698" y="3830"/>
                  </a:cubicBezTo>
                  <a:cubicBezTo>
                    <a:pt x="2990" y="3260"/>
                    <a:pt x="2123" y="2895"/>
                    <a:pt x="1210" y="2735"/>
                  </a:cubicBezTo>
                  <a:cubicBezTo>
                    <a:pt x="1123" y="2724"/>
                    <a:pt x="1029" y="2717"/>
                    <a:pt x="934" y="2717"/>
                  </a:cubicBezTo>
                  <a:cubicBezTo>
                    <a:pt x="632" y="2717"/>
                    <a:pt x="316" y="2788"/>
                    <a:pt x="160" y="3032"/>
                  </a:cubicBezTo>
                  <a:cubicBezTo>
                    <a:pt x="0" y="3305"/>
                    <a:pt x="91" y="3694"/>
                    <a:pt x="343" y="3922"/>
                  </a:cubicBezTo>
                  <a:cubicBezTo>
                    <a:pt x="571" y="4150"/>
                    <a:pt x="890" y="4241"/>
                    <a:pt x="1210" y="4310"/>
                  </a:cubicBezTo>
                  <a:cubicBezTo>
                    <a:pt x="1796" y="4449"/>
                    <a:pt x="2392" y="4514"/>
                    <a:pt x="2985" y="4514"/>
                  </a:cubicBezTo>
                  <a:cubicBezTo>
                    <a:pt x="3269" y="4514"/>
                    <a:pt x="3553" y="4499"/>
                    <a:pt x="3835" y="4470"/>
                  </a:cubicBezTo>
                  <a:cubicBezTo>
                    <a:pt x="4405" y="4424"/>
                    <a:pt x="5090" y="4219"/>
                    <a:pt x="5067" y="3602"/>
                  </a:cubicBezTo>
                  <a:cubicBezTo>
                    <a:pt x="5045" y="3009"/>
                    <a:pt x="4291" y="2027"/>
                    <a:pt x="3972" y="1571"/>
                  </a:cubicBezTo>
                  <a:cubicBezTo>
                    <a:pt x="3470" y="886"/>
                    <a:pt x="2831" y="315"/>
                    <a:pt x="2032" y="64"/>
                  </a:cubicBezTo>
                  <a:cubicBezTo>
                    <a:pt x="1939" y="25"/>
                    <a:pt x="1838" y="0"/>
                    <a:pt x="17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20" name="Google Shape;5720;p42"/>
            <p:cNvSpPr/>
            <p:nvPr/>
          </p:nvSpPr>
          <p:spPr>
            <a:xfrm>
              <a:off x="4182867" y="2394604"/>
              <a:ext cx="855188" cy="604039"/>
            </a:xfrm>
            <a:custGeom>
              <a:avLst/>
              <a:gdLst/>
              <a:ahLst/>
              <a:cxnLst/>
              <a:rect l="l" t="t" r="r" b="b"/>
              <a:pathLst>
                <a:path w="30176" h="21314" extrusionOk="0">
                  <a:moveTo>
                    <a:pt x="16130" y="1"/>
                  </a:moveTo>
                  <a:cubicBezTo>
                    <a:pt x="8431" y="1"/>
                    <a:pt x="292" y="3773"/>
                    <a:pt x="68" y="13667"/>
                  </a:cubicBezTo>
                  <a:cubicBezTo>
                    <a:pt x="23" y="15264"/>
                    <a:pt x="0" y="19145"/>
                    <a:pt x="2511" y="21313"/>
                  </a:cubicBezTo>
                  <a:cubicBezTo>
                    <a:pt x="2511" y="21313"/>
                    <a:pt x="8445" y="17182"/>
                    <a:pt x="9769" y="9490"/>
                  </a:cubicBezTo>
                  <a:cubicBezTo>
                    <a:pt x="9769" y="9490"/>
                    <a:pt x="13398" y="13005"/>
                    <a:pt x="19196" y="13370"/>
                  </a:cubicBezTo>
                  <a:cubicBezTo>
                    <a:pt x="19196" y="13370"/>
                    <a:pt x="16617" y="11864"/>
                    <a:pt x="16617" y="10243"/>
                  </a:cubicBezTo>
                  <a:lnTo>
                    <a:pt x="16617" y="10243"/>
                  </a:lnTo>
                  <a:cubicBezTo>
                    <a:pt x="16617" y="10243"/>
                    <a:pt x="18829" y="11125"/>
                    <a:pt x="21707" y="11125"/>
                  </a:cubicBezTo>
                  <a:cubicBezTo>
                    <a:pt x="24025" y="11125"/>
                    <a:pt x="26775" y="10553"/>
                    <a:pt x="29148" y="8485"/>
                  </a:cubicBezTo>
                  <a:cubicBezTo>
                    <a:pt x="30175" y="7595"/>
                    <a:pt x="29764" y="6317"/>
                    <a:pt x="29057" y="5153"/>
                  </a:cubicBezTo>
                  <a:cubicBezTo>
                    <a:pt x="27175" y="2026"/>
                    <a:pt x="21770" y="1"/>
                    <a:pt x="16130" y="1"/>
                  </a:cubicBezTo>
                  <a:close/>
                </a:path>
              </a:pathLst>
            </a:custGeom>
            <a:solidFill>
              <a:srgbClr val="9F4C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21" name="Google Shape;5721;p42"/>
            <p:cNvSpPr/>
            <p:nvPr/>
          </p:nvSpPr>
          <p:spPr>
            <a:xfrm>
              <a:off x="4182867" y="2462365"/>
              <a:ext cx="855188" cy="536278"/>
            </a:xfrm>
            <a:custGeom>
              <a:avLst/>
              <a:gdLst/>
              <a:ahLst/>
              <a:cxnLst/>
              <a:rect l="l" t="t" r="r" b="b"/>
              <a:pathLst>
                <a:path w="30176" h="18923" extrusionOk="0">
                  <a:moveTo>
                    <a:pt x="26067" y="0"/>
                  </a:moveTo>
                  <a:lnTo>
                    <a:pt x="26067" y="0"/>
                  </a:lnTo>
                  <a:cubicBezTo>
                    <a:pt x="26363" y="1849"/>
                    <a:pt x="25313" y="3766"/>
                    <a:pt x="23647" y="4885"/>
                  </a:cubicBezTo>
                  <a:cubicBezTo>
                    <a:pt x="22034" y="5958"/>
                    <a:pt x="20229" y="6460"/>
                    <a:pt x="18436" y="6460"/>
                  </a:cubicBezTo>
                  <a:cubicBezTo>
                    <a:pt x="15156" y="6460"/>
                    <a:pt x="11915" y="4778"/>
                    <a:pt x="9952" y="1826"/>
                  </a:cubicBezTo>
                  <a:lnTo>
                    <a:pt x="9952" y="1826"/>
                  </a:lnTo>
                  <a:cubicBezTo>
                    <a:pt x="10340" y="5638"/>
                    <a:pt x="6916" y="9062"/>
                    <a:pt x="3492" y="10203"/>
                  </a:cubicBezTo>
                  <a:cubicBezTo>
                    <a:pt x="2535" y="10462"/>
                    <a:pt x="1542" y="10600"/>
                    <a:pt x="530" y="10600"/>
                  </a:cubicBezTo>
                  <a:cubicBezTo>
                    <a:pt x="384" y="10600"/>
                    <a:pt x="238" y="10597"/>
                    <a:pt x="91" y="10591"/>
                  </a:cubicBezTo>
                  <a:cubicBezTo>
                    <a:pt x="91" y="10819"/>
                    <a:pt x="68" y="11047"/>
                    <a:pt x="68" y="11276"/>
                  </a:cubicBezTo>
                  <a:cubicBezTo>
                    <a:pt x="23" y="12873"/>
                    <a:pt x="0" y="16754"/>
                    <a:pt x="2511" y="18922"/>
                  </a:cubicBezTo>
                  <a:cubicBezTo>
                    <a:pt x="2511" y="18922"/>
                    <a:pt x="8445" y="14791"/>
                    <a:pt x="9769" y="7099"/>
                  </a:cubicBezTo>
                  <a:cubicBezTo>
                    <a:pt x="9769" y="7099"/>
                    <a:pt x="13398" y="10614"/>
                    <a:pt x="19196" y="10979"/>
                  </a:cubicBezTo>
                  <a:cubicBezTo>
                    <a:pt x="19196" y="10979"/>
                    <a:pt x="16617" y="9473"/>
                    <a:pt x="16617" y="7852"/>
                  </a:cubicBezTo>
                  <a:lnTo>
                    <a:pt x="16617" y="7852"/>
                  </a:lnTo>
                  <a:cubicBezTo>
                    <a:pt x="16617" y="7852"/>
                    <a:pt x="18829" y="8734"/>
                    <a:pt x="21707" y="8734"/>
                  </a:cubicBezTo>
                  <a:cubicBezTo>
                    <a:pt x="24025" y="8734"/>
                    <a:pt x="26775" y="8162"/>
                    <a:pt x="29148" y="6094"/>
                  </a:cubicBezTo>
                  <a:cubicBezTo>
                    <a:pt x="30175" y="5204"/>
                    <a:pt x="29764" y="3926"/>
                    <a:pt x="29057" y="2762"/>
                  </a:cubicBezTo>
                  <a:cubicBezTo>
                    <a:pt x="28418" y="1689"/>
                    <a:pt x="27390" y="776"/>
                    <a:pt x="26067" y="0"/>
                  </a:cubicBezTo>
                  <a:close/>
                </a:path>
              </a:pathLst>
            </a:custGeom>
            <a:solidFill>
              <a:srgbClr val="0C0044">
                <a:alpha val="43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22" name="Google Shape;5722;p42"/>
            <p:cNvSpPr/>
            <p:nvPr/>
          </p:nvSpPr>
          <p:spPr>
            <a:xfrm>
              <a:off x="4257231" y="4118328"/>
              <a:ext cx="16210" cy="12328"/>
            </a:xfrm>
            <a:custGeom>
              <a:avLst/>
              <a:gdLst/>
              <a:ahLst/>
              <a:cxnLst/>
              <a:rect l="l" t="t" r="r" b="b"/>
              <a:pathLst>
                <a:path w="572" h="435" extrusionOk="0">
                  <a:moveTo>
                    <a:pt x="298" y="1"/>
                  </a:moveTo>
                  <a:cubicBezTo>
                    <a:pt x="1" y="1"/>
                    <a:pt x="1" y="434"/>
                    <a:pt x="298" y="434"/>
                  </a:cubicBezTo>
                  <a:cubicBezTo>
                    <a:pt x="572" y="434"/>
                    <a:pt x="572" y="1"/>
                    <a:pt x="29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23" name="Google Shape;5723;p42"/>
            <p:cNvSpPr/>
            <p:nvPr/>
          </p:nvSpPr>
          <p:spPr>
            <a:xfrm>
              <a:off x="4298636" y="4158429"/>
              <a:ext cx="27858" cy="22020"/>
            </a:xfrm>
            <a:custGeom>
              <a:avLst/>
              <a:gdLst/>
              <a:ahLst/>
              <a:cxnLst/>
              <a:rect l="l" t="t" r="r" b="b"/>
              <a:pathLst>
                <a:path w="983" h="777" extrusionOk="0">
                  <a:moveTo>
                    <a:pt x="503" y="1"/>
                  </a:moveTo>
                  <a:cubicBezTo>
                    <a:pt x="1" y="1"/>
                    <a:pt x="1" y="777"/>
                    <a:pt x="503" y="777"/>
                  </a:cubicBezTo>
                  <a:cubicBezTo>
                    <a:pt x="982" y="777"/>
                    <a:pt x="982" y="1"/>
                    <a:pt x="5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24" name="Google Shape;5724;p42"/>
            <p:cNvSpPr/>
            <p:nvPr/>
          </p:nvSpPr>
          <p:spPr>
            <a:xfrm>
              <a:off x="4207437" y="4164267"/>
              <a:ext cx="25903" cy="21680"/>
            </a:xfrm>
            <a:custGeom>
              <a:avLst/>
              <a:gdLst/>
              <a:ahLst/>
              <a:cxnLst/>
              <a:rect l="l" t="t" r="r" b="b"/>
              <a:pathLst>
                <a:path w="914" h="765" extrusionOk="0">
                  <a:moveTo>
                    <a:pt x="457" y="0"/>
                  </a:moveTo>
                  <a:cubicBezTo>
                    <a:pt x="92" y="0"/>
                    <a:pt x="0" y="411"/>
                    <a:pt x="183" y="662"/>
                  </a:cubicBezTo>
                  <a:lnTo>
                    <a:pt x="206" y="662"/>
                  </a:lnTo>
                  <a:cubicBezTo>
                    <a:pt x="263" y="731"/>
                    <a:pt x="360" y="765"/>
                    <a:pt x="457" y="765"/>
                  </a:cubicBezTo>
                  <a:cubicBezTo>
                    <a:pt x="554" y="765"/>
                    <a:pt x="651" y="731"/>
                    <a:pt x="708" y="662"/>
                  </a:cubicBezTo>
                  <a:lnTo>
                    <a:pt x="731" y="662"/>
                  </a:lnTo>
                  <a:cubicBezTo>
                    <a:pt x="913" y="411"/>
                    <a:pt x="799" y="0"/>
                    <a:pt x="4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25" name="Google Shape;5725;p42"/>
            <p:cNvSpPr/>
            <p:nvPr/>
          </p:nvSpPr>
          <p:spPr>
            <a:xfrm>
              <a:off x="4252725" y="4205672"/>
              <a:ext cx="23947" cy="18789"/>
            </a:xfrm>
            <a:custGeom>
              <a:avLst/>
              <a:gdLst/>
              <a:ahLst/>
              <a:cxnLst/>
              <a:rect l="l" t="t" r="r" b="b"/>
              <a:pathLst>
                <a:path w="845" h="663" extrusionOk="0">
                  <a:moveTo>
                    <a:pt x="434" y="0"/>
                  </a:moveTo>
                  <a:cubicBezTo>
                    <a:pt x="0" y="0"/>
                    <a:pt x="0" y="662"/>
                    <a:pt x="434" y="662"/>
                  </a:cubicBezTo>
                  <a:cubicBezTo>
                    <a:pt x="845" y="662"/>
                    <a:pt x="845" y="0"/>
                    <a:pt x="4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26" name="Google Shape;5726;p42"/>
            <p:cNvSpPr/>
            <p:nvPr/>
          </p:nvSpPr>
          <p:spPr>
            <a:xfrm>
              <a:off x="4149227" y="4200485"/>
              <a:ext cx="27178" cy="20717"/>
            </a:xfrm>
            <a:custGeom>
              <a:avLst/>
              <a:gdLst/>
              <a:ahLst/>
              <a:cxnLst/>
              <a:rect l="l" t="t" r="r" b="b"/>
              <a:pathLst>
                <a:path w="959" h="731" extrusionOk="0">
                  <a:moveTo>
                    <a:pt x="479" y="1"/>
                  </a:moveTo>
                  <a:cubicBezTo>
                    <a:pt x="0" y="1"/>
                    <a:pt x="0" y="731"/>
                    <a:pt x="479" y="731"/>
                  </a:cubicBezTo>
                  <a:cubicBezTo>
                    <a:pt x="959" y="731"/>
                    <a:pt x="959" y="1"/>
                    <a:pt x="4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27" name="Google Shape;5727;p42"/>
            <p:cNvSpPr/>
            <p:nvPr/>
          </p:nvSpPr>
          <p:spPr>
            <a:xfrm>
              <a:off x="4210016" y="4241890"/>
              <a:ext cx="22020" cy="17486"/>
            </a:xfrm>
            <a:custGeom>
              <a:avLst/>
              <a:gdLst/>
              <a:ahLst/>
              <a:cxnLst/>
              <a:rect l="l" t="t" r="r" b="b"/>
              <a:pathLst>
                <a:path w="777" h="617" extrusionOk="0">
                  <a:moveTo>
                    <a:pt x="389" y="0"/>
                  </a:moveTo>
                  <a:cubicBezTo>
                    <a:pt x="1" y="0"/>
                    <a:pt x="1" y="617"/>
                    <a:pt x="389" y="617"/>
                  </a:cubicBezTo>
                  <a:cubicBezTo>
                    <a:pt x="777" y="617"/>
                    <a:pt x="777" y="0"/>
                    <a:pt x="3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28" name="Google Shape;5728;p42"/>
            <p:cNvSpPr/>
            <p:nvPr/>
          </p:nvSpPr>
          <p:spPr>
            <a:xfrm>
              <a:off x="4167988" y="4281339"/>
              <a:ext cx="23947" cy="18138"/>
            </a:xfrm>
            <a:custGeom>
              <a:avLst/>
              <a:gdLst/>
              <a:ahLst/>
              <a:cxnLst/>
              <a:rect l="l" t="t" r="r" b="b"/>
              <a:pathLst>
                <a:path w="845" h="640" extrusionOk="0">
                  <a:moveTo>
                    <a:pt x="411" y="1"/>
                  </a:moveTo>
                  <a:cubicBezTo>
                    <a:pt x="0" y="1"/>
                    <a:pt x="0" y="640"/>
                    <a:pt x="411" y="640"/>
                  </a:cubicBezTo>
                  <a:cubicBezTo>
                    <a:pt x="845" y="640"/>
                    <a:pt x="845" y="1"/>
                    <a:pt x="4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29" name="Google Shape;5729;p42"/>
            <p:cNvSpPr/>
            <p:nvPr/>
          </p:nvSpPr>
          <p:spPr>
            <a:xfrm>
              <a:off x="4206134" y="4336971"/>
              <a:ext cx="25903" cy="20093"/>
            </a:xfrm>
            <a:custGeom>
              <a:avLst/>
              <a:gdLst/>
              <a:ahLst/>
              <a:cxnLst/>
              <a:rect l="l" t="t" r="r" b="b"/>
              <a:pathLst>
                <a:path w="914" h="709" extrusionOk="0">
                  <a:moveTo>
                    <a:pt x="457" y="1"/>
                  </a:moveTo>
                  <a:cubicBezTo>
                    <a:pt x="1" y="1"/>
                    <a:pt x="1" y="708"/>
                    <a:pt x="457" y="708"/>
                  </a:cubicBezTo>
                  <a:cubicBezTo>
                    <a:pt x="914" y="708"/>
                    <a:pt x="914" y="1"/>
                    <a:pt x="4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30" name="Google Shape;5730;p42"/>
            <p:cNvSpPr/>
            <p:nvPr/>
          </p:nvSpPr>
          <p:spPr>
            <a:xfrm>
              <a:off x="4202903" y="4386793"/>
              <a:ext cx="18789" cy="14907"/>
            </a:xfrm>
            <a:custGeom>
              <a:avLst/>
              <a:gdLst/>
              <a:ahLst/>
              <a:cxnLst/>
              <a:rect l="l" t="t" r="r" b="b"/>
              <a:pathLst>
                <a:path w="663" h="526" extrusionOk="0">
                  <a:moveTo>
                    <a:pt x="320" y="0"/>
                  </a:moveTo>
                  <a:cubicBezTo>
                    <a:pt x="1" y="0"/>
                    <a:pt x="1" y="525"/>
                    <a:pt x="320" y="525"/>
                  </a:cubicBezTo>
                  <a:cubicBezTo>
                    <a:pt x="663" y="525"/>
                    <a:pt x="663" y="0"/>
                    <a:pt x="3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31" name="Google Shape;5731;p42"/>
            <p:cNvSpPr/>
            <p:nvPr/>
          </p:nvSpPr>
          <p:spPr>
            <a:xfrm>
              <a:off x="4264996" y="4311096"/>
              <a:ext cx="31741" cy="24599"/>
            </a:xfrm>
            <a:custGeom>
              <a:avLst/>
              <a:gdLst/>
              <a:ahLst/>
              <a:cxnLst/>
              <a:rect l="l" t="t" r="r" b="b"/>
              <a:pathLst>
                <a:path w="1120" h="868" extrusionOk="0">
                  <a:moveTo>
                    <a:pt x="571" y="1"/>
                  </a:moveTo>
                  <a:cubicBezTo>
                    <a:pt x="24" y="1"/>
                    <a:pt x="1" y="868"/>
                    <a:pt x="571" y="868"/>
                  </a:cubicBezTo>
                  <a:cubicBezTo>
                    <a:pt x="1119" y="868"/>
                    <a:pt x="1119" y="1"/>
                    <a:pt x="5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32" name="Google Shape;5732;p42"/>
            <p:cNvSpPr/>
            <p:nvPr/>
          </p:nvSpPr>
          <p:spPr>
            <a:xfrm>
              <a:off x="4252725" y="4264534"/>
              <a:ext cx="21368" cy="16834"/>
            </a:xfrm>
            <a:custGeom>
              <a:avLst/>
              <a:gdLst/>
              <a:ahLst/>
              <a:cxnLst/>
              <a:rect l="l" t="t" r="r" b="b"/>
              <a:pathLst>
                <a:path w="754" h="594" extrusionOk="0">
                  <a:moveTo>
                    <a:pt x="388" y="0"/>
                  </a:moveTo>
                  <a:cubicBezTo>
                    <a:pt x="0" y="0"/>
                    <a:pt x="0" y="594"/>
                    <a:pt x="388" y="594"/>
                  </a:cubicBezTo>
                  <a:cubicBezTo>
                    <a:pt x="753" y="594"/>
                    <a:pt x="753" y="0"/>
                    <a:pt x="3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33" name="Google Shape;5733;p42"/>
            <p:cNvSpPr/>
            <p:nvPr/>
          </p:nvSpPr>
          <p:spPr>
            <a:xfrm>
              <a:off x="4338113" y="4254190"/>
              <a:ext cx="25903" cy="20065"/>
            </a:xfrm>
            <a:custGeom>
              <a:avLst/>
              <a:gdLst/>
              <a:ahLst/>
              <a:cxnLst/>
              <a:rect l="l" t="t" r="r" b="b"/>
              <a:pathLst>
                <a:path w="914" h="708" extrusionOk="0">
                  <a:moveTo>
                    <a:pt x="457" y="0"/>
                  </a:moveTo>
                  <a:cubicBezTo>
                    <a:pt x="0" y="0"/>
                    <a:pt x="0" y="708"/>
                    <a:pt x="457" y="708"/>
                  </a:cubicBezTo>
                  <a:cubicBezTo>
                    <a:pt x="913" y="708"/>
                    <a:pt x="913" y="0"/>
                    <a:pt x="4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34" name="Google Shape;5734;p42"/>
            <p:cNvSpPr/>
            <p:nvPr/>
          </p:nvSpPr>
          <p:spPr>
            <a:xfrm>
              <a:off x="4334854" y="4212785"/>
              <a:ext cx="20093" cy="15530"/>
            </a:xfrm>
            <a:custGeom>
              <a:avLst/>
              <a:gdLst/>
              <a:ahLst/>
              <a:cxnLst/>
              <a:rect l="l" t="t" r="r" b="b"/>
              <a:pathLst>
                <a:path w="709" h="548" extrusionOk="0">
                  <a:moveTo>
                    <a:pt x="366" y="0"/>
                  </a:moveTo>
                  <a:cubicBezTo>
                    <a:pt x="1" y="0"/>
                    <a:pt x="1" y="548"/>
                    <a:pt x="366" y="548"/>
                  </a:cubicBezTo>
                  <a:cubicBezTo>
                    <a:pt x="709" y="548"/>
                    <a:pt x="709" y="0"/>
                    <a:pt x="3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35" name="Google Shape;5735;p42"/>
            <p:cNvSpPr/>
            <p:nvPr/>
          </p:nvSpPr>
          <p:spPr>
            <a:xfrm>
              <a:off x="4382749" y="4232821"/>
              <a:ext cx="14907" cy="11676"/>
            </a:xfrm>
            <a:custGeom>
              <a:avLst/>
              <a:gdLst/>
              <a:ahLst/>
              <a:cxnLst/>
              <a:rect l="l" t="t" r="r" b="b"/>
              <a:pathLst>
                <a:path w="526" h="412" extrusionOk="0">
                  <a:moveTo>
                    <a:pt x="251" y="1"/>
                  </a:moveTo>
                  <a:cubicBezTo>
                    <a:pt x="0" y="1"/>
                    <a:pt x="0" y="412"/>
                    <a:pt x="251" y="412"/>
                  </a:cubicBezTo>
                  <a:cubicBezTo>
                    <a:pt x="525" y="412"/>
                    <a:pt x="525" y="1"/>
                    <a:pt x="2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36" name="Google Shape;5736;p42"/>
            <p:cNvSpPr/>
            <p:nvPr/>
          </p:nvSpPr>
          <p:spPr>
            <a:xfrm>
              <a:off x="4135624" y="4252886"/>
              <a:ext cx="14907" cy="11676"/>
            </a:xfrm>
            <a:custGeom>
              <a:avLst/>
              <a:gdLst/>
              <a:ahLst/>
              <a:cxnLst/>
              <a:rect l="l" t="t" r="r" b="b"/>
              <a:pathLst>
                <a:path w="526" h="412" extrusionOk="0">
                  <a:moveTo>
                    <a:pt x="252" y="0"/>
                  </a:moveTo>
                  <a:cubicBezTo>
                    <a:pt x="1" y="0"/>
                    <a:pt x="1" y="411"/>
                    <a:pt x="252" y="411"/>
                  </a:cubicBezTo>
                  <a:cubicBezTo>
                    <a:pt x="526" y="411"/>
                    <a:pt x="526" y="0"/>
                    <a:pt x="2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37" name="Google Shape;5737;p42"/>
            <p:cNvSpPr/>
            <p:nvPr/>
          </p:nvSpPr>
          <p:spPr>
            <a:xfrm>
              <a:off x="4225547" y="4124789"/>
              <a:ext cx="12328" cy="10401"/>
            </a:xfrm>
            <a:custGeom>
              <a:avLst/>
              <a:gdLst/>
              <a:ahLst/>
              <a:cxnLst/>
              <a:rect l="l" t="t" r="r" b="b"/>
              <a:pathLst>
                <a:path w="435" h="367" extrusionOk="0">
                  <a:moveTo>
                    <a:pt x="229" y="1"/>
                  </a:moveTo>
                  <a:cubicBezTo>
                    <a:pt x="0" y="1"/>
                    <a:pt x="0" y="366"/>
                    <a:pt x="229" y="366"/>
                  </a:cubicBezTo>
                  <a:cubicBezTo>
                    <a:pt x="434" y="366"/>
                    <a:pt x="434" y="1"/>
                    <a:pt x="2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38" name="Google Shape;5738;p42"/>
            <p:cNvSpPr/>
            <p:nvPr/>
          </p:nvSpPr>
          <p:spPr>
            <a:xfrm>
              <a:off x="4264373" y="4083413"/>
              <a:ext cx="17486" cy="13603"/>
            </a:xfrm>
            <a:custGeom>
              <a:avLst/>
              <a:gdLst/>
              <a:ahLst/>
              <a:cxnLst/>
              <a:rect l="l" t="t" r="r" b="b"/>
              <a:pathLst>
                <a:path w="617" h="480" extrusionOk="0">
                  <a:moveTo>
                    <a:pt x="297" y="0"/>
                  </a:moveTo>
                  <a:cubicBezTo>
                    <a:pt x="0" y="0"/>
                    <a:pt x="0" y="479"/>
                    <a:pt x="297" y="479"/>
                  </a:cubicBezTo>
                  <a:cubicBezTo>
                    <a:pt x="616" y="479"/>
                    <a:pt x="616" y="0"/>
                    <a:pt x="2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39" name="Google Shape;5739;p42"/>
            <p:cNvSpPr/>
            <p:nvPr/>
          </p:nvSpPr>
          <p:spPr>
            <a:xfrm>
              <a:off x="4299287" y="4259999"/>
              <a:ext cx="21368" cy="16210"/>
            </a:xfrm>
            <a:custGeom>
              <a:avLst/>
              <a:gdLst/>
              <a:ahLst/>
              <a:cxnLst/>
              <a:rect l="l" t="t" r="r" b="b"/>
              <a:pathLst>
                <a:path w="754" h="572" extrusionOk="0">
                  <a:moveTo>
                    <a:pt x="366" y="0"/>
                  </a:moveTo>
                  <a:cubicBezTo>
                    <a:pt x="1" y="0"/>
                    <a:pt x="1" y="571"/>
                    <a:pt x="366" y="571"/>
                  </a:cubicBezTo>
                  <a:cubicBezTo>
                    <a:pt x="754" y="571"/>
                    <a:pt x="754" y="0"/>
                    <a:pt x="3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40" name="Google Shape;5740;p42"/>
            <p:cNvSpPr/>
            <p:nvPr/>
          </p:nvSpPr>
          <p:spPr>
            <a:xfrm>
              <a:off x="4719116" y="4217943"/>
              <a:ext cx="22020" cy="16862"/>
            </a:xfrm>
            <a:custGeom>
              <a:avLst/>
              <a:gdLst/>
              <a:ahLst/>
              <a:cxnLst/>
              <a:rect l="l" t="t" r="r" b="b"/>
              <a:pathLst>
                <a:path w="777" h="595" extrusionOk="0">
                  <a:moveTo>
                    <a:pt x="388" y="1"/>
                  </a:moveTo>
                  <a:cubicBezTo>
                    <a:pt x="0" y="1"/>
                    <a:pt x="0" y="594"/>
                    <a:pt x="388" y="594"/>
                  </a:cubicBezTo>
                  <a:cubicBezTo>
                    <a:pt x="776" y="594"/>
                    <a:pt x="776" y="1"/>
                    <a:pt x="3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41" name="Google Shape;5741;p42"/>
            <p:cNvSpPr/>
            <p:nvPr/>
          </p:nvSpPr>
          <p:spPr>
            <a:xfrm>
              <a:off x="4760521" y="4253538"/>
              <a:ext cx="19413" cy="14907"/>
            </a:xfrm>
            <a:custGeom>
              <a:avLst/>
              <a:gdLst/>
              <a:ahLst/>
              <a:cxnLst/>
              <a:rect l="l" t="t" r="r" b="b"/>
              <a:pathLst>
                <a:path w="685" h="526" extrusionOk="0">
                  <a:moveTo>
                    <a:pt x="342" y="0"/>
                  </a:moveTo>
                  <a:cubicBezTo>
                    <a:pt x="0" y="0"/>
                    <a:pt x="0" y="525"/>
                    <a:pt x="342" y="525"/>
                  </a:cubicBezTo>
                  <a:cubicBezTo>
                    <a:pt x="685" y="525"/>
                    <a:pt x="685" y="0"/>
                    <a:pt x="3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42" name="Google Shape;5742;p42"/>
            <p:cNvSpPr/>
            <p:nvPr/>
          </p:nvSpPr>
          <p:spPr>
            <a:xfrm>
              <a:off x="4785092" y="4227663"/>
              <a:ext cx="22672" cy="17486"/>
            </a:xfrm>
            <a:custGeom>
              <a:avLst/>
              <a:gdLst/>
              <a:ahLst/>
              <a:cxnLst/>
              <a:rect l="l" t="t" r="r" b="b"/>
              <a:pathLst>
                <a:path w="800" h="617" extrusionOk="0">
                  <a:moveTo>
                    <a:pt x="411" y="0"/>
                  </a:moveTo>
                  <a:cubicBezTo>
                    <a:pt x="0" y="0"/>
                    <a:pt x="0" y="616"/>
                    <a:pt x="411" y="616"/>
                  </a:cubicBezTo>
                  <a:cubicBezTo>
                    <a:pt x="799" y="616"/>
                    <a:pt x="799" y="0"/>
                    <a:pt x="4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43" name="Google Shape;5743;p42"/>
            <p:cNvSpPr/>
            <p:nvPr/>
          </p:nvSpPr>
          <p:spPr>
            <a:xfrm>
              <a:off x="4820658" y="4265186"/>
              <a:ext cx="21368" cy="16834"/>
            </a:xfrm>
            <a:custGeom>
              <a:avLst/>
              <a:gdLst/>
              <a:ahLst/>
              <a:cxnLst/>
              <a:rect l="l" t="t" r="r" b="b"/>
              <a:pathLst>
                <a:path w="754" h="594" extrusionOk="0">
                  <a:moveTo>
                    <a:pt x="389" y="0"/>
                  </a:moveTo>
                  <a:cubicBezTo>
                    <a:pt x="1" y="0"/>
                    <a:pt x="1" y="593"/>
                    <a:pt x="389" y="593"/>
                  </a:cubicBezTo>
                  <a:cubicBezTo>
                    <a:pt x="754" y="593"/>
                    <a:pt x="754" y="0"/>
                    <a:pt x="3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44" name="Google Shape;5744;p42"/>
            <p:cNvSpPr/>
            <p:nvPr/>
          </p:nvSpPr>
          <p:spPr>
            <a:xfrm>
              <a:off x="4853646" y="4226360"/>
              <a:ext cx="23324" cy="17486"/>
            </a:xfrm>
            <a:custGeom>
              <a:avLst/>
              <a:gdLst/>
              <a:ahLst/>
              <a:cxnLst/>
              <a:rect l="l" t="t" r="r" b="b"/>
              <a:pathLst>
                <a:path w="823" h="617" extrusionOk="0">
                  <a:moveTo>
                    <a:pt x="412" y="1"/>
                  </a:moveTo>
                  <a:cubicBezTo>
                    <a:pt x="1" y="1"/>
                    <a:pt x="1" y="617"/>
                    <a:pt x="412" y="617"/>
                  </a:cubicBezTo>
                  <a:cubicBezTo>
                    <a:pt x="823" y="617"/>
                    <a:pt x="823" y="1"/>
                    <a:pt x="4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45" name="Google Shape;5745;p42"/>
            <p:cNvSpPr/>
            <p:nvPr/>
          </p:nvSpPr>
          <p:spPr>
            <a:xfrm>
              <a:off x="4893124" y="4246425"/>
              <a:ext cx="23295" cy="18138"/>
            </a:xfrm>
            <a:custGeom>
              <a:avLst/>
              <a:gdLst/>
              <a:ahLst/>
              <a:cxnLst/>
              <a:rect l="l" t="t" r="r" b="b"/>
              <a:pathLst>
                <a:path w="822" h="640" extrusionOk="0">
                  <a:moveTo>
                    <a:pt x="411" y="0"/>
                  </a:moveTo>
                  <a:cubicBezTo>
                    <a:pt x="0" y="0"/>
                    <a:pt x="0" y="639"/>
                    <a:pt x="411" y="639"/>
                  </a:cubicBezTo>
                  <a:cubicBezTo>
                    <a:pt x="822" y="639"/>
                    <a:pt x="822" y="0"/>
                    <a:pt x="4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46" name="Google Shape;5746;p42"/>
            <p:cNvSpPr/>
            <p:nvPr/>
          </p:nvSpPr>
          <p:spPr>
            <a:xfrm>
              <a:off x="4919650" y="4193372"/>
              <a:ext cx="24599" cy="18789"/>
            </a:xfrm>
            <a:custGeom>
              <a:avLst/>
              <a:gdLst/>
              <a:ahLst/>
              <a:cxnLst/>
              <a:rect l="l" t="t" r="r" b="b"/>
              <a:pathLst>
                <a:path w="868" h="663" extrusionOk="0">
                  <a:moveTo>
                    <a:pt x="434" y="0"/>
                  </a:moveTo>
                  <a:cubicBezTo>
                    <a:pt x="0" y="0"/>
                    <a:pt x="0" y="662"/>
                    <a:pt x="434" y="662"/>
                  </a:cubicBezTo>
                  <a:cubicBezTo>
                    <a:pt x="845" y="662"/>
                    <a:pt x="867" y="0"/>
                    <a:pt x="4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47" name="Google Shape;5747;p42"/>
            <p:cNvSpPr/>
            <p:nvPr/>
          </p:nvSpPr>
          <p:spPr>
            <a:xfrm>
              <a:off x="4940338" y="4236052"/>
              <a:ext cx="22020" cy="17514"/>
            </a:xfrm>
            <a:custGeom>
              <a:avLst/>
              <a:gdLst/>
              <a:ahLst/>
              <a:cxnLst/>
              <a:rect l="l" t="t" r="r" b="b"/>
              <a:pathLst>
                <a:path w="777" h="618" extrusionOk="0">
                  <a:moveTo>
                    <a:pt x="388" y="1"/>
                  </a:moveTo>
                  <a:cubicBezTo>
                    <a:pt x="0" y="1"/>
                    <a:pt x="0" y="617"/>
                    <a:pt x="388" y="617"/>
                  </a:cubicBezTo>
                  <a:cubicBezTo>
                    <a:pt x="777" y="617"/>
                    <a:pt x="777" y="1"/>
                    <a:pt x="3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48" name="Google Shape;5748;p42"/>
            <p:cNvSpPr/>
            <p:nvPr/>
          </p:nvSpPr>
          <p:spPr>
            <a:xfrm>
              <a:off x="4733995" y="4287177"/>
              <a:ext cx="21368" cy="16182"/>
            </a:xfrm>
            <a:custGeom>
              <a:avLst/>
              <a:gdLst/>
              <a:ahLst/>
              <a:cxnLst/>
              <a:rect l="l" t="t" r="r" b="b"/>
              <a:pathLst>
                <a:path w="754" h="571" extrusionOk="0">
                  <a:moveTo>
                    <a:pt x="365" y="0"/>
                  </a:moveTo>
                  <a:cubicBezTo>
                    <a:pt x="0" y="0"/>
                    <a:pt x="0" y="571"/>
                    <a:pt x="365" y="571"/>
                  </a:cubicBezTo>
                  <a:cubicBezTo>
                    <a:pt x="753" y="571"/>
                    <a:pt x="753" y="0"/>
                    <a:pt x="3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49" name="Google Shape;5749;p42"/>
            <p:cNvSpPr/>
            <p:nvPr/>
          </p:nvSpPr>
          <p:spPr>
            <a:xfrm>
              <a:off x="4766331" y="4325323"/>
              <a:ext cx="21368" cy="16210"/>
            </a:xfrm>
            <a:custGeom>
              <a:avLst/>
              <a:gdLst/>
              <a:ahLst/>
              <a:cxnLst/>
              <a:rect l="l" t="t" r="r" b="b"/>
              <a:pathLst>
                <a:path w="754" h="572" extrusionOk="0">
                  <a:moveTo>
                    <a:pt x="366" y="1"/>
                  </a:moveTo>
                  <a:cubicBezTo>
                    <a:pt x="0" y="1"/>
                    <a:pt x="0" y="571"/>
                    <a:pt x="366" y="571"/>
                  </a:cubicBezTo>
                  <a:cubicBezTo>
                    <a:pt x="754" y="571"/>
                    <a:pt x="754" y="1"/>
                    <a:pt x="3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50" name="Google Shape;5750;p42"/>
            <p:cNvSpPr/>
            <p:nvPr/>
          </p:nvSpPr>
          <p:spPr>
            <a:xfrm>
              <a:off x="4787671" y="4300752"/>
              <a:ext cx="20093" cy="15559"/>
            </a:xfrm>
            <a:custGeom>
              <a:avLst/>
              <a:gdLst/>
              <a:ahLst/>
              <a:cxnLst/>
              <a:rect l="l" t="t" r="r" b="b"/>
              <a:pathLst>
                <a:path w="709" h="549" extrusionOk="0">
                  <a:moveTo>
                    <a:pt x="366" y="0"/>
                  </a:moveTo>
                  <a:cubicBezTo>
                    <a:pt x="1" y="0"/>
                    <a:pt x="1" y="548"/>
                    <a:pt x="366" y="548"/>
                  </a:cubicBezTo>
                  <a:cubicBezTo>
                    <a:pt x="708" y="548"/>
                    <a:pt x="708" y="0"/>
                    <a:pt x="3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51" name="Google Shape;5751;p42"/>
            <p:cNvSpPr/>
            <p:nvPr/>
          </p:nvSpPr>
          <p:spPr>
            <a:xfrm>
              <a:off x="4839419" y="4328554"/>
              <a:ext cx="22020" cy="16862"/>
            </a:xfrm>
            <a:custGeom>
              <a:avLst/>
              <a:gdLst/>
              <a:ahLst/>
              <a:cxnLst/>
              <a:rect l="l" t="t" r="r" b="b"/>
              <a:pathLst>
                <a:path w="777" h="595" extrusionOk="0">
                  <a:moveTo>
                    <a:pt x="389" y="1"/>
                  </a:moveTo>
                  <a:cubicBezTo>
                    <a:pt x="1" y="1"/>
                    <a:pt x="1" y="594"/>
                    <a:pt x="389" y="594"/>
                  </a:cubicBezTo>
                  <a:cubicBezTo>
                    <a:pt x="777" y="594"/>
                    <a:pt x="777" y="1"/>
                    <a:pt x="38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52" name="Google Shape;5752;p42"/>
            <p:cNvSpPr/>
            <p:nvPr/>
          </p:nvSpPr>
          <p:spPr>
            <a:xfrm>
              <a:off x="4860760" y="4291684"/>
              <a:ext cx="21397" cy="16862"/>
            </a:xfrm>
            <a:custGeom>
              <a:avLst/>
              <a:gdLst/>
              <a:ahLst/>
              <a:cxnLst/>
              <a:rect l="l" t="t" r="r" b="b"/>
              <a:pathLst>
                <a:path w="755" h="595" extrusionOk="0">
                  <a:moveTo>
                    <a:pt x="366" y="1"/>
                  </a:moveTo>
                  <a:cubicBezTo>
                    <a:pt x="1" y="1"/>
                    <a:pt x="1" y="594"/>
                    <a:pt x="366" y="594"/>
                  </a:cubicBezTo>
                  <a:cubicBezTo>
                    <a:pt x="754" y="594"/>
                    <a:pt x="754" y="1"/>
                    <a:pt x="3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53" name="Google Shape;5753;p42"/>
            <p:cNvSpPr/>
            <p:nvPr/>
          </p:nvSpPr>
          <p:spPr>
            <a:xfrm>
              <a:off x="4908002" y="4308517"/>
              <a:ext cx="25251" cy="19441"/>
            </a:xfrm>
            <a:custGeom>
              <a:avLst/>
              <a:gdLst/>
              <a:ahLst/>
              <a:cxnLst/>
              <a:rect l="l" t="t" r="r" b="b"/>
              <a:pathLst>
                <a:path w="891" h="686" extrusionOk="0">
                  <a:moveTo>
                    <a:pt x="434" y="0"/>
                  </a:moveTo>
                  <a:cubicBezTo>
                    <a:pt x="0" y="0"/>
                    <a:pt x="0" y="685"/>
                    <a:pt x="434" y="685"/>
                  </a:cubicBezTo>
                  <a:cubicBezTo>
                    <a:pt x="890" y="685"/>
                    <a:pt x="890" y="0"/>
                    <a:pt x="4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54" name="Google Shape;5754;p42"/>
            <p:cNvSpPr/>
            <p:nvPr/>
          </p:nvSpPr>
          <p:spPr>
            <a:xfrm>
              <a:off x="4928690" y="4284570"/>
              <a:ext cx="25251" cy="19441"/>
            </a:xfrm>
            <a:custGeom>
              <a:avLst/>
              <a:gdLst/>
              <a:ahLst/>
              <a:cxnLst/>
              <a:rect l="l" t="t" r="r" b="b"/>
              <a:pathLst>
                <a:path w="891" h="686" extrusionOk="0">
                  <a:moveTo>
                    <a:pt x="434" y="1"/>
                  </a:moveTo>
                  <a:cubicBezTo>
                    <a:pt x="1" y="1"/>
                    <a:pt x="1" y="686"/>
                    <a:pt x="434" y="686"/>
                  </a:cubicBezTo>
                  <a:cubicBezTo>
                    <a:pt x="891" y="686"/>
                    <a:pt x="891" y="1"/>
                    <a:pt x="4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55" name="Google Shape;5755;p42"/>
            <p:cNvSpPr/>
            <p:nvPr/>
          </p:nvSpPr>
          <p:spPr>
            <a:xfrm>
              <a:off x="4947452" y="4358963"/>
              <a:ext cx="25903" cy="20093"/>
            </a:xfrm>
            <a:custGeom>
              <a:avLst/>
              <a:gdLst/>
              <a:ahLst/>
              <a:cxnLst/>
              <a:rect l="l" t="t" r="r" b="b"/>
              <a:pathLst>
                <a:path w="914" h="709" extrusionOk="0">
                  <a:moveTo>
                    <a:pt x="457" y="1"/>
                  </a:moveTo>
                  <a:cubicBezTo>
                    <a:pt x="1" y="1"/>
                    <a:pt x="1" y="708"/>
                    <a:pt x="457" y="708"/>
                  </a:cubicBezTo>
                  <a:cubicBezTo>
                    <a:pt x="914" y="708"/>
                    <a:pt x="914" y="1"/>
                    <a:pt x="4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56" name="Google Shape;5756;p42"/>
            <p:cNvSpPr/>
            <p:nvPr/>
          </p:nvSpPr>
          <p:spPr>
            <a:xfrm>
              <a:off x="4867901" y="4366728"/>
              <a:ext cx="21368" cy="16210"/>
            </a:xfrm>
            <a:custGeom>
              <a:avLst/>
              <a:gdLst/>
              <a:ahLst/>
              <a:cxnLst/>
              <a:rect l="l" t="t" r="r" b="b"/>
              <a:pathLst>
                <a:path w="754" h="572" extrusionOk="0">
                  <a:moveTo>
                    <a:pt x="388" y="1"/>
                  </a:moveTo>
                  <a:cubicBezTo>
                    <a:pt x="23" y="1"/>
                    <a:pt x="0" y="571"/>
                    <a:pt x="388" y="571"/>
                  </a:cubicBezTo>
                  <a:cubicBezTo>
                    <a:pt x="753" y="571"/>
                    <a:pt x="753" y="1"/>
                    <a:pt x="3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57" name="Google Shape;5757;p42"/>
            <p:cNvSpPr/>
            <p:nvPr/>
          </p:nvSpPr>
          <p:spPr>
            <a:xfrm>
              <a:off x="4873059" y="4392602"/>
              <a:ext cx="23324" cy="18138"/>
            </a:xfrm>
            <a:custGeom>
              <a:avLst/>
              <a:gdLst/>
              <a:ahLst/>
              <a:cxnLst/>
              <a:rect l="l" t="t" r="r" b="b"/>
              <a:pathLst>
                <a:path w="823" h="640" extrusionOk="0">
                  <a:moveTo>
                    <a:pt x="411" y="1"/>
                  </a:moveTo>
                  <a:cubicBezTo>
                    <a:pt x="1" y="1"/>
                    <a:pt x="1" y="640"/>
                    <a:pt x="411" y="640"/>
                  </a:cubicBezTo>
                  <a:cubicBezTo>
                    <a:pt x="822" y="640"/>
                    <a:pt x="822" y="1"/>
                    <a:pt x="4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58" name="Google Shape;5758;p42"/>
            <p:cNvSpPr/>
            <p:nvPr/>
          </p:nvSpPr>
          <p:spPr>
            <a:xfrm>
              <a:off x="4794132" y="4362193"/>
              <a:ext cx="23324" cy="18138"/>
            </a:xfrm>
            <a:custGeom>
              <a:avLst/>
              <a:gdLst/>
              <a:ahLst/>
              <a:cxnLst/>
              <a:rect l="l" t="t" r="r" b="b"/>
              <a:pathLst>
                <a:path w="823" h="640" extrusionOk="0">
                  <a:moveTo>
                    <a:pt x="412" y="1"/>
                  </a:moveTo>
                  <a:cubicBezTo>
                    <a:pt x="1" y="1"/>
                    <a:pt x="1" y="640"/>
                    <a:pt x="412" y="640"/>
                  </a:cubicBezTo>
                  <a:cubicBezTo>
                    <a:pt x="823" y="640"/>
                    <a:pt x="823" y="1"/>
                    <a:pt x="4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59" name="Google Shape;5759;p42"/>
            <p:cNvSpPr/>
            <p:nvPr/>
          </p:nvSpPr>
          <p:spPr>
            <a:xfrm>
              <a:off x="4798667" y="4415898"/>
              <a:ext cx="16210" cy="12300"/>
            </a:xfrm>
            <a:custGeom>
              <a:avLst/>
              <a:gdLst/>
              <a:ahLst/>
              <a:cxnLst/>
              <a:rect l="l" t="t" r="r" b="b"/>
              <a:pathLst>
                <a:path w="572" h="434" extrusionOk="0">
                  <a:moveTo>
                    <a:pt x="275" y="0"/>
                  </a:moveTo>
                  <a:cubicBezTo>
                    <a:pt x="1" y="0"/>
                    <a:pt x="1" y="434"/>
                    <a:pt x="275" y="434"/>
                  </a:cubicBezTo>
                  <a:cubicBezTo>
                    <a:pt x="571" y="434"/>
                    <a:pt x="571" y="0"/>
                    <a:pt x="2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60" name="Google Shape;5760;p42"/>
            <p:cNvSpPr/>
            <p:nvPr/>
          </p:nvSpPr>
          <p:spPr>
            <a:xfrm>
              <a:off x="4754683" y="4383562"/>
              <a:ext cx="11676" cy="9069"/>
            </a:xfrm>
            <a:custGeom>
              <a:avLst/>
              <a:gdLst/>
              <a:ahLst/>
              <a:cxnLst/>
              <a:rect l="l" t="t" r="r" b="b"/>
              <a:pathLst>
                <a:path w="412" h="320" extrusionOk="0">
                  <a:moveTo>
                    <a:pt x="206" y="0"/>
                  </a:moveTo>
                  <a:cubicBezTo>
                    <a:pt x="1" y="0"/>
                    <a:pt x="1" y="320"/>
                    <a:pt x="206" y="320"/>
                  </a:cubicBezTo>
                  <a:cubicBezTo>
                    <a:pt x="411" y="320"/>
                    <a:pt x="411" y="0"/>
                    <a:pt x="2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61" name="Google Shape;5761;p42"/>
            <p:cNvSpPr/>
            <p:nvPr/>
          </p:nvSpPr>
          <p:spPr>
            <a:xfrm>
              <a:off x="4766982" y="4431428"/>
              <a:ext cx="5186" cy="3911"/>
            </a:xfrm>
            <a:custGeom>
              <a:avLst/>
              <a:gdLst/>
              <a:ahLst/>
              <a:cxnLst/>
              <a:rect l="l" t="t" r="r" b="b"/>
              <a:pathLst>
                <a:path w="183" h="138" extrusionOk="0">
                  <a:moveTo>
                    <a:pt x="92" y="0"/>
                  </a:moveTo>
                  <a:cubicBezTo>
                    <a:pt x="0" y="0"/>
                    <a:pt x="0" y="137"/>
                    <a:pt x="92" y="137"/>
                  </a:cubicBezTo>
                  <a:cubicBezTo>
                    <a:pt x="183" y="137"/>
                    <a:pt x="183" y="0"/>
                    <a:pt x="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62" name="Google Shape;5762;p42"/>
            <p:cNvSpPr/>
            <p:nvPr/>
          </p:nvSpPr>
          <p:spPr>
            <a:xfrm>
              <a:off x="4836189" y="4451464"/>
              <a:ext cx="20093" cy="14907"/>
            </a:xfrm>
            <a:custGeom>
              <a:avLst/>
              <a:gdLst/>
              <a:ahLst/>
              <a:cxnLst/>
              <a:rect l="l" t="t" r="r" b="b"/>
              <a:pathLst>
                <a:path w="709" h="526" extrusionOk="0">
                  <a:moveTo>
                    <a:pt x="366" y="1"/>
                  </a:moveTo>
                  <a:cubicBezTo>
                    <a:pt x="23" y="1"/>
                    <a:pt x="1" y="526"/>
                    <a:pt x="366" y="526"/>
                  </a:cubicBezTo>
                  <a:cubicBezTo>
                    <a:pt x="708" y="526"/>
                    <a:pt x="708" y="1"/>
                    <a:pt x="3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63" name="Google Shape;5763;p42"/>
            <p:cNvSpPr/>
            <p:nvPr/>
          </p:nvSpPr>
          <p:spPr>
            <a:xfrm>
              <a:off x="4839419" y="4406829"/>
              <a:ext cx="20745" cy="16210"/>
            </a:xfrm>
            <a:custGeom>
              <a:avLst/>
              <a:gdLst/>
              <a:ahLst/>
              <a:cxnLst/>
              <a:rect l="l" t="t" r="r" b="b"/>
              <a:pathLst>
                <a:path w="732" h="572" extrusionOk="0">
                  <a:moveTo>
                    <a:pt x="366" y="1"/>
                  </a:moveTo>
                  <a:cubicBezTo>
                    <a:pt x="1" y="1"/>
                    <a:pt x="1" y="571"/>
                    <a:pt x="366" y="571"/>
                  </a:cubicBezTo>
                  <a:cubicBezTo>
                    <a:pt x="731" y="571"/>
                    <a:pt x="731" y="1"/>
                    <a:pt x="3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64" name="Google Shape;5764;p42"/>
            <p:cNvSpPr/>
            <p:nvPr/>
          </p:nvSpPr>
          <p:spPr>
            <a:xfrm>
              <a:off x="4929881" y="4432363"/>
              <a:ext cx="18251" cy="17089"/>
            </a:xfrm>
            <a:custGeom>
              <a:avLst/>
              <a:gdLst/>
              <a:ahLst/>
              <a:cxnLst/>
              <a:rect l="l" t="t" r="r" b="b"/>
              <a:pathLst>
                <a:path w="644" h="603" extrusionOk="0">
                  <a:moveTo>
                    <a:pt x="315" y="1"/>
                  </a:moveTo>
                  <a:cubicBezTo>
                    <a:pt x="195" y="1"/>
                    <a:pt x="80" y="67"/>
                    <a:pt x="50" y="218"/>
                  </a:cubicBezTo>
                  <a:cubicBezTo>
                    <a:pt x="50" y="218"/>
                    <a:pt x="50" y="218"/>
                    <a:pt x="50" y="241"/>
                  </a:cubicBezTo>
                  <a:cubicBezTo>
                    <a:pt x="1" y="475"/>
                    <a:pt x="177" y="603"/>
                    <a:pt x="350" y="603"/>
                  </a:cubicBezTo>
                  <a:cubicBezTo>
                    <a:pt x="498" y="603"/>
                    <a:pt x="643" y="509"/>
                    <a:pt x="643" y="310"/>
                  </a:cubicBezTo>
                  <a:cubicBezTo>
                    <a:pt x="643" y="310"/>
                    <a:pt x="643" y="310"/>
                    <a:pt x="643" y="287"/>
                  </a:cubicBezTo>
                  <a:cubicBezTo>
                    <a:pt x="631" y="108"/>
                    <a:pt x="468" y="1"/>
                    <a:pt x="3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65" name="Google Shape;5765;p42"/>
            <p:cNvSpPr/>
            <p:nvPr/>
          </p:nvSpPr>
          <p:spPr>
            <a:xfrm>
              <a:off x="4935152" y="4401671"/>
              <a:ext cx="17514" cy="13603"/>
            </a:xfrm>
            <a:custGeom>
              <a:avLst/>
              <a:gdLst/>
              <a:ahLst/>
              <a:cxnLst/>
              <a:rect l="l" t="t" r="r" b="b"/>
              <a:pathLst>
                <a:path w="618" h="480" extrusionOk="0">
                  <a:moveTo>
                    <a:pt x="320" y="0"/>
                  </a:moveTo>
                  <a:cubicBezTo>
                    <a:pt x="1" y="0"/>
                    <a:pt x="1" y="479"/>
                    <a:pt x="320" y="479"/>
                  </a:cubicBezTo>
                  <a:cubicBezTo>
                    <a:pt x="617" y="479"/>
                    <a:pt x="617" y="0"/>
                    <a:pt x="3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66" name="Google Shape;5766;p42"/>
            <p:cNvSpPr/>
            <p:nvPr/>
          </p:nvSpPr>
          <p:spPr>
            <a:xfrm>
              <a:off x="4974630" y="4423663"/>
              <a:ext cx="21368" cy="16834"/>
            </a:xfrm>
            <a:custGeom>
              <a:avLst/>
              <a:gdLst/>
              <a:ahLst/>
              <a:cxnLst/>
              <a:rect l="l" t="t" r="r" b="b"/>
              <a:pathLst>
                <a:path w="754" h="594" extrusionOk="0">
                  <a:moveTo>
                    <a:pt x="365" y="0"/>
                  </a:moveTo>
                  <a:cubicBezTo>
                    <a:pt x="0" y="0"/>
                    <a:pt x="0" y="594"/>
                    <a:pt x="365" y="594"/>
                  </a:cubicBezTo>
                  <a:cubicBezTo>
                    <a:pt x="753" y="594"/>
                    <a:pt x="753" y="0"/>
                    <a:pt x="3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67" name="Google Shape;5767;p42"/>
            <p:cNvSpPr/>
            <p:nvPr/>
          </p:nvSpPr>
          <p:spPr>
            <a:xfrm>
              <a:off x="4259838" y="4384837"/>
              <a:ext cx="8417" cy="6490"/>
            </a:xfrm>
            <a:custGeom>
              <a:avLst/>
              <a:gdLst/>
              <a:ahLst/>
              <a:cxnLst/>
              <a:rect l="l" t="t" r="r" b="b"/>
              <a:pathLst>
                <a:path w="297" h="229" extrusionOk="0">
                  <a:moveTo>
                    <a:pt x="160" y="1"/>
                  </a:moveTo>
                  <a:cubicBezTo>
                    <a:pt x="0" y="1"/>
                    <a:pt x="0" y="229"/>
                    <a:pt x="160" y="229"/>
                  </a:cubicBezTo>
                  <a:cubicBezTo>
                    <a:pt x="297" y="229"/>
                    <a:pt x="297" y="1"/>
                    <a:pt x="1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68" name="Google Shape;5768;p42"/>
            <p:cNvSpPr/>
            <p:nvPr/>
          </p:nvSpPr>
          <p:spPr>
            <a:xfrm>
              <a:off x="4167336" y="4333740"/>
              <a:ext cx="19413" cy="14907"/>
            </a:xfrm>
            <a:custGeom>
              <a:avLst/>
              <a:gdLst/>
              <a:ahLst/>
              <a:cxnLst/>
              <a:rect l="l" t="t" r="r" b="b"/>
              <a:pathLst>
                <a:path w="685" h="526" extrusionOk="0">
                  <a:moveTo>
                    <a:pt x="343" y="1"/>
                  </a:moveTo>
                  <a:cubicBezTo>
                    <a:pt x="0" y="1"/>
                    <a:pt x="0" y="525"/>
                    <a:pt x="343" y="525"/>
                  </a:cubicBezTo>
                  <a:cubicBezTo>
                    <a:pt x="685" y="525"/>
                    <a:pt x="685" y="1"/>
                    <a:pt x="3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69" name="Google Shape;5769;p42"/>
            <p:cNvSpPr/>
            <p:nvPr/>
          </p:nvSpPr>
          <p:spPr>
            <a:xfrm>
              <a:off x="4215854" y="4290408"/>
              <a:ext cx="20065" cy="16182"/>
            </a:xfrm>
            <a:custGeom>
              <a:avLst/>
              <a:gdLst/>
              <a:ahLst/>
              <a:cxnLst/>
              <a:rect l="l" t="t" r="r" b="b"/>
              <a:pathLst>
                <a:path w="708" h="571" extrusionOk="0">
                  <a:moveTo>
                    <a:pt x="342" y="0"/>
                  </a:moveTo>
                  <a:cubicBezTo>
                    <a:pt x="0" y="0"/>
                    <a:pt x="0" y="571"/>
                    <a:pt x="342" y="571"/>
                  </a:cubicBezTo>
                  <a:cubicBezTo>
                    <a:pt x="708" y="571"/>
                    <a:pt x="708" y="0"/>
                    <a:pt x="3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70" name="Google Shape;5770;p42"/>
            <p:cNvSpPr/>
            <p:nvPr/>
          </p:nvSpPr>
          <p:spPr>
            <a:xfrm>
              <a:off x="4315470" y="4292335"/>
              <a:ext cx="17486" cy="13632"/>
            </a:xfrm>
            <a:custGeom>
              <a:avLst/>
              <a:gdLst/>
              <a:ahLst/>
              <a:cxnLst/>
              <a:rect l="l" t="t" r="r" b="b"/>
              <a:pathLst>
                <a:path w="617" h="481" extrusionOk="0">
                  <a:moveTo>
                    <a:pt x="297" y="1"/>
                  </a:moveTo>
                  <a:cubicBezTo>
                    <a:pt x="0" y="1"/>
                    <a:pt x="0" y="480"/>
                    <a:pt x="297" y="480"/>
                  </a:cubicBezTo>
                  <a:cubicBezTo>
                    <a:pt x="616" y="480"/>
                    <a:pt x="616" y="1"/>
                    <a:pt x="2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71" name="Google Shape;5771;p42"/>
            <p:cNvSpPr/>
            <p:nvPr/>
          </p:nvSpPr>
          <p:spPr>
            <a:xfrm>
              <a:off x="4195138" y="4210178"/>
              <a:ext cx="14255" cy="11024"/>
            </a:xfrm>
            <a:custGeom>
              <a:avLst/>
              <a:gdLst/>
              <a:ahLst/>
              <a:cxnLst/>
              <a:rect l="l" t="t" r="r" b="b"/>
              <a:pathLst>
                <a:path w="503" h="389" extrusionOk="0">
                  <a:moveTo>
                    <a:pt x="252" y="1"/>
                  </a:moveTo>
                  <a:cubicBezTo>
                    <a:pt x="1" y="1"/>
                    <a:pt x="1" y="389"/>
                    <a:pt x="252" y="389"/>
                  </a:cubicBezTo>
                  <a:cubicBezTo>
                    <a:pt x="503" y="389"/>
                    <a:pt x="503" y="1"/>
                    <a:pt x="2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72" name="Google Shape;5772;p42"/>
            <p:cNvSpPr/>
            <p:nvPr/>
          </p:nvSpPr>
          <p:spPr>
            <a:xfrm>
              <a:off x="4264996" y="4157154"/>
              <a:ext cx="10401" cy="7793"/>
            </a:xfrm>
            <a:custGeom>
              <a:avLst/>
              <a:gdLst/>
              <a:ahLst/>
              <a:cxnLst/>
              <a:rect l="l" t="t" r="r" b="b"/>
              <a:pathLst>
                <a:path w="367" h="275" extrusionOk="0">
                  <a:moveTo>
                    <a:pt x="183" y="0"/>
                  </a:moveTo>
                  <a:cubicBezTo>
                    <a:pt x="1" y="0"/>
                    <a:pt x="1" y="274"/>
                    <a:pt x="183" y="274"/>
                  </a:cubicBezTo>
                  <a:cubicBezTo>
                    <a:pt x="366" y="274"/>
                    <a:pt x="366" y="0"/>
                    <a:pt x="1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73" name="Google Shape;5773;p42"/>
            <p:cNvSpPr/>
            <p:nvPr/>
          </p:nvSpPr>
          <p:spPr>
            <a:xfrm>
              <a:off x="4177567" y="4166392"/>
              <a:ext cx="10259" cy="7198"/>
            </a:xfrm>
            <a:custGeom>
              <a:avLst/>
              <a:gdLst/>
              <a:ahLst/>
              <a:cxnLst/>
              <a:rect l="l" t="t" r="r" b="b"/>
              <a:pathLst>
                <a:path w="362" h="254" extrusionOk="0">
                  <a:moveTo>
                    <a:pt x="175" y="0"/>
                  </a:moveTo>
                  <a:cubicBezTo>
                    <a:pt x="80" y="0"/>
                    <a:pt x="1" y="127"/>
                    <a:pt x="96" y="222"/>
                  </a:cubicBezTo>
                  <a:cubicBezTo>
                    <a:pt x="118" y="244"/>
                    <a:pt x="142" y="253"/>
                    <a:pt x="166" y="253"/>
                  </a:cubicBezTo>
                  <a:cubicBezTo>
                    <a:pt x="267" y="253"/>
                    <a:pt x="362" y="90"/>
                    <a:pt x="233" y="17"/>
                  </a:cubicBezTo>
                  <a:cubicBezTo>
                    <a:pt x="214" y="5"/>
                    <a:pt x="194" y="0"/>
                    <a:pt x="1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74" name="Google Shape;5774;p42"/>
            <p:cNvSpPr/>
            <p:nvPr/>
          </p:nvSpPr>
          <p:spPr>
            <a:xfrm>
              <a:off x="4124628" y="4210829"/>
              <a:ext cx="16210" cy="12328"/>
            </a:xfrm>
            <a:custGeom>
              <a:avLst/>
              <a:gdLst/>
              <a:ahLst/>
              <a:cxnLst/>
              <a:rect l="l" t="t" r="r" b="b"/>
              <a:pathLst>
                <a:path w="572" h="435" extrusionOk="0">
                  <a:moveTo>
                    <a:pt x="275" y="1"/>
                  </a:moveTo>
                  <a:cubicBezTo>
                    <a:pt x="1" y="1"/>
                    <a:pt x="1" y="434"/>
                    <a:pt x="275" y="434"/>
                  </a:cubicBezTo>
                  <a:cubicBezTo>
                    <a:pt x="571" y="434"/>
                    <a:pt x="571" y="1"/>
                    <a:pt x="2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75" name="Google Shape;5775;p42"/>
            <p:cNvSpPr/>
            <p:nvPr/>
          </p:nvSpPr>
          <p:spPr>
            <a:xfrm>
              <a:off x="4297984" y="4214712"/>
              <a:ext cx="16862" cy="12980"/>
            </a:xfrm>
            <a:custGeom>
              <a:avLst/>
              <a:gdLst/>
              <a:ahLst/>
              <a:cxnLst/>
              <a:rect l="l" t="t" r="r" b="b"/>
              <a:pathLst>
                <a:path w="595" h="458" extrusionOk="0">
                  <a:moveTo>
                    <a:pt x="298" y="1"/>
                  </a:moveTo>
                  <a:cubicBezTo>
                    <a:pt x="1" y="1"/>
                    <a:pt x="1" y="457"/>
                    <a:pt x="298" y="457"/>
                  </a:cubicBezTo>
                  <a:cubicBezTo>
                    <a:pt x="594" y="457"/>
                    <a:pt x="594" y="1"/>
                    <a:pt x="29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76" name="Google Shape;5776;p42"/>
            <p:cNvSpPr/>
            <p:nvPr/>
          </p:nvSpPr>
          <p:spPr>
            <a:xfrm>
              <a:off x="5589154" y="2541433"/>
              <a:ext cx="401719" cy="536108"/>
            </a:xfrm>
            <a:custGeom>
              <a:avLst/>
              <a:gdLst/>
              <a:ahLst/>
              <a:cxnLst/>
              <a:rect l="l" t="t" r="r" b="b"/>
              <a:pathLst>
                <a:path w="14175" h="18917" extrusionOk="0">
                  <a:moveTo>
                    <a:pt x="11677" y="0"/>
                  </a:moveTo>
                  <a:cubicBezTo>
                    <a:pt x="10969" y="0"/>
                    <a:pt x="10280" y="353"/>
                    <a:pt x="9884" y="999"/>
                  </a:cubicBezTo>
                  <a:lnTo>
                    <a:pt x="46" y="17114"/>
                  </a:lnTo>
                  <a:cubicBezTo>
                    <a:pt x="0" y="17205"/>
                    <a:pt x="23" y="17319"/>
                    <a:pt x="114" y="17365"/>
                  </a:cubicBezTo>
                  <a:lnTo>
                    <a:pt x="2465" y="18894"/>
                  </a:lnTo>
                  <a:cubicBezTo>
                    <a:pt x="2496" y="18909"/>
                    <a:pt x="2529" y="18917"/>
                    <a:pt x="2561" y="18917"/>
                  </a:cubicBezTo>
                  <a:cubicBezTo>
                    <a:pt x="2625" y="18917"/>
                    <a:pt x="2686" y="18886"/>
                    <a:pt x="2716" y="18826"/>
                  </a:cubicBezTo>
                  <a:lnTo>
                    <a:pt x="13444" y="3510"/>
                  </a:lnTo>
                  <a:cubicBezTo>
                    <a:pt x="14175" y="2483"/>
                    <a:pt x="13901" y="1022"/>
                    <a:pt x="12828" y="337"/>
                  </a:cubicBezTo>
                  <a:cubicBezTo>
                    <a:pt x="12470" y="109"/>
                    <a:pt x="12070" y="0"/>
                    <a:pt x="11677" y="0"/>
                  </a:cubicBezTo>
                  <a:close/>
                </a:path>
              </a:pathLst>
            </a:custGeom>
            <a:solidFill>
              <a:srgbClr val="9F4C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77" name="Google Shape;5777;p42"/>
            <p:cNvSpPr/>
            <p:nvPr/>
          </p:nvSpPr>
          <p:spPr>
            <a:xfrm>
              <a:off x="5519636" y="3005869"/>
              <a:ext cx="158817" cy="258177"/>
            </a:xfrm>
            <a:custGeom>
              <a:avLst/>
              <a:gdLst/>
              <a:ahLst/>
              <a:cxnLst/>
              <a:rect l="l" t="t" r="r" b="b"/>
              <a:pathLst>
                <a:path w="5604" h="9110" extrusionOk="0">
                  <a:moveTo>
                    <a:pt x="4570" y="0"/>
                  </a:moveTo>
                  <a:cubicBezTo>
                    <a:pt x="3547" y="0"/>
                    <a:pt x="1224" y="1456"/>
                    <a:pt x="673" y="2620"/>
                  </a:cubicBezTo>
                  <a:cubicBezTo>
                    <a:pt x="330" y="3351"/>
                    <a:pt x="376" y="4172"/>
                    <a:pt x="490" y="4971"/>
                  </a:cubicBezTo>
                  <a:cubicBezTo>
                    <a:pt x="582" y="5770"/>
                    <a:pt x="787" y="6546"/>
                    <a:pt x="696" y="7345"/>
                  </a:cubicBezTo>
                  <a:cubicBezTo>
                    <a:pt x="650" y="7893"/>
                    <a:pt x="445" y="8441"/>
                    <a:pt x="102" y="8851"/>
                  </a:cubicBezTo>
                  <a:cubicBezTo>
                    <a:pt x="0" y="8953"/>
                    <a:pt x="80" y="9110"/>
                    <a:pt x="212" y="9110"/>
                  </a:cubicBezTo>
                  <a:cubicBezTo>
                    <a:pt x="228" y="9110"/>
                    <a:pt x="245" y="9107"/>
                    <a:pt x="262" y="9103"/>
                  </a:cubicBezTo>
                  <a:cubicBezTo>
                    <a:pt x="1814" y="8532"/>
                    <a:pt x="3092" y="7277"/>
                    <a:pt x="3914" y="5816"/>
                  </a:cubicBezTo>
                  <a:cubicBezTo>
                    <a:pt x="4462" y="4880"/>
                    <a:pt x="4804" y="3647"/>
                    <a:pt x="5078" y="2597"/>
                  </a:cubicBezTo>
                  <a:cubicBezTo>
                    <a:pt x="5215" y="2050"/>
                    <a:pt x="5352" y="1707"/>
                    <a:pt x="5466" y="1159"/>
                  </a:cubicBezTo>
                  <a:cubicBezTo>
                    <a:pt x="5603" y="406"/>
                    <a:pt x="5580" y="475"/>
                    <a:pt x="4873" y="64"/>
                  </a:cubicBezTo>
                  <a:cubicBezTo>
                    <a:pt x="4793" y="20"/>
                    <a:pt x="4691" y="0"/>
                    <a:pt x="45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78" name="Google Shape;5778;p42"/>
            <p:cNvSpPr/>
            <p:nvPr/>
          </p:nvSpPr>
          <p:spPr>
            <a:xfrm>
              <a:off x="5587851" y="2973363"/>
              <a:ext cx="113218" cy="106133"/>
            </a:xfrm>
            <a:custGeom>
              <a:avLst/>
              <a:gdLst/>
              <a:ahLst/>
              <a:cxnLst/>
              <a:rect l="l" t="t" r="r" b="b"/>
              <a:pathLst>
                <a:path w="3995" h="3745" extrusionOk="0">
                  <a:moveTo>
                    <a:pt x="1210" y="1"/>
                  </a:moveTo>
                  <a:lnTo>
                    <a:pt x="1" y="2032"/>
                  </a:lnTo>
                  <a:cubicBezTo>
                    <a:pt x="1" y="2032"/>
                    <a:pt x="708" y="2284"/>
                    <a:pt x="1439" y="2740"/>
                  </a:cubicBezTo>
                  <a:cubicBezTo>
                    <a:pt x="2306" y="3265"/>
                    <a:pt x="2671" y="3744"/>
                    <a:pt x="2671" y="3744"/>
                  </a:cubicBezTo>
                  <a:lnTo>
                    <a:pt x="3995" y="1850"/>
                  </a:lnTo>
                  <a:cubicBezTo>
                    <a:pt x="3995" y="1850"/>
                    <a:pt x="3675" y="1348"/>
                    <a:pt x="2717" y="731"/>
                  </a:cubicBezTo>
                  <a:cubicBezTo>
                    <a:pt x="1872" y="184"/>
                    <a:pt x="1210" y="1"/>
                    <a:pt x="12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79" name="Google Shape;5779;p42"/>
            <p:cNvSpPr/>
            <p:nvPr/>
          </p:nvSpPr>
          <p:spPr>
            <a:xfrm>
              <a:off x="5628603" y="2552259"/>
              <a:ext cx="361618" cy="525282"/>
            </a:xfrm>
            <a:custGeom>
              <a:avLst/>
              <a:gdLst/>
              <a:ahLst/>
              <a:cxnLst/>
              <a:rect l="l" t="t" r="r" b="b"/>
              <a:pathLst>
                <a:path w="12760" h="18535" extrusionOk="0">
                  <a:moveTo>
                    <a:pt x="11505" y="1"/>
                  </a:moveTo>
                  <a:lnTo>
                    <a:pt x="1" y="17827"/>
                  </a:lnTo>
                  <a:lnTo>
                    <a:pt x="1073" y="18512"/>
                  </a:lnTo>
                  <a:cubicBezTo>
                    <a:pt x="1104" y="18527"/>
                    <a:pt x="1137" y="18535"/>
                    <a:pt x="1169" y="18535"/>
                  </a:cubicBezTo>
                  <a:cubicBezTo>
                    <a:pt x="1233" y="18535"/>
                    <a:pt x="1294" y="18504"/>
                    <a:pt x="1324" y="18444"/>
                  </a:cubicBezTo>
                  <a:lnTo>
                    <a:pt x="12052" y="3128"/>
                  </a:lnTo>
                  <a:cubicBezTo>
                    <a:pt x="12760" y="2123"/>
                    <a:pt x="12509" y="708"/>
                    <a:pt x="11505" y="1"/>
                  </a:cubicBezTo>
                  <a:close/>
                </a:path>
              </a:pathLst>
            </a:custGeom>
            <a:solidFill>
              <a:srgbClr val="0C0044">
                <a:alpha val="58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80" name="Google Shape;5780;p42"/>
            <p:cNvSpPr/>
            <p:nvPr/>
          </p:nvSpPr>
          <p:spPr>
            <a:xfrm>
              <a:off x="4625311" y="1541853"/>
              <a:ext cx="709010" cy="585448"/>
            </a:xfrm>
            <a:custGeom>
              <a:avLst/>
              <a:gdLst/>
              <a:ahLst/>
              <a:cxnLst/>
              <a:rect l="l" t="t" r="r" b="b"/>
              <a:pathLst>
                <a:path w="25018" h="20658" extrusionOk="0">
                  <a:moveTo>
                    <a:pt x="17873" y="4543"/>
                  </a:moveTo>
                  <a:lnTo>
                    <a:pt x="8537" y="15682"/>
                  </a:lnTo>
                  <a:lnTo>
                    <a:pt x="4474" y="8263"/>
                  </a:lnTo>
                  <a:lnTo>
                    <a:pt x="17873" y="4543"/>
                  </a:lnTo>
                  <a:close/>
                  <a:moveTo>
                    <a:pt x="25017" y="1"/>
                  </a:moveTo>
                  <a:lnTo>
                    <a:pt x="1" y="6095"/>
                  </a:lnTo>
                  <a:lnTo>
                    <a:pt x="7989" y="20658"/>
                  </a:lnTo>
                  <a:lnTo>
                    <a:pt x="2501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81" name="Google Shape;5781;p42"/>
            <p:cNvSpPr/>
            <p:nvPr/>
          </p:nvSpPr>
          <p:spPr>
            <a:xfrm>
              <a:off x="4667367" y="1703958"/>
              <a:ext cx="29134" cy="52032"/>
            </a:xfrm>
            <a:custGeom>
              <a:avLst/>
              <a:gdLst/>
              <a:ahLst/>
              <a:cxnLst/>
              <a:rect l="l" t="t" r="r" b="b"/>
              <a:pathLst>
                <a:path w="1028" h="1836" extrusionOk="0">
                  <a:moveTo>
                    <a:pt x="105" y="1"/>
                  </a:moveTo>
                  <a:cubicBezTo>
                    <a:pt x="93" y="1"/>
                    <a:pt x="81" y="4"/>
                    <a:pt x="69" y="10"/>
                  </a:cubicBezTo>
                  <a:cubicBezTo>
                    <a:pt x="23" y="33"/>
                    <a:pt x="0" y="101"/>
                    <a:pt x="23" y="147"/>
                  </a:cubicBezTo>
                  <a:lnTo>
                    <a:pt x="845" y="1790"/>
                  </a:lnTo>
                  <a:cubicBezTo>
                    <a:pt x="845" y="1813"/>
                    <a:pt x="868" y="1813"/>
                    <a:pt x="890" y="1836"/>
                  </a:cubicBezTo>
                  <a:lnTo>
                    <a:pt x="959" y="1836"/>
                  </a:lnTo>
                  <a:cubicBezTo>
                    <a:pt x="1004" y="1813"/>
                    <a:pt x="1027" y="1745"/>
                    <a:pt x="1004" y="1699"/>
                  </a:cubicBezTo>
                  <a:lnTo>
                    <a:pt x="183" y="55"/>
                  </a:lnTo>
                  <a:cubicBezTo>
                    <a:pt x="166" y="22"/>
                    <a:pt x="137" y="1"/>
                    <a:pt x="105" y="1"/>
                  </a:cubicBezTo>
                  <a:close/>
                </a:path>
              </a:pathLst>
            </a:custGeom>
            <a:solidFill>
              <a:srgbClr val="E8C0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82" name="Google Shape;5782;p42"/>
            <p:cNvSpPr/>
            <p:nvPr/>
          </p:nvSpPr>
          <p:spPr>
            <a:xfrm>
              <a:off x="4755987" y="1684404"/>
              <a:ext cx="29134" cy="51550"/>
            </a:xfrm>
            <a:custGeom>
              <a:avLst/>
              <a:gdLst/>
              <a:ahLst/>
              <a:cxnLst/>
              <a:rect l="l" t="t" r="r" b="b"/>
              <a:pathLst>
                <a:path w="1028" h="1819" extrusionOk="0">
                  <a:moveTo>
                    <a:pt x="125" y="0"/>
                  </a:moveTo>
                  <a:cubicBezTo>
                    <a:pt x="107" y="0"/>
                    <a:pt x="88" y="6"/>
                    <a:pt x="69" y="15"/>
                  </a:cubicBezTo>
                  <a:cubicBezTo>
                    <a:pt x="23" y="38"/>
                    <a:pt x="0" y="84"/>
                    <a:pt x="23" y="129"/>
                  </a:cubicBezTo>
                  <a:lnTo>
                    <a:pt x="845" y="1773"/>
                  </a:lnTo>
                  <a:cubicBezTo>
                    <a:pt x="845" y="1795"/>
                    <a:pt x="868" y="1795"/>
                    <a:pt x="890" y="1818"/>
                  </a:cubicBezTo>
                  <a:lnTo>
                    <a:pt x="982" y="1818"/>
                  </a:lnTo>
                  <a:cubicBezTo>
                    <a:pt x="1027" y="1795"/>
                    <a:pt x="1027" y="1727"/>
                    <a:pt x="1005" y="1681"/>
                  </a:cubicBezTo>
                  <a:lnTo>
                    <a:pt x="206" y="38"/>
                  </a:lnTo>
                  <a:cubicBezTo>
                    <a:pt x="179" y="11"/>
                    <a:pt x="152" y="0"/>
                    <a:pt x="125" y="0"/>
                  </a:cubicBezTo>
                  <a:close/>
                </a:path>
              </a:pathLst>
            </a:custGeom>
            <a:solidFill>
              <a:srgbClr val="E8C0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83" name="Google Shape;5783;p42"/>
            <p:cNvSpPr/>
            <p:nvPr/>
          </p:nvSpPr>
          <p:spPr>
            <a:xfrm>
              <a:off x="4842650" y="1662582"/>
              <a:ext cx="29134" cy="51380"/>
            </a:xfrm>
            <a:custGeom>
              <a:avLst/>
              <a:gdLst/>
              <a:ahLst/>
              <a:cxnLst/>
              <a:rect l="l" t="t" r="r" b="b"/>
              <a:pathLst>
                <a:path w="1028" h="1813" extrusionOk="0">
                  <a:moveTo>
                    <a:pt x="87" y="0"/>
                  </a:moveTo>
                  <a:cubicBezTo>
                    <a:pt x="73" y="0"/>
                    <a:pt x="59" y="3"/>
                    <a:pt x="46" y="9"/>
                  </a:cubicBezTo>
                  <a:cubicBezTo>
                    <a:pt x="1" y="32"/>
                    <a:pt x="1" y="77"/>
                    <a:pt x="24" y="123"/>
                  </a:cubicBezTo>
                  <a:lnTo>
                    <a:pt x="823" y="1767"/>
                  </a:lnTo>
                  <a:cubicBezTo>
                    <a:pt x="845" y="1789"/>
                    <a:pt x="868" y="1812"/>
                    <a:pt x="868" y="1812"/>
                  </a:cubicBezTo>
                  <a:lnTo>
                    <a:pt x="959" y="1812"/>
                  </a:lnTo>
                  <a:cubicBezTo>
                    <a:pt x="1005" y="1789"/>
                    <a:pt x="1028" y="1721"/>
                    <a:pt x="1005" y="1675"/>
                  </a:cubicBezTo>
                  <a:lnTo>
                    <a:pt x="183" y="55"/>
                  </a:lnTo>
                  <a:cubicBezTo>
                    <a:pt x="167" y="21"/>
                    <a:pt x="126" y="0"/>
                    <a:pt x="87" y="0"/>
                  </a:cubicBezTo>
                  <a:close/>
                </a:path>
              </a:pathLst>
            </a:custGeom>
            <a:solidFill>
              <a:srgbClr val="E8C0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84" name="Google Shape;5784;p42"/>
            <p:cNvSpPr/>
            <p:nvPr/>
          </p:nvSpPr>
          <p:spPr>
            <a:xfrm>
              <a:off x="4937107" y="1639286"/>
              <a:ext cx="29134" cy="52032"/>
            </a:xfrm>
            <a:custGeom>
              <a:avLst/>
              <a:gdLst/>
              <a:ahLst/>
              <a:cxnLst/>
              <a:rect l="l" t="t" r="r" b="b"/>
              <a:pathLst>
                <a:path w="1028" h="1836" extrusionOk="0">
                  <a:moveTo>
                    <a:pt x="105" y="0"/>
                  </a:moveTo>
                  <a:cubicBezTo>
                    <a:pt x="93" y="0"/>
                    <a:pt x="81" y="3"/>
                    <a:pt x="69" y="9"/>
                  </a:cubicBezTo>
                  <a:cubicBezTo>
                    <a:pt x="23" y="55"/>
                    <a:pt x="0" y="101"/>
                    <a:pt x="23" y="146"/>
                  </a:cubicBezTo>
                  <a:lnTo>
                    <a:pt x="845" y="1790"/>
                  </a:lnTo>
                  <a:cubicBezTo>
                    <a:pt x="845" y="1812"/>
                    <a:pt x="868" y="1812"/>
                    <a:pt x="891" y="1835"/>
                  </a:cubicBezTo>
                  <a:lnTo>
                    <a:pt x="959" y="1835"/>
                  </a:lnTo>
                  <a:cubicBezTo>
                    <a:pt x="1005" y="1812"/>
                    <a:pt x="1027" y="1744"/>
                    <a:pt x="1005" y="1698"/>
                  </a:cubicBezTo>
                  <a:lnTo>
                    <a:pt x="183" y="55"/>
                  </a:lnTo>
                  <a:cubicBezTo>
                    <a:pt x="166" y="22"/>
                    <a:pt x="137" y="0"/>
                    <a:pt x="105" y="0"/>
                  </a:cubicBezTo>
                  <a:close/>
                </a:path>
              </a:pathLst>
            </a:custGeom>
            <a:solidFill>
              <a:srgbClr val="E8C0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85" name="Google Shape;5785;p42"/>
            <p:cNvSpPr/>
            <p:nvPr/>
          </p:nvSpPr>
          <p:spPr>
            <a:xfrm>
              <a:off x="5034144" y="1615991"/>
              <a:ext cx="29785" cy="52032"/>
            </a:xfrm>
            <a:custGeom>
              <a:avLst/>
              <a:gdLst/>
              <a:ahLst/>
              <a:cxnLst/>
              <a:rect l="l" t="t" r="r" b="b"/>
              <a:pathLst>
                <a:path w="1051" h="1836" extrusionOk="0">
                  <a:moveTo>
                    <a:pt x="109" y="1"/>
                  </a:moveTo>
                  <a:cubicBezTo>
                    <a:pt x="95" y="1"/>
                    <a:pt x="81" y="3"/>
                    <a:pt x="69" y="10"/>
                  </a:cubicBezTo>
                  <a:cubicBezTo>
                    <a:pt x="23" y="32"/>
                    <a:pt x="0" y="101"/>
                    <a:pt x="23" y="147"/>
                  </a:cubicBezTo>
                  <a:lnTo>
                    <a:pt x="845" y="1790"/>
                  </a:lnTo>
                  <a:cubicBezTo>
                    <a:pt x="867" y="1813"/>
                    <a:pt x="867" y="1813"/>
                    <a:pt x="890" y="1836"/>
                  </a:cubicBezTo>
                  <a:cubicBezTo>
                    <a:pt x="913" y="1836"/>
                    <a:pt x="959" y="1836"/>
                    <a:pt x="982" y="1813"/>
                  </a:cubicBezTo>
                  <a:cubicBezTo>
                    <a:pt x="1027" y="1790"/>
                    <a:pt x="1050" y="1744"/>
                    <a:pt x="1027" y="1699"/>
                  </a:cubicBezTo>
                  <a:lnTo>
                    <a:pt x="206" y="55"/>
                  </a:lnTo>
                  <a:cubicBezTo>
                    <a:pt x="189" y="22"/>
                    <a:pt x="148" y="1"/>
                    <a:pt x="109" y="1"/>
                  </a:cubicBezTo>
                  <a:close/>
                </a:path>
              </a:pathLst>
            </a:custGeom>
            <a:solidFill>
              <a:srgbClr val="E8C0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86" name="Google Shape;5786;p42"/>
            <p:cNvSpPr/>
            <p:nvPr/>
          </p:nvSpPr>
          <p:spPr>
            <a:xfrm>
              <a:off x="5136989" y="1590768"/>
              <a:ext cx="29785" cy="51862"/>
            </a:xfrm>
            <a:custGeom>
              <a:avLst/>
              <a:gdLst/>
              <a:ahLst/>
              <a:cxnLst/>
              <a:rect l="l" t="t" r="r" b="b"/>
              <a:pathLst>
                <a:path w="1051" h="1830" extrusionOk="0">
                  <a:moveTo>
                    <a:pt x="109" y="0"/>
                  </a:moveTo>
                  <a:cubicBezTo>
                    <a:pt x="95" y="0"/>
                    <a:pt x="81" y="3"/>
                    <a:pt x="69" y="9"/>
                  </a:cubicBezTo>
                  <a:cubicBezTo>
                    <a:pt x="23" y="32"/>
                    <a:pt x="0" y="78"/>
                    <a:pt x="46" y="124"/>
                  </a:cubicBezTo>
                  <a:lnTo>
                    <a:pt x="845" y="1767"/>
                  </a:lnTo>
                  <a:cubicBezTo>
                    <a:pt x="868" y="1790"/>
                    <a:pt x="891" y="1813"/>
                    <a:pt x="891" y="1813"/>
                  </a:cubicBezTo>
                  <a:cubicBezTo>
                    <a:pt x="902" y="1824"/>
                    <a:pt x="919" y="1830"/>
                    <a:pt x="936" y="1830"/>
                  </a:cubicBezTo>
                  <a:cubicBezTo>
                    <a:pt x="953" y="1830"/>
                    <a:pt x="970" y="1824"/>
                    <a:pt x="982" y="1813"/>
                  </a:cubicBezTo>
                  <a:cubicBezTo>
                    <a:pt x="1027" y="1790"/>
                    <a:pt x="1050" y="1721"/>
                    <a:pt x="1027" y="1676"/>
                  </a:cubicBezTo>
                  <a:lnTo>
                    <a:pt x="206" y="55"/>
                  </a:lnTo>
                  <a:cubicBezTo>
                    <a:pt x="189" y="22"/>
                    <a:pt x="148" y="0"/>
                    <a:pt x="109" y="0"/>
                  </a:cubicBezTo>
                  <a:close/>
                </a:path>
              </a:pathLst>
            </a:custGeom>
            <a:solidFill>
              <a:srgbClr val="E8C0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87" name="Google Shape;5787;p42"/>
            <p:cNvSpPr/>
            <p:nvPr/>
          </p:nvSpPr>
          <p:spPr>
            <a:xfrm>
              <a:off x="4709396" y="1695569"/>
              <a:ext cx="20093" cy="34546"/>
            </a:xfrm>
            <a:custGeom>
              <a:avLst/>
              <a:gdLst/>
              <a:ahLst/>
              <a:cxnLst/>
              <a:rect l="l" t="t" r="r" b="b"/>
              <a:pathLst>
                <a:path w="709" h="1219" extrusionOk="0">
                  <a:moveTo>
                    <a:pt x="87" y="0"/>
                  </a:moveTo>
                  <a:cubicBezTo>
                    <a:pt x="73" y="0"/>
                    <a:pt x="59" y="3"/>
                    <a:pt x="46" y="9"/>
                  </a:cubicBezTo>
                  <a:cubicBezTo>
                    <a:pt x="1" y="32"/>
                    <a:pt x="1" y="100"/>
                    <a:pt x="24" y="146"/>
                  </a:cubicBezTo>
                  <a:lnTo>
                    <a:pt x="526" y="1173"/>
                  </a:lnTo>
                  <a:cubicBezTo>
                    <a:pt x="526" y="1196"/>
                    <a:pt x="549" y="1196"/>
                    <a:pt x="571" y="1219"/>
                  </a:cubicBezTo>
                  <a:lnTo>
                    <a:pt x="663" y="1219"/>
                  </a:lnTo>
                  <a:cubicBezTo>
                    <a:pt x="708" y="1173"/>
                    <a:pt x="708" y="1128"/>
                    <a:pt x="686" y="1082"/>
                  </a:cubicBezTo>
                  <a:lnTo>
                    <a:pt x="183" y="55"/>
                  </a:lnTo>
                  <a:cubicBezTo>
                    <a:pt x="167" y="21"/>
                    <a:pt x="126" y="0"/>
                    <a:pt x="87" y="0"/>
                  </a:cubicBezTo>
                  <a:close/>
                </a:path>
              </a:pathLst>
            </a:custGeom>
            <a:solidFill>
              <a:srgbClr val="E8C0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88" name="Google Shape;5788;p42"/>
            <p:cNvSpPr/>
            <p:nvPr/>
          </p:nvSpPr>
          <p:spPr>
            <a:xfrm>
              <a:off x="4798015" y="1673578"/>
              <a:ext cx="20745" cy="34405"/>
            </a:xfrm>
            <a:custGeom>
              <a:avLst/>
              <a:gdLst/>
              <a:ahLst/>
              <a:cxnLst/>
              <a:rect l="l" t="t" r="r" b="b"/>
              <a:pathLst>
                <a:path w="732" h="1214" extrusionOk="0">
                  <a:moveTo>
                    <a:pt x="106" y="0"/>
                  </a:moveTo>
                  <a:cubicBezTo>
                    <a:pt x="94" y="0"/>
                    <a:pt x="82" y="3"/>
                    <a:pt x="69" y="9"/>
                  </a:cubicBezTo>
                  <a:cubicBezTo>
                    <a:pt x="24" y="32"/>
                    <a:pt x="1" y="100"/>
                    <a:pt x="24" y="146"/>
                  </a:cubicBezTo>
                  <a:lnTo>
                    <a:pt x="526" y="1150"/>
                  </a:lnTo>
                  <a:cubicBezTo>
                    <a:pt x="549" y="1173"/>
                    <a:pt x="549" y="1196"/>
                    <a:pt x="572" y="1196"/>
                  </a:cubicBezTo>
                  <a:cubicBezTo>
                    <a:pt x="583" y="1207"/>
                    <a:pt x="600" y="1213"/>
                    <a:pt x="617" y="1213"/>
                  </a:cubicBezTo>
                  <a:cubicBezTo>
                    <a:pt x="634" y="1213"/>
                    <a:pt x="651" y="1207"/>
                    <a:pt x="663" y="1196"/>
                  </a:cubicBezTo>
                  <a:cubicBezTo>
                    <a:pt x="708" y="1173"/>
                    <a:pt x="731" y="1127"/>
                    <a:pt x="708" y="1082"/>
                  </a:cubicBezTo>
                  <a:lnTo>
                    <a:pt x="183" y="55"/>
                  </a:lnTo>
                  <a:cubicBezTo>
                    <a:pt x="167" y="21"/>
                    <a:pt x="138" y="0"/>
                    <a:pt x="106" y="0"/>
                  </a:cubicBezTo>
                  <a:close/>
                </a:path>
              </a:pathLst>
            </a:custGeom>
            <a:solidFill>
              <a:srgbClr val="E8C0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89" name="Google Shape;5789;p42"/>
            <p:cNvSpPr/>
            <p:nvPr/>
          </p:nvSpPr>
          <p:spPr>
            <a:xfrm>
              <a:off x="4887286" y="1651444"/>
              <a:ext cx="20745" cy="34036"/>
            </a:xfrm>
            <a:custGeom>
              <a:avLst/>
              <a:gdLst/>
              <a:ahLst/>
              <a:cxnLst/>
              <a:rect l="l" t="t" r="r" b="b"/>
              <a:pathLst>
                <a:path w="732" h="1201" extrusionOk="0">
                  <a:moveTo>
                    <a:pt x="118" y="0"/>
                  </a:moveTo>
                  <a:cubicBezTo>
                    <a:pt x="103" y="0"/>
                    <a:pt x="86" y="6"/>
                    <a:pt x="69" y="14"/>
                  </a:cubicBezTo>
                  <a:cubicBezTo>
                    <a:pt x="24" y="37"/>
                    <a:pt x="1" y="82"/>
                    <a:pt x="24" y="128"/>
                  </a:cubicBezTo>
                  <a:lnTo>
                    <a:pt x="526" y="1155"/>
                  </a:lnTo>
                  <a:cubicBezTo>
                    <a:pt x="549" y="1178"/>
                    <a:pt x="571" y="1178"/>
                    <a:pt x="571" y="1201"/>
                  </a:cubicBezTo>
                  <a:lnTo>
                    <a:pt x="663" y="1201"/>
                  </a:lnTo>
                  <a:cubicBezTo>
                    <a:pt x="708" y="1178"/>
                    <a:pt x="731" y="1110"/>
                    <a:pt x="708" y="1064"/>
                  </a:cubicBezTo>
                  <a:lnTo>
                    <a:pt x="183" y="60"/>
                  </a:lnTo>
                  <a:cubicBezTo>
                    <a:pt x="169" y="16"/>
                    <a:pt x="145" y="0"/>
                    <a:pt x="118" y="0"/>
                  </a:cubicBezTo>
                  <a:close/>
                </a:path>
              </a:pathLst>
            </a:custGeom>
            <a:solidFill>
              <a:srgbClr val="E8C0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90" name="Google Shape;5790;p42"/>
            <p:cNvSpPr/>
            <p:nvPr/>
          </p:nvSpPr>
          <p:spPr>
            <a:xfrm>
              <a:off x="4984322" y="1628290"/>
              <a:ext cx="20717" cy="34405"/>
            </a:xfrm>
            <a:custGeom>
              <a:avLst/>
              <a:gdLst/>
              <a:ahLst/>
              <a:cxnLst/>
              <a:rect l="l" t="t" r="r" b="b"/>
              <a:pathLst>
                <a:path w="731" h="1214" extrusionOk="0">
                  <a:moveTo>
                    <a:pt x="105" y="0"/>
                  </a:moveTo>
                  <a:cubicBezTo>
                    <a:pt x="94" y="0"/>
                    <a:pt x="81" y="3"/>
                    <a:pt x="69" y="9"/>
                  </a:cubicBezTo>
                  <a:cubicBezTo>
                    <a:pt x="23" y="32"/>
                    <a:pt x="1" y="101"/>
                    <a:pt x="23" y="146"/>
                  </a:cubicBezTo>
                  <a:lnTo>
                    <a:pt x="526" y="1173"/>
                  </a:lnTo>
                  <a:cubicBezTo>
                    <a:pt x="548" y="1173"/>
                    <a:pt x="548" y="1196"/>
                    <a:pt x="571" y="1196"/>
                  </a:cubicBezTo>
                  <a:cubicBezTo>
                    <a:pt x="583" y="1208"/>
                    <a:pt x="594" y="1213"/>
                    <a:pt x="608" y="1213"/>
                  </a:cubicBezTo>
                  <a:cubicBezTo>
                    <a:pt x="623" y="1213"/>
                    <a:pt x="640" y="1208"/>
                    <a:pt x="663" y="1196"/>
                  </a:cubicBezTo>
                  <a:cubicBezTo>
                    <a:pt x="708" y="1173"/>
                    <a:pt x="731" y="1128"/>
                    <a:pt x="708" y="1082"/>
                  </a:cubicBezTo>
                  <a:lnTo>
                    <a:pt x="183" y="55"/>
                  </a:lnTo>
                  <a:cubicBezTo>
                    <a:pt x="166" y="22"/>
                    <a:pt x="138" y="0"/>
                    <a:pt x="105" y="0"/>
                  </a:cubicBezTo>
                  <a:close/>
                </a:path>
              </a:pathLst>
            </a:custGeom>
            <a:solidFill>
              <a:srgbClr val="E8C0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91" name="Google Shape;5791;p42"/>
            <p:cNvSpPr/>
            <p:nvPr/>
          </p:nvSpPr>
          <p:spPr>
            <a:xfrm>
              <a:off x="5082662" y="1604343"/>
              <a:ext cx="20717" cy="33923"/>
            </a:xfrm>
            <a:custGeom>
              <a:avLst/>
              <a:gdLst/>
              <a:ahLst/>
              <a:cxnLst/>
              <a:rect l="l" t="t" r="r" b="b"/>
              <a:pathLst>
                <a:path w="731" h="1197" extrusionOk="0">
                  <a:moveTo>
                    <a:pt x="109" y="1"/>
                  </a:moveTo>
                  <a:cubicBezTo>
                    <a:pt x="95" y="1"/>
                    <a:pt x="81" y="4"/>
                    <a:pt x="68" y="10"/>
                  </a:cubicBezTo>
                  <a:cubicBezTo>
                    <a:pt x="23" y="33"/>
                    <a:pt x="0" y="78"/>
                    <a:pt x="23" y="124"/>
                  </a:cubicBezTo>
                  <a:lnTo>
                    <a:pt x="548" y="1151"/>
                  </a:lnTo>
                  <a:cubicBezTo>
                    <a:pt x="548" y="1174"/>
                    <a:pt x="571" y="1197"/>
                    <a:pt x="571" y="1197"/>
                  </a:cubicBezTo>
                  <a:lnTo>
                    <a:pt x="662" y="1197"/>
                  </a:lnTo>
                  <a:cubicBezTo>
                    <a:pt x="708" y="1174"/>
                    <a:pt x="730" y="1105"/>
                    <a:pt x="708" y="1060"/>
                  </a:cubicBezTo>
                  <a:lnTo>
                    <a:pt x="205" y="55"/>
                  </a:lnTo>
                  <a:cubicBezTo>
                    <a:pt x="189" y="22"/>
                    <a:pt x="148" y="1"/>
                    <a:pt x="109" y="1"/>
                  </a:cubicBezTo>
                  <a:close/>
                </a:path>
              </a:pathLst>
            </a:custGeom>
            <a:solidFill>
              <a:srgbClr val="E8C0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92" name="Google Shape;5792;p42"/>
            <p:cNvSpPr/>
            <p:nvPr/>
          </p:nvSpPr>
          <p:spPr>
            <a:xfrm>
              <a:off x="5194548" y="1577193"/>
              <a:ext cx="20745" cy="34405"/>
            </a:xfrm>
            <a:custGeom>
              <a:avLst/>
              <a:gdLst/>
              <a:ahLst/>
              <a:cxnLst/>
              <a:rect l="l" t="t" r="r" b="b"/>
              <a:pathLst>
                <a:path w="732" h="1214" extrusionOk="0">
                  <a:moveTo>
                    <a:pt x="110" y="0"/>
                  </a:moveTo>
                  <a:cubicBezTo>
                    <a:pt x="95" y="0"/>
                    <a:pt x="82" y="3"/>
                    <a:pt x="69" y="9"/>
                  </a:cubicBezTo>
                  <a:cubicBezTo>
                    <a:pt x="24" y="32"/>
                    <a:pt x="1" y="100"/>
                    <a:pt x="24" y="146"/>
                  </a:cubicBezTo>
                  <a:lnTo>
                    <a:pt x="549" y="1150"/>
                  </a:lnTo>
                  <a:cubicBezTo>
                    <a:pt x="549" y="1173"/>
                    <a:pt x="571" y="1196"/>
                    <a:pt x="571" y="1196"/>
                  </a:cubicBezTo>
                  <a:cubicBezTo>
                    <a:pt x="594" y="1207"/>
                    <a:pt x="611" y="1213"/>
                    <a:pt x="626" y="1213"/>
                  </a:cubicBezTo>
                  <a:cubicBezTo>
                    <a:pt x="640" y="1213"/>
                    <a:pt x="651" y="1207"/>
                    <a:pt x="663" y="1196"/>
                  </a:cubicBezTo>
                  <a:cubicBezTo>
                    <a:pt x="708" y="1173"/>
                    <a:pt x="731" y="1128"/>
                    <a:pt x="708" y="1082"/>
                  </a:cubicBezTo>
                  <a:lnTo>
                    <a:pt x="206" y="55"/>
                  </a:lnTo>
                  <a:cubicBezTo>
                    <a:pt x="190" y="21"/>
                    <a:pt x="148" y="0"/>
                    <a:pt x="110" y="0"/>
                  </a:cubicBezTo>
                  <a:close/>
                </a:path>
              </a:pathLst>
            </a:custGeom>
            <a:solidFill>
              <a:srgbClr val="E8C0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93" name="Google Shape;5793;p42"/>
            <p:cNvSpPr/>
            <p:nvPr/>
          </p:nvSpPr>
          <p:spPr>
            <a:xfrm>
              <a:off x="3480998" y="2291560"/>
              <a:ext cx="410788" cy="398007"/>
            </a:xfrm>
            <a:custGeom>
              <a:avLst/>
              <a:gdLst/>
              <a:ahLst/>
              <a:cxnLst/>
              <a:rect l="l" t="t" r="r" b="b"/>
              <a:pathLst>
                <a:path w="14495" h="14044" extrusionOk="0">
                  <a:moveTo>
                    <a:pt x="8719" y="0"/>
                  </a:moveTo>
                  <a:cubicBezTo>
                    <a:pt x="8696" y="0"/>
                    <a:pt x="8674" y="1"/>
                    <a:pt x="8651" y="1"/>
                  </a:cubicBezTo>
                  <a:cubicBezTo>
                    <a:pt x="7510" y="1"/>
                    <a:pt x="6848" y="640"/>
                    <a:pt x="6300" y="1485"/>
                  </a:cubicBezTo>
                  <a:cubicBezTo>
                    <a:pt x="5684" y="2421"/>
                    <a:pt x="4862" y="2854"/>
                    <a:pt x="3744" y="3151"/>
                  </a:cubicBezTo>
                  <a:cubicBezTo>
                    <a:pt x="2717" y="3425"/>
                    <a:pt x="1576" y="3653"/>
                    <a:pt x="868" y="4429"/>
                  </a:cubicBezTo>
                  <a:cubicBezTo>
                    <a:pt x="434" y="4909"/>
                    <a:pt x="183" y="5525"/>
                    <a:pt x="160" y="6141"/>
                  </a:cubicBezTo>
                  <a:cubicBezTo>
                    <a:pt x="1" y="11893"/>
                    <a:pt x="4041" y="13970"/>
                    <a:pt x="5365" y="14039"/>
                  </a:cubicBezTo>
                  <a:cubicBezTo>
                    <a:pt x="5419" y="14042"/>
                    <a:pt x="5474" y="14044"/>
                    <a:pt x="5528" y="14044"/>
                  </a:cubicBezTo>
                  <a:cubicBezTo>
                    <a:pt x="6916" y="14044"/>
                    <a:pt x="8088" y="12953"/>
                    <a:pt x="9450" y="12624"/>
                  </a:cubicBezTo>
                  <a:cubicBezTo>
                    <a:pt x="10112" y="12464"/>
                    <a:pt x="10820" y="12464"/>
                    <a:pt x="11459" y="12213"/>
                  </a:cubicBezTo>
                  <a:cubicBezTo>
                    <a:pt x="12281" y="11916"/>
                    <a:pt x="12920" y="11208"/>
                    <a:pt x="13239" y="10432"/>
                  </a:cubicBezTo>
                  <a:cubicBezTo>
                    <a:pt x="14495" y="7442"/>
                    <a:pt x="13924" y="4954"/>
                    <a:pt x="13353" y="3562"/>
                  </a:cubicBezTo>
                  <a:cubicBezTo>
                    <a:pt x="12943" y="2626"/>
                    <a:pt x="12281" y="1804"/>
                    <a:pt x="11459" y="1142"/>
                  </a:cubicBezTo>
                  <a:cubicBezTo>
                    <a:pt x="10699" y="517"/>
                    <a:pt x="9764" y="0"/>
                    <a:pt x="871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94" name="Google Shape;5794;p42"/>
            <p:cNvSpPr/>
            <p:nvPr/>
          </p:nvSpPr>
          <p:spPr>
            <a:xfrm>
              <a:off x="3483577" y="2470102"/>
              <a:ext cx="291137" cy="219465"/>
            </a:xfrm>
            <a:custGeom>
              <a:avLst/>
              <a:gdLst/>
              <a:ahLst/>
              <a:cxnLst/>
              <a:rect l="l" t="t" r="r" b="b"/>
              <a:pathLst>
                <a:path w="10273" h="7744" extrusionOk="0">
                  <a:moveTo>
                    <a:pt x="69" y="1"/>
                  </a:moveTo>
                  <a:lnTo>
                    <a:pt x="69" y="1"/>
                  </a:lnTo>
                  <a:cubicBezTo>
                    <a:pt x="1" y="5616"/>
                    <a:pt x="3950" y="7670"/>
                    <a:pt x="5274" y="7739"/>
                  </a:cubicBezTo>
                  <a:cubicBezTo>
                    <a:pt x="5328" y="7742"/>
                    <a:pt x="5383" y="7744"/>
                    <a:pt x="5437" y="7744"/>
                  </a:cubicBezTo>
                  <a:cubicBezTo>
                    <a:pt x="6825" y="7744"/>
                    <a:pt x="7997" y="6653"/>
                    <a:pt x="9359" y="6324"/>
                  </a:cubicBezTo>
                  <a:cubicBezTo>
                    <a:pt x="9656" y="6255"/>
                    <a:pt x="9976" y="6209"/>
                    <a:pt x="10272" y="6164"/>
                  </a:cubicBezTo>
                  <a:cubicBezTo>
                    <a:pt x="9792" y="5983"/>
                    <a:pt x="9414" y="5911"/>
                    <a:pt x="9085" y="5911"/>
                  </a:cubicBezTo>
                  <a:cubicBezTo>
                    <a:pt x="7960" y="5911"/>
                    <a:pt x="7419" y="6756"/>
                    <a:pt x="5388" y="6985"/>
                  </a:cubicBezTo>
                  <a:cubicBezTo>
                    <a:pt x="2831" y="6894"/>
                    <a:pt x="731" y="3014"/>
                    <a:pt x="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95" name="Google Shape;5795;p42"/>
            <p:cNvSpPr/>
            <p:nvPr/>
          </p:nvSpPr>
          <p:spPr>
            <a:xfrm>
              <a:off x="3601953" y="2372640"/>
              <a:ext cx="88024" cy="31939"/>
            </a:xfrm>
            <a:custGeom>
              <a:avLst/>
              <a:gdLst/>
              <a:ahLst/>
              <a:cxnLst/>
              <a:rect l="l" t="t" r="r" b="b"/>
              <a:pathLst>
                <a:path w="3106" h="1127" extrusionOk="0">
                  <a:moveTo>
                    <a:pt x="2652" y="1"/>
                  </a:moveTo>
                  <a:cubicBezTo>
                    <a:pt x="2353" y="1"/>
                    <a:pt x="1911" y="77"/>
                    <a:pt x="1439" y="222"/>
                  </a:cubicBezTo>
                  <a:cubicBezTo>
                    <a:pt x="617" y="450"/>
                    <a:pt x="1" y="815"/>
                    <a:pt x="47" y="998"/>
                  </a:cubicBezTo>
                  <a:cubicBezTo>
                    <a:pt x="66" y="1085"/>
                    <a:pt x="209" y="1127"/>
                    <a:pt x="431" y="1127"/>
                  </a:cubicBezTo>
                  <a:cubicBezTo>
                    <a:pt x="730" y="1127"/>
                    <a:pt x="1172" y="1051"/>
                    <a:pt x="1644" y="906"/>
                  </a:cubicBezTo>
                  <a:cubicBezTo>
                    <a:pt x="2466" y="678"/>
                    <a:pt x="3105" y="313"/>
                    <a:pt x="3037" y="130"/>
                  </a:cubicBezTo>
                  <a:cubicBezTo>
                    <a:pt x="3017" y="43"/>
                    <a:pt x="2874" y="1"/>
                    <a:pt x="26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96" name="Google Shape;5796;p42"/>
            <p:cNvSpPr/>
            <p:nvPr/>
          </p:nvSpPr>
          <p:spPr>
            <a:xfrm>
              <a:off x="3580613" y="2195997"/>
              <a:ext cx="77000" cy="199117"/>
            </a:xfrm>
            <a:custGeom>
              <a:avLst/>
              <a:gdLst/>
              <a:ahLst/>
              <a:cxnLst/>
              <a:rect l="l" t="t" r="r" b="b"/>
              <a:pathLst>
                <a:path w="2717" h="7026" extrusionOk="0">
                  <a:moveTo>
                    <a:pt x="1883" y="1"/>
                  </a:moveTo>
                  <a:cubicBezTo>
                    <a:pt x="1700" y="1"/>
                    <a:pt x="1477" y="62"/>
                    <a:pt x="1210" y="223"/>
                  </a:cubicBezTo>
                  <a:cubicBezTo>
                    <a:pt x="1210" y="223"/>
                    <a:pt x="1" y="2917"/>
                    <a:pt x="2078" y="7025"/>
                  </a:cubicBezTo>
                  <a:cubicBezTo>
                    <a:pt x="2078" y="7025"/>
                    <a:pt x="2084" y="7025"/>
                    <a:pt x="2096" y="7025"/>
                  </a:cubicBezTo>
                  <a:cubicBezTo>
                    <a:pt x="2189" y="7025"/>
                    <a:pt x="2615" y="7007"/>
                    <a:pt x="2717" y="6683"/>
                  </a:cubicBezTo>
                  <a:cubicBezTo>
                    <a:pt x="2717" y="6683"/>
                    <a:pt x="663" y="2255"/>
                    <a:pt x="2648" y="588"/>
                  </a:cubicBezTo>
                  <a:cubicBezTo>
                    <a:pt x="2648" y="588"/>
                    <a:pt x="2453" y="1"/>
                    <a:pt x="18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97" name="Google Shape;5797;p42"/>
            <p:cNvSpPr/>
            <p:nvPr/>
          </p:nvSpPr>
          <p:spPr>
            <a:xfrm>
              <a:off x="3472581" y="2269653"/>
              <a:ext cx="141048" cy="68101"/>
            </a:xfrm>
            <a:custGeom>
              <a:avLst/>
              <a:gdLst/>
              <a:ahLst/>
              <a:cxnLst/>
              <a:rect l="l" t="t" r="r" b="b"/>
              <a:pathLst>
                <a:path w="4977" h="2403" extrusionOk="0">
                  <a:moveTo>
                    <a:pt x="1943" y="1"/>
                  </a:moveTo>
                  <a:cubicBezTo>
                    <a:pt x="880" y="1"/>
                    <a:pt x="1" y="432"/>
                    <a:pt x="1" y="432"/>
                  </a:cubicBezTo>
                  <a:cubicBezTo>
                    <a:pt x="892" y="2031"/>
                    <a:pt x="2253" y="2403"/>
                    <a:pt x="3326" y="2403"/>
                  </a:cubicBezTo>
                  <a:cubicBezTo>
                    <a:pt x="4260" y="2403"/>
                    <a:pt x="4977" y="2121"/>
                    <a:pt x="4977" y="2121"/>
                  </a:cubicBezTo>
                  <a:cubicBezTo>
                    <a:pt x="4237" y="426"/>
                    <a:pt x="2999" y="1"/>
                    <a:pt x="1943" y="1"/>
                  </a:cubicBezTo>
                  <a:close/>
                </a:path>
              </a:pathLst>
            </a:custGeom>
            <a:solidFill>
              <a:srgbClr val="4FC2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98" name="Google Shape;5798;p42"/>
            <p:cNvSpPr/>
            <p:nvPr/>
          </p:nvSpPr>
          <p:spPr>
            <a:xfrm>
              <a:off x="3712054" y="2322592"/>
              <a:ext cx="138979" cy="194469"/>
            </a:xfrm>
            <a:custGeom>
              <a:avLst/>
              <a:gdLst/>
              <a:ahLst/>
              <a:cxnLst/>
              <a:rect l="l" t="t" r="r" b="b"/>
              <a:pathLst>
                <a:path w="4904" h="6862" extrusionOk="0">
                  <a:moveTo>
                    <a:pt x="1043" y="1"/>
                  </a:moveTo>
                  <a:cubicBezTo>
                    <a:pt x="456" y="1"/>
                    <a:pt x="0" y="321"/>
                    <a:pt x="293" y="1143"/>
                  </a:cubicBezTo>
                  <a:cubicBezTo>
                    <a:pt x="590" y="2033"/>
                    <a:pt x="1525" y="2513"/>
                    <a:pt x="2187" y="3197"/>
                  </a:cubicBezTo>
                  <a:cubicBezTo>
                    <a:pt x="3055" y="4133"/>
                    <a:pt x="3397" y="5389"/>
                    <a:pt x="3785" y="6598"/>
                  </a:cubicBezTo>
                  <a:cubicBezTo>
                    <a:pt x="3831" y="6667"/>
                    <a:pt x="3854" y="6758"/>
                    <a:pt x="3922" y="6804"/>
                  </a:cubicBezTo>
                  <a:cubicBezTo>
                    <a:pt x="3972" y="6844"/>
                    <a:pt x="4035" y="6862"/>
                    <a:pt x="4102" y="6862"/>
                  </a:cubicBezTo>
                  <a:cubicBezTo>
                    <a:pt x="4188" y="6862"/>
                    <a:pt x="4279" y="6832"/>
                    <a:pt x="4356" y="6781"/>
                  </a:cubicBezTo>
                  <a:cubicBezTo>
                    <a:pt x="4470" y="6667"/>
                    <a:pt x="4538" y="6530"/>
                    <a:pt x="4607" y="6393"/>
                  </a:cubicBezTo>
                  <a:cubicBezTo>
                    <a:pt x="4904" y="5548"/>
                    <a:pt x="4835" y="4658"/>
                    <a:pt x="4584" y="3836"/>
                  </a:cubicBezTo>
                  <a:cubicBezTo>
                    <a:pt x="4310" y="3038"/>
                    <a:pt x="3854" y="2284"/>
                    <a:pt x="3352" y="1600"/>
                  </a:cubicBezTo>
                  <a:cubicBezTo>
                    <a:pt x="3009" y="1120"/>
                    <a:pt x="2644" y="664"/>
                    <a:pt x="2165" y="344"/>
                  </a:cubicBezTo>
                  <a:cubicBezTo>
                    <a:pt x="1845" y="131"/>
                    <a:pt x="1417" y="1"/>
                    <a:pt x="104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99" name="Google Shape;5799;p42"/>
            <p:cNvSpPr/>
            <p:nvPr/>
          </p:nvSpPr>
          <p:spPr>
            <a:xfrm>
              <a:off x="3807673" y="2542652"/>
              <a:ext cx="29785" cy="25024"/>
            </a:xfrm>
            <a:custGeom>
              <a:avLst/>
              <a:gdLst/>
              <a:ahLst/>
              <a:cxnLst/>
              <a:rect l="l" t="t" r="r" b="b"/>
              <a:pathLst>
                <a:path w="1051" h="883" extrusionOk="0">
                  <a:moveTo>
                    <a:pt x="546" y="1"/>
                  </a:moveTo>
                  <a:cubicBezTo>
                    <a:pt x="501" y="1"/>
                    <a:pt x="455" y="7"/>
                    <a:pt x="411" y="20"/>
                  </a:cubicBezTo>
                  <a:cubicBezTo>
                    <a:pt x="160" y="89"/>
                    <a:pt x="0" y="340"/>
                    <a:pt x="69" y="568"/>
                  </a:cubicBezTo>
                  <a:cubicBezTo>
                    <a:pt x="125" y="756"/>
                    <a:pt x="306" y="882"/>
                    <a:pt x="508" y="882"/>
                  </a:cubicBezTo>
                  <a:cubicBezTo>
                    <a:pt x="551" y="882"/>
                    <a:pt x="595" y="877"/>
                    <a:pt x="639" y="865"/>
                  </a:cubicBezTo>
                  <a:cubicBezTo>
                    <a:pt x="891" y="773"/>
                    <a:pt x="1050" y="545"/>
                    <a:pt x="982" y="317"/>
                  </a:cubicBezTo>
                  <a:cubicBezTo>
                    <a:pt x="927" y="114"/>
                    <a:pt x="737" y="1"/>
                    <a:pt x="54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00" name="Google Shape;5800;p42"/>
            <p:cNvSpPr/>
            <p:nvPr/>
          </p:nvSpPr>
          <p:spPr>
            <a:xfrm>
              <a:off x="3472581" y="2269653"/>
              <a:ext cx="140396" cy="58182"/>
            </a:xfrm>
            <a:custGeom>
              <a:avLst/>
              <a:gdLst/>
              <a:ahLst/>
              <a:cxnLst/>
              <a:rect l="l" t="t" r="r" b="b"/>
              <a:pathLst>
                <a:path w="4954" h="2053" extrusionOk="0">
                  <a:moveTo>
                    <a:pt x="1945" y="1"/>
                  </a:moveTo>
                  <a:cubicBezTo>
                    <a:pt x="880" y="1"/>
                    <a:pt x="1" y="432"/>
                    <a:pt x="1" y="432"/>
                  </a:cubicBezTo>
                  <a:cubicBezTo>
                    <a:pt x="1" y="455"/>
                    <a:pt x="24" y="455"/>
                    <a:pt x="24" y="455"/>
                  </a:cubicBezTo>
                  <a:lnTo>
                    <a:pt x="4954" y="2052"/>
                  </a:lnTo>
                  <a:cubicBezTo>
                    <a:pt x="4208" y="414"/>
                    <a:pt x="2988" y="1"/>
                    <a:pt x="19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01" name="Google Shape;5801;p42"/>
            <p:cNvSpPr/>
            <p:nvPr/>
          </p:nvSpPr>
          <p:spPr>
            <a:xfrm>
              <a:off x="5133759" y="3571082"/>
              <a:ext cx="290457" cy="273793"/>
            </a:xfrm>
            <a:custGeom>
              <a:avLst/>
              <a:gdLst/>
              <a:ahLst/>
              <a:cxnLst/>
              <a:rect l="l" t="t" r="r" b="b"/>
              <a:pathLst>
                <a:path w="10249" h="9661" extrusionOk="0">
                  <a:moveTo>
                    <a:pt x="6209" y="1"/>
                  </a:moveTo>
                  <a:cubicBezTo>
                    <a:pt x="5364" y="1"/>
                    <a:pt x="4999" y="685"/>
                    <a:pt x="4908" y="1484"/>
                  </a:cubicBezTo>
                  <a:cubicBezTo>
                    <a:pt x="4520" y="845"/>
                    <a:pt x="4040" y="366"/>
                    <a:pt x="3356" y="206"/>
                  </a:cubicBezTo>
                  <a:cubicBezTo>
                    <a:pt x="3295" y="192"/>
                    <a:pt x="3238" y="186"/>
                    <a:pt x="3183" y="186"/>
                  </a:cubicBezTo>
                  <a:cubicBezTo>
                    <a:pt x="2782" y="186"/>
                    <a:pt x="2542" y="535"/>
                    <a:pt x="2602" y="936"/>
                  </a:cubicBezTo>
                  <a:cubicBezTo>
                    <a:pt x="2716" y="1690"/>
                    <a:pt x="3013" y="2329"/>
                    <a:pt x="3401" y="2945"/>
                  </a:cubicBezTo>
                  <a:cubicBezTo>
                    <a:pt x="3356" y="2945"/>
                    <a:pt x="3333" y="2945"/>
                    <a:pt x="3287" y="2968"/>
                  </a:cubicBezTo>
                  <a:cubicBezTo>
                    <a:pt x="3036" y="2889"/>
                    <a:pt x="2761" y="2848"/>
                    <a:pt x="2491" y="2848"/>
                  </a:cubicBezTo>
                  <a:cubicBezTo>
                    <a:pt x="1903" y="2848"/>
                    <a:pt x="1332" y="3040"/>
                    <a:pt x="1050" y="3447"/>
                  </a:cubicBezTo>
                  <a:cubicBezTo>
                    <a:pt x="525" y="4200"/>
                    <a:pt x="982" y="4794"/>
                    <a:pt x="1666" y="5136"/>
                  </a:cubicBezTo>
                  <a:cubicBezTo>
                    <a:pt x="1758" y="5228"/>
                    <a:pt x="1849" y="5296"/>
                    <a:pt x="1940" y="5342"/>
                  </a:cubicBezTo>
                  <a:cubicBezTo>
                    <a:pt x="1666" y="5479"/>
                    <a:pt x="1393" y="5661"/>
                    <a:pt x="1164" y="5889"/>
                  </a:cubicBezTo>
                  <a:cubicBezTo>
                    <a:pt x="639" y="6369"/>
                    <a:pt x="0" y="7213"/>
                    <a:pt x="457" y="7944"/>
                  </a:cubicBezTo>
                  <a:cubicBezTo>
                    <a:pt x="664" y="8281"/>
                    <a:pt x="989" y="8412"/>
                    <a:pt x="1332" y="8412"/>
                  </a:cubicBezTo>
                  <a:cubicBezTo>
                    <a:pt x="1593" y="8412"/>
                    <a:pt x="1863" y="8336"/>
                    <a:pt x="2100" y="8218"/>
                  </a:cubicBezTo>
                  <a:cubicBezTo>
                    <a:pt x="2189" y="8173"/>
                    <a:pt x="3276" y="7326"/>
                    <a:pt x="3394" y="7326"/>
                  </a:cubicBezTo>
                  <a:cubicBezTo>
                    <a:pt x="3397" y="7326"/>
                    <a:pt x="3399" y="7326"/>
                    <a:pt x="3401" y="7327"/>
                  </a:cubicBezTo>
                  <a:cubicBezTo>
                    <a:pt x="3447" y="7350"/>
                    <a:pt x="3424" y="8081"/>
                    <a:pt x="3470" y="8218"/>
                  </a:cubicBezTo>
                  <a:cubicBezTo>
                    <a:pt x="3646" y="8640"/>
                    <a:pt x="4012" y="8941"/>
                    <a:pt x="4443" y="8941"/>
                  </a:cubicBezTo>
                  <a:cubicBezTo>
                    <a:pt x="4570" y="8941"/>
                    <a:pt x="4704" y="8914"/>
                    <a:pt x="4839" y="8857"/>
                  </a:cubicBezTo>
                  <a:cubicBezTo>
                    <a:pt x="5227" y="8674"/>
                    <a:pt x="5387" y="8332"/>
                    <a:pt x="5433" y="7944"/>
                  </a:cubicBezTo>
                  <a:cubicBezTo>
                    <a:pt x="5570" y="7921"/>
                    <a:pt x="5684" y="7921"/>
                    <a:pt x="5798" y="7875"/>
                  </a:cubicBezTo>
                  <a:cubicBezTo>
                    <a:pt x="6310" y="8742"/>
                    <a:pt x="6992" y="9660"/>
                    <a:pt x="7830" y="9660"/>
                  </a:cubicBezTo>
                  <a:cubicBezTo>
                    <a:pt x="7963" y="9660"/>
                    <a:pt x="8100" y="9637"/>
                    <a:pt x="8240" y="9587"/>
                  </a:cubicBezTo>
                  <a:cubicBezTo>
                    <a:pt x="9336" y="9199"/>
                    <a:pt x="9267" y="8126"/>
                    <a:pt x="8993" y="7099"/>
                  </a:cubicBezTo>
                  <a:lnTo>
                    <a:pt x="8993" y="7099"/>
                  </a:lnTo>
                  <a:cubicBezTo>
                    <a:pt x="9088" y="7109"/>
                    <a:pt x="9182" y="7114"/>
                    <a:pt x="9279" y="7114"/>
                  </a:cubicBezTo>
                  <a:cubicBezTo>
                    <a:pt x="9415" y="7114"/>
                    <a:pt x="9554" y="7103"/>
                    <a:pt x="9701" y="7076"/>
                  </a:cubicBezTo>
                  <a:cubicBezTo>
                    <a:pt x="9975" y="7031"/>
                    <a:pt x="10226" y="6688"/>
                    <a:pt x="10203" y="6392"/>
                  </a:cubicBezTo>
                  <a:cubicBezTo>
                    <a:pt x="10180" y="5638"/>
                    <a:pt x="9792" y="5364"/>
                    <a:pt x="9290" y="4862"/>
                  </a:cubicBezTo>
                  <a:cubicBezTo>
                    <a:pt x="9130" y="4680"/>
                    <a:pt x="8674" y="4611"/>
                    <a:pt x="8948" y="4178"/>
                  </a:cubicBezTo>
                  <a:cubicBezTo>
                    <a:pt x="8993" y="4109"/>
                    <a:pt x="9244" y="4063"/>
                    <a:pt x="9336" y="4018"/>
                  </a:cubicBezTo>
                  <a:cubicBezTo>
                    <a:pt x="9564" y="3881"/>
                    <a:pt x="9815" y="3675"/>
                    <a:pt x="9952" y="3447"/>
                  </a:cubicBezTo>
                  <a:cubicBezTo>
                    <a:pt x="10249" y="2968"/>
                    <a:pt x="10226" y="2329"/>
                    <a:pt x="9769" y="1964"/>
                  </a:cubicBezTo>
                  <a:cubicBezTo>
                    <a:pt x="9520" y="1764"/>
                    <a:pt x="9192" y="1691"/>
                    <a:pt x="8853" y="1691"/>
                  </a:cubicBezTo>
                  <a:cubicBezTo>
                    <a:pt x="8415" y="1691"/>
                    <a:pt x="7958" y="1812"/>
                    <a:pt x="7624" y="1941"/>
                  </a:cubicBezTo>
                  <a:cubicBezTo>
                    <a:pt x="7464" y="2009"/>
                    <a:pt x="7327" y="2078"/>
                    <a:pt x="7167" y="2146"/>
                  </a:cubicBezTo>
                  <a:cubicBezTo>
                    <a:pt x="7099" y="2169"/>
                    <a:pt x="7030" y="2215"/>
                    <a:pt x="6962" y="2237"/>
                  </a:cubicBezTo>
                  <a:cubicBezTo>
                    <a:pt x="6985" y="2100"/>
                    <a:pt x="7030" y="1918"/>
                    <a:pt x="7030" y="1895"/>
                  </a:cubicBezTo>
                  <a:cubicBezTo>
                    <a:pt x="7053" y="1621"/>
                    <a:pt x="7122" y="1324"/>
                    <a:pt x="7122" y="1050"/>
                  </a:cubicBezTo>
                  <a:cubicBezTo>
                    <a:pt x="7122" y="480"/>
                    <a:pt x="6848" y="1"/>
                    <a:pt x="62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02" name="Google Shape;5802;p42"/>
            <p:cNvSpPr/>
            <p:nvPr/>
          </p:nvSpPr>
          <p:spPr>
            <a:xfrm>
              <a:off x="5381507" y="3530953"/>
              <a:ext cx="37550" cy="39506"/>
            </a:xfrm>
            <a:custGeom>
              <a:avLst/>
              <a:gdLst/>
              <a:ahLst/>
              <a:cxnLst/>
              <a:rect l="l" t="t" r="r" b="b"/>
              <a:pathLst>
                <a:path w="1325" h="1394" extrusionOk="0">
                  <a:moveTo>
                    <a:pt x="699" y="0"/>
                  </a:moveTo>
                  <a:cubicBezTo>
                    <a:pt x="687" y="0"/>
                    <a:pt x="675" y="1"/>
                    <a:pt x="662" y="1"/>
                  </a:cubicBezTo>
                  <a:cubicBezTo>
                    <a:pt x="297" y="1"/>
                    <a:pt x="46" y="275"/>
                    <a:pt x="23" y="640"/>
                  </a:cubicBezTo>
                  <a:cubicBezTo>
                    <a:pt x="23" y="663"/>
                    <a:pt x="0" y="709"/>
                    <a:pt x="0" y="732"/>
                  </a:cubicBezTo>
                  <a:cubicBezTo>
                    <a:pt x="0" y="1074"/>
                    <a:pt x="320" y="1394"/>
                    <a:pt x="662" y="1394"/>
                  </a:cubicBezTo>
                  <a:cubicBezTo>
                    <a:pt x="982" y="1371"/>
                    <a:pt x="1324" y="1097"/>
                    <a:pt x="1301" y="732"/>
                  </a:cubicBezTo>
                  <a:cubicBezTo>
                    <a:pt x="1301" y="709"/>
                    <a:pt x="1301" y="663"/>
                    <a:pt x="1301" y="640"/>
                  </a:cubicBezTo>
                  <a:cubicBezTo>
                    <a:pt x="1279" y="310"/>
                    <a:pt x="1044" y="0"/>
                    <a:pt x="6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03" name="Google Shape;5803;p42"/>
            <p:cNvSpPr/>
            <p:nvPr/>
          </p:nvSpPr>
          <p:spPr>
            <a:xfrm>
              <a:off x="5471430" y="3689459"/>
              <a:ext cx="47895" cy="36899"/>
            </a:xfrm>
            <a:custGeom>
              <a:avLst/>
              <a:gdLst/>
              <a:ahLst/>
              <a:cxnLst/>
              <a:rect l="l" t="t" r="r" b="b"/>
              <a:pathLst>
                <a:path w="1690" h="1302" extrusionOk="0">
                  <a:moveTo>
                    <a:pt x="845" y="1"/>
                  </a:moveTo>
                  <a:cubicBezTo>
                    <a:pt x="0" y="1"/>
                    <a:pt x="0" y="1302"/>
                    <a:pt x="845" y="1302"/>
                  </a:cubicBezTo>
                  <a:cubicBezTo>
                    <a:pt x="1689" y="1302"/>
                    <a:pt x="1689" y="1"/>
                    <a:pt x="8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04" name="Google Shape;5804;p42"/>
            <p:cNvSpPr/>
            <p:nvPr/>
          </p:nvSpPr>
          <p:spPr>
            <a:xfrm>
              <a:off x="5267013" y="3852470"/>
              <a:ext cx="35595" cy="40129"/>
            </a:xfrm>
            <a:custGeom>
              <a:avLst/>
              <a:gdLst/>
              <a:ahLst/>
              <a:cxnLst/>
              <a:rect l="l" t="t" r="r" b="b"/>
              <a:pathLst>
                <a:path w="1256" h="1416" extrusionOk="0">
                  <a:moveTo>
                    <a:pt x="639" y="1"/>
                  </a:moveTo>
                  <a:cubicBezTo>
                    <a:pt x="274" y="23"/>
                    <a:pt x="23" y="297"/>
                    <a:pt x="0" y="640"/>
                  </a:cubicBezTo>
                  <a:cubicBezTo>
                    <a:pt x="0" y="685"/>
                    <a:pt x="0" y="731"/>
                    <a:pt x="0" y="777"/>
                  </a:cubicBezTo>
                  <a:cubicBezTo>
                    <a:pt x="23" y="959"/>
                    <a:pt x="69" y="1096"/>
                    <a:pt x="183" y="1233"/>
                  </a:cubicBezTo>
                  <a:cubicBezTo>
                    <a:pt x="297" y="1324"/>
                    <a:pt x="480" y="1416"/>
                    <a:pt x="639" y="1416"/>
                  </a:cubicBezTo>
                  <a:cubicBezTo>
                    <a:pt x="799" y="1393"/>
                    <a:pt x="959" y="1347"/>
                    <a:pt x="1073" y="1233"/>
                  </a:cubicBezTo>
                  <a:cubicBezTo>
                    <a:pt x="1187" y="1096"/>
                    <a:pt x="1233" y="959"/>
                    <a:pt x="1256" y="777"/>
                  </a:cubicBezTo>
                  <a:cubicBezTo>
                    <a:pt x="1256" y="731"/>
                    <a:pt x="1256" y="685"/>
                    <a:pt x="1256" y="640"/>
                  </a:cubicBezTo>
                  <a:cubicBezTo>
                    <a:pt x="1256" y="480"/>
                    <a:pt x="1210" y="320"/>
                    <a:pt x="1073" y="206"/>
                  </a:cubicBezTo>
                  <a:cubicBezTo>
                    <a:pt x="959" y="92"/>
                    <a:pt x="799" y="1"/>
                    <a:pt x="6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05" name="Google Shape;5805;p42"/>
            <p:cNvSpPr/>
            <p:nvPr/>
          </p:nvSpPr>
          <p:spPr>
            <a:xfrm>
              <a:off x="5099467" y="3721794"/>
              <a:ext cx="45316" cy="35623"/>
            </a:xfrm>
            <a:custGeom>
              <a:avLst/>
              <a:gdLst/>
              <a:ahLst/>
              <a:cxnLst/>
              <a:rect l="l" t="t" r="r" b="b"/>
              <a:pathLst>
                <a:path w="1599" h="1257" extrusionOk="0">
                  <a:moveTo>
                    <a:pt x="799" y="1"/>
                  </a:moveTo>
                  <a:cubicBezTo>
                    <a:pt x="0" y="1"/>
                    <a:pt x="0" y="1256"/>
                    <a:pt x="799" y="1256"/>
                  </a:cubicBezTo>
                  <a:cubicBezTo>
                    <a:pt x="1598" y="1256"/>
                    <a:pt x="1598" y="1"/>
                    <a:pt x="7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06" name="Google Shape;5806;p42"/>
            <p:cNvSpPr/>
            <p:nvPr/>
          </p:nvSpPr>
          <p:spPr>
            <a:xfrm>
              <a:off x="2813120" y="3029532"/>
              <a:ext cx="216716" cy="205125"/>
            </a:xfrm>
            <a:custGeom>
              <a:avLst/>
              <a:gdLst/>
              <a:ahLst/>
              <a:cxnLst/>
              <a:rect l="l" t="t" r="r" b="b"/>
              <a:pathLst>
                <a:path w="7647" h="7238" extrusionOk="0">
                  <a:moveTo>
                    <a:pt x="4634" y="0"/>
                  </a:moveTo>
                  <a:cubicBezTo>
                    <a:pt x="3995" y="0"/>
                    <a:pt x="3721" y="525"/>
                    <a:pt x="3675" y="1119"/>
                  </a:cubicBezTo>
                  <a:cubicBezTo>
                    <a:pt x="3378" y="639"/>
                    <a:pt x="3013" y="274"/>
                    <a:pt x="2488" y="160"/>
                  </a:cubicBezTo>
                  <a:cubicBezTo>
                    <a:pt x="2443" y="149"/>
                    <a:pt x="2399" y="143"/>
                    <a:pt x="2358" y="143"/>
                  </a:cubicBezTo>
                  <a:cubicBezTo>
                    <a:pt x="2070" y="143"/>
                    <a:pt x="1900" y="408"/>
                    <a:pt x="1940" y="708"/>
                  </a:cubicBezTo>
                  <a:cubicBezTo>
                    <a:pt x="2009" y="1256"/>
                    <a:pt x="2237" y="1758"/>
                    <a:pt x="2534" y="2214"/>
                  </a:cubicBezTo>
                  <a:lnTo>
                    <a:pt x="2442" y="2214"/>
                  </a:lnTo>
                  <a:cubicBezTo>
                    <a:pt x="2262" y="2159"/>
                    <a:pt x="2065" y="2131"/>
                    <a:pt x="1869" y="2131"/>
                  </a:cubicBezTo>
                  <a:cubicBezTo>
                    <a:pt x="1421" y="2131"/>
                    <a:pt x="983" y="2278"/>
                    <a:pt x="776" y="2579"/>
                  </a:cubicBezTo>
                  <a:cubicBezTo>
                    <a:pt x="365" y="3150"/>
                    <a:pt x="731" y="3584"/>
                    <a:pt x="1233" y="3858"/>
                  </a:cubicBezTo>
                  <a:cubicBezTo>
                    <a:pt x="1301" y="3926"/>
                    <a:pt x="1370" y="3972"/>
                    <a:pt x="1438" y="3995"/>
                  </a:cubicBezTo>
                  <a:cubicBezTo>
                    <a:pt x="1233" y="4109"/>
                    <a:pt x="1027" y="4246"/>
                    <a:pt x="867" y="4405"/>
                  </a:cubicBezTo>
                  <a:cubicBezTo>
                    <a:pt x="479" y="4771"/>
                    <a:pt x="0" y="5410"/>
                    <a:pt x="343" y="5958"/>
                  </a:cubicBezTo>
                  <a:cubicBezTo>
                    <a:pt x="500" y="6206"/>
                    <a:pt x="739" y="6305"/>
                    <a:pt x="993" y="6305"/>
                  </a:cubicBezTo>
                  <a:cubicBezTo>
                    <a:pt x="1181" y="6305"/>
                    <a:pt x="1377" y="6251"/>
                    <a:pt x="1552" y="6163"/>
                  </a:cubicBezTo>
                  <a:cubicBezTo>
                    <a:pt x="1620" y="6118"/>
                    <a:pt x="2437" y="5478"/>
                    <a:pt x="2530" y="5478"/>
                  </a:cubicBezTo>
                  <a:cubicBezTo>
                    <a:pt x="2531" y="5478"/>
                    <a:pt x="2533" y="5478"/>
                    <a:pt x="2534" y="5478"/>
                  </a:cubicBezTo>
                  <a:cubicBezTo>
                    <a:pt x="2557" y="5501"/>
                    <a:pt x="2557" y="6049"/>
                    <a:pt x="2579" y="6163"/>
                  </a:cubicBezTo>
                  <a:cubicBezTo>
                    <a:pt x="2703" y="6481"/>
                    <a:pt x="2990" y="6703"/>
                    <a:pt x="3315" y="6703"/>
                  </a:cubicBezTo>
                  <a:cubicBezTo>
                    <a:pt x="3410" y="6703"/>
                    <a:pt x="3508" y="6684"/>
                    <a:pt x="3607" y="6642"/>
                  </a:cubicBezTo>
                  <a:cubicBezTo>
                    <a:pt x="3903" y="6505"/>
                    <a:pt x="4017" y="6231"/>
                    <a:pt x="4063" y="5958"/>
                  </a:cubicBezTo>
                  <a:cubicBezTo>
                    <a:pt x="4154" y="5935"/>
                    <a:pt x="4223" y="5935"/>
                    <a:pt x="4314" y="5912"/>
                  </a:cubicBezTo>
                  <a:cubicBezTo>
                    <a:pt x="4712" y="6549"/>
                    <a:pt x="5231" y="7237"/>
                    <a:pt x="5872" y="7237"/>
                  </a:cubicBezTo>
                  <a:cubicBezTo>
                    <a:pt x="5966" y="7237"/>
                    <a:pt x="6063" y="7222"/>
                    <a:pt x="6163" y="7190"/>
                  </a:cubicBezTo>
                  <a:cubicBezTo>
                    <a:pt x="6985" y="6893"/>
                    <a:pt x="6916" y="6072"/>
                    <a:pt x="6711" y="5318"/>
                  </a:cubicBezTo>
                  <a:lnTo>
                    <a:pt x="6711" y="5318"/>
                  </a:lnTo>
                  <a:cubicBezTo>
                    <a:pt x="6777" y="5328"/>
                    <a:pt x="6847" y="5333"/>
                    <a:pt x="6919" y="5333"/>
                  </a:cubicBezTo>
                  <a:cubicBezTo>
                    <a:pt x="7022" y="5333"/>
                    <a:pt x="7129" y="5322"/>
                    <a:pt x="7236" y="5296"/>
                  </a:cubicBezTo>
                  <a:cubicBezTo>
                    <a:pt x="7464" y="5273"/>
                    <a:pt x="7647" y="4999"/>
                    <a:pt x="7624" y="4794"/>
                  </a:cubicBezTo>
                  <a:cubicBezTo>
                    <a:pt x="7601" y="4223"/>
                    <a:pt x="7304" y="4017"/>
                    <a:pt x="6939" y="3652"/>
                  </a:cubicBezTo>
                  <a:cubicBezTo>
                    <a:pt x="6802" y="3515"/>
                    <a:pt x="6483" y="3447"/>
                    <a:pt x="6665" y="3127"/>
                  </a:cubicBezTo>
                  <a:cubicBezTo>
                    <a:pt x="6711" y="3082"/>
                    <a:pt x="6893" y="3036"/>
                    <a:pt x="6962" y="3013"/>
                  </a:cubicBezTo>
                  <a:cubicBezTo>
                    <a:pt x="7144" y="2899"/>
                    <a:pt x="7327" y="2762"/>
                    <a:pt x="7441" y="2579"/>
                  </a:cubicBezTo>
                  <a:cubicBezTo>
                    <a:pt x="7647" y="2214"/>
                    <a:pt x="7647" y="1758"/>
                    <a:pt x="7304" y="1484"/>
                  </a:cubicBezTo>
                  <a:cubicBezTo>
                    <a:pt x="7115" y="1335"/>
                    <a:pt x="6870" y="1281"/>
                    <a:pt x="6615" y="1281"/>
                  </a:cubicBezTo>
                  <a:cubicBezTo>
                    <a:pt x="6286" y="1281"/>
                    <a:pt x="5941" y="1371"/>
                    <a:pt x="5684" y="1461"/>
                  </a:cubicBezTo>
                  <a:cubicBezTo>
                    <a:pt x="5570" y="1507"/>
                    <a:pt x="5455" y="1552"/>
                    <a:pt x="5341" y="1598"/>
                  </a:cubicBezTo>
                  <a:cubicBezTo>
                    <a:pt x="5296" y="1644"/>
                    <a:pt x="5250" y="1666"/>
                    <a:pt x="5181" y="1689"/>
                  </a:cubicBezTo>
                  <a:cubicBezTo>
                    <a:pt x="5227" y="1575"/>
                    <a:pt x="5250" y="1438"/>
                    <a:pt x="5250" y="1438"/>
                  </a:cubicBezTo>
                  <a:cubicBezTo>
                    <a:pt x="5273" y="1233"/>
                    <a:pt x="5318" y="1005"/>
                    <a:pt x="5318" y="799"/>
                  </a:cubicBezTo>
                  <a:cubicBezTo>
                    <a:pt x="5318" y="365"/>
                    <a:pt x="5113" y="0"/>
                    <a:pt x="46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07" name="Google Shape;5807;p42"/>
            <p:cNvSpPr/>
            <p:nvPr/>
          </p:nvSpPr>
          <p:spPr>
            <a:xfrm>
              <a:off x="2998124" y="2999719"/>
              <a:ext cx="27830" cy="29219"/>
            </a:xfrm>
            <a:custGeom>
              <a:avLst/>
              <a:gdLst/>
              <a:ahLst/>
              <a:cxnLst/>
              <a:rect l="l" t="t" r="r" b="b"/>
              <a:pathLst>
                <a:path w="982" h="1031" extrusionOk="0">
                  <a:moveTo>
                    <a:pt x="534" y="1"/>
                  </a:moveTo>
                  <a:cubicBezTo>
                    <a:pt x="524" y="1"/>
                    <a:pt x="513" y="1"/>
                    <a:pt x="502" y="2"/>
                  </a:cubicBezTo>
                  <a:cubicBezTo>
                    <a:pt x="228" y="2"/>
                    <a:pt x="23" y="208"/>
                    <a:pt x="23" y="482"/>
                  </a:cubicBezTo>
                  <a:cubicBezTo>
                    <a:pt x="0" y="504"/>
                    <a:pt x="0" y="527"/>
                    <a:pt x="0" y="550"/>
                  </a:cubicBezTo>
                  <a:cubicBezTo>
                    <a:pt x="0" y="790"/>
                    <a:pt x="230" y="1031"/>
                    <a:pt x="470" y="1031"/>
                  </a:cubicBezTo>
                  <a:cubicBezTo>
                    <a:pt x="481" y="1031"/>
                    <a:pt x="492" y="1030"/>
                    <a:pt x="502" y="1029"/>
                  </a:cubicBezTo>
                  <a:cubicBezTo>
                    <a:pt x="731" y="1029"/>
                    <a:pt x="982" y="824"/>
                    <a:pt x="982" y="550"/>
                  </a:cubicBezTo>
                  <a:cubicBezTo>
                    <a:pt x="982" y="527"/>
                    <a:pt x="982" y="504"/>
                    <a:pt x="982" y="482"/>
                  </a:cubicBezTo>
                  <a:cubicBezTo>
                    <a:pt x="960" y="241"/>
                    <a:pt x="771" y="1"/>
                    <a:pt x="5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08" name="Google Shape;5808;p42"/>
            <p:cNvSpPr/>
            <p:nvPr/>
          </p:nvSpPr>
          <p:spPr>
            <a:xfrm>
              <a:off x="3065375" y="3118151"/>
              <a:ext cx="35623" cy="27830"/>
            </a:xfrm>
            <a:custGeom>
              <a:avLst/>
              <a:gdLst/>
              <a:ahLst/>
              <a:cxnLst/>
              <a:rect l="l" t="t" r="r" b="b"/>
              <a:pathLst>
                <a:path w="1257" h="982" extrusionOk="0">
                  <a:moveTo>
                    <a:pt x="640" y="0"/>
                  </a:moveTo>
                  <a:cubicBezTo>
                    <a:pt x="1" y="0"/>
                    <a:pt x="1" y="982"/>
                    <a:pt x="640" y="982"/>
                  </a:cubicBezTo>
                  <a:cubicBezTo>
                    <a:pt x="1256" y="982"/>
                    <a:pt x="1256" y="0"/>
                    <a:pt x="6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09" name="Google Shape;5809;p42"/>
            <p:cNvSpPr/>
            <p:nvPr/>
          </p:nvSpPr>
          <p:spPr>
            <a:xfrm>
              <a:off x="2912084" y="3240410"/>
              <a:ext cx="27206" cy="29785"/>
            </a:xfrm>
            <a:custGeom>
              <a:avLst/>
              <a:gdLst/>
              <a:ahLst/>
              <a:cxnLst/>
              <a:rect l="l" t="t" r="r" b="b"/>
              <a:pathLst>
                <a:path w="960" h="1051" extrusionOk="0">
                  <a:moveTo>
                    <a:pt x="480" y="0"/>
                  </a:moveTo>
                  <a:cubicBezTo>
                    <a:pt x="206" y="23"/>
                    <a:pt x="23" y="206"/>
                    <a:pt x="23" y="480"/>
                  </a:cubicBezTo>
                  <a:cubicBezTo>
                    <a:pt x="0" y="502"/>
                    <a:pt x="23" y="548"/>
                    <a:pt x="23" y="571"/>
                  </a:cubicBezTo>
                  <a:cubicBezTo>
                    <a:pt x="23" y="708"/>
                    <a:pt x="69" y="822"/>
                    <a:pt x="160" y="913"/>
                  </a:cubicBezTo>
                  <a:cubicBezTo>
                    <a:pt x="229" y="982"/>
                    <a:pt x="366" y="1050"/>
                    <a:pt x="480" y="1050"/>
                  </a:cubicBezTo>
                  <a:cubicBezTo>
                    <a:pt x="617" y="1050"/>
                    <a:pt x="731" y="1005"/>
                    <a:pt x="822" y="913"/>
                  </a:cubicBezTo>
                  <a:cubicBezTo>
                    <a:pt x="913" y="822"/>
                    <a:pt x="936" y="708"/>
                    <a:pt x="959" y="571"/>
                  </a:cubicBezTo>
                  <a:cubicBezTo>
                    <a:pt x="959" y="548"/>
                    <a:pt x="959" y="502"/>
                    <a:pt x="959" y="480"/>
                  </a:cubicBezTo>
                  <a:cubicBezTo>
                    <a:pt x="959" y="343"/>
                    <a:pt x="913" y="228"/>
                    <a:pt x="822" y="137"/>
                  </a:cubicBezTo>
                  <a:cubicBezTo>
                    <a:pt x="731" y="69"/>
                    <a:pt x="594" y="0"/>
                    <a:pt x="4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10" name="Google Shape;5810;p42"/>
            <p:cNvSpPr/>
            <p:nvPr/>
          </p:nvSpPr>
          <p:spPr>
            <a:xfrm>
              <a:off x="2787246" y="3142722"/>
              <a:ext cx="33668" cy="26555"/>
            </a:xfrm>
            <a:custGeom>
              <a:avLst/>
              <a:gdLst/>
              <a:ahLst/>
              <a:cxnLst/>
              <a:rect l="l" t="t" r="r" b="b"/>
              <a:pathLst>
                <a:path w="1188" h="937" extrusionOk="0">
                  <a:moveTo>
                    <a:pt x="594" y="1"/>
                  </a:moveTo>
                  <a:cubicBezTo>
                    <a:pt x="0" y="1"/>
                    <a:pt x="0" y="936"/>
                    <a:pt x="594" y="936"/>
                  </a:cubicBezTo>
                  <a:cubicBezTo>
                    <a:pt x="1187" y="936"/>
                    <a:pt x="1187" y="1"/>
                    <a:pt x="5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11" name="Google Shape;5811;p42"/>
            <p:cNvSpPr/>
            <p:nvPr/>
          </p:nvSpPr>
          <p:spPr>
            <a:xfrm>
              <a:off x="5626676" y="1644699"/>
              <a:ext cx="296918" cy="280878"/>
            </a:xfrm>
            <a:custGeom>
              <a:avLst/>
              <a:gdLst/>
              <a:ahLst/>
              <a:cxnLst/>
              <a:rect l="l" t="t" r="r" b="b"/>
              <a:pathLst>
                <a:path w="10477" h="9911" extrusionOk="0">
                  <a:moveTo>
                    <a:pt x="6368" y="1"/>
                  </a:moveTo>
                  <a:cubicBezTo>
                    <a:pt x="5478" y="1"/>
                    <a:pt x="5113" y="708"/>
                    <a:pt x="5022" y="1507"/>
                  </a:cubicBezTo>
                  <a:cubicBezTo>
                    <a:pt x="4634" y="891"/>
                    <a:pt x="4131" y="366"/>
                    <a:pt x="3424" y="206"/>
                  </a:cubicBezTo>
                  <a:cubicBezTo>
                    <a:pt x="3366" y="193"/>
                    <a:pt x="3311" y="187"/>
                    <a:pt x="3259" y="187"/>
                  </a:cubicBezTo>
                  <a:cubicBezTo>
                    <a:pt x="2854" y="187"/>
                    <a:pt x="2610" y="558"/>
                    <a:pt x="2671" y="982"/>
                  </a:cubicBezTo>
                  <a:cubicBezTo>
                    <a:pt x="2762" y="1736"/>
                    <a:pt x="3082" y="2398"/>
                    <a:pt x="3470" y="3014"/>
                  </a:cubicBezTo>
                  <a:cubicBezTo>
                    <a:pt x="3447" y="3014"/>
                    <a:pt x="3401" y="3037"/>
                    <a:pt x="3378" y="3037"/>
                  </a:cubicBezTo>
                  <a:cubicBezTo>
                    <a:pt x="3115" y="2958"/>
                    <a:pt x="2831" y="2918"/>
                    <a:pt x="2553" y="2918"/>
                  </a:cubicBezTo>
                  <a:cubicBezTo>
                    <a:pt x="1941" y="2918"/>
                    <a:pt x="1356" y="3115"/>
                    <a:pt x="1073" y="3539"/>
                  </a:cubicBezTo>
                  <a:cubicBezTo>
                    <a:pt x="525" y="4315"/>
                    <a:pt x="1004" y="4908"/>
                    <a:pt x="1712" y="5274"/>
                  </a:cubicBezTo>
                  <a:cubicBezTo>
                    <a:pt x="1780" y="5365"/>
                    <a:pt x="1872" y="5433"/>
                    <a:pt x="1986" y="5479"/>
                  </a:cubicBezTo>
                  <a:cubicBezTo>
                    <a:pt x="1689" y="5639"/>
                    <a:pt x="1415" y="5821"/>
                    <a:pt x="1187" y="6050"/>
                  </a:cubicBezTo>
                  <a:cubicBezTo>
                    <a:pt x="662" y="6529"/>
                    <a:pt x="0" y="7396"/>
                    <a:pt x="479" y="8150"/>
                  </a:cubicBezTo>
                  <a:cubicBezTo>
                    <a:pt x="692" y="8495"/>
                    <a:pt x="1036" y="8631"/>
                    <a:pt x="1394" y="8631"/>
                  </a:cubicBezTo>
                  <a:cubicBezTo>
                    <a:pt x="1652" y="8631"/>
                    <a:pt x="1917" y="8561"/>
                    <a:pt x="2146" y="8446"/>
                  </a:cubicBezTo>
                  <a:cubicBezTo>
                    <a:pt x="2235" y="8402"/>
                    <a:pt x="3346" y="7509"/>
                    <a:pt x="3463" y="7509"/>
                  </a:cubicBezTo>
                  <a:cubicBezTo>
                    <a:pt x="3466" y="7509"/>
                    <a:pt x="3468" y="7509"/>
                    <a:pt x="3470" y="7510"/>
                  </a:cubicBezTo>
                  <a:cubicBezTo>
                    <a:pt x="3515" y="7533"/>
                    <a:pt x="3492" y="8286"/>
                    <a:pt x="3561" y="8423"/>
                  </a:cubicBezTo>
                  <a:cubicBezTo>
                    <a:pt x="3720" y="8864"/>
                    <a:pt x="4110" y="9169"/>
                    <a:pt x="4542" y="9169"/>
                  </a:cubicBezTo>
                  <a:cubicBezTo>
                    <a:pt x="4670" y="9169"/>
                    <a:pt x="4801" y="9142"/>
                    <a:pt x="4930" y="9085"/>
                  </a:cubicBezTo>
                  <a:cubicBezTo>
                    <a:pt x="5341" y="8903"/>
                    <a:pt x="5501" y="8538"/>
                    <a:pt x="5569" y="8150"/>
                  </a:cubicBezTo>
                  <a:cubicBezTo>
                    <a:pt x="5684" y="8127"/>
                    <a:pt x="5798" y="8104"/>
                    <a:pt x="5935" y="8081"/>
                  </a:cubicBezTo>
                  <a:cubicBezTo>
                    <a:pt x="6448" y="8970"/>
                    <a:pt x="7167" y="9910"/>
                    <a:pt x="8032" y="9910"/>
                  </a:cubicBezTo>
                  <a:cubicBezTo>
                    <a:pt x="8166" y="9910"/>
                    <a:pt x="8304" y="9888"/>
                    <a:pt x="8445" y="9839"/>
                  </a:cubicBezTo>
                  <a:cubicBezTo>
                    <a:pt x="9564" y="9428"/>
                    <a:pt x="9495" y="8332"/>
                    <a:pt x="9199" y="7282"/>
                  </a:cubicBezTo>
                  <a:lnTo>
                    <a:pt x="9199" y="7282"/>
                  </a:lnTo>
                  <a:cubicBezTo>
                    <a:pt x="9293" y="7292"/>
                    <a:pt x="9392" y="7297"/>
                    <a:pt x="9492" y="7297"/>
                  </a:cubicBezTo>
                  <a:cubicBezTo>
                    <a:pt x="9635" y="7297"/>
                    <a:pt x="9782" y="7286"/>
                    <a:pt x="9929" y="7259"/>
                  </a:cubicBezTo>
                  <a:cubicBezTo>
                    <a:pt x="10226" y="7214"/>
                    <a:pt x="10477" y="6848"/>
                    <a:pt x="10454" y="6575"/>
                  </a:cubicBezTo>
                  <a:cubicBezTo>
                    <a:pt x="10408" y="5799"/>
                    <a:pt x="10020" y="5502"/>
                    <a:pt x="9518" y="5000"/>
                  </a:cubicBezTo>
                  <a:cubicBezTo>
                    <a:pt x="9336" y="4794"/>
                    <a:pt x="8879" y="4726"/>
                    <a:pt x="9153" y="4292"/>
                  </a:cubicBezTo>
                  <a:cubicBezTo>
                    <a:pt x="9199" y="4201"/>
                    <a:pt x="9473" y="4178"/>
                    <a:pt x="9541" y="4132"/>
                  </a:cubicBezTo>
                  <a:cubicBezTo>
                    <a:pt x="9792" y="3995"/>
                    <a:pt x="10043" y="3767"/>
                    <a:pt x="10180" y="3539"/>
                  </a:cubicBezTo>
                  <a:cubicBezTo>
                    <a:pt x="10477" y="3037"/>
                    <a:pt x="10477" y="2398"/>
                    <a:pt x="9998" y="2010"/>
                  </a:cubicBezTo>
                  <a:cubicBezTo>
                    <a:pt x="9753" y="1814"/>
                    <a:pt x="9430" y="1744"/>
                    <a:pt x="9091" y="1744"/>
                  </a:cubicBezTo>
                  <a:cubicBezTo>
                    <a:pt x="8638" y="1744"/>
                    <a:pt x="8159" y="1869"/>
                    <a:pt x="7806" y="1987"/>
                  </a:cubicBezTo>
                  <a:cubicBezTo>
                    <a:pt x="7647" y="2055"/>
                    <a:pt x="7487" y="2124"/>
                    <a:pt x="7327" y="2192"/>
                  </a:cubicBezTo>
                  <a:cubicBezTo>
                    <a:pt x="7259" y="2238"/>
                    <a:pt x="7190" y="2261"/>
                    <a:pt x="7122" y="2306"/>
                  </a:cubicBezTo>
                  <a:cubicBezTo>
                    <a:pt x="7144" y="2169"/>
                    <a:pt x="7190" y="1987"/>
                    <a:pt x="7190" y="1964"/>
                  </a:cubicBezTo>
                  <a:cubicBezTo>
                    <a:pt x="7213" y="1667"/>
                    <a:pt x="7304" y="1370"/>
                    <a:pt x="7281" y="1074"/>
                  </a:cubicBezTo>
                  <a:cubicBezTo>
                    <a:pt x="7281" y="503"/>
                    <a:pt x="7007" y="1"/>
                    <a:pt x="63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12" name="Google Shape;5812;p42"/>
            <p:cNvSpPr/>
            <p:nvPr/>
          </p:nvSpPr>
          <p:spPr>
            <a:xfrm>
              <a:off x="5880263" y="1603323"/>
              <a:ext cx="38826" cy="40810"/>
            </a:xfrm>
            <a:custGeom>
              <a:avLst/>
              <a:gdLst/>
              <a:ahLst/>
              <a:cxnLst/>
              <a:rect l="l" t="t" r="r" b="b"/>
              <a:pathLst>
                <a:path w="1370" h="1440" extrusionOk="0">
                  <a:moveTo>
                    <a:pt x="684" y="0"/>
                  </a:moveTo>
                  <a:cubicBezTo>
                    <a:pt x="296" y="23"/>
                    <a:pt x="45" y="297"/>
                    <a:pt x="22" y="662"/>
                  </a:cubicBezTo>
                  <a:cubicBezTo>
                    <a:pt x="22" y="708"/>
                    <a:pt x="22" y="730"/>
                    <a:pt x="22" y="776"/>
                  </a:cubicBezTo>
                  <a:cubicBezTo>
                    <a:pt x="0" y="1108"/>
                    <a:pt x="321" y="1439"/>
                    <a:pt x="652" y="1439"/>
                  </a:cubicBezTo>
                  <a:cubicBezTo>
                    <a:pt x="663" y="1439"/>
                    <a:pt x="674" y="1439"/>
                    <a:pt x="684" y="1438"/>
                  </a:cubicBezTo>
                  <a:cubicBezTo>
                    <a:pt x="1027" y="1415"/>
                    <a:pt x="1369" y="1141"/>
                    <a:pt x="1346" y="776"/>
                  </a:cubicBezTo>
                  <a:cubicBezTo>
                    <a:pt x="1323" y="730"/>
                    <a:pt x="1323" y="708"/>
                    <a:pt x="1323" y="662"/>
                  </a:cubicBezTo>
                  <a:cubicBezTo>
                    <a:pt x="1301" y="320"/>
                    <a:pt x="1050" y="0"/>
                    <a:pt x="6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13" name="Google Shape;5813;p42"/>
            <p:cNvSpPr/>
            <p:nvPr/>
          </p:nvSpPr>
          <p:spPr>
            <a:xfrm>
              <a:off x="5972736" y="1766334"/>
              <a:ext cx="48546" cy="37522"/>
            </a:xfrm>
            <a:custGeom>
              <a:avLst/>
              <a:gdLst/>
              <a:ahLst/>
              <a:cxnLst/>
              <a:rect l="l" t="t" r="r" b="b"/>
              <a:pathLst>
                <a:path w="1713" h="1324" extrusionOk="0">
                  <a:moveTo>
                    <a:pt x="868" y="0"/>
                  </a:moveTo>
                  <a:cubicBezTo>
                    <a:pt x="1" y="0"/>
                    <a:pt x="1" y="1324"/>
                    <a:pt x="868" y="1324"/>
                  </a:cubicBezTo>
                  <a:cubicBezTo>
                    <a:pt x="1713" y="1324"/>
                    <a:pt x="1713" y="0"/>
                    <a:pt x="8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14" name="Google Shape;5814;p42"/>
            <p:cNvSpPr/>
            <p:nvPr/>
          </p:nvSpPr>
          <p:spPr>
            <a:xfrm>
              <a:off x="5762510" y="1933767"/>
              <a:ext cx="37550" cy="40328"/>
            </a:xfrm>
            <a:custGeom>
              <a:avLst/>
              <a:gdLst/>
              <a:ahLst/>
              <a:cxnLst/>
              <a:rect l="l" t="t" r="r" b="b"/>
              <a:pathLst>
                <a:path w="1325" h="1423" extrusionOk="0">
                  <a:moveTo>
                    <a:pt x="713" y="0"/>
                  </a:moveTo>
                  <a:cubicBezTo>
                    <a:pt x="696" y="0"/>
                    <a:pt x="679" y="1"/>
                    <a:pt x="662" y="4"/>
                  </a:cubicBezTo>
                  <a:cubicBezTo>
                    <a:pt x="297" y="4"/>
                    <a:pt x="46" y="278"/>
                    <a:pt x="23" y="643"/>
                  </a:cubicBezTo>
                  <a:cubicBezTo>
                    <a:pt x="0" y="689"/>
                    <a:pt x="23" y="734"/>
                    <a:pt x="23" y="780"/>
                  </a:cubicBezTo>
                  <a:cubicBezTo>
                    <a:pt x="46" y="962"/>
                    <a:pt x="92" y="1099"/>
                    <a:pt x="206" y="1236"/>
                  </a:cubicBezTo>
                  <a:cubicBezTo>
                    <a:pt x="308" y="1339"/>
                    <a:pt x="465" y="1422"/>
                    <a:pt x="612" y="1422"/>
                  </a:cubicBezTo>
                  <a:cubicBezTo>
                    <a:pt x="629" y="1422"/>
                    <a:pt x="646" y="1421"/>
                    <a:pt x="662" y="1419"/>
                  </a:cubicBezTo>
                  <a:cubicBezTo>
                    <a:pt x="822" y="1419"/>
                    <a:pt x="1005" y="1373"/>
                    <a:pt x="1119" y="1236"/>
                  </a:cubicBezTo>
                  <a:cubicBezTo>
                    <a:pt x="1233" y="1099"/>
                    <a:pt x="1279" y="962"/>
                    <a:pt x="1301" y="780"/>
                  </a:cubicBezTo>
                  <a:cubicBezTo>
                    <a:pt x="1301" y="734"/>
                    <a:pt x="1324" y="689"/>
                    <a:pt x="1301" y="643"/>
                  </a:cubicBezTo>
                  <a:cubicBezTo>
                    <a:pt x="1301" y="460"/>
                    <a:pt x="1256" y="301"/>
                    <a:pt x="1119" y="186"/>
                  </a:cubicBezTo>
                  <a:cubicBezTo>
                    <a:pt x="1017" y="84"/>
                    <a:pt x="859" y="0"/>
                    <a:pt x="7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15" name="Google Shape;5815;p42"/>
            <p:cNvSpPr/>
            <p:nvPr/>
          </p:nvSpPr>
          <p:spPr>
            <a:xfrm>
              <a:off x="5591081" y="1799322"/>
              <a:ext cx="46619" cy="36247"/>
            </a:xfrm>
            <a:custGeom>
              <a:avLst/>
              <a:gdLst/>
              <a:ahLst/>
              <a:cxnLst/>
              <a:rect l="l" t="t" r="r" b="b"/>
              <a:pathLst>
                <a:path w="1645" h="1279" extrusionOk="0">
                  <a:moveTo>
                    <a:pt x="822" y="0"/>
                  </a:moveTo>
                  <a:cubicBezTo>
                    <a:pt x="1" y="0"/>
                    <a:pt x="1" y="1278"/>
                    <a:pt x="822" y="1278"/>
                  </a:cubicBezTo>
                  <a:cubicBezTo>
                    <a:pt x="1644" y="1278"/>
                    <a:pt x="1644" y="0"/>
                    <a:pt x="8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16" name="Google Shape;5816;p42"/>
            <p:cNvSpPr/>
            <p:nvPr/>
          </p:nvSpPr>
          <p:spPr>
            <a:xfrm>
              <a:off x="4400206" y="1312214"/>
              <a:ext cx="239360" cy="225530"/>
            </a:xfrm>
            <a:custGeom>
              <a:avLst/>
              <a:gdLst/>
              <a:ahLst/>
              <a:cxnLst/>
              <a:rect l="l" t="t" r="r" b="b"/>
              <a:pathLst>
                <a:path w="8446" h="7958" extrusionOk="0">
                  <a:moveTo>
                    <a:pt x="5136" y="1"/>
                  </a:moveTo>
                  <a:cubicBezTo>
                    <a:pt x="4406" y="1"/>
                    <a:pt x="4109" y="571"/>
                    <a:pt x="4040" y="1210"/>
                  </a:cubicBezTo>
                  <a:cubicBezTo>
                    <a:pt x="3721" y="708"/>
                    <a:pt x="3333" y="297"/>
                    <a:pt x="2762" y="160"/>
                  </a:cubicBezTo>
                  <a:cubicBezTo>
                    <a:pt x="2714" y="150"/>
                    <a:pt x="2668" y="145"/>
                    <a:pt x="2625" y="145"/>
                  </a:cubicBezTo>
                  <a:cubicBezTo>
                    <a:pt x="2297" y="145"/>
                    <a:pt x="2106" y="434"/>
                    <a:pt x="2146" y="777"/>
                  </a:cubicBezTo>
                  <a:cubicBezTo>
                    <a:pt x="2237" y="1393"/>
                    <a:pt x="2488" y="1918"/>
                    <a:pt x="2808" y="2420"/>
                  </a:cubicBezTo>
                  <a:cubicBezTo>
                    <a:pt x="2762" y="2420"/>
                    <a:pt x="2739" y="2443"/>
                    <a:pt x="2717" y="2443"/>
                  </a:cubicBezTo>
                  <a:cubicBezTo>
                    <a:pt x="2508" y="2378"/>
                    <a:pt x="2282" y="2345"/>
                    <a:pt x="2059" y="2345"/>
                  </a:cubicBezTo>
                  <a:cubicBezTo>
                    <a:pt x="1573" y="2345"/>
                    <a:pt x="1102" y="2502"/>
                    <a:pt x="868" y="2831"/>
                  </a:cubicBezTo>
                  <a:cubicBezTo>
                    <a:pt x="434" y="3470"/>
                    <a:pt x="799" y="3949"/>
                    <a:pt x="1370" y="4246"/>
                  </a:cubicBezTo>
                  <a:cubicBezTo>
                    <a:pt x="1438" y="4315"/>
                    <a:pt x="1507" y="4360"/>
                    <a:pt x="1598" y="4406"/>
                  </a:cubicBezTo>
                  <a:cubicBezTo>
                    <a:pt x="1370" y="4520"/>
                    <a:pt x="1142" y="4680"/>
                    <a:pt x="959" y="4862"/>
                  </a:cubicBezTo>
                  <a:cubicBezTo>
                    <a:pt x="525" y="5251"/>
                    <a:pt x="0" y="5958"/>
                    <a:pt x="388" y="6552"/>
                  </a:cubicBezTo>
                  <a:cubicBezTo>
                    <a:pt x="559" y="6827"/>
                    <a:pt x="828" y="6937"/>
                    <a:pt x="1112" y="6937"/>
                  </a:cubicBezTo>
                  <a:cubicBezTo>
                    <a:pt x="1322" y="6937"/>
                    <a:pt x="1541" y="6877"/>
                    <a:pt x="1735" y="6780"/>
                  </a:cubicBezTo>
                  <a:cubicBezTo>
                    <a:pt x="1802" y="6758"/>
                    <a:pt x="2685" y="6047"/>
                    <a:pt x="2779" y="6047"/>
                  </a:cubicBezTo>
                  <a:cubicBezTo>
                    <a:pt x="2782" y="6047"/>
                    <a:pt x="2784" y="6048"/>
                    <a:pt x="2785" y="6049"/>
                  </a:cubicBezTo>
                  <a:cubicBezTo>
                    <a:pt x="2831" y="6072"/>
                    <a:pt x="2831" y="6666"/>
                    <a:pt x="2853" y="6780"/>
                  </a:cubicBezTo>
                  <a:cubicBezTo>
                    <a:pt x="2994" y="7131"/>
                    <a:pt x="3310" y="7374"/>
                    <a:pt x="3656" y="7374"/>
                  </a:cubicBezTo>
                  <a:cubicBezTo>
                    <a:pt x="3760" y="7374"/>
                    <a:pt x="3867" y="7352"/>
                    <a:pt x="3972" y="7305"/>
                  </a:cubicBezTo>
                  <a:cubicBezTo>
                    <a:pt x="4314" y="7168"/>
                    <a:pt x="4428" y="6871"/>
                    <a:pt x="4497" y="6552"/>
                  </a:cubicBezTo>
                  <a:cubicBezTo>
                    <a:pt x="4588" y="6552"/>
                    <a:pt x="4680" y="6529"/>
                    <a:pt x="4771" y="6506"/>
                  </a:cubicBezTo>
                  <a:cubicBezTo>
                    <a:pt x="5184" y="7215"/>
                    <a:pt x="5768" y="7958"/>
                    <a:pt x="6463" y="7958"/>
                  </a:cubicBezTo>
                  <a:cubicBezTo>
                    <a:pt x="6573" y="7958"/>
                    <a:pt x="6686" y="7939"/>
                    <a:pt x="6802" y="7898"/>
                  </a:cubicBezTo>
                  <a:cubicBezTo>
                    <a:pt x="7715" y="7579"/>
                    <a:pt x="7647" y="6689"/>
                    <a:pt x="7419" y="5867"/>
                  </a:cubicBezTo>
                  <a:cubicBezTo>
                    <a:pt x="7601" y="5867"/>
                    <a:pt x="7784" y="5867"/>
                    <a:pt x="7989" y="5844"/>
                  </a:cubicBezTo>
                  <a:cubicBezTo>
                    <a:pt x="8240" y="5798"/>
                    <a:pt x="8446" y="5502"/>
                    <a:pt x="8423" y="5273"/>
                  </a:cubicBezTo>
                  <a:cubicBezTo>
                    <a:pt x="8400" y="4657"/>
                    <a:pt x="8080" y="4429"/>
                    <a:pt x="7670" y="4018"/>
                  </a:cubicBezTo>
                  <a:cubicBezTo>
                    <a:pt x="7533" y="3858"/>
                    <a:pt x="7145" y="3790"/>
                    <a:pt x="7373" y="3447"/>
                  </a:cubicBezTo>
                  <a:cubicBezTo>
                    <a:pt x="7419" y="3379"/>
                    <a:pt x="7624" y="3356"/>
                    <a:pt x="7692" y="3310"/>
                  </a:cubicBezTo>
                  <a:cubicBezTo>
                    <a:pt x="7898" y="3196"/>
                    <a:pt x="8080" y="3036"/>
                    <a:pt x="8217" y="2831"/>
                  </a:cubicBezTo>
                  <a:cubicBezTo>
                    <a:pt x="8446" y="2443"/>
                    <a:pt x="8423" y="1918"/>
                    <a:pt x="8058" y="1621"/>
                  </a:cubicBezTo>
                  <a:cubicBezTo>
                    <a:pt x="7859" y="1453"/>
                    <a:pt x="7592" y="1392"/>
                    <a:pt x="7314" y="1392"/>
                  </a:cubicBezTo>
                  <a:cubicBezTo>
                    <a:pt x="6952" y="1392"/>
                    <a:pt x="6571" y="1495"/>
                    <a:pt x="6300" y="1598"/>
                  </a:cubicBezTo>
                  <a:cubicBezTo>
                    <a:pt x="6163" y="1644"/>
                    <a:pt x="6026" y="1713"/>
                    <a:pt x="5912" y="1758"/>
                  </a:cubicBezTo>
                  <a:cubicBezTo>
                    <a:pt x="5844" y="1781"/>
                    <a:pt x="5798" y="1827"/>
                    <a:pt x="5729" y="1850"/>
                  </a:cubicBezTo>
                  <a:cubicBezTo>
                    <a:pt x="5775" y="1735"/>
                    <a:pt x="5798" y="1576"/>
                    <a:pt x="5798" y="1576"/>
                  </a:cubicBezTo>
                  <a:cubicBezTo>
                    <a:pt x="5821" y="1347"/>
                    <a:pt x="5866" y="1096"/>
                    <a:pt x="5866" y="868"/>
                  </a:cubicBezTo>
                  <a:cubicBezTo>
                    <a:pt x="5866" y="389"/>
                    <a:pt x="5638" y="1"/>
                    <a:pt x="51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17" name="Google Shape;5817;p42"/>
            <p:cNvSpPr/>
            <p:nvPr/>
          </p:nvSpPr>
          <p:spPr>
            <a:xfrm>
              <a:off x="4603971" y="1278575"/>
              <a:ext cx="31712" cy="33016"/>
            </a:xfrm>
            <a:custGeom>
              <a:avLst/>
              <a:gdLst/>
              <a:ahLst/>
              <a:cxnLst/>
              <a:rect l="l" t="t" r="r" b="b"/>
              <a:pathLst>
                <a:path w="1119" h="1165" extrusionOk="0">
                  <a:moveTo>
                    <a:pt x="571" y="1"/>
                  </a:moveTo>
                  <a:cubicBezTo>
                    <a:pt x="251" y="24"/>
                    <a:pt x="46" y="252"/>
                    <a:pt x="23" y="526"/>
                  </a:cubicBezTo>
                  <a:cubicBezTo>
                    <a:pt x="23" y="571"/>
                    <a:pt x="23" y="594"/>
                    <a:pt x="23" y="617"/>
                  </a:cubicBezTo>
                  <a:cubicBezTo>
                    <a:pt x="0" y="914"/>
                    <a:pt x="274" y="1165"/>
                    <a:pt x="571" y="1165"/>
                  </a:cubicBezTo>
                  <a:cubicBezTo>
                    <a:pt x="845" y="1142"/>
                    <a:pt x="1119" y="914"/>
                    <a:pt x="1096" y="617"/>
                  </a:cubicBezTo>
                  <a:cubicBezTo>
                    <a:pt x="1096" y="594"/>
                    <a:pt x="1096" y="571"/>
                    <a:pt x="1096" y="526"/>
                  </a:cubicBezTo>
                  <a:cubicBezTo>
                    <a:pt x="1073" y="252"/>
                    <a:pt x="868" y="1"/>
                    <a:pt x="5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18" name="Google Shape;5818;p42"/>
            <p:cNvSpPr/>
            <p:nvPr/>
          </p:nvSpPr>
          <p:spPr>
            <a:xfrm>
              <a:off x="4679015" y="1409902"/>
              <a:ext cx="39478" cy="30437"/>
            </a:xfrm>
            <a:custGeom>
              <a:avLst/>
              <a:gdLst/>
              <a:ahLst/>
              <a:cxnLst/>
              <a:rect l="l" t="t" r="r" b="b"/>
              <a:pathLst>
                <a:path w="1393" h="1074" extrusionOk="0">
                  <a:moveTo>
                    <a:pt x="685" y="0"/>
                  </a:moveTo>
                  <a:cubicBezTo>
                    <a:pt x="0" y="0"/>
                    <a:pt x="0" y="1073"/>
                    <a:pt x="685" y="1073"/>
                  </a:cubicBezTo>
                  <a:cubicBezTo>
                    <a:pt x="1392" y="1073"/>
                    <a:pt x="1392" y="0"/>
                    <a:pt x="6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19" name="Google Shape;5819;p42"/>
            <p:cNvSpPr/>
            <p:nvPr/>
          </p:nvSpPr>
          <p:spPr>
            <a:xfrm>
              <a:off x="4510165" y="1544432"/>
              <a:ext cx="29785" cy="33044"/>
            </a:xfrm>
            <a:custGeom>
              <a:avLst/>
              <a:gdLst/>
              <a:ahLst/>
              <a:cxnLst/>
              <a:rect l="l" t="t" r="r" b="b"/>
              <a:pathLst>
                <a:path w="1051" h="1166" extrusionOk="0">
                  <a:moveTo>
                    <a:pt x="526" y="1"/>
                  </a:moveTo>
                  <a:cubicBezTo>
                    <a:pt x="206" y="24"/>
                    <a:pt x="23" y="229"/>
                    <a:pt x="1" y="526"/>
                  </a:cubicBezTo>
                  <a:cubicBezTo>
                    <a:pt x="1" y="572"/>
                    <a:pt x="1" y="594"/>
                    <a:pt x="1" y="640"/>
                  </a:cubicBezTo>
                  <a:cubicBezTo>
                    <a:pt x="23" y="777"/>
                    <a:pt x="46" y="914"/>
                    <a:pt x="160" y="1005"/>
                  </a:cubicBezTo>
                  <a:cubicBezTo>
                    <a:pt x="252" y="1097"/>
                    <a:pt x="389" y="1165"/>
                    <a:pt x="526" y="1165"/>
                  </a:cubicBezTo>
                  <a:cubicBezTo>
                    <a:pt x="640" y="1142"/>
                    <a:pt x="777" y="1119"/>
                    <a:pt x="891" y="1005"/>
                  </a:cubicBezTo>
                  <a:cubicBezTo>
                    <a:pt x="982" y="891"/>
                    <a:pt x="1028" y="777"/>
                    <a:pt x="1028" y="640"/>
                  </a:cubicBezTo>
                  <a:cubicBezTo>
                    <a:pt x="1028" y="594"/>
                    <a:pt x="1051" y="572"/>
                    <a:pt x="1028" y="526"/>
                  </a:cubicBezTo>
                  <a:cubicBezTo>
                    <a:pt x="1028" y="389"/>
                    <a:pt x="982" y="252"/>
                    <a:pt x="891" y="161"/>
                  </a:cubicBezTo>
                  <a:cubicBezTo>
                    <a:pt x="800" y="69"/>
                    <a:pt x="640" y="1"/>
                    <a:pt x="52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20" name="Google Shape;5820;p42"/>
            <p:cNvSpPr/>
            <p:nvPr/>
          </p:nvSpPr>
          <p:spPr>
            <a:xfrm>
              <a:off x="4371753" y="1436429"/>
              <a:ext cx="37522" cy="29134"/>
            </a:xfrm>
            <a:custGeom>
              <a:avLst/>
              <a:gdLst/>
              <a:ahLst/>
              <a:cxnLst/>
              <a:rect l="l" t="t" r="r" b="b"/>
              <a:pathLst>
                <a:path w="1324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24" y="1027"/>
                    <a:pt x="1324" y="0"/>
                    <a:pt x="6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21" name="Google Shape;5821;p42"/>
            <p:cNvSpPr/>
            <p:nvPr/>
          </p:nvSpPr>
          <p:spPr>
            <a:xfrm>
              <a:off x="5027654" y="1308984"/>
              <a:ext cx="25903" cy="19441"/>
            </a:xfrm>
            <a:custGeom>
              <a:avLst/>
              <a:gdLst/>
              <a:ahLst/>
              <a:cxnLst/>
              <a:rect l="l" t="t" r="r" b="b"/>
              <a:pathLst>
                <a:path w="914" h="686" fill="none" extrusionOk="0">
                  <a:moveTo>
                    <a:pt x="1" y="685"/>
                  </a:moveTo>
                  <a:cubicBezTo>
                    <a:pt x="298" y="434"/>
                    <a:pt x="594" y="206"/>
                    <a:pt x="914" y="1"/>
                  </a:cubicBezTo>
                </a:path>
              </a:pathLst>
            </a:custGeom>
            <a:solidFill>
              <a:schemeClr val="accent4"/>
            </a:solidFill>
            <a:ln w="970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22" name="Google Shape;5822;p42"/>
            <p:cNvSpPr/>
            <p:nvPr/>
          </p:nvSpPr>
          <p:spPr>
            <a:xfrm>
              <a:off x="5107884" y="1234591"/>
              <a:ext cx="738087" cy="509752"/>
            </a:xfrm>
            <a:custGeom>
              <a:avLst/>
              <a:gdLst/>
              <a:ahLst/>
              <a:cxnLst/>
              <a:rect l="l" t="t" r="r" b="b"/>
              <a:pathLst>
                <a:path w="26044" h="17987" fill="none" extrusionOk="0">
                  <a:moveTo>
                    <a:pt x="0" y="1530"/>
                  </a:moveTo>
                  <a:cubicBezTo>
                    <a:pt x="3378" y="1"/>
                    <a:pt x="7464" y="1"/>
                    <a:pt x="10774" y="1667"/>
                  </a:cubicBezTo>
                  <a:cubicBezTo>
                    <a:pt x="15111" y="3858"/>
                    <a:pt x="17872" y="8766"/>
                    <a:pt x="17530" y="13605"/>
                  </a:cubicBezTo>
                  <a:cubicBezTo>
                    <a:pt x="17393" y="15522"/>
                    <a:pt x="16366" y="17782"/>
                    <a:pt x="14426" y="17896"/>
                  </a:cubicBezTo>
                  <a:cubicBezTo>
                    <a:pt x="13033" y="17987"/>
                    <a:pt x="11778" y="16777"/>
                    <a:pt x="11459" y="15408"/>
                  </a:cubicBezTo>
                  <a:cubicBezTo>
                    <a:pt x="11139" y="14038"/>
                    <a:pt x="11527" y="12600"/>
                    <a:pt x="12143" y="11322"/>
                  </a:cubicBezTo>
                  <a:cubicBezTo>
                    <a:pt x="14540" y="6278"/>
                    <a:pt x="20589" y="3356"/>
                    <a:pt x="26044" y="4269"/>
                  </a:cubicBezTo>
                </a:path>
              </a:pathLst>
            </a:custGeom>
            <a:solidFill>
              <a:schemeClr val="accent4"/>
            </a:solidFill>
            <a:ln w="970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23" name="Google Shape;5823;p42"/>
            <p:cNvSpPr/>
            <p:nvPr/>
          </p:nvSpPr>
          <p:spPr>
            <a:xfrm>
              <a:off x="5877004" y="1362036"/>
              <a:ext cx="30437" cy="9721"/>
            </a:xfrm>
            <a:custGeom>
              <a:avLst/>
              <a:gdLst/>
              <a:ahLst/>
              <a:cxnLst/>
              <a:rect l="l" t="t" r="r" b="b"/>
              <a:pathLst>
                <a:path w="1074" h="343" fill="none" extrusionOk="0">
                  <a:moveTo>
                    <a:pt x="0" y="0"/>
                  </a:moveTo>
                  <a:cubicBezTo>
                    <a:pt x="366" y="92"/>
                    <a:pt x="731" y="206"/>
                    <a:pt x="1073" y="343"/>
                  </a:cubicBezTo>
                </a:path>
              </a:pathLst>
            </a:custGeom>
            <a:solidFill>
              <a:schemeClr val="accent4"/>
            </a:solidFill>
            <a:ln w="970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24" name="Google Shape;5824;p42"/>
            <p:cNvSpPr/>
            <p:nvPr/>
          </p:nvSpPr>
          <p:spPr>
            <a:xfrm>
              <a:off x="3405995" y="1506799"/>
              <a:ext cx="525905" cy="362922"/>
            </a:xfrm>
            <a:custGeom>
              <a:avLst/>
              <a:gdLst/>
              <a:ahLst/>
              <a:cxnLst/>
              <a:rect l="l" t="t" r="r" b="b"/>
              <a:pathLst>
                <a:path w="18557" h="12806" fill="none" extrusionOk="0">
                  <a:moveTo>
                    <a:pt x="0" y="11984"/>
                  </a:moveTo>
                  <a:cubicBezTo>
                    <a:pt x="5159" y="12806"/>
                    <a:pt x="10682" y="9793"/>
                    <a:pt x="12782" y="4999"/>
                  </a:cubicBezTo>
                  <a:cubicBezTo>
                    <a:pt x="13398" y="3607"/>
                    <a:pt x="13627" y="1735"/>
                    <a:pt x="12463" y="754"/>
                  </a:cubicBezTo>
                  <a:cubicBezTo>
                    <a:pt x="11572" y="1"/>
                    <a:pt x="10157" y="138"/>
                    <a:pt x="9267" y="891"/>
                  </a:cubicBezTo>
                  <a:cubicBezTo>
                    <a:pt x="8377" y="1644"/>
                    <a:pt x="7989" y="2854"/>
                    <a:pt x="8035" y="4018"/>
                  </a:cubicBezTo>
                  <a:cubicBezTo>
                    <a:pt x="8080" y="5136"/>
                    <a:pt x="8468" y="6232"/>
                    <a:pt x="9153" y="7099"/>
                  </a:cubicBezTo>
                  <a:cubicBezTo>
                    <a:pt x="10203" y="8446"/>
                    <a:pt x="11824" y="9222"/>
                    <a:pt x="13490" y="9542"/>
                  </a:cubicBezTo>
                  <a:cubicBezTo>
                    <a:pt x="15156" y="9861"/>
                    <a:pt x="16868" y="9793"/>
                    <a:pt x="18557" y="9724"/>
                  </a:cubicBezTo>
                </a:path>
              </a:pathLst>
            </a:custGeom>
            <a:solidFill>
              <a:schemeClr val="accent4"/>
            </a:solidFill>
            <a:ln w="970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25" name="Google Shape;5825;p42"/>
            <p:cNvSpPr/>
            <p:nvPr/>
          </p:nvSpPr>
          <p:spPr>
            <a:xfrm>
              <a:off x="5815514" y="3874631"/>
              <a:ext cx="357764" cy="308566"/>
            </a:xfrm>
            <a:custGeom>
              <a:avLst/>
              <a:gdLst/>
              <a:ahLst/>
              <a:cxnLst/>
              <a:rect l="l" t="t" r="r" b="b"/>
              <a:pathLst>
                <a:path w="12624" h="10888" fill="none" extrusionOk="0">
                  <a:moveTo>
                    <a:pt x="1188" y="2693"/>
                  </a:moveTo>
                  <a:cubicBezTo>
                    <a:pt x="1" y="4497"/>
                    <a:pt x="138" y="7076"/>
                    <a:pt x="1507" y="8742"/>
                  </a:cubicBezTo>
                  <a:cubicBezTo>
                    <a:pt x="2535" y="9975"/>
                    <a:pt x="4110" y="10659"/>
                    <a:pt x="5684" y="10751"/>
                  </a:cubicBezTo>
                  <a:cubicBezTo>
                    <a:pt x="7990" y="10888"/>
                    <a:pt x="10386" y="9724"/>
                    <a:pt x="11505" y="7715"/>
                  </a:cubicBezTo>
                  <a:cubicBezTo>
                    <a:pt x="12623" y="5684"/>
                    <a:pt x="12281" y="2899"/>
                    <a:pt x="10569" y="1347"/>
                  </a:cubicBezTo>
                  <a:cubicBezTo>
                    <a:pt x="9519" y="411"/>
                    <a:pt x="7876" y="0"/>
                    <a:pt x="6643" y="662"/>
                  </a:cubicBezTo>
                  <a:cubicBezTo>
                    <a:pt x="6027" y="1004"/>
                    <a:pt x="5548" y="1552"/>
                    <a:pt x="5228" y="2168"/>
                  </a:cubicBezTo>
                  <a:cubicBezTo>
                    <a:pt x="4840" y="2876"/>
                    <a:pt x="4635" y="3721"/>
                    <a:pt x="4794" y="4519"/>
                  </a:cubicBezTo>
                  <a:cubicBezTo>
                    <a:pt x="4954" y="5318"/>
                    <a:pt x="5502" y="6072"/>
                    <a:pt x="6278" y="6300"/>
                  </a:cubicBezTo>
                  <a:cubicBezTo>
                    <a:pt x="7054" y="6551"/>
                    <a:pt x="8013" y="6209"/>
                    <a:pt x="8332" y="5455"/>
                  </a:cubicBezTo>
                </a:path>
              </a:pathLst>
            </a:custGeom>
            <a:solidFill>
              <a:schemeClr val="accent4"/>
            </a:solidFill>
            <a:ln w="970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26" name="Google Shape;5826;p42"/>
            <p:cNvSpPr/>
            <p:nvPr/>
          </p:nvSpPr>
          <p:spPr>
            <a:xfrm>
              <a:off x="3789564" y="2095589"/>
              <a:ext cx="492294" cy="274303"/>
            </a:xfrm>
            <a:custGeom>
              <a:avLst/>
              <a:gdLst/>
              <a:ahLst/>
              <a:cxnLst/>
              <a:rect l="l" t="t" r="r" b="b"/>
              <a:pathLst>
                <a:path w="17371" h="9679" fill="none" extrusionOk="0">
                  <a:moveTo>
                    <a:pt x="0" y="1210"/>
                  </a:moveTo>
                  <a:cubicBezTo>
                    <a:pt x="1119" y="457"/>
                    <a:pt x="2465" y="0"/>
                    <a:pt x="3812" y="69"/>
                  </a:cubicBezTo>
                  <a:cubicBezTo>
                    <a:pt x="5182" y="160"/>
                    <a:pt x="6505" y="799"/>
                    <a:pt x="7282" y="1917"/>
                  </a:cubicBezTo>
                  <a:cubicBezTo>
                    <a:pt x="8149" y="3127"/>
                    <a:pt x="8240" y="4702"/>
                    <a:pt x="8811" y="6072"/>
                  </a:cubicBezTo>
                  <a:cubicBezTo>
                    <a:pt x="9518" y="7829"/>
                    <a:pt x="11139" y="9267"/>
                    <a:pt x="13033" y="9473"/>
                  </a:cubicBezTo>
                  <a:cubicBezTo>
                    <a:pt x="14905" y="9678"/>
                    <a:pt x="16937" y="8445"/>
                    <a:pt x="17370" y="6597"/>
                  </a:cubicBezTo>
                </a:path>
              </a:pathLst>
            </a:custGeom>
            <a:solidFill>
              <a:schemeClr val="accent4"/>
            </a:solidFill>
            <a:ln w="970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27" name="Google Shape;5827;p42"/>
            <p:cNvSpPr/>
            <p:nvPr/>
          </p:nvSpPr>
          <p:spPr>
            <a:xfrm>
              <a:off x="5531567" y="2350450"/>
              <a:ext cx="228392" cy="368732"/>
            </a:xfrm>
            <a:custGeom>
              <a:avLst/>
              <a:gdLst/>
              <a:ahLst/>
              <a:cxnLst/>
              <a:rect l="l" t="t" r="r" b="b"/>
              <a:pathLst>
                <a:path w="8059" h="13011" fill="none" extrusionOk="0">
                  <a:moveTo>
                    <a:pt x="8058" y="0"/>
                  </a:moveTo>
                  <a:cubicBezTo>
                    <a:pt x="4840" y="1530"/>
                    <a:pt x="1690" y="3858"/>
                    <a:pt x="571" y="7259"/>
                  </a:cubicBezTo>
                  <a:cubicBezTo>
                    <a:pt x="1" y="8948"/>
                    <a:pt x="138" y="11116"/>
                    <a:pt x="1576" y="12212"/>
                  </a:cubicBezTo>
                  <a:cubicBezTo>
                    <a:pt x="2078" y="12577"/>
                    <a:pt x="2671" y="12782"/>
                    <a:pt x="3288" y="12874"/>
                  </a:cubicBezTo>
                  <a:cubicBezTo>
                    <a:pt x="4543" y="13011"/>
                    <a:pt x="5935" y="12509"/>
                    <a:pt x="6460" y="11367"/>
                  </a:cubicBezTo>
                  <a:cubicBezTo>
                    <a:pt x="7008" y="10249"/>
                    <a:pt x="6232" y="8605"/>
                    <a:pt x="4977" y="8628"/>
                  </a:cubicBezTo>
                </a:path>
              </a:pathLst>
            </a:custGeom>
            <a:solidFill>
              <a:schemeClr val="accent4"/>
            </a:solidFill>
            <a:ln w="970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28" name="Google Shape;5828;p42"/>
            <p:cNvSpPr/>
            <p:nvPr/>
          </p:nvSpPr>
          <p:spPr>
            <a:xfrm>
              <a:off x="3909867" y="3461123"/>
              <a:ext cx="298250" cy="381683"/>
            </a:xfrm>
            <a:custGeom>
              <a:avLst/>
              <a:gdLst/>
              <a:ahLst/>
              <a:cxnLst/>
              <a:rect l="l" t="t" r="r" b="b"/>
              <a:pathLst>
                <a:path w="10524" h="13468" fill="none" extrusionOk="0">
                  <a:moveTo>
                    <a:pt x="1" y="434"/>
                  </a:moveTo>
                  <a:cubicBezTo>
                    <a:pt x="1439" y="0"/>
                    <a:pt x="3037" y="228"/>
                    <a:pt x="4383" y="868"/>
                  </a:cubicBezTo>
                  <a:cubicBezTo>
                    <a:pt x="5753" y="1507"/>
                    <a:pt x="6917" y="2534"/>
                    <a:pt x="7875" y="3698"/>
                  </a:cubicBezTo>
                  <a:cubicBezTo>
                    <a:pt x="9222" y="5319"/>
                    <a:pt x="10249" y="7259"/>
                    <a:pt x="10432" y="9359"/>
                  </a:cubicBezTo>
                  <a:cubicBezTo>
                    <a:pt x="10523" y="10363"/>
                    <a:pt x="10386" y="11459"/>
                    <a:pt x="9770" y="12280"/>
                  </a:cubicBezTo>
                  <a:cubicBezTo>
                    <a:pt x="9131" y="13079"/>
                    <a:pt x="7921" y="13467"/>
                    <a:pt x="7054" y="12942"/>
                  </a:cubicBezTo>
                  <a:cubicBezTo>
                    <a:pt x="6072" y="12326"/>
                    <a:pt x="5981" y="10934"/>
                    <a:pt x="6095" y="9769"/>
                  </a:cubicBezTo>
                </a:path>
              </a:pathLst>
            </a:custGeom>
            <a:solidFill>
              <a:schemeClr val="accent4"/>
            </a:solidFill>
            <a:ln w="970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829" name="Google Shape;5829;p42"/>
          <p:cNvGrpSpPr/>
          <p:nvPr/>
        </p:nvGrpSpPr>
        <p:grpSpPr>
          <a:xfrm>
            <a:off x="4208513" y="3202548"/>
            <a:ext cx="1683273" cy="1714415"/>
            <a:chOff x="-2479250" y="1194500"/>
            <a:chExt cx="1813500" cy="1865775"/>
          </a:xfrm>
        </p:grpSpPr>
        <p:sp>
          <p:nvSpPr>
            <p:cNvPr id="5830" name="Google Shape;5830;p42"/>
            <p:cNvSpPr/>
            <p:nvPr/>
          </p:nvSpPr>
          <p:spPr>
            <a:xfrm>
              <a:off x="-952800" y="1992225"/>
              <a:ext cx="220875" cy="885075"/>
            </a:xfrm>
            <a:custGeom>
              <a:avLst/>
              <a:gdLst/>
              <a:ahLst/>
              <a:cxnLst/>
              <a:rect l="l" t="t" r="r" b="b"/>
              <a:pathLst>
                <a:path w="8835" h="35403" extrusionOk="0">
                  <a:moveTo>
                    <a:pt x="3949" y="1"/>
                  </a:moveTo>
                  <a:lnTo>
                    <a:pt x="1" y="35403"/>
                  </a:lnTo>
                  <a:cubicBezTo>
                    <a:pt x="1" y="35403"/>
                    <a:pt x="8834" y="34353"/>
                    <a:pt x="8012" y="19106"/>
                  </a:cubicBezTo>
                  <a:cubicBezTo>
                    <a:pt x="7213" y="3858"/>
                    <a:pt x="3949" y="1"/>
                    <a:pt x="3949" y="1"/>
                  </a:cubicBezTo>
                  <a:close/>
                </a:path>
              </a:pathLst>
            </a:custGeom>
            <a:solidFill>
              <a:srgbClr val="5031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31" name="Google Shape;5831;p42"/>
            <p:cNvSpPr/>
            <p:nvPr/>
          </p:nvSpPr>
          <p:spPr>
            <a:xfrm>
              <a:off x="-2349700" y="1939725"/>
              <a:ext cx="188900" cy="817175"/>
            </a:xfrm>
            <a:custGeom>
              <a:avLst/>
              <a:gdLst/>
              <a:ahLst/>
              <a:cxnLst/>
              <a:rect l="l" t="t" r="r" b="b"/>
              <a:pathLst>
                <a:path w="7556" h="32687" extrusionOk="0">
                  <a:moveTo>
                    <a:pt x="3105" y="1"/>
                  </a:moveTo>
                  <a:lnTo>
                    <a:pt x="3105" y="1"/>
                  </a:lnTo>
                  <a:cubicBezTo>
                    <a:pt x="3105" y="2"/>
                    <a:pt x="3173" y="9702"/>
                    <a:pt x="571" y="11596"/>
                  </a:cubicBezTo>
                  <a:cubicBezTo>
                    <a:pt x="571" y="15864"/>
                    <a:pt x="0" y="28373"/>
                    <a:pt x="3378" y="32687"/>
                  </a:cubicBezTo>
                  <a:cubicBezTo>
                    <a:pt x="7555" y="23922"/>
                    <a:pt x="5798" y="4886"/>
                    <a:pt x="5798" y="4886"/>
                  </a:cubicBezTo>
                  <a:lnTo>
                    <a:pt x="3105" y="1"/>
                  </a:lnTo>
                  <a:close/>
                </a:path>
              </a:pathLst>
            </a:custGeom>
            <a:solidFill>
              <a:srgbClr val="5031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32" name="Google Shape;5832;p42"/>
            <p:cNvSpPr/>
            <p:nvPr/>
          </p:nvSpPr>
          <p:spPr>
            <a:xfrm>
              <a:off x="-914575" y="1939725"/>
              <a:ext cx="188925" cy="817175"/>
            </a:xfrm>
            <a:custGeom>
              <a:avLst/>
              <a:gdLst/>
              <a:ahLst/>
              <a:cxnLst/>
              <a:rect l="l" t="t" r="r" b="b"/>
              <a:pathLst>
                <a:path w="7557" h="32687" extrusionOk="0">
                  <a:moveTo>
                    <a:pt x="4452" y="1"/>
                  </a:moveTo>
                  <a:lnTo>
                    <a:pt x="1759" y="4886"/>
                  </a:lnTo>
                  <a:cubicBezTo>
                    <a:pt x="1759" y="4886"/>
                    <a:pt x="1" y="23922"/>
                    <a:pt x="4178" y="32687"/>
                  </a:cubicBezTo>
                  <a:cubicBezTo>
                    <a:pt x="7556" y="28373"/>
                    <a:pt x="6986" y="15864"/>
                    <a:pt x="6986" y="11596"/>
                  </a:cubicBezTo>
                  <a:cubicBezTo>
                    <a:pt x="4384" y="9702"/>
                    <a:pt x="4452" y="2"/>
                    <a:pt x="4452" y="1"/>
                  </a:cubicBezTo>
                  <a:close/>
                </a:path>
              </a:pathLst>
            </a:custGeom>
            <a:solidFill>
              <a:srgbClr val="5031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33" name="Google Shape;5833;p42"/>
            <p:cNvSpPr/>
            <p:nvPr/>
          </p:nvSpPr>
          <p:spPr>
            <a:xfrm>
              <a:off x="-2334875" y="1992225"/>
              <a:ext cx="221425" cy="885075"/>
            </a:xfrm>
            <a:custGeom>
              <a:avLst/>
              <a:gdLst/>
              <a:ahLst/>
              <a:cxnLst/>
              <a:rect l="l" t="t" r="r" b="b"/>
              <a:pathLst>
                <a:path w="8857" h="35403" extrusionOk="0">
                  <a:moveTo>
                    <a:pt x="4885" y="1"/>
                  </a:moveTo>
                  <a:cubicBezTo>
                    <a:pt x="4885" y="1"/>
                    <a:pt x="1621" y="3858"/>
                    <a:pt x="822" y="19106"/>
                  </a:cubicBezTo>
                  <a:cubicBezTo>
                    <a:pt x="1" y="34353"/>
                    <a:pt x="8857" y="35403"/>
                    <a:pt x="8857" y="35403"/>
                  </a:cubicBezTo>
                  <a:lnTo>
                    <a:pt x="4885" y="1"/>
                  </a:lnTo>
                  <a:close/>
                </a:path>
              </a:pathLst>
            </a:custGeom>
            <a:solidFill>
              <a:srgbClr val="5031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34" name="Google Shape;5834;p42"/>
            <p:cNvSpPr/>
            <p:nvPr/>
          </p:nvSpPr>
          <p:spPr>
            <a:xfrm>
              <a:off x="-2479250" y="1194500"/>
              <a:ext cx="1807800" cy="1083650"/>
            </a:xfrm>
            <a:custGeom>
              <a:avLst/>
              <a:gdLst/>
              <a:ahLst/>
              <a:cxnLst/>
              <a:rect l="l" t="t" r="r" b="b"/>
              <a:pathLst>
                <a:path w="72312" h="43346" extrusionOk="0">
                  <a:moveTo>
                    <a:pt x="36156" y="0"/>
                  </a:moveTo>
                  <a:cubicBezTo>
                    <a:pt x="1" y="0"/>
                    <a:pt x="9131" y="35151"/>
                    <a:pt x="9131" y="35151"/>
                  </a:cubicBezTo>
                  <a:lnTo>
                    <a:pt x="65738" y="43345"/>
                  </a:lnTo>
                  <a:cubicBezTo>
                    <a:pt x="65738" y="43345"/>
                    <a:pt x="66651" y="40287"/>
                    <a:pt x="66788" y="33485"/>
                  </a:cubicBezTo>
                  <a:cubicBezTo>
                    <a:pt x="66993" y="24606"/>
                    <a:pt x="72312" y="0"/>
                    <a:pt x="36156" y="0"/>
                  </a:cubicBezTo>
                  <a:close/>
                </a:path>
              </a:pathLst>
            </a:custGeom>
            <a:solidFill>
              <a:srgbClr val="5031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35" name="Google Shape;5835;p42"/>
            <p:cNvSpPr/>
            <p:nvPr/>
          </p:nvSpPr>
          <p:spPr>
            <a:xfrm>
              <a:off x="-2409050" y="1256125"/>
              <a:ext cx="1743300" cy="1743100"/>
            </a:xfrm>
            <a:custGeom>
              <a:avLst/>
              <a:gdLst/>
              <a:ahLst/>
              <a:cxnLst/>
              <a:rect l="l" t="t" r="r" b="b"/>
              <a:pathLst>
                <a:path w="69732" h="69724" extrusionOk="0">
                  <a:moveTo>
                    <a:pt x="34855" y="0"/>
                  </a:moveTo>
                  <a:cubicBezTo>
                    <a:pt x="24971" y="0"/>
                    <a:pt x="7670" y="2443"/>
                    <a:pt x="8309" y="15384"/>
                  </a:cubicBezTo>
                  <a:cubicBezTo>
                    <a:pt x="8948" y="28304"/>
                    <a:pt x="0" y="54279"/>
                    <a:pt x="11299" y="64847"/>
                  </a:cubicBezTo>
                  <a:cubicBezTo>
                    <a:pt x="15737" y="68990"/>
                    <a:pt x="24271" y="69723"/>
                    <a:pt x="29757" y="69723"/>
                  </a:cubicBezTo>
                  <a:cubicBezTo>
                    <a:pt x="32764" y="69723"/>
                    <a:pt x="34855" y="69503"/>
                    <a:pt x="34855" y="69503"/>
                  </a:cubicBezTo>
                  <a:cubicBezTo>
                    <a:pt x="34855" y="69503"/>
                    <a:pt x="36949" y="69723"/>
                    <a:pt x="39958" y="69723"/>
                  </a:cubicBezTo>
                  <a:cubicBezTo>
                    <a:pt x="45449" y="69723"/>
                    <a:pt x="53987" y="68990"/>
                    <a:pt x="58410" y="64847"/>
                  </a:cubicBezTo>
                  <a:cubicBezTo>
                    <a:pt x="69732" y="54279"/>
                    <a:pt x="60784" y="28304"/>
                    <a:pt x="61423" y="15384"/>
                  </a:cubicBezTo>
                  <a:cubicBezTo>
                    <a:pt x="62062" y="2443"/>
                    <a:pt x="44761" y="0"/>
                    <a:pt x="348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36" name="Google Shape;5836;p42"/>
            <p:cNvSpPr/>
            <p:nvPr/>
          </p:nvSpPr>
          <p:spPr>
            <a:xfrm>
              <a:off x="-1307150" y="1602500"/>
              <a:ext cx="66200" cy="55950"/>
            </a:xfrm>
            <a:custGeom>
              <a:avLst/>
              <a:gdLst/>
              <a:ahLst/>
              <a:cxnLst/>
              <a:rect l="l" t="t" r="r" b="b"/>
              <a:pathLst>
                <a:path w="2648" h="2238" extrusionOk="0">
                  <a:moveTo>
                    <a:pt x="616" y="0"/>
                  </a:moveTo>
                  <a:lnTo>
                    <a:pt x="0" y="1164"/>
                  </a:lnTo>
                  <a:lnTo>
                    <a:pt x="2032" y="2237"/>
                  </a:lnTo>
                  <a:lnTo>
                    <a:pt x="2648" y="1050"/>
                  </a:lnTo>
                  <a:lnTo>
                    <a:pt x="616" y="0"/>
                  </a:lnTo>
                  <a:close/>
                </a:path>
              </a:pathLst>
            </a:custGeom>
            <a:solidFill>
              <a:srgbClr val="D3B6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37" name="Google Shape;5837;p42"/>
            <p:cNvSpPr/>
            <p:nvPr/>
          </p:nvSpPr>
          <p:spPr>
            <a:xfrm>
              <a:off x="-2309750" y="1590550"/>
              <a:ext cx="1587525" cy="1408675"/>
            </a:xfrm>
            <a:custGeom>
              <a:avLst/>
              <a:gdLst/>
              <a:ahLst/>
              <a:cxnLst/>
              <a:rect l="l" t="t" r="r" b="b"/>
              <a:pathLst>
                <a:path w="63501" h="56347" extrusionOk="0">
                  <a:moveTo>
                    <a:pt x="42634" y="1"/>
                  </a:moveTo>
                  <a:cubicBezTo>
                    <a:pt x="28803" y="1"/>
                    <a:pt x="13541" y="18844"/>
                    <a:pt x="2739" y="19286"/>
                  </a:cubicBezTo>
                  <a:cubicBezTo>
                    <a:pt x="1187" y="31338"/>
                    <a:pt x="0" y="44622"/>
                    <a:pt x="7327" y="51470"/>
                  </a:cubicBezTo>
                  <a:cubicBezTo>
                    <a:pt x="11765" y="55613"/>
                    <a:pt x="20299" y="56346"/>
                    <a:pt x="25785" y="56346"/>
                  </a:cubicBezTo>
                  <a:cubicBezTo>
                    <a:pt x="28792" y="56346"/>
                    <a:pt x="30883" y="56126"/>
                    <a:pt x="30883" y="56126"/>
                  </a:cubicBezTo>
                  <a:cubicBezTo>
                    <a:pt x="30883" y="56126"/>
                    <a:pt x="32977" y="56346"/>
                    <a:pt x="35986" y="56346"/>
                  </a:cubicBezTo>
                  <a:cubicBezTo>
                    <a:pt x="41477" y="56346"/>
                    <a:pt x="50015" y="55613"/>
                    <a:pt x="54438" y="51470"/>
                  </a:cubicBezTo>
                  <a:cubicBezTo>
                    <a:pt x="63500" y="43024"/>
                    <a:pt x="59574" y="24696"/>
                    <a:pt x="57976" y="11092"/>
                  </a:cubicBezTo>
                  <a:cubicBezTo>
                    <a:pt x="53326" y="2935"/>
                    <a:pt x="48091" y="1"/>
                    <a:pt x="426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38" name="Google Shape;5838;p42"/>
            <p:cNvSpPr/>
            <p:nvPr/>
          </p:nvSpPr>
          <p:spPr>
            <a:xfrm>
              <a:off x="-1936000" y="1925475"/>
              <a:ext cx="797200" cy="899900"/>
            </a:xfrm>
            <a:custGeom>
              <a:avLst/>
              <a:gdLst/>
              <a:ahLst/>
              <a:cxnLst/>
              <a:rect l="l" t="t" r="r" b="b"/>
              <a:pathLst>
                <a:path w="31888" h="35996" extrusionOk="0">
                  <a:moveTo>
                    <a:pt x="15933" y="0"/>
                  </a:moveTo>
                  <a:cubicBezTo>
                    <a:pt x="15933" y="0"/>
                    <a:pt x="4474" y="12988"/>
                    <a:pt x="343" y="17119"/>
                  </a:cubicBezTo>
                  <a:cubicBezTo>
                    <a:pt x="1" y="28190"/>
                    <a:pt x="343" y="35996"/>
                    <a:pt x="343" y="35996"/>
                  </a:cubicBezTo>
                  <a:lnTo>
                    <a:pt x="31545" y="35996"/>
                  </a:lnTo>
                  <a:cubicBezTo>
                    <a:pt x="31545" y="35996"/>
                    <a:pt x="31888" y="28190"/>
                    <a:pt x="31545" y="17119"/>
                  </a:cubicBezTo>
                  <a:cubicBezTo>
                    <a:pt x="27414" y="12988"/>
                    <a:pt x="15933" y="0"/>
                    <a:pt x="159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39" name="Google Shape;5839;p42"/>
            <p:cNvSpPr/>
            <p:nvPr/>
          </p:nvSpPr>
          <p:spPr>
            <a:xfrm>
              <a:off x="-2029575" y="1925475"/>
              <a:ext cx="983800" cy="450250"/>
            </a:xfrm>
            <a:custGeom>
              <a:avLst/>
              <a:gdLst/>
              <a:ahLst/>
              <a:cxnLst/>
              <a:rect l="l" t="t" r="r" b="b"/>
              <a:pathLst>
                <a:path w="39352" h="18010" extrusionOk="0">
                  <a:moveTo>
                    <a:pt x="19676" y="0"/>
                  </a:moveTo>
                  <a:cubicBezTo>
                    <a:pt x="0" y="0"/>
                    <a:pt x="1872" y="18009"/>
                    <a:pt x="1872" y="18009"/>
                  </a:cubicBezTo>
                  <a:lnTo>
                    <a:pt x="37502" y="18009"/>
                  </a:lnTo>
                  <a:cubicBezTo>
                    <a:pt x="37502" y="18009"/>
                    <a:pt x="39351" y="0"/>
                    <a:pt x="196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40" name="Google Shape;5840;p42"/>
            <p:cNvSpPr/>
            <p:nvPr/>
          </p:nvSpPr>
          <p:spPr>
            <a:xfrm>
              <a:off x="-2265250" y="2542900"/>
              <a:ext cx="1455700" cy="517375"/>
            </a:xfrm>
            <a:custGeom>
              <a:avLst/>
              <a:gdLst/>
              <a:ahLst/>
              <a:cxnLst/>
              <a:rect l="l" t="t" r="r" b="b"/>
              <a:pathLst>
                <a:path w="58228" h="20695" extrusionOk="0">
                  <a:moveTo>
                    <a:pt x="0" y="0"/>
                  </a:moveTo>
                  <a:lnTo>
                    <a:pt x="0" y="0"/>
                  </a:lnTo>
                  <a:cubicBezTo>
                    <a:pt x="503" y="5364"/>
                    <a:pt x="2055" y="12554"/>
                    <a:pt x="5547" y="15818"/>
                  </a:cubicBezTo>
                  <a:cubicBezTo>
                    <a:pt x="9985" y="19961"/>
                    <a:pt x="18519" y="20695"/>
                    <a:pt x="24005" y="20695"/>
                  </a:cubicBezTo>
                  <a:cubicBezTo>
                    <a:pt x="27012" y="20695"/>
                    <a:pt x="29103" y="20474"/>
                    <a:pt x="29103" y="20474"/>
                  </a:cubicBezTo>
                  <a:cubicBezTo>
                    <a:pt x="29103" y="20474"/>
                    <a:pt x="31197" y="20695"/>
                    <a:pt x="34206" y="20695"/>
                  </a:cubicBezTo>
                  <a:cubicBezTo>
                    <a:pt x="39697" y="20695"/>
                    <a:pt x="48235" y="19961"/>
                    <a:pt x="52658" y="15818"/>
                  </a:cubicBezTo>
                  <a:cubicBezTo>
                    <a:pt x="56174" y="12554"/>
                    <a:pt x="57726" y="5364"/>
                    <a:pt x="58228" y="0"/>
                  </a:cubicBezTo>
                  <a:lnTo>
                    <a:pt x="58228" y="0"/>
                  </a:lnTo>
                  <a:cubicBezTo>
                    <a:pt x="47523" y="5623"/>
                    <a:pt x="37485" y="7497"/>
                    <a:pt x="28858" y="7497"/>
                  </a:cubicBezTo>
                  <a:cubicBezTo>
                    <a:pt x="11606" y="7497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5031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41" name="Google Shape;5841;p42"/>
            <p:cNvSpPr/>
            <p:nvPr/>
          </p:nvSpPr>
          <p:spPr>
            <a:xfrm>
              <a:off x="-2241275" y="1559975"/>
              <a:ext cx="1201200" cy="635400"/>
            </a:xfrm>
            <a:custGeom>
              <a:avLst/>
              <a:gdLst/>
              <a:ahLst/>
              <a:cxnLst/>
              <a:rect l="l" t="t" r="r" b="b"/>
              <a:pathLst>
                <a:path w="48048" h="25416" extrusionOk="0">
                  <a:moveTo>
                    <a:pt x="48043" y="3844"/>
                  </a:moveTo>
                  <a:cubicBezTo>
                    <a:pt x="48044" y="3845"/>
                    <a:pt x="48046" y="3846"/>
                    <a:pt x="48047" y="3847"/>
                  </a:cubicBezTo>
                  <a:cubicBezTo>
                    <a:pt x="48046" y="3846"/>
                    <a:pt x="48044" y="3845"/>
                    <a:pt x="48043" y="3844"/>
                  </a:cubicBezTo>
                  <a:close/>
                  <a:moveTo>
                    <a:pt x="36427" y="0"/>
                  </a:moveTo>
                  <a:cubicBezTo>
                    <a:pt x="21385" y="0"/>
                    <a:pt x="9309" y="18420"/>
                    <a:pt x="0" y="20509"/>
                  </a:cubicBezTo>
                  <a:cubicBezTo>
                    <a:pt x="0" y="20509"/>
                    <a:pt x="8732" y="25415"/>
                    <a:pt x="17908" y="25415"/>
                  </a:cubicBezTo>
                  <a:cubicBezTo>
                    <a:pt x="19734" y="25415"/>
                    <a:pt x="21577" y="25221"/>
                    <a:pt x="23373" y="24755"/>
                  </a:cubicBezTo>
                  <a:cubicBezTo>
                    <a:pt x="33212" y="22216"/>
                    <a:pt x="40930" y="3385"/>
                    <a:pt x="46598" y="3385"/>
                  </a:cubicBezTo>
                  <a:cubicBezTo>
                    <a:pt x="47096" y="3385"/>
                    <a:pt x="47577" y="3530"/>
                    <a:pt x="48043" y="3844"/>
                  </a:cubicBezTo>
                  <a:lnTo>
                    <a:pt x="48043" y="3844"/>
                  </a:lnTo>
                  <a:cubicBezTo>
                    <a:pt x="43990" y="1110"/>
                    <a:pt x="40119" y="0"/>
                    <a:pt x="36427" y="0"/>
                  </a:cubicBezTo>
                  <a:close/>
                </a:path>
              </a:pathLst>
            </a:custGeom>
            <a:solidFill>
              <a:srgbClr val="5031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42" name="Google Shape;5842;p42"/>
            <p:cNvSpPr/>
            <p:nvPr/>
          </p:nvSpPr>
          <p:spPr>
            <a:xfrm>
              <a:off x="-1623300" y="2279825"/>
              <a:ext cx="190625" cy="191200"/>
            </a:xfrm>
            <a:custGeom>
              <a:avLst/>
              <a:gdLst/>
              <a:ahLst/>
              <a:cxnLst/>
              <a:rect l="l" t="t" r="r" b="b"/>
              <a:pathLst>
                <a:path w="7625" h="7648" extrusionOk="0">
                  <a:moveTo>
                    <a:pt x="3813" y="1"/>
                  </a:moveTo>
                  <a:cubicBezTo>
                    <a:pt x="1713" y="1"/>
                    <a:pt x="1" y="1713"/>
                    <a:pt x="1" y="3835"/>
                  </a:cubicBezTo>
                  <a:cubicBezTo>
                    <a:pt x="1" y="5935"/>
                    <a:pt x="1713" y="7647"/>
                    <a:pt x="3813" y="7647"/>
                  </a:cubicBezTo>
                  <a:cubicBezTo>
                    <a:pt x="5913" y="7647"/>
                    <a:pt x="7625" y="5935"/>
                    <a:pt x="7625" y="3835"/>
                  </a:cubicBezTo>
                  <a:cubicBezTo>
                    <a:pt x="7625" y="1713"/>
                    <a:pt x="5913" y="1"/>
                    <a:pt x="38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43" name="Google Shape;5843;p42"/>
            <p:cNvSpPr/>
            <p:nvPr/>
          </p:nvSpPr>
          <p:spPr>
            <a:xfrm>
              <a:off x="-2113475" y="1630025"/>
              <a:ext cx="706975" cy="429675"/>
            </a:xfrm>
            <a:custGeom>
              <a:avLst/>
              <a:gdLst/>
              <a:ahLst/>
              <a:cxnLst/>
              <a:rect l="l" t="t" r="r" b="b"/>
              <a:pathLst>
                <a:path w="28279" h="17187" extrusionOk="0">
                  <a:moveTo>
                    <a:pt x="26901" y="1"/>
                  </a:moveTo>
                  <a:cubicBezTo>
                    <a:pt x="26850" y="1"/>
                    <a:pt x="26786" y="6"/>
                    <a:pt x="26707" y="18"/>
                  </a:cubicBezTo>
                  <a:cubicBezTo>
                    <a:pt x="24447" y="314"/>
                    <a:pt x="17942" y="2802"/>
                    <a:pt x="15614" y="5519"/>
                  </a:cubicBezTo>
                  <a:cubicBezTo>
                    <a:pt x="13285" y="8235"/>
                    <a:pt x="1" y="17182"/>
                    <a:pt x="1" y="17182"/>
                  </a:cubicBezTo>
                  <a:cubicBezTo>
                    <a:pt x="1" y="17182"/>
                    <a:pt x="24" y="17186"/>
                    <a:pt x="73" y="17186"/>
                  </a:cubicBezTo>
                  <a:cubicBezTo>
                    <a:pt x="507" y="17186"/>
                    <a:pt x="3018" y="16874"/>
                    <a:pt x="10660" y="10768"/>
                  </a:cubicBezTo>
                  <a:cubicBezTo>
                    <a:pt x="18853" y="4205"/>
                    <a:pt x="28279" y="1"/>
                    <a:pt x="26901" y="1"/>
                  </a:cubicBezTo>
                  <a:close/>
                </a:path>
              </a:pathLst>
            </a:custGeom>
            <a:solidFill>
              <a:srgbClr val="0C0044">
                <a:alpha val="58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44" name="Google Shape;5844;p42"/>
            <p:cNvSpPr/>
            <p:nvPr/>
          </p:nvSpPr>
          <p:spPr>
            <a:xfrm>
              <a:off x="-1832700" y="1921475"/>
              <a:ext cx="390400" cy="229425"/>
            </a:xfrm>
            <a:custGeom>
              <a:avLst/>
              <a:gdLst/>
              <a:ahLst/>
              <a:cxnLst/>
              <a:rect l="l" t="t" r="r" b="b"/>
              <a:pathLst>
                <a:path w="15616" h="9177" extrusionOk="0">
                  <a:moveTo>
                    <a:pt x="15613" y="1"/>
                  </a:moveTo>
                  <a:cubicBezTo>
                    <a:pt x="15610" y="1"/>
                    <a:pt x="15537" y="73"/>
                    <a:pt x="15387" y="228"/>
                  </a:cubicBezTo>
                  <a:lnTo>
                    <a:pt x="15387" y="228"/>
                  </a:lnTo>
                  <a:cubicBezTo>
                    <a:pt x="15538" y="81"/>
                    <a:pt x="15615" y="1"/>
                    <a:pt x="15613" y="1"/>
                  </a:cubicBezTo>
                  <a:close/>
                  <a:moveTo>
                    <a:pt x="15387" y="228"/>
                  </a:moveTo>
                  <a:cubicBezTo>
                    <a:pt x="14143" y="1437"/>
                    <a:pt x="7897" y="7128"/>
                    <a:pt x="0" y="9176"/>
                  </a:cubicBezTo>
                  <a:cubicBezTo>
                    <a:pt x="0" y="9176"/>
                    <a:pt x="7669" y="8971"/>
                    <a:pt x="13604" y="2192"/>
                  </a:cubicBezTo>
                  <a:cubicBezTo>
                    <a:pt x="14513" y="1157"/>
                    <a:pt x="15095" y="533"/>
                    <a:pt x="15387" y="228"/>
                  </a:cubicBezTo>
                  <a:close/>
                </a:path>
              </a:pathLst>
            </a:custGeom>
            <a:solidFill>
              <a:srgbClr val="0C0044">
                <a:alpha val="58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45" name="Google Shape;5845;p42"/>
            <p:cNvSpPr/>
            <p:nvPr/>
          </p:nvSpPr>
          <p:spPr>
            <a:xfrm>
              <a:off x="-1302600" y="1700075"/>
              <a:ext cx="211725" cy="221425"/>
            </a:xfrm>
            <a:custGeom>
              <a:avLst/>
              <a:gdLst/>
              <a:ahLst/>
              <a:cxnLst/>
              <a:rect l="l" t="t" r="r" b="b"/>
              <a:pathLst>
                <a:path w="8469" h="8857" fill="none" extrusionOk="0">
                  <a:moveTo>
                    <a:pt x="1" y="8857"/>
                  </a:moveTo>
                  <a:cubicBezTo>
                    <a:pt x="1" y="8857"/>
                    <a:pt x="5524" y="1301"/>
                    <a:pt x="8469" y="0"/>
                  </a:cubicBezTo>
                </a:path>
              </a:pathLst>
            </a:custGeom>
            <a:solidFill>
              <a:schemeClr val="lt1"/>
            </a:solidFill>
            <a:ln w="18825" cap="rnd" cmpd="sng">
              <a:solidFill>
                <a:schemeClr val="lt1"/>
              </a:solidFill>
              <a:prstDash val="solid"/>
              <a:miter lim="228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46" name="Google Shape;5846;p42"/>
            <p:cNvSpPr/>
            <p:nvPr/>
          </p:nvSpPr>
          <p:spPr>
            <a:xfrm>
              <a:off x="-1623300" y="2014500"/>
              <a:ext cx="265950" cy="193450"/>
            </a:xfrm>
            <a:custGeom>
              <a:avLst/>
              <a:gdLst/>
              <a:ahLst/>
              <a:cxnLst/>
              <a:rect l="l" t="t" r="r" b="b"/>
              <a:pathLst>
                <a:path w="10638" h="7738" fill="none" extrusionOk="0">
                  <a:moveTo>
                    <a:pt x="10638" y="0"/>
                  </a:moveTo>
                  <a:cubicBezTo>
                    <a:pt x="10638" y="0"/>
                    <a:pt x="2420" y="7555"/>
                    <a:pt x="1" y="7738"/>
                  </a:cubicBezTo>
                </a:path>
              </a:pathLst>
            </a:custGeom>
            <a:solidFill>
              <a:schemeClr val="lt1"/>
            </a:solidFill>
            <a:ln w="18825" cap="rnd" cmpd="sng">
              <a:solidFill>
                <a:schemeClr val="lt1"/>
              </a:solidFill>
              <a:prstDash val="solid"/>
              <a:miter lim="228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47" name="Google Shape;5847;p42"/>
            <p:cNvSpPr/>
            <p:nvPr/>
          </p:nvSpPr>
          <p:spPr>
            <a:xfrm>
              <a:off x="-1892050" y="2980000"/>
              <a:ext cx="651100" cy="41675"/>
            </a:xfrm>
            <a:custGeom>
              <a:avLst/>
              <a:gdLst/>
              <a:ahLst/>
              <a:cxnLst/>
              <a:rect l="l" t="t" r="r" b="b"/>
              <a:pathLst>
                <a:path w="26044" h="1667" fill="none" extrusionOk="0">
                  <a:moveTo>
                    <a:pt x="0" y="0"/>
                  </a:moveTo>
                  <a:cubicBezTo>
                    <a:pt x="0" y="0"/>
                    <a:pt x="10591" y="1667"/>
                    <a:pt x="14175" y="548"/>
                  </a:cubicBezTo>
                  <a:cubicBezTo>
                    <a:pt x="16982" y="1530"/>
                    <a:pt x="21639" y="891"/>
                    <a:pt x="26044" y="366"/>
                  </a:cubicBezTo>
                </a:path>
              </a:pathLst>
            </a:custGeom>
            <a:noFill/>
            <a:ln w="18825" cap="rnd" cmpd="sng">
              <a:solidFill>
                <a:schemeClr val="dk1"/>
              </a:solidFill>
              <a:prstDash val="solid"/>
              <a:miter lim="228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48" name="Google Shape;5848;p42"/>
            <p:cNvSpPr/>
            <p:nvPr/>
          </p:nvSpPr>
          <p:spPr>
            <a:xfrm>
              <a:off x="-1884075" y="2722875"/>
              <a:ext cx="898425" cy="68800"/>
            </a:xfrm>
            <a:custGeom>
              <a:avLst/>
              <a:gdLst/>
              <a:ahLst/>
              <a:cxnLst/>
              <a:rect l="l" t="t" r="r" b="b"/>
              <a:pathLst>
                <a:path w="35937" h="2752" extrusionOk="0">
                  <a:moveTo>
                    <a:pt x="33835" y="1"/>
                  </a:moveTo>
                  <a:cubicBezTo>
                    <a:pt x="33281" y="1"/>
                    <a:pt x="31537" y="192"/>
                    <a:pt x="28213" y="676"/>
                  </a:cubicBezTo>
                  <a:cubicBezTo>
                    <a:pt x="21053" y="1711"/>
                    <a:pt x="15532" y="2056"/>
                    <a:pt x="11353" y="2056"/>
                  </a:cubicBezTo>
                  <a:cubicBezTo>
                    <a:pt x="2994" y="2056"/>
                    <a:pt x="1" y="676"/>
                    <a:pt x="1" y="676"/>
                  </a:cubicBezTo>
                  <a:lnTo>
                    <a:pt x="1" y="676"/>
                  </a:lnTo>
                  <a:cubicBezTo>
                    <a:pt x="1347" y="2217"/>
                    <a:pt x="5320" y="2751"/>
                    <a:pt x="10100" y="2751"/>
                  </a:cubicBezTo>
                  <a:cubicBezTo>
                    <a:pt x="20942" y="2751"/>
                    <a:pt x="35936" y="1"/>
                    <a:pt x="33835" y="1"/>
                  </a:cubicBezTo>
                  <a:close/>
                </a:path>
              </a:pathLst>
            </a:custGeom>
            <a:solidFill>
              <a:srgbClr val="0C0044">
                <a:alpha val="58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49" name="Google Shape;5849;p42"/>
            <p:cNvSpPr/>
            <p:nvPr/>
          </p:nvSpPr>
          <p:spPr>
            <a:xfrm>
              <a:off x="-938300" y="1891225"/>
              <a:ext cx="86525" cy="509350"/>
            </a:xfrm>
            <a:custGeom>
              <a:avLst/>
              <a:gdLst/>
              <a:ahLst/>
              <a:cxnLst/>
              <a:rect l="l" t="t" r="r" b="b"/>
              <a:pathLst>
                <a:path w="3461" h="20374" extrusionOk="0">
                  <a:moveTo>
                    <a:pt x="1041" y="1"/>
                  </a:moveTo>
                  <a:lnTo>
                    <a:pt x="1041" y="1"/>
                  </a:lnTo>
                  <a:cubicBezTo>
                    <a:pt x="0" y="1967"/>
                    <a:pt x="2427" y="20374"/>
                    <a:pt x="3220" y="20374"/>
                  </a:cubicBezTo>
                  <a:cubicBezTo>
                    <a:pt x="3366" y="20374"/>
                    <a:pt x="3457" y="19750"/>
                    <a:pt x="3461" y="18284"/>
                  </a:cubicBezTo>
                  <a:cubicBezTo>
                    <a:pt x="3461" y="8834"/>
                    <a:pt x="1041" y="1"/>
                    <a:pt x="10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50" name="Google Shape;5850;p42"/>
            <p:cNvSpPr/>
            <p:nvPr/>
          </p:nvSpPr>
          <p:spPr>
            <a:xfrm>
              <a:off x="-1216425" y="2098375"/>
              <a:ext cx="90175" cy="210575"/>
            </a:xfrm>
            <a:custGeom>
              <a:avLst/>
              <a:gdLst/>
              <a:ahLst/>
              <a:cxnLst/>
              <a:rect l="l" t="t" r="r" b="b"/>
              <a:pathLst>
                <a:path w="3607" h="8423" fill="none" extrusionOk="0">
                  <a:moveTo>
                    <a:pt x="0" y="0"/>
                  </a:moveTo>
                  <a:cubicBezTo>
                    <a:pt x="0" y="0"/>
                    <a:pt x="3127" y="2214"/>
                    <a:pt x="3607" y="8423"/>
                  </a:cubicBezTo>
                </a:path>
              </a:pathLst>
            </a:custGeom>
            <a:solidFill>
              <a:schemeClr val="lt1"/>
            </a:solidFill>
            <a:ln w="9700" cap="rnd" cmpd="sng">
              <a:solidFill>
                <a:srgbClr val="CC85AC"/>
              </a:solidFill>
              <a:prstDash val="solid"/>
              <a:miter lim="228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851" name="Google Shape;5851;p42"/>
          <p:cNvGrpSpPr/>
          <p:nvPr/>
        </p:nvGrpSpPr>
        <p:grpSpPr>
          <a:xfrm>
            <a:off x="6262067" y="2256815"/>
            <a:ext cx="2469252" cy="2503677"/>
            <a:chOff x="5208300" y="1213225"/>
            <a:chExt cx="3300000" cy="3366175"/>
          </a:xfrm>
        </p:grpSpPr>
        <p:sp>
          <p:nvSpPr>
            <p:cNvPr id="5852" name="Google Shape;5852;p42"/>
            <p:cNvSpPr/>
            <p:nvPr/>
          </p:nvSpPr>
          <p:spPr>
            <a:xfrm>
              <a:off x="5315000" y="1264000"/>
              <a:ext cx="137550" cy="161525"/>
            </a:xfrm>
            <a:custGeom>
              <a:avLst/>
              <a:gdLst/>
              <a:ahLst/>
              <a:cxnLst/>
              <a:rect l="l" t="t" r="r" b="b"/>
              <a:pathLst>
                <a:path w="5502" h="6461" fill="none" extrusionOk="0">
                  <a:moveTo>
                    <a:pt x="5137" y="3470"/>
                  </a:moveTo>
                  <a:cubicBezTo>
                    <a:pt x="5022" y="3653"/>
                    <a:pt x="4885" y="3812"/>
                    <a:pt x="4726" y="3926"/>
                  </a:cubicBezTo>
                  <a:cubicBezTo>
                    <a:pt x="4543" y="4041"/>
                    <a:pt x="4360" y="4155"/>
                    <a:pt x="4178" y="4223"/>
                  </a:cubicBezTo>
                  <a:cubicBezTo>
                    <a:pt x="3972" y="4292"/>
                    <a:pt x="3767" y="4337"/>
                    <a:pt x="3562" y="4383"/>
                  </a:cubicBezTo>
                  <a:cubicBezTo>
                    <a:pt x="3356" y="4429"/>
                    <a:pt x="3151" y="4429"/>
                    <a:pt x="2945" y="4451"/>
                  </a:cubicBezTo>
                  <a:lnTo>
                    <a:pt x="4018" y="5113"/>
                  </a:lnTo>
                  <a:lnTo>
                    <a:pt x="3059" y="6460"/>
                  </a:lnTo>
                  <a:lnTo>
                    <a:pt x="1" y="4383"/>
                  </a:lnTo>
                  <a:lnTo>
                    <a:pt x="754" y="3150"/>
                  </a:lnTo>
                  <a:cubicBezTo>
                    <a:pt x="914" y="3196"/>
                    <a:pt x="1051" y="3219"/>
                    <a:pt x="1233" y="3242"/>
                  </a:cubicBezTo>
                  <a:cubicBezTo>
                    <a:pt x="1393" y="3264"/>
                    <a:pt x="1553" y="3287"/>
                    <a:pt x="1736" y="3287"/>
                  </a:cubicBezTo>
                  <a:cubicBezTo>
                    <a:pt x="1895" y="3310"/>
                    <a:pt x="2078" y="3287"/>
                    <a:pt x="2238" y="3264"/>
                  </a:cubicBezTo>
                  <a:cubicBezTo>
                    <a:pt x="2420" y="3264"/>
                    <a:pt x="2580" y="3219"/>
                    <a:pt x="2740" y="3173"/>
                  </a:cubicBezTo>
                  <a:cubicBezTo>
                    <a:pt x="2877" y="3105"/>
                    <a:pt x="3037" y="3036"/>
                    <a:pt x="3151" y="2945"/>
                  </a:cubicBezTo>
                  <a:cubicBezTo>
                    <a:pt x="3288" y="2831"/>
                    <a:pt x="3402" y="2717"/>
                    <a:pt x="3493" y="2580"/>
                  </a:cubicBezTo>
                  <a:cubicBezTo>
                    <a:pt x="3539" y="2488"/>
                    <a:pt x="3584" y="2397"/>
                    <a:pt x="3584" y="2329"/>
                  </a:cubicBezTo>
                  <a:cubicBezTo>
                    <a:pt x="3584" y="2237"/>
                    <a:pt x="3584" y="2146"/>
                    <a:pt x="3562" y="2078"/>
                  </a:cubicBezTo>
                  <a:cubicBezTo>
                    <a:pt x="3539" y="2009"/>
                    <a:pt x="3493" y="1941"/>
                    <a:pt x="3447" y="1872"/>
                  </a:cubicBezTo>
                  <a:cubicBezTo>
                    <a:pt x="3379" y="1804"/>
                    <a:pt x="3311" y="1735"/>
                    <a:pt x="3242" y="1690"/>
                  </a:cubicBezTo>
                  <a:cubicBezTo>
                    <a:pt x="3174" y="1644"/>
                    <a:pt x="3082" y="1621"/>
                    <a:pt x="3014" y="1575"/>
                  </a:cubicBezTo>
                  <a:cubicBezTo>
                    <a:pt x="2945" y="1553"/>
                    <a:pt x="2854" y="1530"/>
                    <a:pt x="2763" y="1530"/>
                  </a:cubicBezTo>
                  <a:cubicBezTo>
                    <a:pt x="2694" y="1507"/>
                    <a:pt x="2603" y="1507"/>
                    <a:pt x="2512" y="1507"/>
                  </a:cubicBezTo>
                  <a:cubicBezTo>
                    <a:pt x="2443" y="1507"/>
                    <a:pt x="2352" y="1507"/>
                    <a:pt x="2283" y="1530"/>
                  </a:cubicBezTo>
                  <a:lnTo>
                    <a:pt x="2808" y="46"/>
                  </a:lnTo>
                  <a:cubicBezTo>
                    <a:pt x="2945" y="0"/>
                    <a:pt x="3082" y="0"/>
                    <a:pt x="3219" y="0"/>
                  </a:cubicBezTo>
                  <a:cubicBezTo>
                    <a:pt x="3356" y="23"/>
                    <a:pt x="3516" y="46"/>
                    <a:pt x="3653" y="92"/>
                  </a:cubicBezTo>
                  <a:cubicBezTo>
                    <a:pt x="3790" y="115"/>
                    <a:pt x="3927" y="183"/>
                    <a:pt x="4064" y="229"/>
                  </a:cubicBezTo>
                  <a:cubicBezTo>
                    <a:pt x="4178" y="297"/>
                    <a:pt x="4315" y="366"/>
                    <a:pt x="4429" y="434"/>
                  </a:cubicBezTo>
                  <a:cubicBezTo>
                    <a:pt x="4703" y="617"/>
                    <a:pt x="4908" y="799"/>
                    <a:pt x="5068" y="1050"/>
                  </a:cubicBezTo>
                  <a:cubicBezTo>
                    <a:pt x="5251" y="1279"/>
                    <a:pt x="5365" y="1530"/>
                    <a:pt x="5433" y="1804"/>
                  </a:cubicBezTo>
                  <a:cubicBezTo>
                    <a:pt x="5479" y="2078"/>
                    <a:pt x="5502" y="2351"/>
                    <a:pt x="5456" y="2648"/>
                  </a:cubicBezTo>
                  <a:cubicBezTo>
                    <a:pt x="5410" y="2945"/>
                    <a:pt x="5296" y="3219"/>
                    <a:pt x="5137" y="3470"/>
                  </a:cubicBezTo>
                  <a:close/>
                </a:path>
              </a:pathLst>
            </a:custGeom>
            <a:noFill/>
            <a:ln w="970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53" name="Google Shape;5853;p42"/>
            <p:cNvSpPr/>
            <p:nvPr/>
          </p:nvSpPr>
          <p:spPr>
            <a:xfrm>
              <a:off x="7583275" y="1649750"/>
              <a:ext cx="114725" cy="134700"/>
            </a:xfrm>
            <a:custGeom>
              <a:avLst/>
              <a:gdLst/>
              <a:ahLst/>
              <a:cxnLst/>
              <a:rect l="l" t="t" r="r" b="b"/>
              <a:pathLst>
                <a:path w="4589" h="5388" fill="none" extrusionOk="0">
                  <a:moveTo>
                    <a:pt x="2100" y="0"/>
                  </a:moveTo>
                  <a:lnTo>
                    <a:pt x="2785" y="1370"/>
                  </a:lnTo>
                  <a:cubicBezTo>
                    <a:pt x="2717" y="1393"/>
                    <a:pt x="2671" y="1416"/>
                    <a:pt x="2603" y="1461"/>
                  </a:cubicBezTo>
                  <a:cubicBezTo>
                    <a:pt x="2534" y="1484"/>
                    <a:pt x="2488" y="1530"/>
                    <a:pt x="2420" y="1552"/>
                  </a:cubicBezTo>
                  <a:cubicBezTo>
                    <a:pt x="2283" y="1667"/>
                    <a:pt x="2146" y="1781"/>
                    <a:pt x="2055" y="1895"/>
                  </a:cubicBezTo>
                  <a:cubicBezTo>
                    <a:pt x="1941" y="2032"/>
                    <a:pt x="1872" y="2169"/>
                    <a:pt x="1826" y="2329"/>
                  </a:cubicBezTo>
                  <a:cubicBezTo>
                    <a:pt x="1781" y="2465"/>
                    <a:pt x="1758" y="2625"/>
                    <a:pt x="1781" y="2785"/>
                  </a:cubicBezTo>
                  <a:cubicBezTo>
                    <a:pt x="1804" y="2945"/>
                    <a:pt x="1872" y="3105"/>
                    <a:pt x="1986" y="3264"/>
                  </a:cubicBezTo>
                  <a:cubicBezTo>
                    <a:pt x="2055" y="3356"/>
                    <a:pt x="2123" y="3447"/>
                    <a:pt x="2214" y="3493"/>
                  </a:cubicBezTo>
                  <a:cubicBezTo>
                    <a:pt x="2283" y="3538"/>
                    <a:pt x="2374" y="3584"/>
                    <a:pt x="2466" y="3584"/>
                  </a:cubicBezTo>
                  <a:cubicBezTo>
                    <a:pt x="2557" y="3584"/>
                    <a:pt x="2671" y="3584"/>
                    <a:pt x="2762" y="3538"/>
                  </a:cubicBezTo>
                  <a:cubicBezTo>
                    <a:pt x="2854" y="3515"/>
                    <a:pt x="2945" y="3470"/>
                    <a:pt x="3059" y="3401"/>
                  </a:cubicBezTo>
                  <a:cubicBezTo>
                    <a:pt x="3128" y="3356"/>
                    <a:pt x="3196" y="3287"/>
                    <a:pt x="3264" y="3219"/>
                  </a:cubicBezTo>
                  <a:cubicBezTo>
                    <a:pt x="3333" y="3150"/>
                    <a:pt x="3401" y="3082"/>
                    <a:pt x="3447" y="2990"/>
                  </a:cubicBezTo>
                  <a:cubicBezTo>
                    <a:pt x="3516" y="2922"/>
                    <a:pt x="3561" y="2831"/>
                    <a:pt x="3607" y="2762"/>
                  </a:cubicBezTo>
                  <a:cubicBezTo>
                    <a:pt x="3652" y="2671"/>
                    <a:pt x="3698" y="2580"/>
                    <a:pt x="3744" y="2511"/>
                  </a:cubicBezTo>
                  <a:lnTo>
                    <a:pt x="4588" y="3972"/>
                  </a:lnTo>
                  <a:cubicBezTo>
                    <a:pt x="4543" y="4063"/>
                    <a:pt x="4474" y="4155"/>
                    <a:pt x="4406" y="4269"/>
                  </a:cubicBezTo>
                  <a:cubicBezTo>
                    <a:pt x="4337" y="4360"/>
                    <a:pt x="4269" y="4428"/>
                    <a:pt x="4177" y="4520"/>
                  </a:cubicBezTo>
                  <a:cubicBezTo>
                    <a:pt x="4109" y="4611"/>
                    <a:pt x="4018" y="4702"/>
                    <a:pt x="3926" y="4771"/>
                  </a:cubicBezTo>
                  <a:cubicBezTo>
                    <a:pt x="3858" y="4862"/>
                    <a:pt x="3767" y="4931"/>
                    <a:pt x="3675" y="4976"/>
                  </a:cubicBezTo>
                  <a:cubicBezTo>
                    <a:pt x="3424" y="5159"/>
                    <a:pt x="3150" y="5273"/>
                    <a:pt x="2876" y="5319"/>
                  </a:cubicBezTo>
                  <a:cubicBezTo>
                    <a:pt x="2603" y="5387"/>
                    <a:pt x="2329" y="5387"/>
                    <a:pt x="2055" y="5319"/>
                  </a:cubicBezTo>
                  <a:cubicBezTo>
                    <a:pt x="1781" y="5273"/>
                    <a:pt x="1530" y="5182"/>
                    <a:pt x="1279" y="5022"/>
                  </a:cubicBezTo>
                  <a:cubicBezTo>
                    <a:pt x="1050" y="4862"/>
                    <a:pt x="845" y="4657"/>
                    <a:pt x="662" y="4406"/>
                  </a:cubicBezTo>
                  <a:cubicBezTo>
                    <a:pt x="434" y="4063"/>
                    <a:pt x="252" y="3721"/>
                    <a:pt x="137" y="3356"/>
                  </a:cubicBezTo>
                  <a:cubicBezTo>
                    <a:pt x="46" y="2990"/>
                    <a:pt x="0" y="2625"/>
                    <a:pt x="23" y="2283"/>
                  </a:cubicBezTo>
                  <a:cubicBezTo>
                    <a:pt x="69" y="1918"/>
                    <a:pt x="183" y="1575"/>
                    <a:pt x="366" y="1256"/>
                  </a:cubicBezTo>
                  <a:cubicBezTo>
                    <a:pt x="548" y="936"/>
                    <a:pt x="822" y="662"/>
                    <a:pt x="1187" y="411"/>
                  </a:cubicBezTo>
                  <a:cubicBezTo>
                    <a:pt x="1324" y="320"/>
                    <a:pt x="1461" y="229"/>
                    <a:pt x="1621" y="160"/>
                  </a:cubicBezTo>
                  <a:cubicBezTo>
                    <a:pt x="1781" y="92"/>
                    <a:pt x="1941" y="23"/>
                    <a:pt x="2100" y="0"/>
                  </a:cubicBezTo>
                  <a:close/>
                </a:path>
              </a:pathLst>
            </a:custGeom>
            <a:noFill/>
            <a:ln w="97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54" name="Google Shape;5854;p42"/>
            <p:cNvSpPr/>
            <p:nvPr/>
          </p:nvSpPr>
          <p:spPr>
            <a:xfrm>
              <a:off x="8128225" y="1875725"/>
              <a:ext cx="101025" cy="146100"/>
            </a:xfrm>
            <a:custGeom>
              <a:avLst/>
              <a:gdLst/>
              <a:ahLst/>
              <a:cxnLst/>
              <a:rect l="l" t="t" r="r" b="b"/>
              <a:pathLst>
                <a:path w="4041" h="5844" fill="none" extrusionOk="0">
                  <a:moveTo>
                    <a:pt x="4041" y="822"/>
                  </a:moveTo>
                  <a:lnTo>
                    <a:pt x="1530" y="5843"/>
                  </a:lnTo>
                  <a:lnTo>
                    <a:pt x="1" y="5045"/>
                  </a:lnTo>
                  <a:lnTo>
                    <a:pt x="1621" y="1689"/>
                  </a:lnTo>
                  <a:lnTo>
                    <a:pt x="868" y="1826"/>
                  </a:lnTo>
                  <a:lnTo>
                    <a:pt x="891" y="343"/>
                  </a:lnTo>
                  <a:lnTo>
                    <a:pt x="2443" y="0"/>
                  </a:lnTo>
                  <a:close/>
                </a:path>
              </a:pathLst>
            </a:custGeom>
            <a:noFill/>
            <a:ln w="97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55" name="Google Shape;5855;p42"/>
            <p:cNvSpPr/>
            <p:nvPr/>
          </p:nvSpPr>
          <p:spPr>
            <a:xfrm>
              <a:off x="7752175" y="4286075"/>
              <a:ext cx="133000" cy="152375"/>
            </a:xfrm>
            <a:custGeom>
              <a:avLst/>
              <a:gdLst/>
              <a:ahLst/>
              <a:cxnLst/>
              <a:rect l="l" t="t" r="r" b="b"/>
              <a:pathLst>
                <a:path w="5320" h="6095" fill="none" extrusionOk="0">
                  <a:moveTo>
                    <a:pt x="4315" y="4839"/>
                  </a:moveTo>
                  <a:cubicBezTo>
                    <a:pt x="4178" y="5159"/>
                    <a:pt x="3995" y="5432"/>
                    <a:pt x="3790" y="5615"/>
                  </a:cubicBezTo>
                  <a:cubicBezTo>
                    <a:pt x="3584" y="5798"/>
                    <a:pt x="3356" y="5935"/>
                    <a:pt x="3105" y="6003"/>
                  </a:cubicBezTo>
                  <a:cubicBezTo>
                    <a:pt x="2854" y="6072"/>
                    <a:pt x="2580" y="6094"/>
                    <a:pt x="2306" y="6072"/>
                  </a:cubicBezTo>
                  <a:cubicBezTo>
                    <a:pt x="2009" y="6026"/>
                    <a:pt x="1713" y="5935"/>
                    <a:pt x="1416" y="5798"/>
                  </a:cubicBezTo>
                  <a:cubicBezTo>
                    <a:pt x="1279" y="5752"/>
                    <a:pt x="1142" y="5661"/>
                    <a:pt x="1005" y="5569"/>
                  </a:cubicBezTo>
                  <a:cubicBezTo>
                    <a:pt x="868" y="5501"/>
                    <a:pt x="754" y="5387"/>
                    <a:pt x="617" y="5273"/>
                  </a:cubicBezTo>
                  <a:cubicBezTo>
                    <a:pt x="503" y="5181"/>
                    <a:pt x="389" y="5067"/>
                    <a:pt x="297" y="4930"/>
                  </a:cubicBezTo>
                  <a:cubicBezTo>
                    <a:pt x="183" y="4816"/>
                    <a:pt x="92" y="4702"/>
                    <a:pt x="1" y="4565"/>
                  </a:cubicBezTo>
                  <a:lnTo>
                    <a:pt x="777" y="3173"/>
                  </a:lnTo>
                  <a:cubicBezTo>
                    <a:pt x="845" y="3287"/>
                    <a:pt x="914" y="3378"/>
                    <a:pt x="1005" y="3492"/>
                  </a:cubicBezTo>
                  <a:cubicBezTo>
                    <a:pt x="1096" y="3606"/>
                    <a:pt x="1188" y="3698"/>
                    <a:pt x="1302" y="3789"/>
                  </a:cubicBezTo>
                  <a:cubicBezTo>
                    <a:pt x="1393" y="3903"/>
                    <a:pt x="1507" y="3994"/>
                    <a:pt x="1621" y="4063"/>
                  </a:cubicBezTo>
                  <a:cubicBezTo>
                    <a:pt x="1735" y="4154"/>
                    <a:pt x="1850" y="4223"/>
                    <a:pt x="1964" y="4268"/>
                  </a:cubicBezTo>
                  <a:cubicBezTo>
                    <a:pt x="2032" y="4291"/>
                    <a:pt x="2101" y="4314"/>
                    <a:pt x="2169" y="4337"/>
                  </a:cubicBezTo>
                  <a:cubicBezTo>
                    <a:pt x="2260" y="4360"/>
                    <a:pt x="2329" y="4382"/>
                    <a:pt x="2397" y="4360"/>
                  </a:cubicBezTo>
                  <a:cubicBezTo>
                    <a:pt x="2466" y="4360"/>
                    <a:pt x="2534" y="4337"/>
                    <a:pt x="2580" y="4314"/>
                  </a:cubicBezTo>
                  <a:cubicBezTo>
                    <a:pt x="2648" y="4268"/>
                    <a:pt x="2694" y="4223"/>
                    <a:pt x="2740" y="4131"/>
                  </a:cubicBezTo>
                  <a:cubicBezTo>
                    <a:pt x="2763" y="4086"/>
                    <a:pt x="2763" y="4017"/>
                    <a:pt x="2740" y="3949"/>
                  </a:cubicBezTo>
                  <a:cubicBezTo>
                    <a:pt x="2694" y="3880"/>
                    <a:pt x="2671" y="3812"/>
                    <a:pt x="2603" y="3766"/>
                  </a:cubicBezTo>
                  <a:cubicBezTo>
                    <a:pt x="2557" y="3698"/>
                    <a:pt x="2489" y="3629"/>
                    <a:pt x="2443" y="3584"/>
                  </a:cubicBezTo>
                  <a:cubicBezTo>
                    <a:pt x="2375" y="3538"/>
                    <a:pt x="2306" y="3492"/>
                    <a:pt x="2260" y="3469"/>
                  </a:cubicBezTo>
                  <a:cubicBezTo>
                    <a:pt x="2238" y="3469"/>
                    <a:pt x="2192" y="3447"/>
                    <a:pt x="2146" y="3424"/>
                  </a:cubicBezTo>
                  <a:cubicBezTo>
                    <a:pt x="2101" y="3424"/>
                    <a:pt x="2032" y="3401"/>
                    <a:pt x="1987" y="3378"/>
                  </a:cubicBezTo>
                  <a:cubicBezTo>
                    <a:pt x="1941" y="3378"/>
                    <a:pt x="1895" y="3355"/>
                    <a:pt x="1850" y="3355"/>
                  </a:cubicBezTo>
                  <a:cubicBezTo>
                    <a:pt x="1781" y="3355"/>
                    <a:pt x="1758" y="3355"/>
                    <a:pt x="1713" y="3355"/>
                  </a:cubicBezTo>
                  <a:lnTo>
                    <a:pt x="2192" y="2328"/>
                  </a:lnTo>
                  <a:cubicBezTo>
                    <a:pt x="2238" y="2351"/>
                    <a:pt x="2260" y="2374"/>
                    <a:pt x="2306" y="2397"/>
                  </a:cubicBezTo>
                  <a:cubicBezTo>
                    <a:pt x="2329" y="2420"/>
                    <a:pt x="2375" y="2442"/>
                    <a:pt x="2420" y="2442"/>
                  </a:cubicBezTo>
                  <a:cubicBezTo>
                    <a:pt x="2512" y="2488"/>
                    <a:pt x="2603" y="2511"/>
                    <a:pt x="2694" y="2556"/>
                  </a:cubicBezTo>
                  <a:cubicBezTo>
                    <a:pt x="2808" y="2579"/>
                    <a:pt x="2922" y="2579"/>
                    <a:pt x="3014" y="2579"/>
                  </a:cubicBezTo>
                  <a:cubicBezTo>
                    <a:pt x="3128" y="2579"/>
                    <a:pt x="3219" y="2556"/>
                    <a:pt x="3288" y="2511"/>
                  </a:cubicBezTo>
                  <a:cubicBezTo>
                    <a:pt x="3379" y="2465"/>
                    <a:pt x="3447" y="2397"/>
                    <a:pt x="3493" y="2283"/>
                  </a:cubicBezTo>
                  <a:cubicBezTo>
                    <a:pt x="3539" y="2214"/>
                    <a:pt x="3539" y="2123"/>
                    <a:pt x="3516" y="2054"/>
                  </a:cubicBezTo>
                  <a:cubicBezTo>
                    <a:pt x="3493" y="1986"/>
                    <a:pt x="3470" y="1940"/>
                    <a:pt x="3425" y="1872"/>
                  </a:cubicBezTo>
                  <a:cubicBezTo>
                    <a:pt x="3356" y="1826"/>
                    <a:pt x="3310" y="1780"/>
                    <a:pt x="3242" y="1735"/>
                  </a:cubicBezTo>
                  <a:cubicBezTo>
                    <a:pt x="3151" y="1689"/>
                    <a:pt x="3105" y="1643"/>
                    <a:pt x="3036" y="1621"/>
                  </a:cubicBezTo>
                  <a:cubicBezTo>
                    <a:pt x="2831" y="1529"/>
                    <a:pt x="2626" y="1484"/>
                    <a:pt x="2420" y="1484"/>
                  </a:cubicBezTo>
                  <a:cubicBezTo>
                    <a:pt x="2192" y="1461"/>
                    <a:pt x="1987" y="1484"/>
                    <a:pt x="1781" y="1552"/>
                  </a:cubicBezTo>
                  <a:lnTo>
                    <a:pt x="2055" y="91"/>
                  </a:lnTo>
                  <a:cubicBezTo>
                    <a:pt x="2375" y="23"/>
                    <a:pt x="2671" y="0"/>
                    <a:pt x="2991" y="23"/>
                  </a:cubicBezTo>
                  <a:cubicBezTo>
                    <a:pt x="3333" y="46"/>
                    <a:pt x="3630" y="137"/>
                    <a:pt x="3927" y="251"/>
                  </a:cubicBezTo>
                  <a:cubicBezTo>
                    <a:pt x="4178" y="365"/>
                    <a:pt x="4406" y="525"/>
                    <a:pt x="4611" y="708"/>
                  </a:cubicBezTo>
                  <a:cubicBezTo>
                    <a:pt x="4817" y="890"/>
                    <a:pt x="4999" y="1096"/>
                    <a:pt x="5114" y="1324"/>
                  </a:cubicBezTo>
                  <a:cubicBezTo>
                    <a:pt x="5228" y="1552"/>
                    <a:pt x="5296" y="1803"/>
                    <a:pt x="5296" y="2054"/>
                  </a:cubicBezTo>
                  <a:cubicBezTo>
                    <a:pt x="5319" y="2328"/>
                    <a:pt x="5251" y="2602"/>
                    <a:pt x="5136" y="2876"/>
                  </a:cubicBezTo>
                  <a:cubicBezTo>
                    <a:pt x="5091" y="2967"/>
                    <a:pt x="5045" y="3036"/>
                    <a:pt x="4977" y="3127"/>
                  </a:cubicBezTo>
                  <a:cubicBezTo>
                    <a:pt x="4931" y="3196"/>
                    <a:pt x="4863" y="3264"/>
                    <a:pt x="4771" y="3310"/>
                  </a:cubicBezTo>
                  <a:cubicBezTo>
                    <a:pt x="4703" y="3378"/>
                    <a:pt x="4611" y="3424"/>
                    <a:pt x="4543" y="3469"/>
                  </a:cubicBezTo>
                  <a:cubicBezTo>
                    <a:pt x="4452" y="3515"/>
                    <a:pt x="4360" y="3561"/>
                    <a:pt x="4269" y="3584"/>
                  </a:cubicBezTo>
                  <a:cubicBezTo>
                    <a:pt x="4360" y="3675"/>
                    <a:pt x="4406" y="3766"/>
                    <a:pt x="4452" y="3880"/>
                  </a:cubicBezTo>
                  <a:cubicBezTo>
                    <a:pt x="4474" y="3972"/>
                    <a:pt x="4497" y="4086"/>
                    <a:pt x="4497" y="4200"/>
                  </a:cubicBezTo>
                  <a:cubicBezTo>
                    <a:pt x="4474" y="4314"/>
                    <a:pt x="4474" y="4428"/>
                    <a:pt x="4429" y="4519"/>
                  </a:cubicBezTo>
                  <a:cubicBezTo>
                    <a:pt x="4406" y="4634"/>
                    <a:pt x="4360" y="4748"/>
                    <a:pt x="4315" y="4839"/>
                  </a:cubicBezTo>
                  <a:close/>
                </a:path>
              </a:pathLst>
            </a:custGeom>
            <a:noFill/>
            <a:ln w="97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56" name="Google Shape;5856;p42"/>
            <p:cNvSpPr/>
            <p:nvPr/>
          </p:nvSpPr>
          <p:spPr>
            <a:xfrm>
              <a:off x="8374175" y="3520850"/>
              <a:ext cx="134125" cy="144950"/>
            </a:xfrm>
            <a:custGeom>
              <a:avLst/>
              <a:gdLst/>
              <a:ahLst/>
              <a:cxnLst/>
              <a:rect l="l" t="t" r="r" b="b"/>
              <a:pathLst>
                <a:path w="5365" h="5798" fill="none" extrusionOk="0">
                  <a:moveTo>
                    <a:pt x="3561" y="2534"/>
                  </a:moveTo>
                  <a:cubicBezTo>
                    <a:pt x="3607" y="2488"/>
                    <a:pt x="3630" y="2420"/>
                    <a:pt x="3630" y="2374"/>
                  </a:cubicBezTo>
                  <a:cubicBezTo>
                    <a:pt x="3630" y="2306"/>
                    <a:pt x="3607" y="2260"/>
                    <a:pt x="3584" y="2214"/>
                  </a:cubicBezTo>
                  <a:cubicBezTo>
                    <a:pt x="3584" y="2169"/>
                    <a:pt x="3538" y="2123"/>
                    <a:pt x="3515" y="2077"/>
                  </a:cubicBezTo>
                  <a:cubicBezTo>
                    <a:pt x="3470" y="2055"/>
                    <a:pt x="3447" y="2009"/>
                    <a:pt x="3401" y="1986"/>
                  </a:cubicBezTo>
                  <a:cubicBezTo>
                    <a:pt x="3378" y="1963"/>
                    <a:pt x="3333" y="1963"/>
                    <a:pt x="3287" y="1941"/>
                  </a:cubicBezTo>
                  <a:cubicBezTo>
                    <a:pt x="3242" y="1941"/>
                    <a:pt x="3196" y="1918"/>
                    <a:pt x="3150" y="1918"/>
                  </a:cubicBezTo>
                  <a:lnTo>
                    <a:pt x="2717" y="2580"/>
                  </a:lnTo>
                  <a:cubicBezTo>
                    <a:pt x="2762" y="2625"/>
                    <a:pt x="2831" y="2648"/>
                    <a:pt x="2899" y="2671"/>
                  </a:cubicBezTo>
                  <a:cubicBezTo>
                    <a:pt x="2968" y="2717"/>
                    <a:pt x="3059" y="2739"/>
                    <a:pt x="3127" y="2739"/>
                  </a:cubicBezTo>
                  <a:cubicBezTo>
                    <a:pt x="3219" y="2762"/>
                    <a:pt x="3287" y="2739"/>
                    <a:pt x="3378" y="2717"/>
                  </a:cubicBezTo>
                  <a:cubicBezTo>
                    <a:pt x="3447" y="2694"/>
                    <a:pt x="3515" y="2625"/>
                    <a:pt x="3561" y="2534"/>
                  </a:cubicBezTo>
                  <a:close/>
                  <a:moveTo>
                    <a:pt x="2534" y="3287"/>
                  </a:moveTo>
                  <a:cubicBezTo>
                    <a:pt x="2465" y="3242"/>
                    <a:pt x="2420" y="3219"/>
                    <a:pt x="2351" y="3196"/>
                  </a:cubicBezTo>
                  <a:lnTo>
                    <a:pt x="1918" y="3881"/>
                  </a:lnTo>
                  <a:cubicBezTo>
                    <a:pt x="1940" y="3926"/>
                    <a:pt x="1963" y="3949"/>
                    <a:pt x="1986" y="3972"/>
                  </a:cubicBezTo>
                  <a:cubicBezTo>
                    <a:pt x="2032" y="3995"/>
                    <a:pt x="2055" y="3995"/>
                    <a:pt x="2077" y="4018"/>
                  </a:cubicBezTo>
                  <a:cubicBezTo>
                    <a:pt x="2123" y="4040"/>
                    <a:pt x="2169" y="4063"/>
                    <a:pt x="2237" y="4086"/>
                  </a:cubicBezTo>
                  <a:cubicBezTo>
                    <a:pt x="2283" y="4109"/>
                    <a:pt x="2351" y="4132"/>
                    <a:pt x="2397" y="4132"/>
                  </a:cubicBezTo>
                  <a:cubicBezTo>
                    <a:pt x="2465" y="4132"/>
                    <a:pt x="2534" y="4109"/>
                    <a:pt x="2580" y="4086"/>
                  </a:cubicBezTo>
                  <a:cubicBezTo>
                    <a:pt x="2648" y="4040"/>
                    <a:pt x="2694" y="3995"/>
                    <a:pt x="2739" y="3926"/>
                  </a:cubicBezTo>
                  <a:cubicBezTo>
                    <a:pt x="2785" y="3835"/>
                    <a:pt x="2808" y="3767"/>
                    <a:pt x="2808" y="3698"/>
                  </a:cubicBezTo>
                  <a:cubicBezTo>
                    <a:pt x="2808" y="3630"/>
                    <a:pt x="2808" y="3584"/>
                    <a:pt x="2762" y="3515"/>
                  </a:cubicBezTo>
                  <a:cubicBezTo>
                    <a:pt x="2739" y="3470"/>
                    <a:pt x="2717" y="3424"/>
                    <a:pt x="2671" y="3379"/>
                  </a:cubicBezTo>
                  <a:cubicBezTo>
                    <a:pt x="2625" y="3333"/>
                    <a:pt x="2580" y="3310"/>
                    <a:pt x="2534" y="3287"/>
                  </a:cubicBezTo>
                  <a:close/>
                  <a:moveTo>
                    <a:pt x="4086" y="5227"/>
                  </a:moveTo>
                  <a:cubicBezTo>
                    <a:pt x="3972" y="5410"/>
                    <a:pt x="3858" y="5524"/>
                    <a:pt x="3721" y="5615"/>
                  </a:cubicBezTo>
                  <a:cubicBezTo>
                    <a:pt x="3584" y="5707"/>
                    <a:pt x="3447" y="5752"/>
                    <a:pt x="3287" y="5775"/>
                  </a:cubicBezTo>
                  <a:cubicBezTo>
                    <a:pt x="3127" y="5798"/>
                    <a:pt x="2968" y="5798"/>
                    <a:pt x="2808" y="5775"/>
                  </a:cubicBezTo>
                  <a:cubicBezTo>
                    <a:pt x="2625" y="5752"/>
                    <a:pt x="2465" y="5707"/>
                    <a:pt x="2306" y="5638"/>
                  </a:cubicBezTo>
                  <a:cubicBezTo>
                    <a:pt x="2123" y="5593"/>
                    <a:pt x="1963" y="5524"/>
                    <a:pt x="1804" y="5433"/>
                  </a:cubicBezTo>
                  <a:cubicBezTo>
                    <a:pt x="1667" y="5364"/>
                    <a:pt x="1507" y="5273"/>
                    <a:pt x="1393" y="5205"/>
                  </a:cubicBezTo>
                  <a:cubicBezTo>
                    <a:pt x="1256" y="5136"/>
                    <a:pt x="1142" y="5045"/>
                    <a:pt x="1005" y="4953"/>
                  </a:cubicBezTo>
                  <a:cubicBezTo>
                    <a:pt x="868" y="4862"/>
                    <a:pt x="754" y="4771"/>
                    <a:pt x="617" y="4657"/>
                  </a:cubicBezTo>
                  <a:cubicBezTo>
                    <a:pt x="502" y="4565"/>
                    <a:pt x="388" y="4451"/>
                    <a:pt x="274" y="4337"/>
                  </a:cubicBezTo>
                  <a:cubicBezTo>
                    <a:pt x="160" y="4223"/>
                    <a:pt x="69" y="4086"/>
                    <a:pt x="0" y="3972"/>
                  </a:cubicBezTo>
                  <a:lnTo>
                    <a:pt x="2351" y="0"/>
                  </a:lnTo>
                  <a:cubicBezTo>
                    <a:pt x="2488" y="23"/>
                    <a:pt x="2648" y="46"/>
                    <a:pt x="2808" y="92"/>
                  </a:cubicBezTo>
                  <a:cubicBezTo>
                    <a:pt x="2945" y="137"/>
                    <a:pt x="3105" y="183"/>
                    <a:pt x="3242" y="229"/>
                  </a:cubicBezTo>
                  <a:cubicBezTo>
                    <a:pt x="3401" y="297"/>
                    <a:pt x="3538" y="343"/>
                    <a:pt x="3698" y="411"/>
                  </a:cubicBezTo>
                  <a:cubicBezTo>
                    <a:pt x="3835" y="480"/>
                    <a:pt x="3972" y="548"/>
                    <a:pt x="4086" y="639"/>
                  </a:cubicBezTo>
                  <a:cubicBezTo>
                    <a:pt x="4223" y="708"/>
                    <a:pt x="4383" y="822"/>
                    <a:pt x="4520" y="913"/>
                  </a:cubicBezTo>
                  <a:cubicBezTo>
                    <a:pt x="4657" y="1028"/>
                    <a:pt x="4771" y="1142"/>
                    <a:pt x="4885" y="1279"/>
                  </a:cubicBezTo>
                  <a:cubicBezTo>
                    <a:pt x="4999" y="1393"/>
                    <a:pt x="5090" y="1530"/>
                    <a:pt x="5159" y="1667"/>
                  </a:cubicBezTo>
                  <a:cubicBezTo>
                    <a:pt x="5250" y="1804"/>
                    <a:pt x="5296" y="1963"/>
                    <a:pt x="5319" y="2100"/>
                  </a:cubicBezTo>
                  <a:cubicBezTo>
                    <a:pt x="5364" y="2260"/>
                    <a:pt x="5364" y="2420"/>
                    <a:pt x="5319" y="2580"/>
                  </a:cubicBezTo>
                  <a:cubicBezTo>
                    <a:pt x="5296" y="2739"/>
                    <a:pt x="5227" y="2922"/>
                    <a:pt x="5136" y="3082"/>
                  </a:cubicBezTo>
                  <a:cubicBezTo>
                    <a:pt x="5068" y="3196"/>
                    <a:pt x="4976" y="3310"/>
                    <a:pt x="4885" y="3379"/>
                  </a:cubicBezTo>
                  <a:cubicBezTo>
                    <a:pt x="4794" y="3470"/>
                    <a:pt x="4680" y="3515"/>
                    <a:pt x="4588" y="3561"/>
                  </a:cubicBezTo>
                  <a:cubicBezTo>
                    <a:pt x="4474" y="3607"/>
                    <a:pt x="4360" y="3630"/>
                    <a:pt x="4246" y="3630"/>
                  </a:cubicBezTo>
                  <a:cubicBezTo>
                    <a:pt x="4109" y="3652"/>
                    <a:pt x="3995" y="3630"/>
                    <a:pt x="3858" y="3584"/>
                  </a:cubicBezTo>
                  <a:cubicBezTo>
                    <a:pt x="3972" y="3698"/>
                    <a:pt x="4063" y="3835"/>
                    <a:pt x="4132" y="3949"/>
                  </a:cubicBezTo>
                  <a:cubicBezTo>
                    <a:pt x="4200" y="4086"/>
                    <a:pt x="4246" y="4223"/>
                    <a:pt x="4269" y="4360"/>
                  </a:cubicBezTo>
                  <a:cubicBezTo>
                    <a:pt x="4291" y="4520"/>
                    <a:pt x="4269" y="4657"/>
                    <a:pt x="4246" y="4794"/>
                  </a:cubicBezTo>
                  <a:cubicBezTo>
                    <a:pt x="4223" y="4953"/>
                    <a:pt x="4155" y="5090"/>
                    <a:pt x="4086" y="5227"/>
                  </a:cubicBezTo>
                  <a:close/>
                </a:path>
              </a:pathLst>
            </a:custGeom>
            <a:noFill/>
            <a:ln w="97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57" name="Google Shape;5857;p42"/>
            <p:cNvSpPr/>
            <p:nvPr/>
          </p:nvSpPr>
          <p:spPr>
            <a:xfrm>
              <a:off x="5408600" y="1873425"/>
              <a:ext cx="103300" cy="109600"/>
            </a:xfrm>
            <a:custGeom>
              <a:avLst/>
              <a:gdLst/>
              <a:ahLst/>
              <a:cxnLst/>
              <a:rect l="l" t="t" r="r" b="b"/>
              <a:pathLst>
                <a:path w="4132" h="4384" fill="none" extrusionOk="0">
                  <a:moveTo>
                    <a:pt x="2237" y="2717"/>
                  </a:moveTo>
                  <a:lnTo>
                    <a:pt x="1963" y="1667"/>
                  </a:lnTo>
                  <a:lnTo>
                    <a:pt x="1781" y="2740"/>
                  </a:lnTo>
                  <a:close/>
                  <a:moveTo>
                    <a:pt x="4132" y="4087"/>
                  </a:moveTo>
                  <a:lnTo>
                    <a:pt x="2602" y="4338"/>
                  </a:lnTo>
                  <a:lnTo>
                    <a:pt x="2397" y="3653"/>
                  </a:lnTo>
                  <a:lnTo>
                    <a:pt x="1689" y="3699"/>
                  </a:lnTo>
                  <a:lnTo>
                    <a:pt x="1575" y="4383"/>
                  </a:lnTo>
                  <a:lnTo>
                    <a:pt x="0" y="4315"/>
                  </a:lnTo>
                  <a:lnTo>
                    <a:pt x="1027" y="161"/>
                  </a:lnTo>
                  <a:lnTo>
                    <a:pt x="2739" y="1"/>
                  </a:lnTo>
                  <a:close/>
                </a:path>
              </a:pathLst>
            </a:custGeom>
            <a:noFill/>
            <a:ln w="97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58" name="Google Shape;5858;p42"/>
            <p:cNvSpPr/>
            <p:nvPr/>
          </p:nvSpPr>
          <p:spPr>
            <a:xfrm>
              <a:off x="5507875" y="1857450"/>
              <a:ext cx="64525" cy="65650"/>
            </a:xfrm>
            <a:custGeom>
              <a:avLst/>
              <a:gdLst/>
              <a:ahLst/>
              <a:cxnLst/>
              <a:rect l="l" t="t" r="r" b="b"/>
              <a:pathLst>
                <a:path w="2581" h="2626" fill="none" extrusionOk="0">
                  <a:moveTo>
                    <a:pt x="845" y="2626"/>
                  </a:moveTo>
                  <a:lnTo>
                    <a:pt x="823" y="1827"/>
                  </a:lnTo>
                  <a:lnTo>
                    <a:pt x="46" y="1850"/>
                  </a:lnTo>
                  <a:lnTo>
                    <a:pt x="1" y="937"/>
                  </a:lnTo>
                  <a:lnTo>
                    <a:pt x="754" y="868"/>
                  </a:lnTo>
                  <a:lnTo>
                    <a:pt x="731" y="161"/>
                  </a:lnTo>
                  <a:lnTo>
                    <a:pt x="1667" y="1"/>
                  </a:lnTo>
                  <a:lnTo>
                    <a:pt x="1713" y="800"/>
                  </a:lnTo>
                  <a:lnTo>
                    <a:pt x="2534" y="731"/>
                  </a:lnTo>
                  <a:lnTo>
                    <a:pt x="2580" y="1781"/>
                  </a:lnTo>
                  <a:lnTo>
                    <a:pt x="1781" y="1804"/>
                  </a:lnTo>
                  <a:lnTo>
                    <a:pt x="1827" y="2603"/>
                  </a:lnTo>
                  <a:close/>
                </a:path>
              </a:pathLst>
            </a:custGeom>
            <a:noFill/>
            <a:ln w="97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59" name="Google Shape;5859;p42"/>
            <p:cNvSpPr/>
            <p:nvPr/>
          </p:nvSpPr>
          <p:spPr>
            <a:xfrm>
              <a:off x="6307350" y="1750750"/>
              <a:ext cx="87900" cy="106150"/>
            </a:xfrm>
            <a:custGeom>
              <a:avLst/>
              <a:gdLst/>
              <a:ahLst/>
              <a:cxnLst/>
              <a:rect l="l" t="t" r="r" b="b"/>
              <a:pathLst>
                <a:path w="3516" h="4246" fill="none" extrusionOk="0">
                  <a:moveTo>
                    <a:pt x="3150" y="1119"/>
                  </a:moveTo>
                  <a:cubicBezTo>
                    <a:pt x="3104" y="1210"/>
                    <a:pt x="3036" y="1279"/>
                    <a:pt x="2967" y="1347"/>
                  </a:cubicBezTo>
                  <a:cubicBezTo>
                    <a:pt x="2876" y="1393"/>
                    <a:pt x="2785" y="1438"/>
                    <a:pt x="2693" y="1461"/>
                  </a:cubicBezTo>
                  <a:cubicBezTo>
                    <a:pt x="2602" y="1484"/>
                    <a:pt x="2511" y="1484"/>
                    <a:pt x="2420" y="1484"/>
                  </a:cubicBezTo>
                  <a:cubicBezTo>
                    <a:pt x="2328" y="1461"/>
                    <a:pt x="2237" y="1438"/>
                    <a:pt x="2146" y="1393"/>
                  </a:cubicBezTo>
                  <a:cubicBezTo>
                    <a:pt x="2054" y="1347"/>
                    <a:pt x="1986" y="1279"/>
                    <a:pt x="1917" y="1187"/>
                  </a:cubicBezTo>
                  <a:cubicBezTo>
                    <a:pt x="1872" y="1119"/>
                    <a:pt x="1826" y="1028"/>
                    <a:pt x="1803" y="936"/>
                  </a:cubicBezTo>
                  <a:cubicBezTo>
                    <a:pt x="1780" y="845"/>
                    <a:pt x="1780" y="754"/>
                    <a:pt x="1780" y="662"/>
                  </a:cubicBezTo>
                  <a:cubicBezTo>
                    <a:pt x="1803" y="571"/>
                    <a:pt x="1826" y="480"/>
                    <a:pt x="1872" y="388"/>
                  </a:cubicBezTo>
                  <a:cubicBezTo>
                    <a:pt x="1917" y="297"/>
                    <a:pt x="1986" y="229"/>
                    <a:pt x="2077" y="160"/>
                  </a:cubicBezTo>
                  <a:cubicBezTo>
                    <a:pt x="2146" y="92"/>
                    <a:pt x="2237" y="69"/>
                    <a:pt x="2328" y="23"/>
                  </a:cubicBezTo>
                  <a:cubicBezTo>
                    <a:pt x="2420" y="0"/>
                    <a:pt x="2511" y="0"/>
                    <a:pt x="2602" y="0"/>
                  </a:cubicBezTo>
                  <a:cubicBezTo>
                    <a:pt x="2716" y="23"/>
                    <a:pt x="2808" y="46"/>
                    <a:pt x="2876" y="115"/>
                  </a:cubicBezTo>
                  <a:cubicBezTo>
                    <a:pt x="2967" y="160"/>
                    <a:pt x="3036" y="206"/>
                    <a:pt x="3104" y="297"/>
                  </a:cubicBezTo>
                  <a:cubicBezTo>
                    <a:pt x="3150" y="366"/>
                    <a:pt x="3196" y="457"/>
                    <a:pt x="3218" y="548"/>
                  </a:cubicBezTo>
                  <a:cubicBezTo>
                    <a:pt x="3241" y="640"/>
                    <a:pt x="3264" y="731"/>
                    <a:pt x="3241" y="845"/>
                  </a:cubicBezTo>
                  <a:cubicBezTo>
                    <a:pt x="3241" y="936"/>
                    <a:pt x="3196" y="1028"/>
                    <a:pt x="3150" y="1119"/>
                  </a:cubicBezTo>
                  <a:close/>
                  <a:moveTo>
                    <a:pt x="1552" y="3881"/>
                  </a:moveTo>
                  <a:cubicBezTo>
                    <a:pt x="1484" y="3972"/>
                    <a:pt x="1438" y="4040"/>
                    <a:pt x="1347" y="4109"/>
                  </a:cubicBezTo>
                  <a:cubicBezTo>
                    <a:pt x="1278" y="4155"/>
                    <a:pt x="1187" y="4200"/>
                    <a:pt x="1096" y="4223"/>
                  </a:cubicBezTo>
                  <a:cubicBezTo>
                    <a:pt x="1004" y="4246"/>
                    <a:pt x="913" y="4246"/>
                    <a:pt x="822" y="4246"/>
                  </a:cubicBezTo>
                  <a:cubicBezTo>
                    <a:pt x="708" y="4223"/>
                    <a:pt x="616" y="4200"/>
                    <a:pt x="548" y="4155"/>
                  </a:cubicBezTo>
                  <a:cubicBezTo>
                    <a:pt x="457" y="4109"/>
                    <a:pt x="365" y="4040"/>
                    <a:pt x="320" y="3949"/>
                  </a:cubicBezTo>
                  <a:cubicBezTo>
                    <a:pt x="251" y="3881"/>
                    <a:pt x="228" y="3789"/>
                    <a:pt x="183" y="3698"/>
                  </a:cubicBezTo>
                  <a:cubicBezTo>
                    <a:pt x="160" y="3607"/>
                    <a:pt x="160" y="3516"/>
                    <a:pt x="183" y="3424"/>
                  </a:cubicBezTo>
                  <a:cubicBezTo>
                    <a:pt x="183" y="3333"/>
                    <a:pt x="205" y="3242"/>
                    <a:pt x="274" y="3150"/>
                  </a:cubicBezTo>
                  <a:cubicBezTo>
                    <a:pt x="320" y="3059"/>
                    <a:pt x="388" y="2991"/>
                    <a:pt x="457" y="2922"/>
                  </a:cubicBezTo>
                  <a:cubicBezTo>
                    <a:pt x="548" y="2854"/>
                    <a:pt x="616" y="2831"/>
                    <a:pt x="708" y="2785"/>
                  </a:cubicBezTo>
                  <a:cubicBezTo>
                    <a:pt x="799" y="2762"/>
                    <a:pt x="913" y="2762"/>
                    <a:pt x="1004" y="2762"/>
                  </a:cubicBezTo>
                  <a:cubicBezTo>
                    <a:pt x="1096" y="2785"/>
                    <a:pt x="1187" y="2808"/>
                    <a:pt x="1278" y="2876"/>
                  </a:cubicBezTo>
                  <a:cubicBezTo>
                    <a:pt x="1370" y="2922"/>
                    <a:pt x="1438" y="2968"/>
                    <a:pt x="1484" y="3059"/>
                  </a:cubicBezTo>
                  <a:cubicBezTo>
                    <a:pt x="1552" y="3127"/>
                    <a:pt x="1598" y="3219"/>
                    <a:pt x="1621" y="3310"/>
                  </a:cubicBezTo>
                  <a:cubicBezTo>
                    <a:pt x="1643" y="3401"/>
                    <a:pt x="1643" y="3493"/>
                    <a:pt x="1643" y="3607"/>
                  </a:cubicBezTo>
                  <a:cubicBezTo>
                    <a:pt x="1621" y="3698"/>
                    <a:pt x="1598" y="3789"/>
                    <a:pt x="1552" y="3881"/>
                  </a:cubicBezTo>
                  <a:close/>
                  <a:moveTo>
                    <a:pt x="0" y="1849"/>
                  </a:moveTo>
                  <a:lnTo>
                    <a:pt x="594" y="799"/>
                  </a:lnTo>
                  <a:lnTo>
                    <a:pt x="3515" y="2351"/>
                  </a:lnTo>
                  <a:lnTo>
                    <a:pt x="2853" y="3561"/>
                  </a:lnTo>
                  <a:close/>
                </a:path>
              </a:pathLst>
            </a:custGeom>
            <a:noFill/>
            <a:ln w="97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60" name="Google Shape;5860;p42"/>
            <p:cNvSpPr/>
            <p:nvPr/>
          </p:nvSpPr>
          <p:spPr>
            <a:xfrm>
              <a:off x="7656325" y="3314275"/>
              <a:ext cx="82750" cy="84475"/>
            </a:xfrm>
            <a:custGeom>
              <a:avLst/>
              <a:gdLst/>
              <a:ahLst/>
              <a:cxnLst/>
              <a:rect l="l" t="t" r="r" b="b"/>
              <a:pathLst>
                <a:path w="3310" h="3379" fill="none" extrusionOk="0">
                  <a:moveTo>
                    <a:pt x="1027" y="3356"/>
                  </a:moveTo>
                  <a:lnTo>
                    <a:pt x="1004" y="2306"/>
                  </a:lnTo>
                  <a:lnTo>
                    <a:pt x="23" y="2306"/>
                  </a:lnTo>
                  <a:lnTo>
                    <a:pt x="0" y="1096"/>
                  </a:lnTo>
                  <a:lnTo>
                    <a:pt x="1004" y="1073"/>
                  </a:lnTo>
                  <a:lnTo>
                    <a:pt x="1004" y="115"/>
                  </a:lnTo>
                  <a:lnTo>
                    <a:pt x="2237" y="1"/>
                  </a:lnTo>
                  <a:lnTo>
                    <a:pt x="2260" y="1005"/>
                  </a:lnTo>
                  <a:lnTo>
                    <a:pt x="3310" y="982"/>
                  </a:lnTo>
                  <a:lnTo>
                    <a:pt x="3310" y="2352"/>
                  </a:lnTo>
                  <a:lnTo>
                    <a:pt x="2283" y="2329"/>
                  </a:lnTo>
                  <a:lnTo>
                    <a:pt x="2283" y="3379"/>
                  </a:lnTo>
                  <a:close/>
                </a:path>
              </a:pathLst>
            </a:custGeom>
            <a:noFill/>
            <a:ln w="970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61" name="Google Shape;5861;p42"/>
            <p:cNvSpPr/>
            <p:nvPr/>
          </p:nvSpPr>
          <p:spPr>
            <a:xfrm>
              <a:off x="6174375" y="1213225"/>
              <a:ext cx="82775" cy="81050"/>
            </a:xfrm>
            <a:custGeom>
              <a:avLst/>
              <a:gdLst/>
              <a:ahLst/>
              <a:cxnLst/>
              <a:rect l="l" t="t" r="r" b="b"/>
              <a:pathLst>
                <a:path w="3311" h="3242" fill="none" extrusionOk="0">
                  <a:moveTo>
                    <a:pt x="1" y="2328"/>
                  </a:moveTo>
                  <a:lnTo>
                    <a:pt x="731" y="1575"/>
                  </a:lnTo>
                  <a:lnTo>
                    <a:pt x="24" y="867"/>
                  </a:lnTo>
                  <a:lnTo>
                    <a:pt x="868" y="0"/>
                  </a:lnTo>
                  <a:lnTo>
                    <a:pt x="1599" y="685"/>
                  </a:lnTo>
                  <a:lnTo>
                    <a:pt x="2283" y="23"/>
                  </a:lnTo>
                  <a:lnTo>
                    <a:pt x="3242" y="799"/>
                  </a:lnTo>
                  <a:lnTo>
                    <a:pt x="2534" y="1529"/>
                  </a:lnTo>
                  <a:lnTo>
                    <a:pt x="3310" y="2260"/>
                  </a:lnTo>
                  <a:lnTo>
                    <a:pt x="2329" y="3241"/>
                  </a:lnTo>
                  <a:lnTo>
                    <a:pt x="1621" y="2488"/>
                  </a:lnTo>
                  <a:lnTo>
                    <a:pt x="891" y="3241"/>
                  </a:lnTo>
                  <a:close/>
                </a:path>
              </a:pathLst>
            </a:custGeom>
            <a:solidFill>
              <a:schemeClr val="accent2"/>
            </a:solidFill>
            <a:ln w="97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5862" name="Google Shape;5862;p42"/>
            <p:cNvGrpSpPr/>
            <p:nvPr/>
          </p:nvGrpSpPr>
          <p:grpSpPr>
            <a:xfrm>
              <a:off x="8152775" y="3174475"/>
              <a:ext cx="207725" cy="233775"/>
              <a:chOff x="8152775" y="3174475"/>
              <a:chExt cx="207725" cy="233775"/>
            </a:xfrm>
          </p:grpSpPr>
          <p:sp>
            <p:nvSpPr>
              <p:cNvPr id="5863" name="Google Shape;5863;p42"/>
              <p:cNvSpPr/>
              <p:nvPr/>
            </p:nvSpPr>
            <p:spPr>
              <a:xfrm>
                <a:off x="8152775" y="3340525"/>
                <a:ext cx="82175" cy="67725"/>
              </a:xfrm>
              <a:custGeom>
                <a:avLst/>
                <a:gdLst/>
                <a:ahLst/>
                <a:cxnLst/>
                <a:rect l="l" t="t" r="r" b="b"/>
                <a:pathLst>
                  <a:path w="3287" h="2709" extrusionOk="0">
                    <a:moveTo>
                      <a:pt x="2442" y="1"/>
                    </a:moveTo>
                    <a:cubicBezTo>
                      <a:pt x="2442" y="1"/>
                      <a:pt x="0" y="252"/>
                      <a:pt x="0" y="1644"/>
                    </a:cubicBezTo>
                    <a:cubicBezTo>
                      <a:pt x="0" y="2343"/>
                      <a:pt x="519" y="2708"/>
                      <a:pt x="1184" y="2708"/>
                    </a:cubicBezTo>
                    <a:cubicBezTo>
                      <a:pt x="1864" y="2708"/>
                      <a:pt x="2698" y="2326"/>
                      <a:pt x="3287" y="1530"/>
                    </a:cubicBezTo>
                    <a:lnTo>
                      <a:pt x="2442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864" name="Google Shape;5864;p42"/>
              <p:cNvSpPr/>
              <p:nvPr/>
            </p:nvSpPr>
            <p:spPr>
              <a:xfrm>
                <a:off x="8278600" y="3272625"/>
                <a:ext cx="81900" cy="67800"/>
              </a:xfrm>
              <a:custGeom>
                <a:avLst/>
                <a:gdLst/>
                <a:ahLst/>
                <a:cxnLst/>
                <a:rect l="l" t="t" r="r" b="b"/>
                <a:pathLst>
                  <a:path w="3276" h="2712" extrusionOk="0">
                    <a:moveTo>
                      <a:pt x="2454" y="0"/>
                    </a:moveTo>
                    <a:cubicBezTo>
                      <a:pt x="2454" y="0"/>
                      <a:pt x="11" y="251"/>
                      <a:pt x="11" y="1667"/>
                    </a:cubicBezTo>
                    <a:cubicBezTo>
                      <a:pt x="0" y="2352"/>
                      <a:pt x="509" y="2711"/>
                      <a:pt x="1167" y="2711"/>
                    </a:cubicBezTo>
                    <a:cubicBezTo>
                      <a:pt x="1846" y="2711"/>
                      <a:pt x="2684" y="2329"/>
                      <a:pt x="3276" y="1530"/>
                    </a:cubicBezTo>
                    <a:lnTo>
                      <a:pt x="245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865" name="Google Shape;5865;p42"/>
              <p:cNvSpPr/>
              <p:nvPr/>
            </p:nvSpPr>
            <p:spPr>
              <a:xfrm>
                <a:off x="8161325" y="3174475"/>
                <a:ext cx="199175" cy="204300"/>
              </a:xfrm>
              <a:custGeom>
                <a:avLst/>
                <a:gdLst/>
                <a:ahLst/>
                <a:cxnLst/>
                <a:rect l="l" t="t" r="r" b="b"/>
                <a:pathLst>
                  <a:path w="7967" h="8172" fill="none" extrusionOk="0">
                    <a:moveTo>
                      <a:pt x="2945" y="8172"/>
                    </a:moveTo>
                    <a:lnTo>
                      <a:pt x="0" y="2717"/>
                    </a:lnTo>
                    <a:lnTo>
                      <a:pt x="5022" y="0"/>
                    </a:lnTo>
                    <a:lnTo>
                      <a:pt x="7967" y="5456"/>
                    </a:lnTo>
                  </a:path>
                </a:pathLst>
              </a:custGeom>
              <a:noFill/>
              <a:ln w="9700" cap="rnd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866" name="Google Shape;5866;p42"/>
            <p:cNvGrpSpPr/>
            <p:nvPr/>
          </p:nvGrpSpPr>
          <p:grpSpPr>
            <a:xfrm>
              <a:off x="7712225" y="2833225"/>
              <a:ext cx="135275" cy="144975"/>
              <a:chOff x="7712225" y="2833225"/>
              <a:chExt cx="135275" cy="144975"/>
            </a:xfrm>
          </p:grpSpPr>
          <p:sp>
            <p:nvSpPr>
              <p:cNvPr id="5867" name="Google Shape;5867;p42"/>
              <p:cNvSpPr/>
              <p:nvPr/>
            </p:nvSpPr>
            <p:spPr>
              <a:xfrm>
                <a:off x="7712225" y="2918500"/>
                <a:ext cx="83925" cy="59700"/>
              </a:xfrm>
              <a:custGeom>
                <a:avLst/>
                <a:gdLst/>
                <a:ahLst/>
                <a:cxnLst/>
                <a:rect l="l" t="t" r="r" b="b"/>
                <a:pathLst>
                  <a:path w="3357" h="2388" extrusionOk="0">
                    <a:moveTo>
                      <a:pt x="1546" y="1"/>
                    </a:moveTo>
                    <a:cubicBezTo>
                      <a:pt x="1342" y="1"/>
                      <a:pt x="1142" y="57"/>
                      <a:pt x="960" y="196"/>
                    </a:cubicBezTo>
                    <a:cubicBezTo>
                      <a:pt x="1" y="904"/>
                      <a:pt x="1051" y="2388"/>
                      <a:pt x="2717" y="2388"/>
                    </a:cubicBezTo>
                    <a:lnTo>
                      <a:pt x="3356" y="1018"/>
                    </a:lnTo>
                    <a:cubicBezTo>
                      <a:pt x="3356" y="1018"/>
                      <a:pt x="2414" y="1"/>
                      <a:pt x="154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868" name="Google Shape;5868;p42"/>
              <p:cNvSpPr/>
              <p:nvPr/>
            </p:nvSpPr>
            <p:spPr>
              <a:xfrm>
                <a:off x="7782425" y="2833225"/>
                <a:ext cx="65075" cy="140400"/>
              </a:xfrm>
              <a:custGeom>
                <a:avLst/>
                <a:gdLst/>
                <a:ahLst/>
                <a:cxnLst/>
                <a:rect l="l" t="t" r="r" b="b"/>
                <a:pathLst>
                  <a:path w="2603" h="5616" fill="none" extrusionOk="0">
                    <a:moveTo>
                      <a:pt x="2603" y="1"/>
                    </a:moveTo>
                    <a:lnTo>
                      <a:pt x="0" y="5616"/>
                    </a:lnTo>
                  </a:path>
                </a:pathLst>
              </a:custGeom>
              <a:noFill/>
              <a:ln w="9700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869" name="Google Shape;5869;p42"/>
            <p:cNvGrpSpPr/>
            <p:nvPr/>
          </p:nvGrpSpPr>
          <p:grpSpPr>
            <a:xfrm>
              <a:off x="7095325" y="2409250"/>
              <a:ext cx="84525" cy="167100"/>
              <a:chOff x="7095325" y="2409250"/>
              <a:chExt cx="84525" cy="167100"/>
            </a:xfrm>
          </p:grpSpPr>
          <p:sp>
            <p:nvSpPr>
              <p:cNvPr id="5870" name="Google Shape;5870;p42"/>
              <p:cNvSpPr/>
              <p:nvPr/>
            </p:nvSpPr>
            <p:spPr>
              <a:xfrm>
                <a:off x="7095325" y="2513625"/>
                <a:ext cx="84525" cy="62725"/>
              </a:xfrm>
              <a:custGeom>
                <a:avLst/>
                <a:gdLst/>
                <a:ahLst/>
                <a:cxnLst/>
                <a:rect l="l" t="t" r="r" b="b"/>
                <a:pathLst>
                  <a:path w="3381" h="2509" extrusionOk="0">
                    <a:moveTo>
                      <a:pt x="2654" y="1"/>
                    </a:moveTo>
                    <a:cubicBezTo>
                      <a:pt x="2138" y="1"/>
                      <a:pt x="293" y="85"/>
                      <a:pt x="117" y="1281"/>
                    </a:cubicBezTo>
                    <a:cubicBezTo>
                      <a:pt x="1" y="2055"/>
                      <a:pt x="622" y="2509"/>
                      <a:pt x="1431" y="2509"/>
                    </a:cubicBezTo>
                    <a:cubicBezTo>
                      <a:pt x="2053" y="2509"/>
                      <a:pt x="2786" y="2241"/>
                      <a:pt x="3381" y="1646"/>
                    </a:cubicBezTo>
                    <a:lnTo>
                      <a:pt x="2787" y="3"/>
                    </a:lnTo>
                    <a:cubicBezTo>
                      <a:pt x="2787" y="3"/>
                      <a:pt x="2739" y="1"/>
                      <a:pt x="265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871" name="Google Shape;5871;p42"/>
              <p:cNvSpPr/>
              <p:nvPr/>
            </p:nvSpPr>
            <p:spPr>
              <a:xfrm>
                <a:off x="7126775" y="2409250"/>
                <a:ext cx="53075" cy="145550"/>
              </a:xfrm>
              <a:custGeom>
                <a:avLst/>
                <a:gdLst/>
                <a:ahLst/>
                <a:cxnLst/>
                <a:rect l="l" t="t" r="r" b="b"/>
                <a:pathLst>
                  <a:path w="2123" h="5822" fill="none" extrusionOk="0">
                    <a:moveTo>
                      <a:pt x="2123" y="5821"/>
                    </a:moveTo>
                    <a:lnTo>
                      <a:pt x="0" y="1"/>
                    </a:lnTo>
                    <a:lnTo>
                      <a:pt x="1005" y="92"/>
                    </a:lnTo>
                  </a:path>
                </a:pathLst>
              </a:custGeom>
              <a:solidFill>
                <a:schemeClr val="accent2"/>
              </a:solidFill>
              <a:ln w="9700" cap="rnd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872" name="Google Shape;5872;p42"/>
            <p:cNvSpPr/>
            <p:nvPr/>
          </p:nvSpPr>
          <p:spPr>
            <a:xfrm>
              <a:off x="7216925" y="2822975"/>
              <a:ext cx="141550" cy="152375"/>
            </a:xfrm>
            <a:custGeom>
              <a:avLst/>
              <a:gdLst/>
              <a:ahLst/>
              <a:cxnLst/>
              <a:rect l="l" t="t" r="r" b="b"/>
              <a:pathLst>
                <a:path w="5662" h="6095" fill="none" extrusionOk="0">
                  <a:moveTo>
                    <a:pt x="2991" y="3766"/>
                  </a:moveTo>
                  <a:lnTo>
                    <a:pt x="2534" y="2328"/>
                  </a:lnTo>
                  <a:lnTo>
                    <a:pt x="2352" y="3835"/>
                  </a:lnTo>
                  <a:close/>
                  <a:moveTo>
                    <a:pt x="5661" y="5501"/>
                  </a:moveTo>
                  <a:lnTo>
                    <a:pt x="3584" y="5957"/>
                  </a:lnTo>
                  <a:lnTo>
                    <a:pt x="3265" y="5044"/>
                  </a:lnTo>
                  <a:lnTo>
                    <a:pt x="2306" y="5136"/>
                  </a:lnTo>
                  <a:lnTo>
                    <a:pt x="2169" y="6094"/>
                  </a:lnTo>
                  <a:lnTo>
                    <a:pt x="1" y="6072"/>
                  </a:lnTo>
                  <a:lnTo>
                    <a:pt x="1165" y="342"/>
                  </a:lnTo>
                  <a:lnTo>
                    <a:pt x="3493" y="0"/>
                  </a:lnTo>
                  <a:close/>
                </a:path>
              </a:pathLst>
            </a:custGeom>
            <a:solidFill>
              <a:schemeClr val="accent1"/>
            </a:solidFill>
            <a:ln w="970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5873" name="Google Shape;5873;p42"/>
            <p:cNvGrpSpPr/>
            <p:nvPr/>
          </p:nvGrpSpPr>
          <p:grpSpPr>
            <a:xfrm>
              <a:off x="7043450" y="3807875"/>
              <a:ext cx="754975" cy="523875"/>
              <a:chOff x="7043450" y="3807875"/>
              <a:chExt cx="754975" cy="523875"/>
            </a:xfrm>
          </p:grpSpPr>
          <p:sp>
            <p:nvSpPr>
              <p:cNvPr id="5874" name="Google Shape;5874;p42"/>
              <p:cNvSpPr/>
              <p:nvPr/>
            </p:nvSpPr>
            <p:spPr>
              <a:xfrm>
                <a:off x="7043450" y="3807875"/>
                <a:ext cx="754975" cy="523875"/>
              </a:xfrm>
              <a:custGeom>
                <a:avLst/>
                <a:gdLst/>
                <a:ahLst/>
                <a:cxnLst/>
                <a:rect l="l" t="t" r="r" b="b"/>
                <a:pathLst>
                  <a:path w="30199" h="20955" extrusionOk="0">
                    <a:moveTo>
                      <a:pt x="5342" y="5159"/>
                    </a:moveTo>
                    <a:lnTo>
                      <a:pt x="22666" y="11961"/>
                    </a:lnTo>
                    <a:lnTo>
                      <a:pt x="10523" y="17188"/>
                    </a:lnTo>
                    <a:lnTo>
                      <a:pt x="5342" y="5159"/>
                    </a:lnTo>
                    <a:close/>
                    <a:moveTo>
                      <a:pt x="1" y="0"/>
                    </a:moveTo>
                    <a:lnTo>
                      <a:pt x="9017" y="20954"/>
                    </a:lnTo>
                    <a:lnTo>
                      <a:pt x="30199" y="1184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875" name="Google Shape;5875;p42"/>
              <p:cNvSpPr/>
              <p:nvPr/>
            </p:nvSpPr>
            <p:spPr>
              <a:xfrm>
                <a:off x="7043450" y="3807875"/>
                <a:ext cx="754975" cy="523875"/>
              </a:xfrm>
              <a:custGeom>
                <a:avLst/>
                <a:gdLst/>
                <a:ahLst/>
                <a:cxnLst/>
                <a:rect l="l" t="t" r="r" b="b"/>
                <a:pathLst>
                  <a:path w="30199" h="20955" extrusionOk="0">
                    <a:moveTo>
                      <a:pt x="1" y="0"/>
                    </a:moveTo>
                    <a:lnTo>
                      <a:pt x="9017" y="20954"/>
                    </a:lnTo>
                    <a:lnTo>
                      <a:pt x="30199" y="11847"/>
                    </a:lnTo>
                    <a:lnTo>
                      <a:pt x="28715" y="11253"/>
                    </a:lnTo>
                    <a:lnTo>
                      <a:pt x="9861" y="19356"/>
                    </a:lnTo>
                    <a:lnTo>
                      <a:pt x="1850" y="708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C0044">
                  <a:alpha val="58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876" name="Google Shape;5876;p42"/>
              <p:cNvSpPr/>
              <p:nvPr/>
            </p:nvSpPr>
            <p:spPr>
              <a:xfrm>
                <a:off x="7295675" y="4285500"/>
                <a:ext cx="12575" cy="29700"/>
              </a:xfrm>
              <a:custGeom>
                <a:avLst/>
                <a:gdLst/>
                <a:ahLst/>
                <a:cxnLst/>
                <a:rect l="l" t="t" r="r" b="b"/>
                <a:pathLst>
                  <a:path w="503" h="1188" fill="none" extrusionOk="0">
                    <a:moveTo>
                      <a:pt x="0" y="0"/>
                    </a:moveTo>
                    <a:lnTo>
                      <a:pt x="503" y="1187"/>
                    </a:lnTo>
                  </a:path>
                </a:pathLst>
              </a:custGeom>
              <a:noFill/>
              <a:ln w="9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877" name="Google Shape;5877;p42"/>
              <p:cNvSpPr/>
              <p:nvPr/>
            </p:nvSpPr>
            <p:spPr>
              <a:xfrm>
                <a:off x="7328200" y="4260375"/>
                <a:ext cx="16575" cy="38850"/>
              </a:xfrm>
              <a:custGeom>
                <a:avLst/>
                <a:gdLst/>
                <a:ahLst/>
                <a:cxnLst/>
                <a:rect l="l" t="t" r="r" b="b"/>
                <a:pathLst>
                  <a:path w="663" h="1554" fill="none" extrusionOk="0">
                    <a:moveTo>
                      <a:pt x="1" y="1"/>
                    </a:moveTo>
                    <a:lnTo>
                      <a:pt x="662" y="1553"/>
                    </a:lnTo>
                  </a:path>
                </a:pathLst>
              </a:custGeom>
              <a:noFill/>
              <a:ln w="9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878" name="Google Shape;5878;p42"/>
              <p:cNvSpPr/>
              <p:nvPr/>
            </p:nvSpPr>
            <p:spPr>
              <a:xfrm>
                <a:off x="7368725" y="4254100"/>
                <a:ext cx="12575" cy="29125"/>
              </a:xfrm>
              <a:custGeom>
                <a:avLst/>
                <a:gdLst/>
                <a:ahLst/>
                <a:cxnLst/>
                <a:rect l="l" t="t" r="r" b="b"/>
                <a:pathLst>
                  <a:path w="503" h="1165" fill="none" extrusionOk="0">
                    <a:moveTo>
                      <a:pt x="0" y="1"/>
                    </a:moveTo>
                    <a:lnTo>
                      <a:pt x="502" y="1165"/>
                    </a:lnTo>
                  </a:path>
                </a:pathLst>
              </a:custGeom>
              <a:noFill/>
              <a:ln w="9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879" name="Google Shape;5879;p42"/>
              <p:cNvSpPr/>
              <p:nvPr/>
            </p:nvSpPr>
            <p:spPr>
              <a:xfrm>
                <a:off x="7401800" y="4229000"/>
                <a:ext cx="16575" cy="38825"/>
              </a:xfrm>
              <a:custGeom>
                <a:avLst/>
                <a:gdLst/>
                <a:ahLst/>
                <a:cxnLst/>
                <a:rect l="l" t="t" r="r" b="b"/>
                <a:pathLst>
                  <a:path w="663" h="1553" fill="none" extrusionOk="0">
                    <a:moveTo>
                      <a:pt x="1" y="1"/>
                    </a:moveTo>
                    <a:lnTo>
                      <a:pt x="663" y="1553"/>
                    </a:lnTo>
                  </a:path>
                </a:pathLst>
              </a:custGeom>
              <a:noFill/>
              <a:ln w="9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880" name="Google Shape;5880;p42"/>
              <p:cNvSpPr/>
              <p:nvPr/>
            </p:nvSpPr>
            <p:spPr>
              <a:xfrm>
                <a:off x="7442325" y="4222150"/>
                <a:ext cx="12575" cy="29700"/>
              </a:xfrm>
              <a:custGeom>
                <a:avLst/>
                <a:gdLst/>
                <a:ahLst/>
                <a:cxnLst/>
                <a:rect l="l" t="t" r="r" b="b"/>
                <a:pathLst>
                  <a:path w="503" h="1188" fill="none" extrusionOk="0">
                    <a:moveTo>
                      <a:pt x="1" y="1"/>
                    </a:moveTo>
                    <a:lnTo>
                      <a:pt x="503" y="1188"/>
                    </a:lnTo>
                  </a:path>
                </a:pathLst>
              </a:custGeom>
              <a:noFill/>
              <a:ln w="9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881" name="Google Shape;5881;p42"/>
              <p:cNvSpPr/>
              <p:nvPr/>
            </p:nvSpPr>
            <p:spPr>
              <a:xfrm>
                <a:off x="7474850" y="4197625"/>
                <a:ext cx="16575" cy="38250"/>
              </a:xfrm>
              <a:custGeom>
                <a:avLst/>
                <a:gdLst/>
                <a:ahLst/>
                <a:cxnLst/>
                <a:rect l="l" t="t" r="r" b="b"/>
                <a:pathLst>
                  <a:path w="663" h="1530" fill="none" extrusionOk="0">
                    <a:moveTo>
                      <a:pt x="1" y="0"/>
                    </a:moveTo>
                    <a:lnTo>
                      <a:pt x="663" y="1529"/>
                    </a:lnTo>
                  </a:path>
                </a:pathLst>
              </a:custGeom>
              <a:noFill/>
              <a:ln w="9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882" name="Google Shape;5882;p42"/>
              <p:cNvSpPr/>
              <p:nvPr/>
            </p:nvSpPr>
            <p:spPr>
              <a:xfrm>
                <a:off x="7515375" y="4190775"/>
                <a:ext cx="12575" cy="29700"/>
              </a:xfrm>
              <a:custGeom>
                <a:avLst/>
                <a:gdLst/>
                <a:ahLst/>
                <a:cxnLst/>
                <a:rect l="l" t="t" r="r" b="b"/>
                <a:pathLst>
                  <a:path w="503" h="1188" fill="none" extrusionOk="0">
                    <a:moveTo>
                      <a:pt x="0" y="0"/>
                    </a:moveTo>
                    <a:lnTo>
                      <a:pt x="502" y="1187"/>
                    </a:lnTo>
                  </a:path>
                </a:pathLst>
              </a:custGeom>
              <a:noFill/>
              <a:ln w="9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883" name="Google Shape;5883;p42"/>
              <p:cNvSpPr/>
              <p:nvPr/>
            </p:nvSpPr>
            <p:spPr>
              <a:xfrm>
                <a:off x="7548475" y="4166225"/>
                <a:ext cx="16575" cy="38275"/>
              </a:xfrm>
              <a:custGeom>
                <a:avLst/>
                <a:gdLst/>
                <a:ahLst/>
                <a:cxnLst/>
                <a:rect l="l" t="t" r="r" b="b"/>
                <a:pathLst>
                  <a:path w="663" h="1531" fill="none" extrusionOk="0">
                    <a:moveTo>
                      <a:pt x="0" y="1"/>
                    </a:moveTo>
                    <a:lnTo>
                      <a:pt x="662" y="1530"/>
                    </a:lnTo>
                  </a:path>
                </a:pathLst>
              </a:custGeom>
              <a:noFill/>
              <a:ln w="9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884" name="Google Shape;5884;p42"/>
              <p:cNvSpPr/>
              <p:nvPr/>
            </p:nvSpPr>
            <p:spPr>
              <a:xfrm>
                <a:off x="7588975" y="4159375"/>
                <a:ext cx="12575" cy="29125"/>
              </a:xfrm>
              <a:custGeom>
                <a:avLst/>
                <a:gdLst/>
                <a:ahLst/>
                <a:cxnLst/>
                <a:rect l="l" t="t" r="r" b="b"/>
                <a:pathLst>
                  <a:path w="503" h="1165" fill="none" extrusionOk="0">
                    <a:moveTo>
                      <a:pt x="1" y="1"/>
                    </a:moveTo>
                    <a:lnTo>
                      <a:pt x="503" y="1165"/>
                    </a:lnTo>
                  </a:path>
                </a:pathLst>
              </a:custGeom>
              <a:noFill/>
              <a:ln w="9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885" name="Google Shape;5885;p42"/>
              <p:cNvSpPr/>
              <p:nvPr/>
            </p:nvSpPr>
            <p:spPr>
              <a:xfrm>
                <a:off x="7621500" y="4134275"/>
                <a:ext cx="16575" cy="38825"/>
              </a:xfrm>
              <a:custGeom>
                <a:avLst/>
                <a:gdLst/>
                <a:ahLst/>
                <a:cxnLst/>
                <a:rect l="l" t="t" r="r" b="b"/>
                <a:pathLst>
                  <a:path w="663" h="1553" fill="none" extrusionOk="0">
                    <a:moveTo>
                      <a:pt x="1" y="1"/>
                    </a:moveTo>
                    <a:lnTo>
                      <a:pt x="663" y="1553"/>
                    </a:lnTo>
                  </a:path>
                </a:pathLst>
              </a:custGeom>
              <a:noFill/>
              <a:ln w="9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886" name="Google Shape;5886;p42"/>
              <p:cNvSpPr/>
              <p:nvPr/>
            </p:nvSpPr>
            <p:spPr>
              <a:xfrm>
                <a:off x="7662600" y="4128000"/>
                <a:ext cx="12575" cy="29125"/>
              </a:xfrm>
              <a:custGeom>
                <a:avLst/>
                <a:gdLst/>
                <a:ahLst/>
                <a:cxnLst/>
                <a:rect l="l" t="t" r="r" b="b"/>
                <a:pathLst>
                  <a:path w="503" h="1165" fill="none" extrusionOk="0">
                    <a:moveTo>
                      <a:pt x="0" y="0"/>
                    </a:moveTo>
                    <a:lnTo>
                      <a:pt x="502" y="1165"/>
                    </a:lnTo>
                  </a:path>
                </a:pathLst>
              </a:custGeom>
              <a:noFill/>
              <a:ln w="9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887" name="Google Shape;5887;p42"/>
              <p:cNvSpPr/>
              <p:nvPr/>
            </p:nvSpPr>
            <p:spPr>
              <a:xfrm>
                <a:off x="7695125" y="4102900"/>
                <a:ext cx="16575" cy="38250"/>
              </a:xfrm>
              <a:custGeom>
                <a:avLst/>
                <a:gdLst/>
                <a:ahLst/>
                <a:cxnLst/>
                <a:rect l="l" t="t" r="r" b="b"/>
                <a:pathLst>
                  <a:path w="663" h="1530" fill="none" extrusionOk="0">
                    <a:moveTo>
                      <a:pt x="0" y="0"/>
                    </a:moveTo>
                    <a:lnTo>
                      <a:pt x="662" y="1529"/>
                    </a:lnTo>
                  </a:path>
                </a:pathLst>
              </a:custGeom>
              <a:noFill/>
              <a:ln w="9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888" name="Google Shape;5888;p42"/>
            <p:cNvGrpSpPr/>
            <p:nvPr/>
          </p:nvGrpSpPr>
          <p:grpSpPr>
            <a:xfrm>
              <a:off x="7810375" y="3586475"/>
              <a:ext cx="274500" cy="274500"/>
              <a:chOff x="7810375" y="3586475"/>
              <a:chExt cx="274500" cy="274500"/>
            </a:xfrm>
          </p:grpSpPr>
          <p:sp>
            <p:nvSpPr>
              <p:cNvPr id="5889" name="Google Shape;5889;p42"/>
              <p:cNvSpPr/>
              <p:nvPr/>
            </p:nvSpPr>
            <p:spPr>
              <a:xfrm>
                <a:off x="7810375" y="3586475"/>
                <a:ext cx="274500" cy="274500"/>
              </a:xfrm>
              <a:custGeom>
                <a:avLst/>
                <a:gdLst/>
                <a:ahLst/>
                <a:cxnLst/>
                <a:rect l="l" t="t" r="r" b="b"/>
                <a:pathLst>
                  <a:path w="10980" h="10980" extrusionOk="0">
                    <a:moveTo>
                      <a:pt x="5502" y="0"/>
                    </a:moveTo>
                    <a:cubicBezTo>
                      <a:pt x="2466" y="0"/>
                      <a:pt x="1" y="2465"/>
                      <a:pt x="1" y="5501"/>
                    </a:cubicBezTo>
                    <a:cubicBezTo>
                      <a:pt x="1" y="8514"/>
                      <a:pt x="2466" y="10979"/>
                      <a:pt x="5502" y="10979"/>
                    </a:cubicBezTo>
                    <a:cubicBezTo>
                      <a:pt x="8538" y="10979"/>
                      <a:pt x="10980" y="8514"/>
                      <a:pt x="10980" y="5501"/>
                    </a:cubicBezTo>
                    <a:cubicBezTo>
                      <a:pt x="10980" y="2465"/>
                      <a:pt x="8538" y="0"/>
                      <a:pt x="5502" y="0"/>
                    </a:cubicBezTo>
                    <a:close/>
                  </a:path>
                </a:pathLst>
              </a:custGeom>
              <a:solidFill>
                <a:srgbClr val="A5E9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890" name="Google Shape;5890;p42"/>
              <p:cNvSpPr/>
              <p:nvPr/>
            </p:nvSpPr>
            <p:spPr>
              <a:xfrm>
                <a:off x="7810375" y="3586475"/>
                <a:ext cx="274500" cy="274500"/>
              </a:xfrm>
              <a:custGeom>
                <a:avLst/>
                <a:gdLst/>
                <a:ahLst/>
                <a:cxnLst/>
                <a:rect l="l" t="t" r="r" b="b"/>
                <a:pathLst>
                  <a:path w="10980" h="10980" extrusionOk="0">
                    <a:moveTo>
                      <a:pt x="5502" y="0"/>
                    </a:moveTo>
                    <a:cubicBezTo>
                      <a:pt x="2466" y="0"/>
                      <a:pt x="1" y="2465"/>
                      <a:pt x="1" y="5501"/>
                    </a:cubicBezTo>
                    <a:cubicBezTo>
                      <a:pt x="1" y="8514"/>
                      <a:pt x="2466" y="10979"/>
                      <a:pt x="5502" y="10979"/>
                    </a:cubicBezTo>
                    <a:cubicBezTo>
                      <a:pt x="8538" y="10979"/>
                      <a:pt x="10980" y="8514"/>
                      <a:pt x="10980" y="5501"/>
                    </a:cubicBezTo>
                    <a:cubicBezTo>
                      <a:pt x="10980" y="2465"/>
                      <a:pt x="8538" y="0"/>
                      <a:pt x="550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891" name="Google Shape;5891;p42"/>
              <p:cNvSpPr/>
              <p:nvPr/>
            </p:nvSpPr>
            <p:spPr>
              <a:xfrm>
                <a:off x="7848050" y="3600175"/>
                <a:ext cx="199750" cy="82675"/>
              </a:xfrm>
              <a:custGeom>
                <a:avLst/>
                <a:gdLst/>
                <a:ahLst/>
                <a:cxnLst/>
                <a:rect l="l" t="t" r="r" b="b"/>
                <a:pathLst>
                  <a:path w="7990" h="3307" extrusionOk="0">
                    <a:moveTo>
                      <a:pt x="3995" y="0"/>
                    </a:moveTo>
                    <a:cubicBezTo>
                      <a:pt x="1781" y="0"/>
                      <a:pt x="0" y="1438"/>
                      <a:pt x="0" y="2762"/>
                    </a:cubicBezTo>
                    <a:cubicBezTo>
                      <a:pt x="0" y="3166"/>
                      <a:pt x="166" y="3306"/>
                      <a:pt x="460" y="3306"/>
                    </a:cubicBezTo>
                    <a:cubicBezTo>
                      <a:pt x="1128" y="3306"/>
                      <a:pt x="2457" y="2579"/>
                      <a:pt x="3995" y="2579"/>
                    </a:cubicBezTo>
                    <a:cubicBezTo>
                      <a:pt x="5517" y="2579"/>
                      <a:pt x="6852" y="3306"/>
                      <a:pt x="7525" y="3306"/>
                    </a:cubicBezTo>
                    <a:cubicBezTo>
                      <a:pt x="7821" y="3306"/>
                      <a:pt x="7989" y="3166"/>
                      <a:pt x="7989" y="2762"/>
                    </a:cubicBezTo>
                    <a:cubicBezTo>
                      <a:pt x="7989" y="1438"/>
                      <a:pt x="6186" y="0"/>
                      <a:pt x="3995" y="0"/>
                    </a:cubicBezTo>
                    <a:close/>
                  </a:path>
                </a:pathLst>
              </a:custGeom>
              <a:solidFill>
                <a:srgbClr val="FFFFFF">
                  <a:alpha val="22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892" name="Google Shape;5892;p42"/>
              <p:cNvSpPr/>
              <p:nvPr/>
            </p:nvSpPr>
            <p:spPr>
              <a:xfrm>
                <a:off x="7868025" y="3612150"/>
                <a:ext cx="37675" cy="223150"/>
              </a:xfrm>
              <a:custGeom>
                <a:avLst/>
                <a:gdLst/>
                <a:ahLst/>
                <a:cxnLst/>
                <a:rect l="l" t="t" r="r" b="b"/>
                <a:pathLst>
                  <a:path w="1507" h="8926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365" y="685"/>
                      <a:pt x="639" y="1438"/>
                      <a:pt x="822" y="2169"/>
                    </a:cubicBezTo>
                    <a:cubicBezTo>
                      <a:pt x="1027" y="2922"/>
                      <a:pt x="1119" y="3698"/>
                      <a:pt x="1119" y="4451"/>
                    </a:cubicBezTo>
                    <a:cubicBezTo>
                      <a:pt x="1119" y="5227"/>
                      <a:pt x="1027" y="6003"/>
                      <a:pt x="822" y="6734"/>
                    </a:cubicBezTo>
                    <a:cubicBezTo>
                      <a:pt x="731" y="7122"/>
                      <a:pt x="571" y="7464"/>
                      <a:pt x="457" y="7852"/>
                    </a:cubicBezTo>
                    <a:cubicBezTo>
                      <a:pt x="320" y="8218"/>
                      <a:pt x="137" y="8560"/>
                      <a:pt x="0" y="8925"/>
                    </a:cubicBezTo>
                    <a:cubicBezTo>
                      <a:pt x="206" y="8606"/>
                      <a:pt x="434" y="8263"/>
                      <a:pt x="617" y="7921"/>
                    </a:cubicBezTo>
                    <a:cubicBezTo>
                      <a:pt x="799" y="7556"/>
                      <a:pt x="982" y="7213"/>
                      <a:pt x="1096" y="6825"/>
                    </a:cubicBezTo>
                    <a:cubicBezTo>
                      <a:pt x="1370" y="6072"/>
                      <a:pt x="1484" y="5250"/>
                      <a:pt x="1507" y="4451"/>
                    </a:cubicBezTo>
                    <a:cubicBezTo>
                      <a:pt x="1507" y="3652"/>
                      <a:pt x="1370" y="2854"/>
                      <a:pt x="1119" y="2100"/>
                    </a:cubicBezTo>
                    <a:cubicBezTo>
                      <a:pt x="868" y="1324"/>
                      <a:pt x="502" y="617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893" name="Google Shape;5893;p42"/>
              <p:cNvSpPr/>
              <p:nvPr/>
            </p:nvSpPr>
            <p:spPr>
              <a:xfrm>
                <a:off x="7984425" y="3612150"/>
                <a:ext cx="37700" cy="223150"/>
              </a:xfrm>
              <a:custGeom>
                <a:avLst/>
                <a:gdLst/>
                <a:ahLst/>
                <a:cxnLst/>
                <a:rect l="l" t="t" r="r" b="b"/>
                <a:pathLst>
                  <a:path w="1508" h="8926" extrusionOk="0">
                    <a:moveTo>
                      <a:pt x="1507" y="0"/>
                    </a:moveTo>
                    <a:lnTo>
                      <a:pt x="1507" y="0"/>
                    </a:lnTo>
                    <a:cubicBezTo>
                      <a:pt x="1005" y="617"/>
                      <a:pt x="640" y="1324"/>
                      <a:pt x="389" y="2100"/>
                    </a:cubicBezTo>
                    <a:cubicBezTo>
                      <a:pt x="138" y="2854"/>
                      <a:pt x="1" y="3652"/>
                      <a:pt x="1" y="4451"/>
                    </a:cubicBezTo>
                    <a:cubicBezTo>
                      <a:pt x="23" y="5250"/>
                      <a:pt x="115" y="6072"/>
                      <a:pt x="411" y="6825"/>
                    </a:cubicBezTo>
                    <a:cubicBezTo>
                      <a:pt x="503" y="7213"/>
                      <a:pt x="708" y="7556"/>
                      <a:pt x="868" y="7921"/>
                    </a:cubicBezTo>
                    <a:cubicBezTo>
                      <a:pt x="1051" y="8263"/>
                      <a:pt x="1279" y="8606"/>
                      <a:pt x="1507" y="8925"/>
                    </a:cubicBezTo>
                    <a:cubicBezTo>
                      <a:pt x="1370" y="8560"/>
                      <a:pt x="1165" y="8218"/>
                      <a:pt x="1051" y="7852"/>
                    </a:cubicBezTo>
                    <a:cubicBezTo>
                      <a:pt x="914" y="7464"/>
                      <a:pt x="777" y="7122"/>
                      <a:pt x="685" y="6734"/>
                    </a:cubicBezTo>
                    <a:cubicBezTo>
                      <a:pt x="480" y="6003"/>
                      <a:pt x="389" y="5227"/>
                      <a:pt x="389" y="4451"/>
                    </a:cubicBezTo>
                    <a:cubicBezTo>
                      <a:pt x="366" y="3698"/>
                      <a:pt x="480" y="2922"/>
                      <a:pt x="663" y="2169"/>
                    </a:cubicBezTo>
                    <a:cubicBezTo>
                      <a:pt x="868" y="1438"/>
                      <a:pt x="1119" y="685"/>
                      <a:pt x="150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894" name="Google Shape;5894;p42"/>
              <p:cNvSpPr/>
              <p:nvPr/>
            </p:nvSpPr>
            <p:spPr>
              <a:xfrm>
                <a:off x="7810375" y="3696600"/>
                <a:ext cx="274500" cy="164375"/>
              </a:xfrm>
              <a:custGeom>
                <a:avLst/>
                <a:gdLst/>
                <a:ahLst/>
                <a:cxnLst/>
                <a:rect l="l" t="t" r="r" b="b"/>
                <a:pathLst>
                  <a:path w="10980" h="6575" extrusionOk="0">
                    <a:moveTo>
                      <a:pt x="115" y="1"/>
                    </a:moveTo>
                    <a:cubicBezTo>
                      <a:pt x="47" y="343"/>
                      <a:pt x="1" y="708"/>
                      <a:pt x="1" y="1096"/>
                    </a:cubicBezTo>
                    <a:cubicBezTo>
                      <a:pt x="1" y="4109"/>
                      <a:pt x="2466" y="6574"/>
                      <a:pt x="5502" y="6574"/>
                    </a:cubicBezTo>
                    <a:cubicBezTo>
                      <a:pt x="8538" y="6574"/>
                      <a:pt x="10980" y="4109"/>
                      <a:pt x="10980" y="1096"/>
                    </a:cubicBezTo>
                    <a:cubicBezTo>
                      <a:pt x="10980" y="708"/>
                      <a:pt x="10957" y="343"/>
                      <a:pt x="10889" y="1"/>
                    </a:cubicBezTo>
                    <a:cubicBezTo>
                      <a:pt x="10364" y="2511"/>
                      <a:pt x="8150" y="4406"/>
                      <a:pt x="5502" y="4406"/>
                    </a:cubicBezTo>
                    <a:cubicBezTo>
                      <a:pt x="2831" y="4406"/>
                      <a:pt x="617" y="2511"/>
                      <a:pt x="1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895" name="Google Shape;5895;p42"/>
            <p:cNvGrpSpPr/>
            <p:nvPr/>
          </p:nvGrpSpPr>
          <p:grpSpPr>
            <a:xfrm>
              <a:off x="6881400" y="3156950"/>
              <a:ext cx="433700" cy="355675"/>
              <a:chOff x="6881400" y="3156950"/>
              <a:chExt cx="433700" cy="355675"/>
            </a:xfrm>
          </p:grpSpPr>
          <p:sp>
            <p:nvSpPr>
              <p:cNvPr id="5896" name="Google Shape;5896;p42"/>
              <p:cNvSpPr/>
              <p:nvPr/>
            </p:nvSpPr>
            <p:spPr>
              <a:xfrm>
                <a:off x="6881400" y="3156950"/>
                <a:ext cx="128400" cy="105425"/>
              </a:xfrm>
              <a:custGeom>
                <a:avLst/>
                <a:gdLst/>
                <a:ahLst/>
                <a:cxnLst/>
                <a:rect l="l" t="t" r="r" b="b"/>
                <a:pathLst>
                  <a:path w="5136" h="4217" extrusionOk="0">
                    <a:moveTo>
                      <a:pt x="1787" y="0"/>
                    </a:moveTo>
                    <a:cubicBezTo>
                      <a:pt x="804" y="0"/>
                      <a:pt x="0" y="245"/>
                      <a:pt x="0" y="245"/>
                    </a:cubicBezTo>
                    <a:cubicBezTo>
                      <a:pt x="1393" y="1181"/>
                      <a:pt x="913" y="2002"/>
                      <a:pt x="1644" y="3144"/>
                    </a:cubicBezTo>
                    <a:cubicBezTo>
                      <a:pt x="2306" y="4217"/>
                      <a:pt x="3493" y="4217"/>
                      <a:pt x="3493" y="4217"/>
                    </a:cubicBezTo>
                    <a:lnTo>
                      <a:pt x="5136" y="2254"/>
                    </a:lnTo>
                    <a:cubicBezTo>
                      <a:pt x="4610" y="405"/>
                      <a:pt x="3050" y="0"/>
                      <a:pt x="178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897" name="Google Shape;5897;p42"/>
              <p:cNvSpPr/>
              <p:nvPr/>
            </p:nvSpPr>
            <p:spPr>
              <a:xfrm>
                <a:off x="6881400" y="3163050"/>
                <a:ext cx="128400" cy="99325"/>
              </a:xfrm>
              <a:custGeom>
                <a:avLst/>
                <a:gdLst/>
                <a:ahLst/>
                <a:cxnLst/>
                <a:rect l="l" t="t" r="r" b="b"/>
                <a:pathLst>
                  <a:path w="5136" h="3973" extrusionOk="0">
                    <a:moveTo>
                      <a:pt x="14" y="1"/>
                    </a:moveTo>
                    <a:cubicBezTo>
                      <a:pt x="5" y="1"/>
                      <a:pt x="0" y="1"/>
                      <a:pt x="0" y="1"/>
                    </a:cubicBezTo>
                    <a:cubicBezTo>
                      <a:pt x="1393" y="937"/>
                      <a:pt x="913" y="1758"/>
                      <a:pt x="1644" y="2900"/>
                    </a:cubicBezTo>
                    <a:cubicBezTo>
                      <a:pt x="2306" y="3973"/>
                      <a:pt x="3493" y="3973"/>
                      <a:pt x="3493" y="3973"/>
                    </a:cubicBezTo>
                    <a:lnTo>
                      <a:pt x="5136" y="2010"/>
                    </a:lnTo>
                    <a:cubicBezTo>
                      <a:pt x="5068" y="1827"/>
                      <a:pt x="4999" y="1667"/>
                      <a:pt x="4931" y="1507"/>
                    </a:cubicBezTo>
                    <a:lnTo>
                      <a:pt x="3378" y="3242"/>
                    </a:lnTo>
                    <a:cubicBezTo>
                      <a:pt x="3378" y="3242"/>
                      <a:pt x="2146" y="2808"/>
                      <a:pt x="1667" y="1325"/>
                    </a:cubicBezTo>
                    <a:cubicBezTo>
                      <a:pt x="1260" y="41"/>
                      <a:pt x="151" y="1"/>
                      <a:pt x="14" y="1"/>
                    </a:cubicBezTo>
                    <a:close/>
                  </a:path>
                </a:pathLst>
              </a:custGeom>
              <a:solidFill>
                <a:srgbClr val="E8C0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898" name="Google Shape;5898;p42"/>
              <p:cNvSpPr/>
              <p:nvPr/>
            </p:nvSpPr>
            <p:spPr>
              <a:xfrm>
                <a:off x="6968700" y="3213275"/>
                <a:ext cx="346400" cy="299350"/>
              </a:xfrm>
              <a:custGeom>
                <a:avLst/>
                <a:gdLst/>
                <a:ahLst/>
                <a:cxnLst/>
                <a:rect l="l" t="t" r="r" b="b"/>
                <a:pathLst>
                  <a:path w="13856" h="11974" extrusionOk="0">
                    <a:moveTo>
                      <a:pt x="1644" y="1"/>
                    </a:moveTo>
                    <a:lnTo>
                      <a:pt x="1" y="1964"/>
                    </a:lnTo>
                    <a:lnTo>
                      <a:pt x="10569" y="11504"/>
                    </a:lnTo>
                    <a:cubicBezTo>
                      <a:pt x="10913" y="11818"/>
                      <a:pt x="11354" y="11974"/>
                      <a:pt x="11794" y="11974"/>
                    </a:cubicBezTo>
                    <a:cubicBezTo>
                      <a:pt x="12315" y="11974"/>
                      <a:pt x="12835" y="11755"/>
                      <a:pt x="13194" y="11322"/>
                    </a:cubicBezTo>
                    <a:cubicBezTo>
                      <a:pt x="13856" y="10523"/>
                      <a:pt x="13719" y="9336"/>
                      <a:pt x="12897" y="8697"/>
                    </a:cubicBezTo>
                    <a:lnTo>
                      <a:pt x="164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899" name="Google Shape;5899;p42"/>
              <p:cNvSpPr/>
              <p:nvPr/>
            </p:nvSpPr>
            <p:spPr>
              <a:xfrm>
                <a:off x="6968700" y="3213275"/>
                <a:ext cx="59950" cy="65650"/>
              </a:xfrm>
              <a:custGeom>
                <a:avLst/>
                <a:gdLst/>
                <a:ahLst/>
                <a:cxnLst/>
                <a:rect l="l" t="t" r="r" b="b"/>
                <a:pathLst>
                  <a:path w="2398" h="2626" extrusionOk="0">
                    <a:moveTo>
                      <a:pt x="1644" y="1"/>
                    </a:moveTo>
                    <a:lnTo>
                      <a:pt x="1" y="1964"/>
                    </a:lnTo>
                    <a:lnTo>
                      <a:pt x="708" y="2625"/>
                    </a:lnTo>
                    <a:lnTo>
                      <a:pt x="2397" y="594"/>
                    </a:lnTo>
                    <a:lnTo>
                      <a:pt x="164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00" name="Google Shape;5900;p42"/>
              <p:cNvSpPr/>
              <p:nvPr/>
            </p:nvSpPr>
            <p:spPr>
              <a:xfrm>
                <a:off x="7054300" y="3291275"/>
                <a:ext cx="218575" cy="184775"/>
              </a:xfrm>
              <a:custGeom>
                <a:avLst/>
                <a:gdLst/>
                <a:ahLst/>
                <a:cxnLst/>
                <a:rect l="l" t="t" r="r" b="b"/>
                <a:pathLst>
                  <a:path w="8743" h="7391" extrusionOk="0">
                    <a:moveTo>
                      <a:pt x="766" y="0"/>
                    </a:moveTo>
                    <a:cubicBezTo>
                      <a:pt x="575" y="0"/>
                      <a:pt x="383" y="88"/>
                      <a:pt x="251" y="259"/>
                    </a:cubicBezTo>
                    <a:cubicBezTo>
                      <a:pt x="0" y="533"/>
                      <a:pt x="46" y="943"/>
                      <a:pt x="320" y="1172"/>
                    </a:cubicBezTo>
                    <a:lnTo>
                      <a:pt x="7076" y="7152"/>
                    </a:lnTo>
                    <a:cubicBezTo>
                      <a:pt x="7256" y="7310"/>
                      <a:pt x="7479" y="7390"/>
                      <a:pt x="7701" y="7390"/>
                    </a:cubicBezTo>
                    <a:cubicBezTo>
                      <a:pt x="7959" y="7390"/>
                      <a:pt x="8216" y="7282"/>
                      <a:pt x="8400" y="7061"/>
                    </a:cubicBezTo>
                    <a:cubicBezTo>
                      <a:pt x="8742" y="6650"/>
                      <a:pt x="8674" y="6056"/>
                      <a:pt x="8263" y="5737"/>
                    </a:cubicBezTo>
                    <a:lnTo>
                      <a:pt x="1164" y="145"/>
                    </a:lnTo>
                    <a:cubicBezTo>
                      <a:pt x="1048" y="48"/>
                      <a:pt x="907" y="0"/>
                      <a:pt x="7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01" name="Google Shape;5901;p42"/>
              <p:cNvSpPr/>
              <p:nvPr/>
            </p:nvSpPr>
            <p:spPr>
              <a:xfrm>
                <a:off x="6968700" y="3254350"/>
                <a:ext cx="343550" cy="258275"/>
              </a:xfrm>
              <a:custGeom>
                <a:avLst/>
                <a:gdLst/>
                <a:ahLst/>
                <a:cxnLst/>
                <a:rect l="l" t="t" r="r" b="b"/>
                <a:pathLst>
                  <a:path w="13742" h="10331" extrusionOk="0">
                    <a:moveTo>
                      <a:pt x="274" y="1"/>
                    </a:moveTo>
                    <a:lnTo>
                      <a:pt x="1" y="321"/>
                    </a:lnTo>
                    <a:lnTo>
                      <a:pt x="10569" y="9861"/>
                    </a:lnTo>
                    <a:cubicBezTo>
                      <a:pt x="10913" y="10175"/>
                      <a:pt x="11354" y="10331"/>
                      <a:pt x="11794" y="10331"/>
                    </a:cubicBezTo>
                    <a:cubicBezTo>
                      <a:pt x="12315" y="10331"/>
                      <a:pt x="12835" y="10112"/>
                      <a:pt x="13194" y="9679"/>
                    </a:cubicBezTo>
                    <a:cubicBezTo>
                      <a:pt x="13719" y="9040"/>
                      <a:pt x="13741" y="8150"/>
                      <a:pt x="13308" y="7488"/>
                    </a:cubicBezTo>
                    <a:lnTo>
                      <a:pt x="13308" y="7488"/>
                    </a:lnTo>
                    <a:cubicBezTo>
                      <a:pt x="13331" y="7944"/>
                      <a:pt x="13194" y="8423"/>
                      <a:pt x="12874" y="8812"/>
                    </a:cubicBezTo>
                    <a:cubicBezTo>
                      <a:pt x="12513" y="9247"/>
                      <a:pt x="11996" y="9472"/>
                      <a:pt x="11475" y="9472"/>
                    </a:cubicBezTo>
                    <a:cubicBezTo>
                      <a:pt x="11040" y="9472"/>
                      <a:pt x="10602" y="9316"/>
                      <a:pt x="10249" y="8994"/>
                    </a:cubicBezTo>
                    <a:lnTo>
                      <a:pt x="274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902" name="Google Shape;5902;p42"/>
            <p:cNvGrpSpPr/>
            <p:nvPr/>
          </p:nvGrpSpPr>
          <p:grpSpPr>
            <a:xfrm>
              <a:off x="8084850" y="3970500"/>
              <a:ext cx="396050" cy="377650"/>
              <a:chOff x="8084850" y="3970500"/>
              <a:chExt cx="396050" cy="377650"/>
            </a:xfrm>
          </p:grpSpPr>
          <p:sp>
            <p:nvSpPr>
              <p:cNvPr id="5903" name="Google Shape;5903;p42"/>
              <p:cNvSpPr/>
              <p:nvPr/>
            </p:nvSpPr>
            <p:spPr>
              <a:xfrm>
                <a:off x="8161325" y="4061075"/>
                <a:ext cx="247675" cy="227875"/>
              </a:xfrm>
              <a:custGeom>
                <a:avLst/>
                <a:gdLst/>
                <a:ahLst/>
                <a:cxnLst/>
                <a:rect l="l" t="t" r="r" b="b"/>
                <a:pathLst>
                  <a:path w="9907" h="9115" extrusionOk="0">
                    <a:moveTo>
                      <a:pt x="5242" y="0"/>
                    </a:moveTo>
                    <a:cubicBezTo>
                      <a:pt x="4501" y="0"/>
                      <a:pt x="3723" y="202"/>
                      <a:pt x="2968" y="623"/>
                    </a:cubicBezTo>
                    <a:cubicBezTo>
                      <a:pt x="594" y="1970"/>
                      <a:pt x="0" y="4618"/>
                      <a:pt x="1598" y="6740"/>
                    </a:cubicBezTo>
                    <a:cubicBezTo>
                      <a:pt x="3196" y="8840"/>
                      <a:pt x="5182" y="8019"/>
                      <a:pt x="6004" y="9114"/>
                    </a:cubicBezTo>
                    <a:lnTo>
                      <a:pt x="7282" y="8407"/>
                    </a:lnTo>
                    <a:lnTo>
                      <a:pt x="8560" y="7676"/>
                    </a:lnTo>
                    <a:cubicBezTo>
                      <a:pt x="7989" y="6672"/>
                      <a:pt x="9907" y="5074"/>
                      <a:pt x="8925" y="2609"/>
                    </a:cubicBezTo>
                    <a:cubicBezTo>
                      <a:pt x="8256" y="928"/>
                      <a:pt x="6833" y="0"/>
                      <a:pt x="524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04" name="Google Shape;5904;p42"/>
              <p:cNvSpPr/>
              <p:nvPr/>
            </p:nvSpPr>
            <p:spPr>
              <a:xfrm>
                <a:off x="8192700" y="4071300"/>
                <a:ext cx="148975" cy="102275"/>
              </a:xfrm>
              <a:custGeom>
                <a:avLst/>
                <a:gdLst/>
                <a:ahLst/>
                <a:cxnLst/>
                <a:rect l="l" t="t" r="r" b="b"/>
                <a:pathLst>
                  <a:path w="5959" h="4091" extrusionOk="0">
                    <a:moveTo>
                      <a:pt x="3972" y="1"/>
                    </a:moveTo>
                    <a:cubicBezTo>
                      <a:pt x="3420" y="1"/>
                      <a:pt x="2749" y="152"/>
                      <a:pt x="1918" y="557"/>
                    </a:cubicBezTo>
                    <a:cubicBezTo>
                      <a:pt x="868" y="1059"/>
                      <a:pt x="1" y="2268"/>
                      <a:pt x="1" y="3661"/>
                    </a:cubicBezTo>
                    <a:cubicBezTo>
                      <a:pt x="1" y="3966"/>
                      <a:pt x="69" y="4090"/>
                      <a:pt x="188" y="4090"/>
                    </a:cubicBezTo>
                    <a:cubicBezTo>
                      <a:pt x="611" y="4090"/>
                      <a:pt x="1676" y="2519"/>
                      <a:pt x="2603" y="1949"/>
                    </a:cubicBezTo>
                    <a:cubicBezTo>
                      <a:pt x="4178" y="967"/>
                      <a:pt x="5958" y="785"/>
                      <a:pt x="5456" y="442"/>
                    </a:cubicBezTo>
                    <a:cubicBezTo>
                      <a:pt x="5079" y="199"/>
                      <a:pt x="4603" y="1"/>
                      <a:pt x="397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05" name="Google Shape;5905;p42"/>
              <p:cNvSpPr/>
              <p:nvPr/>
            </p:nvSpPr>
            <p:spPr>
              <a:xfrm>
                <a:off x="8249200" y="4141700"/>
                <a:ext cx="102750" cy="136975"/>
              </a:xfrm>
              <a:custGeom>
                <a:avLst/>
                <a:gdLst/>
                <a:ahLst/>
                <a:cxnLst/>
                <a:rect l="l" t="t" r="r" b="b"/>
                <a:pathLst>
                  <a:path w="4110" h="5479" fill="none" extrusionOk="0">
                    <a:moveTo>
                      <a:pt x="3242" y="5478"/>
                    </a:moveTo>
                    <a:cubicBezTo>
                      <a:pt x="3242" y="5478"/>
                      <a:pt x="1142" y="1666"/>
                      <a:pt x="731" y="913"/>
                    </a:cubicBezTo>
                    <a:cubicBezTo>
                      <a:pt x="548" y="617"/>
                      <a:pt x="343" y="731"/>
                      <a:pt x="252" y="982"/>
                    </a:cubicBezTo>
                    <a:cubicBezTo>
                      <a:pt x="1" y="1644"/>
                      <a:pt x="754" y="2237"/>
                      <a:pt x="1347" y="1895"/>
                    </a:cubicBezTo>
                    <a:lnTo>
                      <a:pt x="2100" y="1461"/>
                    </a:lnTo>
                    <a:cubicBezTo>
                      <a:pt x="2717" y="1119"/>
                      <a:pt x="2580" y="183"/>
                      <a:pt x="1895" y="46"/>
                    </a:cubicBezTo>
                    <a:cubicBezTo>
                      <a:pt x="1644" y="0"/>
                      <a:pt x="1439" y="114"/>
                      <a:pt x="1598" y="434"/>
                    </a:cubicBezTo>
                    <a:cubicBezTo>
                      <a:pt x="2032" y="1164"/>
                      <a:pt x="4109" y="4976"/>
                      <a:pt x="4109" y="4976"/>
                    </a:cubicBezTo>
                  </a:path>
                </a:pathLst>
              </a:custGeom>
              <a:noFill/>
              <a:ln w="970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06" name="Google Shape;5906;p42"/>
              <p:cNvSpPr/>
              <p:nvPr/>
            </p:nvSpPr>
            <p:spPr>
              <a:xfrm>
                <a:off x="8187000" y="4110875"/>
                <a:ext cx="222000" cy="178075"/>
              </a:xfrm>
              <a:custGeom>
                <a:avLst/>
                <a:gdLst/>
                <a:ahLst/>
                <a:cxnLst/>
                <a:rect l="l" t="t" r="r" b="b"/>
                <a:pathLst>
                  <a:path w="8880" h="7123" extrusionOk="0">
                    <a:moveTo>
                      <a:pt x="7601" y="1"/>
                    </a:moveTo>
                    <a:cubicBezTo>
                      <a:pt x="7784" y="1576"/>
                      <a:pt x="7693" y="4041"/>
                      <a:pt x="5684" y="5205"/>
                    </a:cubicBezTo>
                    <a:cubicBezTo>
                      <a:pt x="5110" y="5538"/>
                      <a:pt x="4531" y="5673"/>
                      <a:pt x="3970" y="5673"/>
                    </a:cubicBezTo>
                    <a:cubicBezTo>
                      <a:pt x="2301" y="5673"/>
                      <a:pt x="786" y="4479"/>
                      <a:pt x="1" y="3744"/>
                    </a:cubicBezTo>
                    <a:lnTo>
                      <a:pt x="1" y="3744"/>
                    </a:lnTo>
                    <a:cubicBezTo>
                      <a:pt x="138" y="4086"/>
                      <a:pt x="343" y="4429"/>
                      <a:pt x="571" y="4748"/>
                    </a:cubicBezTo>
                    <a:cubicBezTo>
                      <a:pt x="2169" y="6848"/>
                      <a:pt x="4155" y="6027"/>
                      <a:pt x="4977" y="7122"/>
                    </a:cubicBezTo>
                    <a:lnTo>
                      <a:pt x="6255" y="6415"/>
                    </a:lnTo>
                    <a:lnTo>
                      <a:pt x="7533" y="5684"/>
                    </a:lnTo>
                    <a:cubicBezTo>
                      <a:pt x="6962" y="4680"/>
                      <a:pt x="8880" y="3082"/>
                      <a:pt x="7898" y="617"/>
                    </a:cubicBezTo>
                    <a:cubicBezTo>
                      <a:pt x="7807" y="389"/>
                      <a:pt x="7716" y="206"/>
                      <a:pt x="7601" y="1"/>
                    </a:cubicBezTo>
                    <a:close/>
                  </a:path>
                </a:pathLst>
              </a:custGeom>
              <a:solidFill>
                <a:srgbClr val="0C0044">
                  <a:alpha val="147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07" name="Google Shape;5907;p42"/>
              <p:cNvSpPr/>
              <p:nvPr/>
            </p:nvSpPr>
            <p:spPr>
              <a:xfrm>
                <a:off x="8298275" y="4247825"/>
                <a:ext cx="98750" cy="61675"/>
              </a:xfrm>
              <a:custGeom>
                <a:avLst/>
                <a:gdLst/>
                <a:ahLst/>
                <a:cxnLst/>
                <a:rect l="l" t="t" r="r" b="b"/>
                <a:pathLst>
                  <a:path w="3950" h="2467" extrusionOk="0">
                    <a:moveTo>
                      <a:pt x="3571" y="1"/>
                    </a:moveTo>
                    <a:cubicBezTo>
                      <a:pt x="3513" y="1"/>
                      <a:pt x="3455" y="16"/>
                      <a:pt x="3402" y="46"/>
                    </a:cubicBezTo>
                    <a:lnTo>
                      <a:pt x="229" y="1827"/>
                    </a:lnTo>
                    <a:cubicBezTo>
                      <a:pt x="69" y="1918"/>
                      <a:pt x="1" y="2124"/>
                      <a:pt x="115" y="2306"/>
                    </a:cubicBezTo>
                    <a:cubicBezTo>
                      <a:pt x="175" y="2411"/>
                      <a:pt x="284" y="2467"/>
                      <a:pt x="397" y="2467"/>
                    </a:cubicBezTo>
                    <a:cubicBezTo>
                      <a:pt x="456" y="2467"/>
                      <a:pt x="516" y="2452"/>
                      <a:pt x="571" y="2420"/>
                    </a:cubicBezTo>
                    <a:lnTo>
                      <a:pt x="3744" y="640"/>
                    </a:lnTo>
                    <a:cubicBezTo>
                      <a:pt x="3904" y="549"/>
                      <a:pt x="3949" y="343"/>
                      <a:pt x="3858" y="183"/>
                    </a:cubicBezTo>
                    <a:cubicBezTo>
                      <a:pt x="3797" y="62"/>
                      <a:pt x="3686" y="1"/>
                      <a:pt x="3571" y="1"/>
                    </a:cubicBezTo>
                    <a:close/>
                  </a:path>
                </a:pathLst>
              </a:custGeom>
              <a:solidFill>
                <a:srgbClr val="CFD8D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08" name="Google Shape;5908;p42"/>
              <p:cNvSpPr/>
              <p:nvPr/>
            </p:nvSpPr>
            <p:spPr>
              <a:xfrm>
                <a:off x="8306825" y="4262775"/>
                <a:ext cx="98750" cy="62000"/>
              </a:xfrm>
              <a:custGeom>
                <a:avLst/>
                <a:gdLst/>
                <a:ahLst/>
                <a:cxnLst/>
                <a:rect l="l" t="t" r="r" b="b"/>
                <a:pathLst>
                  <a:path w="3950" h="2480" extrusionOk="0">
                    <a:moveTo>
                      <a:pt x="3557" y="1"/>
                    </a:moveTo>
                    <a:cubicBezTo>
                      <a:pt x="3504" y="1"/>
                      <a:pt x="3451" y="14"/>
                      <a:pt x="3402" y="42"/>
                    </a:cubicBezTo>
                    <a:lnTo>
                      <a:pt x="229" y="1822"/>
                    </a:lnTo>
                    <a:cubicBezTo>
                      <a:pt x="69" y="1914"/>
                      <a:pt x="1" y="2142"/>
                      <a:pt x="92" y="2302"/>
                    </a:cubicBezTo>
                    <a:cubicBezTo>
                      <a:pt x="156" y="2412"/>
                      <a:pt x="285" y="2479"/>
                      <a:pt x="412" y="2479"/>
                    </a:cubicBezTo>
                    <a:cubicBezTo>
                      <a:pt x="467" y="2479"/>
                      <a:pt x="523" y="2466"/>
                      <a:pt x="572" y="2439"/>
                    </a:cubicBezTo>
                    <a:lnTo>
                      <a:pt x="3721" y="635"/>
                    </a:lnTo>
                    <a:cubicBezTo>
                      <a:pt x="3904" y="544"/>
                      <a:pt x="3950" y="339"/>
                      <a:pt x="3858" y="179"/>
                    </a:cubicBezTo>
                    <a:cubicBezTo>
                      <a:pt x="3795" y="68"/>
                      <a:pt x="3677" y="1"/>
                      <a:pt x="3557" y="1"/>
                    </a:cubicBezTo>
                    <a:close/>
                  </a:path>
                </a:pathLst>
              </a:custGeom>
              <a:solidFill>
                <a:srgbClr val="CFD8D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09" name="Google Shape;5909;p42"/>
              <p:cNvSpPr/>
              <p:nvPr/>
            </p:nvSpPr>
            <p:spPr>
              <a:xfrm>
                <a:off x="8315400" y="4277625"/>
                <a:ext cx="98750" cy="61975"/>
              </a:xfrm>
              <a:custGeom>
                <a:avLst/>
                <a:gdLst/>
                <a:ahLst/>
                <a:cxnLst/>
                <a:rect l="l" t="t" r="r" b="b"/>
                <a:pathLst>
                  <a:path w="3950" h="2479" extrusionOk="0">
                    <a:moveTo>
                      <a:pt x="3548" y="0"/>
                    </a:moveTo>
                    <a:cubicBezTo>
                      <a:pt x="3492" y="0"/>
                      <a:pt x="3434" y="13"/>
                      <a:pt x="3378" y="41"/>
                    </a:cubicBezTo>
                    <a:lnTo>
                      <a:pt x="229" y="1822"/>
                    </a:lnTo>
                    <a:cubicBezTo>
                      <a:pt x="69" y="1936"/>
                      <a:pt x="0" y="2141"/>
                      <a:pt x="92" y="2301"/>
                    </a:cubicBezTo>
                    <a:cubicBezTo>
                      <a:pt x="155" y="2412"/>
                      <a:pt x="273" y="2479"/>
                      <a:pt x="401" y="2479"/>
                    </a:cubicBezTo>
                    <a:cubicBezTo>
                      <a:pt x="457" y="2479"/>
                      <a:pt x="515" y="2466"/>
                      <a:pt x="571" y="2438"/>
                    </a:cubicBezTo>
                    <a:lnTo>
                      <a:pt x="3721" y="658"/>
                    </a:lnTo>
                    <a:cubicBezTo>
                      <a:pt x="3881" y="566"/>
                      <a:pt x="3949" y="338"/>
                      <a:pt x="3858" y="178"/>
                    </a:cubicBezTo>
                    <a:cubicBezTo>
                      <a:pt x="3794" y="67"/>
                      <a:pt x="3676" y="0"/>
                      <a:pt x="3548" y="0"/>
                    </a:cubicBezTo>
                    <a:close/>
                  </a:path>
                </a:pathLst>
              </a:custGeom>
              <a:solidFill>
                <a:srgbClr val="CFD8D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10" name="Google Shape;5910;p42"/>
              <p:cNvSpPr/>
              <p:nvPr/>
            </p:nvSpPr>
            <p:spPr>
              <a:xfrm>
                <a:off x="8335375" y="4296900"/>
                <a:ext cx="75350" cy="51250"/>
              </a:xfrm>
              <a:custGeom>
                <a:avLst/>
                <a:gdLst/>
                <a:ahLst/>
                <a:cxnLst/>
                <a:rect l="l" t="t" r="r" b="b"/>
                <a:pathLst>
                  <a:path w="3014" h="2050" extrusionOk="0">
                    <a:moveTo>
                      <a:pt x="2694" y="1"/>
                    </a:moveTo>
                    <a:lnTo>
                      <a:pt x="0" y="1530"/>
                    </a:lnTo>
                    <a:cubicBezTo>
                      <a:pt x="191" y="1871"/>
                      <a:pt x="578" y="2049"/>
                      <a:pt x="1015" y="2049"/>
                    </a:cubicBezTo>
                    <a:cubicBezTo>
                      <a:pt x="1308" y="2049"/>
                      <a:pt x="1624" y="1969"/>
                      <a:pt x="1918" y="1804"/>
                    </a:cubicBezTo>
                    <a:cubicBezTo>
                      <a:pt x="2671" y="1370"/>
                      <a:pt x="3013" y="571"/>
                      <a:pt x="269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11" name="Google Shape;5911;p42"/>
              <p:cNvSpPr/>
              <p:nvPr/>
            </p:nvSpPr>
            <p:spPr>
              <a:xfrm>
                <a:off x="8179575" y="3975650"/>
                <a:ext cx="35975" cy="67350"/>
              </a:xfrm>
              <a:custGeom>
                <a:avLst/>
                <a:gdLst/>
                <a:ahLst/>
                <a:cxnLst/>
                <a:rect l="l" t="t" r="r" b="b"/>
                <a:pathLst>
                  <a:path w="1439" h="2694" fill="none" extrusionOk="0">
                    <a:moveTo>
                      <a:pt x="1439" y="2693"/>
                    </a:moveTo>
                    <a:lnTo>
                      <a:pt x="1" y="0"/>
                    </a:lnTo>
                  </a:path>
                </a:pathLst>
              </a:custGeom>
              <a:solidFill>
                <a:schemeClr val="accent4"/>
              </a:solidFill>
              <a:ln w="9700" cap="rnd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12" name="Google Shape;5912;p42"/>
              <p:cNvSpPr/>
              <p:nvPr/>
            </p:nvSpPr>
            <p:spPr>
              <a:xfrm>
                <a:off x="8084850" y="4218150"/>
                <a:ext cx="73650" cy="31425"/>
              </a:xfrm>
              <a:custGeom>
                <a:avLst/>
                <a:gdLst/>
                <a:ahLst/>
                <a:cxnLst/>
                <a:rect l="l" t="t" r="r" b="b"/>
                <a:pathLst>
                  <a:path w="2946" h="1257" fill="none" extrusionOk="0">
                    <a:moveTo>
                      <a:pt x="2945" y="1"/>
                    </a:moveTo>
                    <a:lnTo>
                      <a:pt x="1" y="1256"/>
                    </a:lnTo>
                  </a:path>
                </a:pathLst>
              </a:custGeom>
              <a:solidFill>
                <a:schemeClr val="accent4"/>
              </a:solidFill>
              <a:ln w="9700" cap="rnd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13" name="Google Shape;5913;p42"/>
              <p:cNvSpPr/>
              <p:nvPr/>
            </p:nvSpPr>
            <p:spPr>
              <a:xfrm>
                <a:off x="8407275" y="4069800"/>
                <a:ext cx="73625" cy="31400"/>
              </a:xfrm>
              <a:custGeom>
                <a:avLst/>
                <a:gdLst/>
                <a:ahLst/>
                <a:cxnLst/>
                <a:rect l="l" t="t" r="r" b="b"/>
                <a:pathLst>
                  <a:path w="2945" h="1256" fill="none" extrusionOk="0">
                    <a:moveTo>
                      <a:pt x="2945" y="0"/>
                    </a:moveTo>
                    <a:lnTo>
                      <a:pt x="0" y="1256"/>
                    </a:lnTo>
                  </a:path>
                </a:pathLst>
              </a:custGeom>
              <a:solidFill>
                <a:schemeClr val="accent4"/>
              </a:solidFill>
              <a:ln w="9700" cap="rnd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14" name="Google Shape;5914;p42"/>
              <p:cNvSpPr/>
              <p:nvPr/>
            </p:nvSpPr>
            <p:spPr>
              <a:xfrm>
                <a:off x="8088850" y="4100050"/>
                <a:ext cx="59375" cy="25125"/>
              </a:xfrm>
              <a:custGeom>
                <a:avLst/>
                <a:gdLst/>
                <a:ahLst/>
                <a:cxnLst/>
                <a:rect l="l" t="t" r="r" b="b"/>
                <a:pathLst>
                  <a:path w="2375" h="1005" fill="none" extrusionOk="0">
                    <a:moveTo>
                      <a:pt x="2374" y="1004"/>
                    </a:moveTo>
                    <a:lnTo>
                      <a:pt x="1" y="0"/>
                    </a:lnTo>
                  </a:path>
                </a:pathLst>
              </a:custGeom>
              <a:solidFill>
                <a:schemeClr val="accent4"/>
              </a:solidFill>
              <a:ln w="9700" cap="rnd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15" name="Google Shape;5915;p42"/>
              <p:cNvSpPr/>
              <p:nvPr/>
            </p:nvSpPr>
            <p:spPr>
              <a:xfrm>
                <a:off x="8329100" y="3970500"/>
                <a:ext cx="25700" cy="59375"/>
              </a:xfrm>
              <a:custGeom>
                <a:avLst/>
                <a:gdLst/>
                <a:ahLst/>
                <a:cxnLst/>
                <a:rect l="l" t="t" r="r" b="b"/>
                <a:pathLst>
                  <a:path w="1028" h="2375" fill="none" extrusionOk="0">
                    <a:moveTo>
                      <a:pt x="0" y="2375"/>
                    </a:moveTo>
                    <a:lnTo>
                      <a:pt x="1027" y="1"/>
                    </a:lnTo>
                  </a:path>
                </a:pathLst>
              </a:custGeom>
              <a:solidFill>
                <a:schemeClr val="accent4"/>
              </a:solidFill>
              <a:ln w="9700" cap="rnd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916" name="Google Shape;5916;p42"/>
            <p:cNvGrpSpPr/>
            <p:nvPr/>
          </p:nvGrpSpPr>
          <p:grpSpPr>
            <a:xfrm>
              <a:off x="6688525" y="1589275"/>
              <a:ext cx="305300" cy="431550"/>
              <a:chOff x="6688525" y="1589275"/>
              <a:chExt cx="305300" cy="431550"/>
            </a:xfrm>
          </p:grpSpPr>
          <p:sp>
            <p:nvSpPr>
              <p:cNvPr id="5917" name="Google Shape;5917;p42"/>
              <p:cNvSpPr/>
              <p:nvPr/>
            </p:nvSpPr>
            <p:spPr>
              <a:xfrm>
                <a:off x="6842025" y="1589275"/>
                <a:ext cx="151800" cy="91850"/>
              </a:xfrm>
              <a:custGeom>
                <a:avLst/>
                <a:gdLst/>
                <a:ahLst/>
                <a:cxnLst/>
                <a:rect l="l" t="t" r="r" b="b"/>
                <a:pathLst>
                  <a:path w="6072" h="3674" extrusionOk="0">
                    <a:moveTo>
                      <a:pt x="756" y="1"/>
                    </a:moveTo>
                    <a:cubicBezTo>
                      <a:pt x="526" y="1"/>
                      <a:pt x="297" y="131"/>
                      <a:pt x="183" y="342"/>
                    </a:cubicBezTo>
                    <a:lnTo>
                      <a:pt x="160" y="411"/>
                    </a:lnTo>
                    <a:cubicBezTo>
                      <a:pt x="0" y="707"/>
                      <a:pt x="137" y="1095"/>
                      <a:pt x="434" y="1255"/>
                    </a:cubicBezTo>
                    <a:lnTo>
                      <a:pt x="5045" y="3606"/>
                    </a:lnTo>
                    <a:cubicBezTo>
                      <a:pt x="5130" y="3652"/>
                      <a:pt x="5224" y="3674"/>
                      <a:pt x="5317" y="3674"/>
                    </a:cubicBezTo>
                    <a:cubicBezTo>
                      <a:pt x="5546" y="3674"/>
                      <a:pt x="5776" y="3543"/>
                      <a:pt x="5889" y="3332"/>
                    </a:cubicBezTo>
                    <a:lnTo>
                      <a:pt x="5912" y="3264"/>
                    </a:lnTo>
                    <a:cubicBezTo>
                      <a:pt x="6072" y="2967"/>
                      <a:pt x="5958" y="2579"/>
                      <a:pt x="5638" y="2419"/>
                    </a:cubicBezTo>
                    <a:lnTo>
                      <a:pt x="1028" y="68"/>
                    </a:lnTo>
                    <a:cubicBezTo>
                      <a:pt x="942" y="22"/>
                      <a:pt x="849" y="1"/>
                      <a:pt x="75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18" name="Google Shape;5918;p42"/>
              <p:cNvSpPr/>
              <p:nvPr/>
            </p:nvSpPr>
            <p:spPr>
              <a:xfrm>
                <a:off x="6688525" y="1626350"/>
                <a:ext cx="268225" cy="394475"/>
              </a:xfrm>
              <a:custGeom>
                <a:avLst/>
                <a:gdLst/>
                <a:ahLst/>
                <a:cxnLst/>
                <a:rect l="l" t="t" r="r" b="b"/>
                <a:pathLst>
                  <a:path w="10729" h="15779" extrusionOk="0">
                    <a:moveTo>
                      <a:pt x="7031" y="1"/>
                    </a:moveTo>
                    <a:lnTo>
                      <a:pt x="457" y="12874"/>
                    </a:lnTo>
                    <a:cubicBezTo>
                      <a:pt x="0" y="13787"/>
                      <a:pt x="366" y="14928"/>
                      <a:pt x="1301" y="15408"/>
                    </a:cubicBezTo>
                    <a:lnTo>
                      <a:pt x="1644" y="15567"/>
                    </a:lnTo>
                    <a:cubicBezTo>
                      <a:pt x="1916" y="15710"/>
                      <a:pt x="2209" y="15778"/>
                      <a:pt x="2498" y="15778"/>
                    </a:cubicBezTo>
                    <a:cubicBezTo>
                      <a:pt x="3179" y="15778"/>
                      <a:pt x="3841" y="15402"/>
                      <a:pt x="4177" y="14746"/>
                    </a:cubicBezTo>
                    <a:lnTo>
                      <a:pt x="10728" y="1895"/>
                    </a:lnTo>
                    <a:lnTo>
                      <a:pt x="703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19" name="Google Shape;5919;p42"/>
              <p:cNvSpPr/>
              <p:nvPr/>
            </p:nvSpPr>
            <p:spPr>
              <a:xfrm>
                <a:off x="6706200" y="1754175"/>
                <a:ext cx="175800" cy="247950"/>
              </a:xfrm>
              <a:custGeom>
                <a:avLst/>
                <a:gdLst/>
                <a:ahLst/>
                <a:cxnLst/>
                <a:rect l="l" t="t" r="r" b="b"/>
                <a:pathLst>
                  <a:path w="7032" h="9918" extrusionOk="0">
                    <a:moveTo>
                      <a:pt x="4361" y="0"/>
                    </a:moveTo>
                    <a:lnTo>
                      <a:pt x="343" y="7807"/>
                    </a:lnTo>
                    <a:cubicBezTo>
                      <a:pt x="1" y="8469"/>
                      <a:pt x="275" y="9313"/>
                      <a:pt x="937" y="9655"/>
                    </a:cubicBezTo>
                    <a:lnTo>
                      <a:pt x="1188" y="9770"/>
                    </a:lnTo>
                    <a:cubicBezTo>
                      <a:pt x="1389" y="9870"/>
                      <a:pt x="1602" y="9918"/>
                      <a:pt x="1811" y="9918"/>
                    </a:cubicBezTo>
                    <a:cubicBezTo>
                      <a:pt x="2314" y="9918"/>
                      <a:pt x="2795" y="9644"/>
                      <a:pt x="3037" y="9176"/>
                    </a:cubicBezTo>
                    <a:lnTo>
                      <a:pt x="7031" y="1370"/>
                    </a:lnTo>
                    <a:lnTo>
                      <a:pt x="7031" y="1370"/>
                    </a:lnTo>
                    <a:cubicBezTo>
                      <a:pt x="7031" y="1370"/>
                      <a:pt x="6814" y="1479"/>
                      <a:pt x="6525" y="1479"/>
                    </a:cubicBezTo>
                    <a:cubicBezTo>
                      <a:pt x="6222" y="1479"/>
                      <a:pt x="5840" y="1359"/>
                      <a:pt x="5547" y="868"/>
                    </a:cubicBezTo>
                    <a:cubicBezTo>
                      <a:pt x="5068" y="69"/>
                      <a:pt x="4361" y="0"/>
                      <a:pt x="436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20" name="Google Shape;5920;p42"/>
              <p:cNvSpPr/>
              <p:nvPr/>
            </p:nvSpPr>
            <p:spPr>
              <a:xfrm>
                <a:off x="6694800" y="1662300"/>
                <a:ext cx="261950" cy="358525"/>
              </a:xfrm>
              <a:custGeom>
                <a:avLst/>
                <a:gdLst/>
                <a:ahLst/>
                <a:cxnLst/>
                <a:rect l="l" t="t" r="r" b="b"/>
                <a:pathLst>
                  <a:path w="10478" h="14341" extrusionOk="0">
                    <a:moveTo>
                      <a:pt x="9587" y="0"/>
                    </a:moveTo>
                    <a:lnTo>
                      <a:pt x="3447" y="12029"/>
                    </a:lnTo>
                    <a:cubicBezTo>
                      <a:pt x="3111" y="12686"/>
                      <a:pt x="2459" y="13062"/>
                      <a:pt x="1778" y="13062"/>
                    </a:cubicBezTo>
                    <a:cubicBezTo>
                      <a:pt x="1488" y="13062"/>
                      <a:pt x="1193" y="12994"/>
                      <a:pt x="913" y="12851"/>
                    </a:cubicBezTo>
                    <a:lnTo>
                      <a:pt x="571" y="12691"/>
                    </a:lnTo>
                    <a:cubicBezTo>
                      <a:pt x="343" y="12577"/>
                      <a:pt x="160" y="12417"/>
                      <a:pt x="23" y="12258"/>
                    </a:cubicBezTo>
                    <a:lnTo>
                      <a:pt x="23" y="12258"/>
                    </a:lnTo>
                    <a:cubicBezTo>
                      <a:pt x="0" y="12942"/>
                      <a:pt x="388" y="13627"/>
                      <a:pt x="1050" y="13970"/>
                    </a:cubicBezTo>
                    <a:lnTo>
                      <a:pt x="1393" y="14129"/>
                    </a:lnTo>
                    <a:cubicBezTo>
                      <a:pt x="1665" y="14272"/>
                      <a:pt x="1958" y="14340"/>
                      <a:pt x="2247" y="14340"/>
                    </a:cubicBezTo>
                    <a:cubicBezTo>
                      <a:pt x="2928" y="14340"/>
                      <a:pt x="3590" y="13964"/>
                      <a:pt x="3926" y="13308"/>
                    </a:cubicBezTo>
                    <a:lnTo>
                      <a:pt x="10477" y="457"/>
                    </a:lnTo>
                    <a:lnTo>
                      <a:pt x="958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921" name="Google Shape;5921;p42"/>
            <p:cNvGrpSpPr/>
            <p:nvPr/>
          </p:nvGrpSpPr>
          <p:grpSpPr>
            <a:xfrm>
              <a:off x="7184975" y="2012100"/>
              <a:ext cx="341250" cy="336325"/>
              <a:chOff x="7184975" y="2012100"/>
              <a:chExt cx="341250" cy="336325"/>
            </a:xfrm>
          </p:grpSpPr>
          <p:sp>
            <p:nvSpPr>
              <p:cNvPr id="5922" name="Google Shape;5922;p42"/>
              <p:cNvSpPr/>
              <p:nvPr/>
            </p:nvSpPr>
            <p:spPr>
              <a:xfrm>
                <a:off x="7480550" y="2012100"/>
                <a:ext cx="45675" cy="46250"/>
              </a:xfrm>
              <a:custGeom>
                <a:avLst/>
                <a:gdLst/>
                <a:ahLst/>
                <a:cxnLst/>
                <a:rect l="l" t="t" r="r" b="b"/>
                <a:pathLst>
                  <a:path w="1827" h="1850" extrusionOk="0">
                    <a:moveTo>
                      <a:pt x="1827" y="0"/>
                    </a:moveTo>
                    <a:lnTo>
                      <a:pt x="1" y="1028"/>
                    </a:lnTo>
                    <a:lnTo>
                      <a:pt x="845" y="1849"/>
                    </a:lnTo>
                    <a:lnTo>
                      <a:pt x="1827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23" name="Google Shape;5923;p42"/>
              <p:cNvSpPr/>
              <p:nvPr/>
            </p:nvSpPr>
            <p:spPr>
              <a:xfrm>
                <a:off x="7485125" y="2076575"/>
                <a:ext cx="13150" cy="13725"/>
              </a:xfrm>
              <a:custGeom>
                <a:avLst/>
                <a:gdLst/>
                <a:ahLst/>
                <a:cxnLst/>
                <a:rect l="l" t="t" r="r" b="b"/>
                <a:pathLst>
                  <a:path w="526" h="549" fill="none" extrusionOk="0">
                    <a:moveTo>
                      <a:pt x="525" y="1"/>
                    </a:moveTo>
                    <a:lnTo>
                      <a:pt x="0" y="548"/>
                    </a:lnTo>
                  </a:path>
                </a:pathLst>
              </a:custGeom>
              <a:noFill/>
              <a:ln w="9700" cap="rnd" cmpd="sng">
                <a:solidFill>
                  <a:srgbClr val="FFD2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grpSp>
            <p:nvGrpSpPr>
              <p:cNvPr id="5924" name="Google Shape;5924;p42"/>
              <p:cNvGrpSpPr/>
              <p:nvPr/>
            </p:nvGrpSpPr>
            <p:grpSpPr>
              <a:xfrm>
                <a:off x="7184975" y="2024925"/>
                <a:ext cx="332125" cy="323500"/>
                <a:chOff x="7184975" y="2024925"/>
                <a:chExt cx="332125" cy="323500"/>
              </a:xfrm>
            </p:grpSpPr>
            <p:sp>
              <p:nvSpPr>
                <p:cNvPr id="5925" name="Google Shape;5925;p42"/>
                <p:cNvSpPr/>
                <p:nvPr/>
              </p:nvSpPr>
              <p:spPr>
                <a:xfrm>
                  <a:off x="7433775" y="2024925"/>
                  <a:ext cx="83325" cy="80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33" h="3231" extrusionOk="0">
                      <a:moveTo>
                        <a:pt x="1016" y="1"/>
                      </a:moveTo>
                      <a:cubicBezTo>
                        <a:pt x="805" y="1"/>
                        <a:pt x="594" y="81"/>
                        <a:pt x="434" y="241"/>
                      </a:cubicBezTo>
                      <a:lnTo>
                        <a:pt x="0" y="697"/>
                      </a:lnTo>
                      <a:cubicBezTo>
                        <a:pt x="114" y="766"/>
                        <a:pt x="251" y="857"/>
                        <a:pt x="365" y="948"/>
                      </a:cubicBezTo>
                      <a:lnTo>
                        <a:pt x="1324" y="1907"/>
                      </a:lnTo>
                      <a:lnTo>
                        <a:pt x="2306" y="2866"/>
                      </a:lnTo>
                      <a:cubicBezTo>
                        <a:pt x="2420" y="2980"/>
                        <a:pt x="2488" y="3094"/>
                        <a:pt x="2579" y="3231"/>
                      </a:cubicBezTo>
                      <a:lnTo>
                        <a:pt x="3013" y="2774"/>
                      </a:lnTo>
                      <a:cubicBezTo>
                        <a:pt x="3333" y="2455"/>
                        <a:pt x="3333" y="1930"/>
                        <a:pt x="2990" y="1610"/>
                      </a:cubicBezTo>
                      <a:lnTo>
                        <a:pt x="1598" y="241"/>
                      </a:lnTo>
                      <a:cubicBezTo>
                        <a:pt x="1438" y="81"/>
                        <a:pt x="1227" y="1"/>
                        <a:pt x="1016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26" name="Google Shape;5926;p42"/>
                <p:cNvSpPr/>
                <p:nvPr/>
              </p:nvSpPr>
              <p:spPr>
                <a:xfrm>
                  <a:off x="7449175" y="2041200"/>
                  <a:ext cx="13725" cy="14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9" h="572" fill="none" extrusionOk="0">
                      <a:moveTo>
                        <a:pt x="548" y="0"/>
                      </a:moveTo>
                      <a:lnTo>
                        <a:pt x="0" y="571"/>
                      </a:lnTo>
                    </a:path>
                  </a:pathLst>
                </a:custGeom>
                <a:noFill/>
                <a:ln w="9700" cap="rnd" cmpd="sng">
                  <a:solidFill>
                    <a:srgbClr val="FFD2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27" name="Google Shape;5927;p42"/>
                <p:cNvSpPr/>
                <p:nvPr/>
              </p:nvSpPr>
              <p:spPr>
                <a:xfrm>
                  <a:off x="7461150" y="2053175"/>
                  <a:ext cx="13725" cy="13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9" h="549" fill="none" extrusionOk="0">
                      <a:moveTo>
                        <a:pt x="549" y="1"/>
                      </a:moveTo>
                      <a:lnTo>
                        <a:pt x="1" y="549"/>
                      </a:lnTo>
                    </a:path>
                  </a:pathLst>
                </a:custGeom>
                <a:noFill/>
                <a:ln w="9700" cap="rnd" cmpd="sng">
                  <a:solidFill>
                    <a:srgbClr val="FFD2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28" name="Google Shape;5928;p42"/>
                <p:cNvSpPr/>
                <p:nvPr/>
              </p:nvSpPr>
              <p:spPr>
                <a:xfrm>
                  <a:off x="7473150" y="2064600"/>
                  <a:ext cx="13150" cy="14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6" h="571" fill="none" extrusionOk="0">
                      <a:moveTo>
                        <a:pt x="525" y="0"/>
                      </a:moveTo>
                      <a:lnTo>
                        <a:pt x="0" y="571"/>
                      </a:lnTo>
                    </a:path>
                  </a:pathLst>
                </a:custGeom>
                <a:noFill/>
                <a:ln w="9700" cap="rnd" cmpd="sng">
                  <a:solidFill>
                    <a:srgbClr val="FFD2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29" name="Google Shape;5929;p42"/>
                <p:cNvSpPr/>
                <p:nvPr/>
              </p:nvSpPr>
              <p:spPr>
                <a:xfrm>
                  <a:off x="7184975" y="2036975"/>
                  <a:ext cx="322425" cy="31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97" h="12458" extrusionOk="0">
                      <a:moveTo>
                        <a:pt x="9156" y="1"/>
                      </a:moveTo>
                      <a:cubicBezTo>
                        <a:pt x="8923" y="1"/>
                        <a:pt x="8688" y="49"/>
                        <a:pt x="8469" y="147"/>
                      </a:cubicBezTo>
                      <a:lnTo>
                        <a:pt x="1347" y="4689"/>
                      </a:lnTo>
                      <a:cubicBezTo>
                        <a:pt x="274" y="5168"/>
                        <a:pt x="0" y="6606"/>
                        <a:pt x="845" y="7428"/>
                      </a:cubicBezTo>
                      <a:lnTo>
                        <a:pt x="3173" y="9710"/>
                      </a:lnTo>
                      <a:lnTo>
                        <a:pt x="5501" y="11970"/>
                      </a:lnTo>
                      <a:cubicBezTo>
                        <a:pt x="5833" y="12302"/>
                        <a:pt x="6254" y="12458"/>
                        <a:pt x="6669" y="12458"/>
                      </a:cubicBezTo>
                      <a:cubicBezTo>
                        <a:pt x="7310" y="12458"/>
                        <a:pt x="7940" y="12087"/>
                        <a:pt x="8217" y="11422"/>
                      </a:cubicBezTo>
                      <a:lnTo>
                        <a:pt x="12623" y="4232"/>
                      </a:lnTo>
                      <a:cubicBezTo>
                        <a:pt x="12897" y="3593"/>
                        <a:pt x="12737" y="2863"/>
                        <a:pt x="12258" y="2384"/>
                      </a:cubicBezTo>
                      <a:lnTo>
                        <a:pt x="11276" y="1425"/>
                      </a:lnTo>
                      <a:lnTo>
                        <a:pt x="10317" y="466"/>
                      </a:lnTo>
                      <a:cubicBezTo>
                        <a:pt x="9994" y="158"/>
                        <a:pt x="9577" y="1"/>
                        <a:pt x="9156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30" name="Google Shape;5930;p42"/>
                <p:cNvSpPr/>
                <p:nvPr/>
              </p:nvSpPr>
              <p:spPr>
                <a:xfrm>
                  <a:off x="7254600" y="2080575"/>
                  <a:ext cx="207150" cy="206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86" h="8241" extrusionOk="0">
                      <a:moveTo>
                        <a:pt x="3173" y="0"/>
                      </a:moveTo>
                      <a:lnTo>
                        <a:pt x="0" y="2032"/>
                      </a:lnTo>
                      <a:lnTo>
                        <a:pt x="6323" y="8240"/>
                      </a:lnTo>
                      <a:lnTo>
                        <a:pt x="8286" y="5022"/>
                      </a:lnTo>
                      <a:lnTo>
                        <a:pt x="3196" y="23"/>
                      </a:lnTo>
                      <a:lnTo>
                        <a:pt x="3173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31" name="Google Shape;5931;p42"/>
                <p:cNvSpPr/>
                <p:nvPr/>
              </p:nvSpPr>
              <p:spPr>
                <a:xfrm>
                  <a:off x="7356725" y="2059450"/>
                  <a:ext cx="125575" cy="123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23" h="4954" extrusionOk="0">
                      <a:moveTo>
                        <a:pt x="412" y="1"/>
                      </a:moveTo>
                      <a:lnTo>
                        <a:pt x="1" y="275"/>
                      </a:lnTo>
                      <a:lnTo>
                        <a:pt x="4771" y="4954"/>
                      </a:lnTo>
                      <a:lnTo>
                        <a:pt x="5022" y="4520"/>
                      </a:lnTo>
                      <a:lnTo>
                        <a:pt x="412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32" name="Google Shape;5932;p42"/>
                <p:cNvSpPr/>
                <p:nvPr/>
              </p:nvSpPr>
              <p:spPr>
                <a:xfrm>
                  <a:off x="7223200" y="2144475"/>
                  <a:ext cx="176350" cy="17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54" h="6940" extrusionOk="0">
                      <a:moveTo>
                        <a:pt x="412" y="1"/>
                      </a:moveTo>
                      <a:lnTo>
                        <a:pt x="1" y="275"/>
                      </a:lnTo>
                      <a:lnTo>
                        <a:pt x="6803" y="6940"/>
                      </a:lnTo>
                      <a:lnTo>
                        <a:pt x="7054" y="6506"/>
                      </a:lnTo>
                      <a:lnTo>
                        <a:pt x="412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33" name="Google Shape;5933;p42"/>
                <p:cNvSpPr/>
                <p:nvPr/>
              </p:nvSpPr>
              <p:spPr>
                <a:xfrm>
                  <a:off x="7190675" y="2098825"/>
                  <a:ext cx="316150" cy="249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46" h="9984" extrusionOk="0">
                      <a:moveTo>
                        <a:pt x="12075" y="1"/>
                      </a:moveTo>
                      <a:lnTo>
                        <a:pt x="7761" y="7031"/>
                      </a:lnTo>
                      <a:cubicBezTo>
                        <a:pt x="7484" y="7696"/>
                        <a:pt x="6854" y="8066"/>
                        <a:pt x="6213" y="8066"/>
                      </a:cubicBezTo>
                      <a:cubicBezTo>
                        <a:pt x="5797" y="8066"/>
                        <a:pt x="5377" y="7911"/>
                        <a:pt x="5045" y="7579"/>
                      </a:cubicBezTo>
                      <a:lnTo>
                        <a:pt x="2717" y="5319"/>
                      </a:lnTo>
                      <a:lnTo>
                        <a:pt x="411" y="3037"/>
                      </a:lnTo>
                      <a:cubicBezTo>
                        <a:pt x="389" y="3014"/>
                        <a:pt x="366" y="2991"/>
                        <a:pt x="343" y="2945"/>
                      </a:cubicBezTo>
                      <a:lnTo>
                        <a:pt x="343" y="2945"/>
                      </a:lnTo>
                      <a:cubicBezTo>
                        <a:pt x="1" y="3584"/>
                        <a:pt x="46" y="4406"/>
                        <a:pt x="617" y="4954"/>
                      </a:cubicBezTo>
                      <a:lnTo>
                        <a:pt x="2945" y="7236"/>
                      </a:lnTo>
                      <a:lnTo>
                        <a:pt x="5273" y="9496"/>
                      </a:lnTo>
                      <a:cubicBezTo>
                        <a:pt x="5605" y="9828"/>
                        <a:pt x="6026" y="9984"/>
                        <a:pt x="6441" y="9984"/>
                      </a:cubicBezTo>
                      <a:cubicBezTo>
                        <a:pt x="7082" y="9984"/>
                        <a:pt x="7712" y="9613"/>
                        <a:pt x="7989" y="8948"/>
                      </a:cubicBezTo>
                      <a:lnTo>
                        <a:pt x="12395" y="1758"/>
                      </a:lnTo>
                      <a:cubicBezTo>
                        <a:pt x="12646" y="1142"/>
                        <a:pt x="12509" y="480"/>
                        <a:pt x="12075" y="1"/>
                      </a:cubicBezTo>
                      <a:close/>
                    </a:path>
                  </a:pathLst>
                </a:custGeom>
                <a:solidFill>
                  <a:srgbClr val="FFFFFF">
                    <a:alpha val="227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5934" name="Google Shape;5934;p42"/>
            <p:cNvGrpSpPr/>
            <p:nvPr/>
          </p:nvGrpSpPr>
          <p:grpSpPr>
            <a:xfrm>
              <a:off x="8269750" y="1630925"/>
              <a:ext cx="171200" cy="163225"/>
              <a:chOff x="8269750" y="1630925"/>
              <a:chExt cx="171200" cy="163225"/>
            </a:xfrm>
          </p:grpSpPr>
          <p:sp>
            <p:nvSpPr>
              <p:cNvPr id="5935" name="Google Shape;5935;p42"/>
              <p:cNvSpPr/>
              <p:nvPr/>
            </p:nvSpPr>
            <p:spPr>
              <a:xfrm>
                <a:off x="8269750" y="1630925"/>
                <a:ext cx="171200" cy="163225"/>
              </a:xfrm>
              <a:custGeom>
                <a:avLst/>
                <a:gdLst/>
                <a:ahLst/>
                <a:cxnLst/>
                <a:rect l="l" t="t" r="r" b="b"/>
                <a:pathLst>
                  <a:path w="6848" h="6529" extrusionOk="0">
                    <a:moveTo>
                      <a:pt x="2420" y="0"/>
                    </a:moveTo>
                    <a:lnTo>
                      <a:pt x="0" y="3196"/>
                    </a:lnTo>
                    <a:lnTo>
                      <a:pt x="1050" y="3972"/>
                    </a:lnTo>
                    <a:cubicBezTo>
                      <a:pt x="1050" y="3972"/>
                      <a:pt x="1215" y="3895"/>
                      <a:pt x="1489" y="3895"/>
                    </a:cubicBezTo>
                    <a:cubicBezTo>
                      <a:pt x="1773" y="3895"/>
                      <a:pt x="2172" y="3977"/>
                      <a:pt x="2625" y="4314"/>
                    </a:cubicBezTo>
                    <a:cubicBezTo>
                      <a:pt x="3538" y="4976"/>
                      <a:pt x="3424" y="5752"/>
                      <a:pt x="3424" y="5752"/>
                    </a:cubicBezTo>
                    <a:lnTo>
                      <a:pt x="4428" y="6528"/>
                    </a:lnTo>
                    <a:lnTo>
                      <a:pt x="6848" y="3310"/>
                    </a:lnTo>
                    <a:lnTo>
                      <a:pt x="5821" y="2557"/>
                    </a:lnTo>
                    <a:cubicBezTo>
                      <a:pt x="5821" y="2557"/>
                      <a:pt x="5668" y="2656"/>
                      <a:pt x="5386" y="2656"/>
                    </a:cubicBezTo>
                    <a:cubicBezTo>
                      <a:pt x="5113" y="2656"/>
                      <a:pt x="4718" y="2562"/>
                      <a:pt x="4223" y="2191"/>
                    </a:cubicBezTo>
                    <a:cubicBezTo>
                      <a:pt x="3241" y="1461"/>
                      <a:pt x="3470" y="776"/>
                      <a:pt x="3470" y="776"/>
                    </a:cubicBezTo>
                    <a:lnTo>
                      <a:pt x="242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36" name="Google Shape;5936;p42"/>
              <p:cNvSpPr/>
              <p:nvPr/>
            </p:nvSpPr>
            <p:spPr>
              <a:xfrm>
                <a:off x="8269750" y="1670300"/>
                <a:ext cx="142100" cy="123850"/>
              </a:xfrm>
              <a:custGeom>
                <a:avLst/>
                <a:gdLst/>
                <a:ahLst/>
                <a:cxnLst/>
                <a:rect l="l" t="t" r="r" b="b"/>
                <a:pathLst>
                  <a:path w="5684" h="4954" extrusionOk="0">
                    <a:moveTo>
                      <a:pt x="1233" y="0"/>
                    </a:moveTo>
                    <a:lnTo>
                      <a:pt x="0" y="1621"/>
                    </a:lnTo>
                    <a:lnTo>
                      <a:pt x="1050" y="2397"/>
                    </a:lnTo>
                    <a:cubicBezTo>
                      <a:pt x="1050" y="2397"/>
                      <a:pt x="1215" y="2320"/>
                      <a:pt x="1489" y="2320"/>
                    </a:cubicBezTo>
                    <a:cubicBezTo>
                      <a:pt x="1773" y="2320"/>
                      <a:pt x="2172" y="2402"/>
                      <a:pt x="2625" y="2739"/>
                    </a:cubicBezTo>
                    <a:cubicBezTo>
                      <a:pt x="3538" y="3401"/>
                      <a:pt x="3424" y="4177"/>
                      <a:pt x="3424" y="4177"/>
                    </a:cubicBezTo>
                    <a:lnTo>
                      <a:pt x="4428" y="4953"/>
                    </a:lnTo>
                    <a:lnTo>
                      <a:pt x="5684" y="3310"/>
                    </a:lnTo>
                    <a:lnTo>
                      <a:pt x="123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37" name="Google Shape;5937;p42"/>
              <p:cNvSpPr/>
              <p:nvPr/>
            </p:nvSpPr>
            <p:spPr>
              <a:xfrm>
                <a:off x="8338800" y="1708250"/>
                <a:ext cx="24550" cy="21700"/>
              </a:xfrm>
              <a:custGeom>
                <a:avLst/>
                <a:gdLst/>
                <a:ahLst/>
                <a:cxnLst/>
                <a:rect l="l" t="t" r="r" b="b"/>
                <a:pathLst>
                  <a:path w="982" h="868" extrusionOk="0">
                    <a:moveTo>
                      <a:pt x="491" y="0"/>
                    </a:moveTo>
                    <a:cubicBezTo>
                      <a:pt x="353" y="0"/>
                      <a:pt x="220" y="61"/>
                      <a:pt x="137" y="171"/>
                    </a:cubicBezTo>
                    <a:cubicBezTo>
                      <a:pt x="0" y="377"/>
                      <a:pt x="23" y="650"/>
                      <a:pt x="228" y="787"/>
                    </a:cubicBezTo>
                    <a:cubicBezTo>
                      <a:pt x="300" y="841"/>
                      <a:pt x="387" y="867"/>
                      <a:pt x="473" y="867"/>
                    </a:cubicBezTo>
                    <a:cubicBezTo>
                      <a:pt x="606" y="867"/>
                      <a:pt x="739" y="807"/>
                      <a:pt x="822" y="696"/>
                    </a:cubicBezTo>
                    <a:cubicBezTo>
                      <a:pt x="982" y="513"/>
                      <a:pt x="936" y="240"/>
                      <a:pt x="753" y="80"/>
                    </a:cubicBezTo>
                    <a:cubicBezTo>
                      <a:pt x="672" y="26"/>
                      <a:pt x="581" y="0"/>
                      <a:pt x="49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38" name="Google Shape;5938;p42"/>
              <p:cNvSpPr/>
              <p:nvPr/>
            </p:nvSpPr>
            <p:spPr>
              <a:xfrm>
                <a:off x="8310250" y="1671425"/>
                <a:ext cx="92475" cy="79350"/>
              </a:xfrm>
              <a:custGeom>
                <a:avLst/>
                <a:gdLst/>
                <a:ahLst/>
                <a:cxnLst/>
                <a:rect l="l" t="t" r="r" b="b"/>
                <a:pathLst>
                  <a:path w="3699" h="3174" extrusionOk="0">
                    <a:moveTo>
                      <a:pt x="663" y="1"/>
                    </a:moveTo>
                    <a:lnTo>
                      <a:pt x="1" y="891"/>
                    </a:lnTo>
                    <a:lnTo>
                      <a:pt x="1211" y="1804"/>
                    </a:lnTo>
                    <a:cubicBezTo>
                      <a:pt x="1211" y="1758"/>
                      <a:pt x="1233" y="1690"/>
                      <a:pt x="1279" y="1644"/>
                    </a:cubicBezTo>
                    <a:cubicBezTo>
                      <a:pt x="1362" y="1534"/>
                      <a:pt x="1495" y="1473"/>
                      <a:pt x="1633" y="1473"/>
                    </a:cubicBezTo>
                    <a:cubicBezTo>
                      <a:pt x="1723" y="1473"/>
                      <a:pt x="1814" y="1499"/>
                      <a:pt x="1895" y="1553"/>
                    </a:cubicBezTo>
                    <a:cubicBezTo>
                      <a:pt x="2078" y="1713"/>
                      <a:pt x="2124" y="1986"/>
                      <a:pt x="1964" y="2169"/>
                    </a:cubicBezTo>
                    <a:cubicBezTo>
                      <a:pt x="1941" y="2215"/>
                      <a:pt x="1895" y="2260"/>
                      <a:pt x="1850" y="2283"/>
                    </a:cubicBezTo>
                    <a:lnTo>
                      <a:pt x="3037" y="3173"/>
                    </a:lnTo>
                    <a:lnTo>
                      <a:pt x="3699" y="2283"/>
                    </a:lnTo>
                    <a:lnTo>
                      <a:pt x="663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939" name="Google Shape;5939;p42"/>
            <p:cNvGrpSpPr/>
            <p:nvPr/>
          </p:nvGrpSpPr>
          <p:grpSpPr>
            <a:xfrm>
              <a:off x="5695050" y="1372425"/>
              <a:ext cx="483350" cy="535275"/>
              <a:chOff x="5695050" y="1372425"/>
              <a:chExt cx="483350" cy="535275"/>
            </a:xfrm>
          </p:grpSpPr>
          <p:sp>
            <p:nvSpPr>
              <p:cNvPr id="5940" name="Google Shape;5940;p42"/>
              <p:cNvSpPr/>
              <p:nvPr/>
            </p:nvSpPr>
            <p:spPr>
              <a:xfrm>
                <a:off x="5701900" y="1372425"/>
                <a:ext cx="476500" cy="535275"/>
              </a:xfrm>
              <a:custGeom>
                <a:avLst/>
                <a:gdLst/>
                <a:ahLst/>
                <a:cxnLst/>
                <a:rect l="l" t="t" r="r" b="b"/>
                <a:pathLst>
                  <a:path w="19060" h="21411" extrusionOk="0">
                    <a:moveTo>
                      <a:pt x="15225" y="0"/>
                    </a:moveTo>
                    <a:lnTo>
                      <a:pt x="0" y="3219"/>
                    </a:lnTo>
                    <a:lnTo>
                      <a:pt x="3835" y="21410"/>
                    </a:lnTo>
                    <a:lnTo>
                      <a:pt x="19060" y="18192"/>
                    </a:lnTo>
                    <a:lnTo>
                      <a:pt x="15225" y="0"/>
                    </a:lnTo>
                    <a:close/>
                  </a:path>
                </a:pathLst>
              </a:custGeom>
              <a:solidFill>
                <a:srgbClr val="00C0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41" name="Google Shape;5941;p42"/>
              <p:cNvSpPr/>
              <p:nvPr/>
            </p:nvSpPr>
            <p:spPr>
              <a:xfrm>
                <a:off x="5701900" y="1372425"/>
                <a:ext cx="476500" cy="535275"/>
              </a:xfrm>
              <a:custGeom>
                <a:avLst/>
                <a:gdLst/>
                <a:ahLst/>
                <a:cxnLst/>
                <a:rect l="l" t="t" r="r" b="b"/>
                <a:pathLst>
                  <a:path w="19060" h="21411" extrusionOk="0">
                    <a:moveTo>
                      <a:pt x="15225" y="0"/>
                    </a:moveTo>
                    <a:lnTo>
                      <a:pt x="0" y="3219"/>
                    </a:lnTo>
                    <a:lnTo>
                      <a:pt x="3835" y="21410"/>
                    </a:lnTo>
                    <a:lnTo>
                      <a:pt x="19060" y="18192"/>
                    </a:lnTo>
                    <a:lnTo>
                      <a:pt x="1522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42" name="Google Shape;5942;p42"/>
              <p:cNvSpPr/>
              <p:nvPr/>
            </p:nvSpPr>
            <p:spPr>
              <a:xfrm>
                <a:off x="5701900" y="1442025"/>
                <a:ext cx="144975" cy="465675"/>
              </a:xfrm>
              <a:custGeom>
                <a:avLst/>
                <a:gdLst/>
                <a:ahLst/>
                <a:cxnLst/>
                <a:rect l="l" t="t" r="r" b="b"/>
                <a:pathLst>
                  <a:path w="5799" h="18627" extrusionOk="0">
                    <a:moveTo>
                      <a:pt x="1963" y="1"/>
                    </a:moveTo>
                    <a:lnTo>
                      <a:pt x="0" y="435"/>
                    </a:lnTo>
                    <a:lnTo>
                      <a:pt x="3835" y="18626"/>
                    </a:lnTo>
                    <a:lnTo>
                      <a:pt x="5798" y="18216"/>
                    </a:lnTo>
                    <a:lnTo>
                      <a:pt x="1963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43" name="Google Shape;5943;p42"/>
              <p:cNvSpPr/>
              <p:nvPr/>
            </p:nvSpPr>
            <p:spPr>
              <a:xfrm>
                <a:off x="5798900" y="1432325"/>
                <a:ext cx="256250" cy="127275"/>
              </a:xfrm>
              <a:custGeom>
                <a:avLst/>
                <a:gdLst/>
                <a:ahLst/>
                <a:cxnLst/>
                <a:rect l="l" t="t" r="r" b="b"/>
                <a:pathLst>
                  <a:path w="10250" h="5091" extrusionOk="0">
                    <a:moveTo>
                      <a:pt x="9587" y="1"/>
                    </a:moveTo>
                    <a:lnTo>
                      <a:pt x="1" y="2032"/>
                    </a:lnTo>
                    <a:lnTo>
                      <a:pt x="640" y="5091"/>
                    </a:lnTo>
                    <a:lnTo>
                      <a:pt x="10249" y="3082"/>
                    </a:lnTo>
                    <a:lnTo>
                      <a:pt x="9587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44" name="Google Shape;5944;p42"/>
              <p:cNvSpPr/>
              <p:nvPr/>
            </p:nvSpPr>
            <p:spPr>
              <a:xfrm>
                <a:off x="5695050" y="1464300"/>
                <a:ext cx="30850" cy="6300"/>
              </a:xfrm>
              <a:custGeom>
                <a:avLst/>
                <a:gdLst/>
                <a:ahLst/>
                <a:cxnLst/>
                <a:rect l="l" t="t" r="r" b="b"/>
                <a:pathLst>
                  <a:path w="1234" h="252" fill="none" extrusionOk="0">
                    <a:moveTo>
                      <a:pt x="0" y="251"/>
                    </a:moveTo>
                    <a:lnTo>
                      <a:pt x="1233" y="0"/>
                    </a:lnTo>
                  </a:path>
                </a:pathLst>
              </a:custGeom>
              <a:noFill/>
              <a:ln w="9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45" name="Google Shape;5945;p42"/>
              <p:cNvSpPr/>
              <p:nvPr/>
            </p:nvSpPr>
            <p:spPr>
              <a:xfrm>
                <a:off x="5703600" y="1502525"/>
                <a:ext cx="30275" cy="6875"/>
              </a:xfrm>
              <a:custGeom>
                <a:avLst/>
                <a:gdLst/>
                <a:ahLst/>
                <a:cxnLst/>
                <a:rect l="l" t="t" r="r" b="b"/>
                <a:pathLst>
                  <a:path w="1211" h="275" fill="none" extrusionOk="0">
                    <a:moveTo>
                      <a:pt x="1" y="274"/>
                    </a:moveTo>
                    <a:lnTo>
                      <a:pt x="1211" y="0"/>
                    </a:lnTo>
                  </a:path>
                </a:pathLst>
              </a:custGeom>
              <a:noFill/>
              <a:ln w="9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46" name="Google Shape;5946;p42"/>
              <p:cNvSpPr/>
              <p:nvPr/>
            </p:nvSpPr>
            <p:spPr>
              <a:xfrm>
                <a:off x="5711600" y="1541325"/>
                <a:ext cx="30275" cy="6300"/>
              </a:xfrm>
              <a:custGeom>
                <a:avLst/>
                <a:gdLst/>
                <a:ahLst/>
                <a:cxnLst/>
                <a:rect l="l" t="t" r="r" b="b"/>
                <a:pathLst>
                  <a:path w="1211" h="252" fill="none" extrusionOk="0">
                    <a:moveTo>
                      <a:pt x="0" y="252"/>
                    </a:moveTo>
                    <a:lnTo>
                      <a:pt x="1210" y="1"/>
                    </a:lnTo>
                  </a:path>
                </a:pathLst>
              </a:custGeom>
              <a:noFill/>
              <a:ln w="9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47" name="Google Shape;5947;p42"/>
              <p:cNvSpPr/>
              <p:nvPr/>
            </p:nvSpPr>
            <p:spPr>
              <a:xfrm>
                <a:off x="5719575" y="1579550"/>
                <a:ext cx="30275" cy="6300"/>
              </a:xfrm>
              <a:custGeom>
                <a:avLst/>
                <a:gdLst/>
                <a:ahLst/>
                <a:cxnLst/>
                <a:rect l="l" t="t" r="r" b="b"/>
                <a:pathLst>
                  <a:path w="1211" h="252" fill="none" extrusionOk="0">
                    <a:moveTo>
                      <a:pt x="1" y="252"/>
                    </a:moveTo>
                    <a:lnTo>
                      <a:pt x="1211" y="1"/>
                    </a:lnTo>
                  </a:path>
                </a:pathLst>
              </a:custGeom>
              <a:noFill/>
              <a:ln w="9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48" name="Google Shape;5948;p42"/>
              <p:cNvSpPr/>
              <p:nvPr/>
            </p:nvSpPr>
            <p:spPr>
              <a:xfrm>
                <a:off x="5727575" y="1618350"/>
                <a:ext cx="30850" cy="6325"/>
              </a:xfrm>
              <a:custGeom>
                <a:avLst/>
                <a:gdLst/>
                <a:ahLst/>
                <a:cxnLst/>
                <a:rect l="l" t="t" r="r" b="b"/>
                <a:pathLst>
                  <a:path w="1234" h="253" fill="none" extrusionOk="0">
                    <a:moveTo>
                      <a:pt x="1" y="252"/>
                    </a:moveTo>
                    <a:lnTo>
                      <a:pt x="1233" y="1"/>
                    </a:lnTo>
                  </a:path>
                </a:pathLst>
              </a:custGeom>
              <a:noFill/>
              <a:ln w="9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49" name="Google Shape;5949;p42"/>
              <p:cNvSpPr/>
              <p:nvPr/>
            </p:nvSpPr>
            <p:spPr>
              <a:xfrm>
                <a:off x="5735575" y="1656600"/>
                <a:ext cx="30825" cy="6300"/>
              </a:xfrm>
              <a:custGeom>
                <a:avLst/>
                <a:gdLst/>
                <a:ahLst/>
                <a:cxnLst/>
                <a:rect l="l" t="t" r="r" b="b"/>
                <a:pathLst>
                  <a:path w="1233" h="252" fill="none" extrusionOk="0">
                    <a:moveTo>
                      <a:pt x="0" y="251"/>
                    </a:moveTo>
                    <a:lnTo>
                      <a:pt x="1233" y="0"/>
                    </a:lnTo>
                  </a:path>
                </a:pathLst>
              </a:custGeom>
              <a:noFill/>
              <a:ln w="9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50" name="Google Shape;5950;p42"/>
              <p:cNvSpPr/>
              <p:nvPr/>
            </p:nvSpPr>
            <p:spPr>
              <a:xfrm>
                <a:off x="5744125" y="1694825"/>
                <a:ext cx="30275" cy="6875"/>
              </a:xfrm>
              <a:custGeom>
                <a:avLst/>
                <a:gdLst/>
                <a:ahLst/>
                <a:cxnLst/>
                <a:rect l="l" t="t" r="r" b="b"/>
                <a:pathLst>
                  <a:path w="1211" h="275" fill="none" extrusionOk="0">
                    <a:moveTo>
                      <a:pt x="0" y="274"/>
                    </a:moveTo>
                    <a:lnTo>
                      <a:pt x="1210" y="1"/>
                    </a:lnTo>
                  </a:path>
                </a:pathLst>
              </a:custGeom>
              <a:noFill/>
              <a:ln w="9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51" name="Google Shape;5951;p42"/>
              <p:cNvSpPr/>
              <p:nvPr/>
            </p:nvSpPr>
            <p:spPr>
              <a:xfrm>
                <a:off x="5752125" y="1733625"/>
                <a:ext cx="30250" cy="6300"/>
              </a:xfrm>
              <a:custGeom>
                <a:avLst/>
                <a:gdLst/>
                <a:ahLst/>
                <a:cxnLst/>
                <a:rect l="l" t="t" r="r" b="b"/>
                <a:pathLst>
                  <a:path w="1210" h="252" fill="none" extrusionOk="0">
                    <a:moveTo>
                      <a:pt x="0" y="252"/>
                    </a:moveTo>
                    <a:lnTo>
                      <a:pt x="1210" y="1"/>
                    </a:lnTo>
                  </a:path>
                </a:pathLst>
              </a:custGeom>
              <a:noFill/>
              <a:ln w="9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52" name="Google Shape;5952;p42"/>
              <p:cNvSpPr/>
              <p:nvPr/>
            </p:nvSpPr>
            <p:spPr>
              <a:xfrm>
                <a:off x="5760100" y="1771850"/>
                <a:ext cx="30275" cy="6325"/>
              </a:xfrm>
              <a:custGeom>
                <a:avLst/>
                <a:gdLst/>
                <a:ahLst/>
                <a:cxnLst/>
                <a:rect l="l" t="t" r="r" b="b"/>
                <a:pathLst>
                  <a:path w="1211" h="253" fill="none" extrusionOk="0">
                    <a:moveTo>
                      <a:pt x="1" y="252"/>
                    </a:moveTo>
                    <a:lnTo>
                      <a:pt x="1210" y="1"/>
                    </a:lnTo>
                  </a:path>
                </a:pathLst>
              </a:custGeom>
              <a:noFill/>
              <a:ln w="9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953" name="Google Shape;5953;p42"/>
            <p:cNvSpPr/>
            <p:nvPr/>
          </p:nvSpPr>
          <p:spPr>
            <a:xfrm>
              <a:off x="5768100" y="1810100"/>
              <a:ext cx="30825" cy="6875"/>
            </a:xfrm>
            <a:custGeom>
              <a:avLst/>
              <a:gdLst/>
              <a:ahLst/>
              <a:cxnLst/>
              <a:rect l="l" t="t" r="r" b="b"/>
              <a:pathLst>
                <a:path w="1233" h="275" fill="none" extrusionOk="0">
                  <a:moveTo>
                    <a:pt x="0" y="274"/>
                  </a:moveTo>
                  <a:lnTo>
                    <a:pt x="1233" y="0"/>
                  </a:lnTo>
                </a:path>
              </a:pathLst>
            </a:custGeom>
            <a:noFill/>
            <a:ln w="97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54" name="Google Shape;5954;p42"/>
            <p:cNvSpPr/>
            <p:nvPr/>
          </p:nvSpPr>
          <p:spPr>
            <a:xfrm>
              <a:off x="5776075" y="1848900"/>
              <a:ext cx="30850" cy="6300"/>
            </a:xfrm>
            <a:custGeom>
              <a:avLst/>
              <a:gdLst/>
              <a:ahLst/>
              <a:cxnLst/>
              <a:rect l="l" t="t" r="r" b="b"/>
              <a:pathLst>
                <a:path w="1234" h="252" fill="none" extrusionOk="0">
                  <a:moveTo>
                    <a:pt x="1" y="251"/>
                  </a:moveTo>
                  <a:lnTo>
                    <a:pt x="1233" y="0"/>
                  </a:lnTo>
                </a:path>
              </a:pathLst>
            </a:custGeom>
            <a:noFill/>
            <a:ln w="97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55" name="Google Shape;5955;p42"/>
            <p:cNvSpPr/>
            <p:nvPr/>
          </p:nvSpPr>
          <p:spPr>
            <a:xfrm>
              <a:off x="5784650" y="1887125"/>
              <a:ext cx="30250" cy="6300"/>
            </a:xfrm>
            <a:custGeom>
              <a:avLst/>
              <a:gdLst/>
              <a:ahLst/>
              <a:cxnLst/>
              <a:rect l="l" t="t" r="r" b="b"/>
              <a:pathLst>
                <a:path w="1210" h="252" fill="none" extrusionOk="0">
                  <a:moveTo>
                    <a:pt x="0" y="252"/>
                  </a:moveTo>
                  <a:lnTo>
                    <a:pt x="1210" y="1"/>
                  </a:lnTo>
                </a:path>
              </a:pathLst>
            </a:custGeom>
            <a:noFill/>
            <a:ln w="97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5956" name="Google Shape;5956;p42"/>
            <p:cNvGrpSpPr/>
            <p:nvPr/>
          </p:nvGrpSpPr>
          <p:grpSpPr>
            <a:xfrm>
              <a:off x="7734325" y="2160700"/>
              <a:ext cx="773400" cy="539375"/>
              <a:chOff x="7734325" y="2160700"/>
              <a:chExt cx="773400" cy="539375"/>
            </a:xfrm>
          </p:grpSpPr>
          <p:sp>
            <p:nvSpPr>
              <p:cNvPr id="5957" name="Google Shape;5957;p42"/>
              <p:cNvSpPr/>
              <p:nvPr/>
            </p:nvSpPr>
            <p:spPr>
              <a:xfrm>
                <a:off x="7734325" y="2160700"/>
                <a:ext cx="773400" cy="539375"/>
              </a:xfrm>
              <a:custGeom>
                <a:avLst/>
                <a:gdLst/>
                <a:ahLst/>
                <a:cxnLst/>
                <a:rect l="l" t="t" r="r" b="b"/>
                <a:pathLst>
                  <a:path w="30936" h="21575" extrusionOk="0">
                    <a:moveTo>
                      <a:pt x="21433" y="2167"/>
                    </a:moveTo>
                    <a:cubicBezTo>
                      <a:pt x="21891" y="2167"/>
                      <a:pt x="22349" y="2357"/>
                      <a:pt x="22673" y="2730"/>
                    </a:cubicBezTo>
                    <a:cubicBezTo>
                      <a:pt x="23266" y="3392"/>
                      <a:pt x="23198" y="4419"/>
                      <a:pt x="22513" y="5035"/>
                    </a:cubicBezTo>
                    <a:cubicBezTo>
                      <a:pt x="22211" y="5306"/>
                      <a:pt x="21829" y="5439"/>
                      <a:pt x="21447" y="5439"/>
                    </a:cubicBezTo>
                    <a:cubicBezTo>
                      <a:pt x="20989" y="5439"/>
                      <a:pt x="20531" y="5248"/>
                      <a:pt x="20208" y="4876"/>
                    </a:cubicBezTo>
                    <a:cubicBezTo>
                      <a:pt x="19614" y="4214"/>
                      <a:pt x="19683" y="3164"/>
                      <a:pt x="20367" y="2570"/>
                    </a:cubicBezTo>
                    <a:cubicBezTo>
                      <a:pt x="20669" y="2300"/>
                      <a:pt x="21051" y="2167"/>
                      <a:pt x="21433" y="2167"/>
                    </a:cubicBezTo>
                    <a:close/>
                    <a:moveTo>
                      <a:pt x="21366" y="1"/>
                    </a:moveTo>
                    <a:cubicBezTo>
                      <a:pt x="19210" y="1"/>
                      <a:pt x="16928" y="1368"/>
                      <a:pt x="15140" y="4305"/>
                    </a:cubicBezTo>
                    <a:cubicBezTo>
                      <a:pt x="14923" y="4659"/>
                      <a:pt x="14566" y="4787"/>
                      <a:pt x="14100" y="4787"/>
                    </a:cubicBezTo>
                    <a:cubicBezTo>
                      <a:pt x="12857" y="4787"/>
                      <a:pt x="10845" y="3869"/>
                      <a:pt x="8693" y="3869"/>
                    </a:cubicBezTo>
                    <a:cubicBezTo>
                      <a:pt x="6816" y="3869"/>
                      <a:pt x="4832" y="4567"/>
                      <a:pt x="3157" y="7181"/>
                    </a:cubicBezTo>
                    <a:cubicBezTo>
                      <a:pt x="1" y="12115"/>
                      <a:pt x="5623" y="21574"/>
                      <a:pt x="14124" y="21574"/>
                    </a:cubicBezTo>
                    <a:cubicBezTo>
                      <a:pt x="16321" y="21574"/>
                      <a:pt x="18710" y="20943"/>
                      <a:pt x="21189" y="19438"/>
                    </a:cubicBezTo>
                    <a:cubicBezTo>
                      <a:pt x="30935" y="13504"/>
                      <a:pt x="27854" y="4054"/>
                      <a:pt x="25024" y="1475"/>
                    </a:cubicBezTo>
                    <a:cubicBezTo>
                      <a:pt x="23944" y="507"/>
                      <a:pt x="22678" y="1"/>
                      <a:pt x="2136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58" name="Google Shape;5958;p42"/>
              <p:cNvSpPr/>
              <p:nvPr/>
            </p:nvSpPr>
            <p:spPr>
              <a:xfrm>
                <a:off x="7844050" y="2179300"/>
                <a:ext cx="416025" cy="186075"/>
              </a:xfrm>
              <a:custGeom>
                <a:avLst/>
                <a:gdLst/>
                <a:ahLst/>
                <a:cxnLst/>
                <a:rect l="l" t="t" r="r" b="b"/>
                <a:pathLst>
                  <a:path w="16641" h="7443" extrusionOk="0">
                    <a:moveTo>
                      <a:pt x="16640" y="0"/>
                    </a:moveTo>
                    <a:lnTo>
                      <a:pt x="16640" y="0"/>
                    </a:lnTo>
                    <a:cubicBezTo>
                      <a:pt x="15682" y="46"/>
                      <a:pt x="13970" y="731"/>
                      <a:pt x="12555" y="3378"/>
                    </a:cubicBezTo>
                    <a:cubicBezTo>
                      <a:pt x="11781" y="4825"/>
                      <a:pt x="11001" y="5338"/>
                      <a:pt x="9815" y="5338"/>
                    </a:cubicBezTo>
                    <a:cubicBezTo>
                      <a:pt x="8831" y="5338"/>
                      <a:pt x="7568" y="4985"/>
                      <a:pt x="5798" y="4520"/>
                    </a:cubicBezTo>
                    <a:cubicBezTo>
                      <a:pt x="5211" y="4365"/>
                      <a:pt x="4669" y="4299"/>
                      <a:pt x="4172" y="4299"/>
                    </a:cubicBezTo>
                    <a:cubicBezTo>
                      <a:pt x="1368" y="4299"/>
                      <a:pt x="1" y="6391"/>
                      <a:pt x="1" y="6391"/>
                    </a:cubicBezTo>
                    <a:cubicBezTo>
                      <a:pt x="873" y="5813"/>
                      <a:pt x="1872" y="5520"/>
                      <a:pt x="2999" y="5520"/>
                    </a:cubicBezTo>
                    <a:cubicBezTo>
                      <a:pt x="4318" y="5520"/>
                      <a:pt x="5813" y="5921"/>
                      <a:pt x="7487" y="6734"/>
                    </a:cubicBezTo>
                    <a:cubicBezTo>
                      <a:pt x="8481" y="7212"/>
                      <a:pt x="9396" y="7442"/>
                      <a:pt x="10203" y="7442"/>
                    </a:cubicBezTo>
                    <a:cubicBezTo>
                      <a:pt x="11938" y="7442"/>
                      <a:pt x="13176" y="6382"/>
                      <a:pt x="13627" y="4451"/>
                    </a:cubicBezTo>
                    <a:cubicBezTo>
                      <a:pt x="14266" y="1598"/>
                      <a:pt x="16640" y="0"/>
                      <a:pt x="16640" y="0"/>
                    </a:cubicBezTo>
                    <a:close/>
                  </a:path>
                </a:pathLst>
              </a:custGeom>
              <a:solidFill>
                <a:srgbClr val="FFFFFF">
                  <a:alpha val="22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59" name="Google Shape;5959;p42"/>
              <p:cNvSpPr/>
              <p:nvPr/>
            </p:nvSpPr>
            <p:spPr>
              <a:xfrm>
                <a:off x="7740150" y="2347625"/>
                <a:ext cx="685975" cy="352450"/>
              </a:xfrm>
              <a:custGeom>
                <a:avLst/>
                <a:gdLst/>
                <a:ahLst/>
                <a:cxnLst/>
                <a:rect l="l" t="t" r="r" b="b"/>
                <a:pathLst>
                  <a:path w="27439" h="14098" extrusionOk="0">
                    <a:moveTo>
                      <a:pt x="2764" y="1"/>
                    </a:moveTo>
                    <a:lnTo>
                      <a:pt x="2764" y="1"/>
                    </a:lnTo>
                    <a:cubicBezTo>
                      <a:pt x="0" y="5004"/>
                      <a:pt x="5557" y="14097"/>
                      <a:pt x="13890" y="14097"/>
                    </a:cubicBezTo>
                    <a:cubicBezTo>
                      <a:pt x="16087" y="14097"/>
                      <a:pt x="18476" y="13466"/>
                      <a:pt x="20956" y="11961"/>
                    </a:cubicBezTo>
                    <a:cubicBezTo>
                      <a:pt x="25110" y="9427"/>
                      <a:pt x="26936" y="6255"/>
                      <a:pt x="27438" y="3242"/>
                    </a:cubicBezTo>
                    <a:lnTo>
                      <a:pt x="27438" y="3242"/>
                    </a:lnTo>
                    <a:cubicBezTo>
                      <a:pt x="26503" y="5456"/>
                      <a:pt x="24699" y="7670"/>
                      <a:pt x="21641" y="9519"/>
                    </a:cubicBezTo>
                    <a:cubicBezTo>
                      <a:pt x="19166" y="11028"/>
                      <a:pt x="16780" y="11662"/>
                      <a:pt x="14586" y="11662"/>
                    </a:cubicBezTo>
                    <a:cubicBezTo>
                      <a:pt x="7491" y="11662"/>
                      <a:pt x="2398" y="5039"/>
                      <a:pt x="2764" y="1"/>
                    </a:cubicBezTo>
                    <a:close/>
                  </a:path>
                </a:pathLst>
              </a:custGeom>
              <a:solidFill>
                <a:srgbClr val="0C0044">
                  <a:alpha val="58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60" name="Google Shape;5960;p42"/>
              <p:cNvSpPr/>
              <p:nvPr/>
            </p:nvSpPr>
            <p:spPr>
              <a:xfrm>
                <a:off x="7876000" y="2322650"/>
                <a:ext cx="91325" cy="81350"/>
              </a:xfrm>
              <a:custGeom>
                <a:avLst/>
                <a:gdLst/>
                <a:ahLst/>
                <a:cxnLst/>
                <a:rect l="l" t="t" r="r" b="b"/>
                <a:pathLst>
                  <a:path w="3653" h="3254" extrusionOk="0">
                    <a:moveTo>
                      <a:pt x="1822" y="1"/>
                    </a:moveTo>
                    <a:cubicBezTo>
                      <a:pt x="1439" y="1"/>
                      <a:pt x="1058" y="134"/>
                      <a:pt x="754" y="406"/>
                    </a:cubicBezTo>
                    <a:cubicBezTo>
                      <a:pt x="69" y="1000"/>
                      <a:pt x="1" y="2027"/>
                      <a:pt x="594" y="2712"/>
                    </a:cubicBezTo>
                    <a:cubicBezTo>
                      <a:pt x="915" y="3070"/>
                      <a:pt x="1363" y="3254"/>
                      <a:pt x="1815" y="3254"/>
                    </a:cubicBezTo>
                    <a:cubicBezTo>
                      <a:pt x="2199" y="3254"/>
                      <a:pt x="2585" y="3121"/>
                      <a:pt x="2900" y="2848"/>
                    </a:cubicBezTo>
                    <a:cubicBezTo>
                      <a:pt x="3584" y="2255"/>
                      <a:pt x="3653" y="1228"/>
                      <a:pt x="3059" y="543"/>
                    </a:cubicBezTo>
                    <a:cubicBezTo>
                      <a:pt x="2726" y="185"/>
                      <a:pt x="2273" y="1"/>
                      <a:pt x="182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61" name="Google Shape;5961;p42"/>
              <p:cNvSpPr/>
              <p:nvPr/>
            </p:nvSpPr>
            <p:spPr>
              <a:xfrm>
                <a:off x="7861175" y="2464750"/>
                <a:ext cx="91325" cy="81775"/>
              </a:xfrm>
              <a:custGeom>
                <a:avLst/>
                <a:gdLst/>
                <a:ahLst/>
                <a:cxnLst/>
                <a:rect l="l" t="t" r="r" b="b"/>
                <a:pathLst>
                  <a:path w="3653" h="3271" extrusionOk="0">
                    <a:moveTo>
                      <a:pt x="1838" y="0"/>
                    </a:moveTo>
                    <a:cubicBezTo>
                      <a:pt x="1455" y="0"/>
                      <a:pt x="1068" y="133"/>
                      <a:pt x="754" y="406"/>
                    </a:cubicBezTo>
                    <a:cubicBezTo>
                      <a:pt x="69" y="999"/>
                      <a:pt x="0" y="2026"/>
                      <a:pt x="594" y="2711"/>
                    </a:cubicBezTo>
                    <a:cubicBezTo>
                      <a:pt x="926" y="3080"/>
                      <a:pt x="1378" y="3270"/>
                      <a:pt x="1828" y="3270"/>
                    </a:cubicBezTo>
                    <a:cubicBezTo>
                      <a:pt x="2212" y="3270"/>
                      <a:pt x="2594" y="3132"/>
                      <a:pt x="2899" y="2848"/>
                    </a:cubicBezTo>
                    <a:cubicBezTo>
                      <a:pt x="3584" y="2255"/>
                      <a:pt x="3652" y="1227"/>
                      <a:pt x="3059" y="543"/>
                    </a:cubicBezTo>
                    <a:cubicBezTo>
                      <a:pt x="2738" y="185"/>
                      <a:pt x="2290" y="0"/>
                      <a:pt x="183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62" name="Google Shape;5962;p42"/>
              <p:cNvSpPr/>
              <p:nvPr/>
            </p:nvSpPr>
            <p:spPr>
              <a:xfrm>
                <a:off x="7974150" y="2557325"/>
                <a:ext cx="90750" cy="81775"/>
              </a:xfrm>
              <a:custGeom>
                <a:avLst/>
                <a:gdLst/>
                <a:ahLst/>
                <a:cxnLst/>
                <a:rect l="l" t="t" r="r" b="b"/>
                <a:pathLst>
                  <a:path w="3630" h="3271" extrusionOk="0">
                    <a:moveTo>
                      <a:pt x="1819" y="1"/>
                    </a:moveTo>
                    <a:cubicBezTo>
                      <a:pt x="1435" y="1"/>
                      <a:pt x="1047" y="139"/>
                      <a:pt x="731" y="423"/>
                    </a:cubicBezTo>
                    <a:cubicBezTo>
                      <a:pt x="69" y="1017"/>
                      <a:pt x="1" y="2044"/>
                      <a:pt x="594" y="2729"/>
                    </a:cubicBezTo>
                    <a:cubicBezTo>
                      <a:pt x="915" y="3087"/>
                      <a:pt x="1363" y="3271"/>
                      <a:pt x="1815" y="3271"/>
                    </a:cubicBezTo>
                    <a:cubicBezTo>
                      <a:pt x="2199" y="3271"/>
                      <a:pt x="2585" y="3138"/>
                      <a:pt x="2900" y="2865"/>
                    </a:cubicBezTo>
                    <a:cubicBezTo>
                      <a:pt x="3584" y="2272"/>
                      <a:pt x="3630" y="1245"/>
                      <a:pt x="3037" y="560"/>
                    </a:cubicBezTo>
                    <a:cubicBezTo>
                      <a:pt x="2716" y="191"/>
                      <a:pt x="2270" y="1"/>
                      <a:pt x="18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63" name="Google Shape;5963;p42"/>
              <p:cNvSpPr/>
              <p:nvPr/>
            </p:nvSpPr>
            <p:spPr>
              <a:xfrm>
                <a:off x="8133375" y="2553250"/>
                <a:ext cx="91325" cy="81800"/>
              </a:xfrm>
              <a:custGeom>
                <a:avLst/>
                <a:gdLst/>
                <a:ahLst/>
                <a:cxnLst/>
                <a:rect l="l" t="t" r="r" b="b"/>
                <a:pathLst>
                  <a:path w="3653" h="3272" extrusionOk="0">
                    <a:moveTo>
                      <a:pt x="1829" y="0"/>
                    </a:moveTo>
                    <a:cubicBezTo>
                      <a:pt x="1448" y="0"/>
                      <a:pt x="1065" y="133"/>
                      <a:pt x="753" y="404"/>
                    </a:cubicBezTo>
                    <a:cubicBezTo>
                      <a:pt x="69" y="997"/>
                      <a:pt x="0" y="2047"/>
                      <a:pt x="616" y="2709"/>
                    </a:cubicBezTo>
                    <a:cubicBezTo>
                      <a:pt x="939" y="3082"/>
                      <a:pt x="1391" y="3272"/>
                      <a:pt x="1846" y="3272"/>
                    </a:cubicBezTo>
                    <a:cubicBezTo>
                      <a:pt x="2227" y="3272"/>
                      <a:pt x="2610" y="3139"/>
                      <a:pt x="2922" y="2869"/>
                    </a:cubicBezTo>
                    <a:cubicBezTo>
                      <a:pt x="3584" y="2275"/>
                      <a:pt x="3652" y="1225"/>
                      <a:pt x="3059" y="563"/>
                    </a:cubicBezTo>
                    <a:cubicBezTo>
                      <a:pt x="2735" y="190"/>
                      <a:pt x="2284" y="0"/>
                      <a:pt x="182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64" name="Google Shape;5964;p42"/>
              <p:cNvSpPr/>
              <p:nvPr/>
            </p:nvSpPr>
            <p:spPr>
              <a:xfrm>
                <a:off x="7878850" y="2353325"/>
                <a:ext cx="85625" cy="50675"/>
              </a:xfrm>
              <a:custGeom>
                <a:avLst/>
                <a:gdLst/>
                <a:ahLst/>
                <a:cxnLst/>
                <a:rect l="l" t="t" r="r" b="b"/>
                <a:pathLst>
                  <a:path w="3425" h="2027" extrusionOk="0">
                    <a:moveTo>
                      <a:pt x="115" y="1"/>
                    </a:moveTo>
                    <a:lnTo>
                      <a:pt x="115" y="1"/>
                    </a:lnTo>
                    <a:cubicBezTo>
                      <a:pt x="1" y="503"/>
                      <a:pt x="115" y="1051"/>
                      <a:pt x="480" y="1485"/>
                    </a:cubicBezTo>
                    <a:cubicBezTo>
                      <a:pt x="801" y="1843"/>
                      <a:pt x="1249" y="2027"/>
                      <a:pt x="1701" y="2027"/>
                    </a:cubicBezTo>
                    <a:cubicBezTo>
                      <a:pt x="2085" y="2027"/>
                      <a:pt x="2471" y="1894"/>
                      <a:pt x="2786" y="1621"/>
                    </a:cubicBezTo>
                    <a:cubicBezTo>
                      <a:pt x="3265" y="1211"/>
                      <a:pt x="3425" y="594"/>
                      <a:pt x="3288" y="24"/>
                    </a:cubicBezTo>
                    <a:lnTo>
                      <a:pt x="3288" y="24"/>
                    </a:lnTo>
                    <a:cubicBezTo>
                      <a:pt x="3219" y="343"/>
                      <a:pt x="3037" y="640"/>
                      <a:pt x="2786" y="868"/>
                    </a:cubicBezTo>
                    <a:cubicBezTo>
                      <a:pt x="2474" y="1139"/>
                      <a:pt x="2091" y="1272"/>
                      <a:pt x="1710" y="1272"/>
                    </a:cubicBezTo>
                    <a:cubicBezTo>
                      <a:pt x="1255" y="1272"/>
                      <a:pt x="803" y="1081"/>
                      <a:pt x="480" y="708"/>
                    </a:cubicBezTo>
                    <a:cubicBezTo>
                      <a:pt x="298" y="503"/>
                      <a:pt x="184" y="275"/>
                      <a:pt x="115" y="1"/>
                    </a:cubicBezTo>
                    <a:close/>
                  </a:path>
                </a:pathLst>
              </a:custGeom>
              <a:solidFill>
                <a:srgbClr val="CCD6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65" name="Google Shape;5965;p42"/>
              <p:cNvSpPr/>
              <p:nvPr/>
            </p:nvSpPr>
            <p:spPr>
              <a:xfrm>
                <a:off x="7864025" y="2496000"/>
                <a:ext cx="85625" cy="50525"/>
              </a:xfrm>
              <a:custGeom>
                <a:avLst/>
                <a:gdLst/>
                <a:ahLst/>
                <a:cxnLst/>
                <a:rect l="l" t="t" r="r" b="b"/>
                <a:pathLst>
                  <a:path w="3425" h="2021" extrusionOk="0">
                    <a:moveTo>
                      <a:pt x="137" y="0"/>
                    </a:moveTo>
                    <a:lnTo>
                      <a:pt x="137" y="0"/>
                    </a:lnTo>
                    <a:cubicBezTo>
                      <a:pt x="0" y="502"/>
                      <a:pt x="115" y="1050"/>
                      <a:pt x="480" y="1461"/>
                    </a:cubicBezTo>
                    <a:cubicBezTo>
                      <a:pt x="812" y="1830"/>
                      <a:pt x="1264" y="2020"/>
                      <a:pt x="1714" y="2020"/>
                    </a:cubicBezTo>
                    <a:cubicBezTo>
                      <a:pt x="2098" y="2020"/>
                      <a:pt x="2480" y="1882"/>
                      <a:pt x="2785" y="1598"/>
                    </a:cubicBezTo>
                    <a:cubicBezTo>
                      <a:pt x="3265" y="1187"/>
                      <a:pt x="3424" y="571"/>
                      <a:pt x="3310" y="23"/>
                    </a:cubicBezTo>
                    <a:lnTo>
                      <a:pt x="3310" y="23"/>
                    </a:lnTo>
                    <a:cubicBezTo>
                      <a:pt x="3219" y="320"/>
                      <a:pt x="3059" y="616"/>
                      <a:pt x="2785" y="845"/>
                    </a:cubicBezTo>
                    <a:cubicBezTo>
                      <a:pt x="2481" y="1117"/>
                      <a:pt x="2100" y="1250"/>
                      <a:pt x="1717" y="1250"/>
                    </a:cubicBezTo>
                    <a:cubicBezTo>
                      <a:pt x="1267" y="1250"/>
                      <a:pt x="813" y="1066"/>
                      <a:pt x="480" y="708"/>
                    </a:cubicBezTo>
                    <a:cubicBezTo>
                      <a:pt x="297" y="502"/>
                      <a:pt x="183" y="251"/>
                      <a:pt x="13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66" name="Google Shape;5966;p42"/>
              <p:cNvSpPr/>
              <p:nvPr/>
            </p:nvSpPr>
            <p:spPr>
              <a:xfrm>
                <a:off x="7977000" y="2588425"/>
                <a:ext cx="85625" cy="50675"/>
              </a:xfrm>
              <a:custGeom>
                <a:avLst/>
                <a:gdLst/>
                <a:ahLst/>
                <a:cxnLst/>
                <a:rect l="l" t="t" r="r" b="b"/>
                <a:pathLst>
                  <a:path w="3425" h="2027" extrusionOk="0">
                    <a:moveTo>
                      <a:pt x="115" y="1"/>
                    </a:moveTo>
                    <a:lnTo>
                      <a:pt x="115" y="1"/>
                    </a:lnTo>
                    <a:cubicBezTo>
                      <a:pt x="1" y="503"/>
                      <a:pt x="115" y="1051"/>
                      <a:pt x="480" y="1485"/>
                    </a:cubicBezTo>
                    <a:cubicBezTo>
                      <a:pt x="801" y="1843"/>
                      <a:pt x="1249" y="2027"/>
                      <a:pt x="1701" y="2027"/>
                    </a:cubicBezTo>
                    <a:cubicBezTo>
                      <a:pt x="2085" y="2027"/>
                      <a:pt x="2471" y="1894"/>
                      <a:pt x="2786" y="1621"/>
                    </a:cubicBezTo>
                    <a:cubicBezTo>
                      <a:pt x="3242" y="1211"/>
                      <a:pt x="3425" y="594"/>
                      <a:pt x="3288" y="24"/>
                    </a:cubicBezTo>
                    <a:lnTo>
                      <a:pt x="3288" y="24"/>
                    </a:lnTo>
                    <a:cubicBezTo>
                      <a:pt x="3219" y="343"/>
                      <a:pt x="3037" y="640"/>
                      <a:pt x="2786" y="868"/>
                    </a:cubicBezTo>
                    <a:cubicBezTo>
                      <a:pt x="2474" y="1139"/>
                      <a:pt x="2091" y="1272"/>
                      <a:pt x="1710" y="1272"/>
                    </a:cubicBezTo>
                    <a:cubicBezTo>
                      <a:pt x="1255" y="1272"/>
                      <a:pt x="803" y="1081"/>
                      <a:pt x="480" y="708"/>
                    </a:cubicBezTo>
                    <a:cubicBezTo>
                      <a:pt x="298" y="503"/>
                      <a:pt x="183" y="252"/>
                      <a:pt x="11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67" name="Google Shape;5967;p42"/>
              <p:cNvSpPr/>
              <p:nvPr/>
            </p:nvSpPr>
            <p:spPr>
              <a:xfrm>
                <a:off x="8136225" y="2584450"/>
                <a:ext cx="85600" cy="50600"/>
              </a:xfrm>
              <a:custGeom>
                <a:avLst/>
                <a:gdLst/>
                <a:ahLst/>
                <a:cxnLst/>
                <a:rect l="l" t="t" r="r" b="b"/>
                <a:pathLst>
                  <a:path w="3424" h="2024" extrusionOk="0">
                    <a:moveTo>
                      <a:pt x="137" y="0"/>
                    </a:moveTo>
                    <a:lnTo>
                      <a:pt x="137" y="0"/>
                    </a:lnTo>
                    <a:cubicBezTo>
                      <a:pt x="0" y="502"/>
                      <a:pt x="114" y="1050"/>
                      <a:pt x="502" y="1461"/>
                    </a:cubicBezTo>
                    <a:cubicBezTo>
                      <a:pt x="825" y="1834"/>
                      <a:pt x="1277" y="2024"/>
                      <a:pt x="1732" y="2024"/>
                    </a:cubicBezTo>
                    <a:cubicBezTo>
                      <a:pt x="2113" y="2024"/>
                      <a:pt x="2496" y="1891"/>
                      <a:pt x="2808" y="1621"/>
                    </a:cubicBezTo>
                    <a:cubicBezTo>
                      <a:pt x="3264" y="1210"/>
                      <a:pt x="3424" y="594"/>
                      <a:pt x="3310" y="23"/>
                    </a:cubicBezTo>
                    <a:lnTo>
                      <a:pt x="3310" y="23"/>
                    </a:lnTo>
                    <a:cubicBezTo>
                      <a:pt x="3219" y="342"/>
                      <a:pt x="3059" y="639"/>
                      <a:pt x="2808" y="867"/>
                    </a:cubicBezTo>
                    <a:cubicBezTo>
                      <a:pt x="2496" y="1138"/>
                      <a:pt x="2113" y="1271"/>
                      <a:pt x="1732" y="1271"/>
                    </a:cubicBezTo>
                    <a:cubicBezTo>
                      <a:pt x="1277" y="1271"/>
                      <a:pt x="825" y="1081"/>
                      <a:pt x="502" y="708"/>
                    </a:cubicBezTo>
                    <a:cubicBezTo>
                      <a:pt x="297" y="502"/>
                      <a:pt x="183" y="251"/>
                      <a:pt x="13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968" name="Google Shape;5968;p42"/>
            <p:cNvSpPr/>
            <p:nvPr/>
          </p:nvSpPr>
          <p:spPr>
            <a:xfrm>
              <a:off x="7045725" y="1903675"/>
              <a:ext cx="80500" cy="79925"/>
            </a:xfrm>
            <a:custGeom>
              <a:avLst/>
              <a:gdLst/>
              <a:ahLst/>
              <a:cxnLst/>
              <a:rect l="l" t="t" r="r" b="b"/>
              <a:pathLst>
                <a:path w="3220" h="3197" extrusionOk="0">
                  <a:moveTo>
                    <a:pt x="1599" y="1"/>
                  </a:moveTo>
                  <a:cubicBezTo>
                    <a:pt x="731" y="1"/>
                    <a:pt x="1" y="708"/>
                    <a:pt x="1" y="1598"/>
                  </a:cubicBezTo>
                  <a:cubicBezTo>
                    <a:pt x="1" y="2466"/>
                    <a:pt x="731" y="3196"/>
                    <a:pt x="1599" y="3196"/>
                  </a:cubicBezTo>
                  <a:cubicBezTo>
                    <a:pt x="2489" y="3196"/>
                    <a:pt x="3219" y="2466"/>
                    <a:pt x="3219" y="1598"/>
                  </a:cubicBezTo>
                  <a:cubicBezTo>
                    <a:pt x="3219" y="708"/>
                    <a:pt x="2489" y="1"/>
                    <a:pt x="159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69" name="Google Shape;5969;p42"/>
            <p:cNvSpPr/>
            <p:nvPr/>
          </p:nvSpPr>
          <p:spPr>
            <a:xfrm>
              <a:off x="7465150" y="3627550"/>
              <a:ext cx="79925" cy="79925"/>
            </a:xfrm>
            <a:custGeom>
              <a:avLst/>
              <a:gdLst/>
              <a:ahLst/>
              <a:cxnLst/>
              <a:rect l="l" t="t" r="r" b="b"/>
              <a:pathLst>
                <a:path w="3197" h="3197" extrusionOk="0">
                  <a:moveTo>
                    <a:pt x="1598" y="1"/>
                  </a:moveTo>
                  <a:cubicBezTo>
                    <a:pt x="731" y="1"/>
                    <a:pt x="1" y="708"/>
                    <a:pt x="1" y="1598"/>
                  </a:cubicBezTo>
                  <a:cubicBezTo>
                    <a:pt x="1" y="2466"/>
                    <a:pt x="731" y="3196"/>
                    <a:pt x="1598" y="3196"/>
                  </a:cubicBezTo>
                  <a:cubicBezTo>
                    <a:pt x="2489" y="3196"/>
                    <a:pt x="3196" y="2466"/>
                    <a:pt x="3196" y="1598"/>
                  </a:cubicBezTo>
                  <a:cubicBezTo>
                    <a:pt x="3196" y="708"/>
                    <a:pt x="2489" y="1"/>
                    <a:pt x="159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70" name="Google Shape;5970;p42"/>
            <p:cNvSpPr/>
            <p:nvPr/>
          </p:nvSpPr>
          <p:spPr>
            <a:xfrm>
              <a:off x="6368400" y="1404375"/>
              <a:ext cx="106725" cy="106725"/>
            </a:xfrm>
            <a:custGeom>
              <a:avLst/>
              <a:gdLst/>
              <a:ahLst/>
              <a:cxnLst/>
              <a:rect l="l" t="t" r="r" b="b"/>
              <a:pathLst>
                <a:path w="4269" h="4269" extrusionOk="0">
                  <a:moveTo>
                    <a:pt x="1210" y="0"/>
                  </a:moveTo>
                  <a:lnTo>
                    <a:pt x="0" y="3036"/>
                  </a:lnTo>
                  <a:lnTo>
                    <a:pt x="3036" y="4269"/>
                  </a:lnTo>
                  <a:lnTo>
                    <a:pt x="4269" y="1233"/>
                  </a:lnTo>
                  <a:lnTo>
                    <a:pt x="121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71" name="Google Shape;5971;p42"/>
            <p:cNvSpPr/>
            <p:nvPr/>
          </p:nvSpPr>
          <p:spPr>
            <a:xfrm>
              <a:off x="7529625" y="2557050"/>
              <a:ext cx="103325" cy="103300"/>
            </a:xfrm>
            <a:custGeom>
              <a:avLst/>
              <a:gdLst/>
              <a:ahLst/>
              <a:cxnLst/>
              <a:rect l="l" t="t" r="r" b="b"/>
              <a:pathLst>
                <a:path w="4133" h="4132" extrusionOk="0">
                  <a:moveTo>
                    <a:pt x="3128" y="1"/>
                  </a:moveTo>
                  <a:lnTo>
                    <a:pt x="1" y="1005"/>
                  </a:lnTo>
                  <a:lnTo>
                    <a:pt x="1005" y="4132"/>
                  </a:lnTo>
                  <a:lnTo>
                    <a:pt x="4132" y="3128"/>
                  </a:lnTo>
                  <a:lnTo>
                    <a:pt x="312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72" name="Google Shape;5972;p42"/>
            <p:cNvSpPr/>
            <p:nvPr/>
          </p:nvSpPr>
          <p:spPr>
            <a:xfrm>
              <a:off x="8010100" y="1495675"/>
              <a:ext cx="87900" cy="86750"/>
            </a:xfrm>
            <a:custGeom>
              <a:avLst/>
              <a:gdLst/>
              <a:ahLst/>
              <a:cxnLst/>
              <a:rect l="l" t="t" r="r" b="b"/>
              <a:pathLst>
                <a:path w="3516" h="3470" extrusionOk="0">
                  <a:moveTo>
                    <a:pt x="3516" y="1"/>
                  </a:moveTo>
                  <a:lnTo>
                    <a:pt x="1" y="1119"/>
                  </a:lnTo>
                  <a:lnTo>
                    <a:pt x="2283" y="3470"/>
                  </a:lnTo>
                  <a:lnTo>
                    <a:pt x="351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73" name="Google Shape;5973;p42"/>
            <p:cNvSpPr/>
            <p:nvPr/>
          </p:nvSpPr>
          <p:spPr>
            <a:xfrm>
              <a:off x="8387875" y="2809275"/>
              <a:ext cx="85600" cy="87900"/>
            </a:xfrm>
            <a:custGeom>
              <a:avLst/>
              <a:gdLst/>
              <a:ahLst/>
              <a:cxnLst/>
              <a:rect l="l" t="t" r="r" b="b"/>
              <a:pathLst>
                <a:path w="3424" h="3516" extrusionOk="0">
                  <a:moveTo>
                    <a:pt x="0" y="0"/>
                  </a:moveTo>
                  <a:lnTo>
                    <a:pt x="1027" y="3515"/>
                  </a:lnTo>
                  <a:lnTo>
                    <a:pt x="3424" y="13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74" name="Google Shape;5974;p42"/>
            <p:cNvSpPr/>
            <p:nvPr/>
          </p:nvSpPr>
          <p:spPr>
            <a:xfrm>
              <a:off x="7478850" y="4393350"/>
              <a:ext cx="89600" cy="82750"/>
            </a:xfrm>
            <a:custGeom>
              <a:avLst/>
              <a:gdLst/>
              <a:ahLst/>
              <a:cxnLst/>
              <a:rect l="l" t="t" r="r" b="b"/>
              <a:pathLst>
                <a:path w="3584" h="3310" extrusionOk="0">
                  <a:moveTo>
                    <a:pt x="3584" y="0"/>
                  </a:moveTo>
                  <a:lnTo>
                    <a:pt x="0" y="708"/>
                  </a:lnTo>
                  <a:lnTo>
                    <a:pt x="2009" y="3310"/>
                  </a:lnTo>
                  <a:lnTo>
                    <a:pt x="358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75" name="Google Shape;5975;p42"/>
            <p:cNvSpPr/>
            <p:nvPr/>
          </p:nvSpPr>
          <p:spPr>
            <a:xfrm>
              <a:off x="6919625" y="3662925"/>
              <a:ext cx="18850" cy="3450"/>
            </a:xfrm>
            <a:custGeom>
              <a:avLst/>
              <a:gdLst/>
              <a:ahLst/>
              <a:cxnLst/>
              <a:rect l="l" t="t" r="r" b="b"/>
              <a:pathLst>
                <a:path w="754" h="138" fill="none" extrusionOk="0">
                  <a:moveTo>
                    <a:pt x="1" y="138"/>
                  </a:moveTo>
                  <a:cubicBezTo>
                    <a:pt x="229" y="92"/>
                    <a:pt x="480" y="24"/>
                    <a:pt x="754" y="1"/>
                  </a:cubicBezTo>
                </a:path>
              </a:pathLst>
            </a:custGeom>
            <a:solidFill>
              <a:schemeClr val="accent3"/>
            </a:solidFill>
            <a:ln w="970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76" name="Google Shape;5976;p42"/>
            <p:cNvSpPr/>
            <p:nvPr/>
          </p:nvSpPr>
          <p:spPr>
            <a:xfrm>
              <a:off x="6960725" y="3641250"/>
              <a:ext cx="110150" cy="106150"/>
            </a:xfrm>
            <a:custGeom>
              <a:avLst/>
              <a:gdLst/>
              <a:ahLst/>
              <a:cxnLst/>
              <a:rect l="l" t="t" r="r" b="b"/>
              <a:pathLst>
                <a:path w="4406" h="4246" fill="none" extrusionOk="0">
                  <a:moveTo>
                    <a:pt x="0" y="754"/>
                  </a:moveTo>
                  <a:cubicBezTo>
                    <a:pt x="845" y="708"/>
                    <a:pt x="1735" y="822"/>
                    <a:pt x="2420" y="1233"/>
                  </a:cubicBezTo>
                  <a:cubicBezTo>
                    <a:pt x="4405" y="2443"/>
                    <a:pt x="2808" y="4246"/>
                    <a:pt x="1643" y="3196"/>
                  </a:cubicBezTo>
                  <a:cubicBezTo>
                    <a:pt x="662" y="2306"/>
                    <a:pt x="2123" y="525"/>
                    <a:pt x="4360" y="1"/>
                  </a:cubicBezTo>
                </a:path>
              </a:pathLst>
            </a:custGeom>
            <a:solidFill>
              <a:schemeClr val="accent3"/>
            </a:solidFill>
            <a:ln w="970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77" name="Google Shape;5977;p42"/>
            <p:cNvSpPr/>
            <p:nvPr/>
          </p:nvSpPr>
          <p:spPr>
            <a:xfrm>
              <a:off x="7080550" y="3637250"/>
              <a:ext cx="19425" cy="1750"/>
            </a:xfrm>
            <a:custGeom>
              <a:avLst/>
              <a:gdLst/>
              <a:ahLst/>
              <a:cxnLst/>
              <a:rect l="l" t="t" r="r" b="b"/>
              <a:pathLst>
                <a:path w="777" h="70" fill="none" extrusionOk="0">
                  <a:moveTo>
                    <a:pt x="0" y="69"/>
                  </a:moveTo>
                  <a:cubicBezTo>
                    <a:pt x="251" y="24"/>
                    <a:pt x="502" y="1"/>
                    <a:pt x="776" y="1"/>
                  </a:cubicBezTo>
                </a:path>
              </a:pathLst>
            </a:custGeom>
            <a:solidFill>
              <a:schemeClr val="accent3"/>
            </a:solidFill>
            <a:ln w="970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78" name="Google Shape;5978;p42"/>
            <p:cNvSpPr/>
            <p:nvPr/>
          </p:nvSpPr>
          <p:spPr>
            <a:xfrm>
              <a:off x="5459950" y="1569850"/>
              <a:ext cx="13725" cy="14875"/>
            </a:xfrm>
            <a:custGeom>
              <a:avLst/>
              <a:gdLst/>
              <a:ahLst/>
              <a:cxnLst/>
              <a:rect l="l" t="t" r="r" b="b"/>
              <a:pathLst>
                <a:path w="549" h="595" fill="none" extrusionOk="0">
                  <a:moveTo>
                    <a:pt x="548" y="1"/>
                  </a:moveTo>
                  <a:cubicBezTo>
                    <a:pt x="366" y="206"/>
                    <a:pt x="206" y="389"/>
                    <a:pt x="0" y="594"/>
                  </a:cubicBezTo>
                </a:path>
              </a:pathLst>
            </a:custGeom>
            <a:solidFill>
              <a:schemeClr val="accent2"/>
            </a:solidFill>
            <a:ln w="97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79" name="Google Shape;5979;p42"/>
            <p:cNvSpPr/>
            <p:nvPr/>
          </p:nvSpPr>
          <p:spPr>
            <a:xfrm>
              <a:off x="5329275" y="1568725"/>
              <a:ext cx="114150" cy="110150"/>
            </a:xfrm>
            <a:custGeom>
              <a:avLst/>
              <a:gdLst/>
              <a:ahLst/>
              <a:cxnLst/>
              <a:rect l="l" t="t" r="r" b="b"/>
              <a:pathLst>
                <a:path w="4566" h="4406" fill="none" extrusionOk="0">
                  <a:moveTo>
                    <a:pt x="4566" y="1233"/>
                  </a:moveTo>
                  <a:cubicBezTo>
                    <a:pt x="3904" y="1781"/>
                    <a:pt x="3150" y="2191"/>
                    <a:pt x="2329" y="2260"/>
                  </a:cubicBezTo>
                  <a:cubicBezTo>
                    <a:pt x="0" y="2442"/>
                    <a:pt x="183" y="0"/>
                    <a:pt x="1758" y="183"/>
                  </a:cubicBezTo>
                  <a:cubicBezTo>
                    <a:pt x="3105" y="343"/>
                    <a:pt x="2991" y="2671"/>
                    <a:pt x="1530" y="4405"/>
                  </a:cubicBezTo>
                </a:path>
              </a:pathLst>
            </a:custGeom>
            <a:solidFill>
              <a:schemeClr val="accent2"/>
            </a:solidFill>
            <a:ln w="97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80" name="Google Shape;5980;p42"/>
            <p:cNvSpPr/>
            <p:nvPr/>
          </p:nvSpPr>
          <p:spPr>
            <a:xfrm>
              <a:off x="5345250" y="1687400"/>
              <a:ext cx="14875" cy="13150"/>
            </a:xfrm>
            <a:custGeom>
              <a:avLst/>
              <a:gdLst/>
              <a:ahLst/>
              <a:cxnLst/>
              <a:rect l="l" t="t" r="r" b="b"/>
              <a:pathLst>
                <a:path w="595" h="526" fill="none" extrusionOk="0">
                  <a:moveTo>
                    <a:pt x="594" y="1"/>
                  </a:moveTo>
                  <a:cubicBezTo>
                    <a:pt x="411" y="183"/>
                    <a:pt x="206" y="366"/>
                    <a:pt x="1" y="526"/>
                  </a:cubicBezTo>
                </a:path>
              </a:pathLst>
            </a:custGeom>
            <a:solidFill>
              <a:schemeClr val="accent2"/>
            </a:solidFill>
            <a:ln w="97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81" name="Google Shape;5981;p42"/>
            <p:cNvSpPr/>
            <p:nvPr/>
          </p:nvSpPr>
          <p:spPr>
            <a:xfrm>
              <a:off x="8238925" y="3013550"/>
              <a:ext cx="17150" cy="10300"/>
            </a:xfrm>
            <a:custGeom>
              <a:avLst/>
              <a:gdLst/>
              <a:ahLst/>
              <a:cxnLst/>
              <a:rect l="l" t="t" r="r" b="b"/>
              <a:pathLst>
                <a:path w="686" h="412" fill="none" extrusionOk="0">
                  <a:moveTo>
                    <a:pt x="685" y="412"/>
                  </a:moveTo>
                  <a:cubicBezTo>
                    <a:pt x="457" y="297"/>
                    <a:pt x="229" y="160"/>
                    <a:pt x="1" y="1"/>
                  </a:cubicBezTo>
                </a:path>
              </a:pathLst>
            </a:custGeom>
            <a:solidFill>
              <a:schemeClr val="dk2"/>
            </a:solidFill>
            <a:ln w="97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82" name="Google Shape;5982;p42"/>
            <p:cNvSpPr/>
            <p:nvPr/>
          </p:nvSpPr>
          <p:spPr>
            <a:xfrm>
              <a:off x="8128800" y="2886875"/>
              <a:ext cx="107300" cy="113575"/>
            </a:xfrm>
            <a:custGeom>
              <a:avLst/>
              <a:gdLst/>
              <a:ahLst/>
              <a:cxnLst/>
              <a:rect l="l" t="t" r="r" b="b"/>
              <a:pathLst>
                <a:path w="4292" h="4543" fill="none" extrusionOk="0">
                  <a:moveTo>
                    <a:pt x="3698" y="4543"/>
                  </a:moveTo>
                  <a:cubicBezTo>
                    <a:pt x="3036" y="3995"/>
                    <a:pt x="2466" y="3310"/>
                    <a:pt x="2260" y="2534"/>
                  </a:cubicBezTo>
                  <a:cubicBezTo>
                    <a:pt x="1644" y="274"/>
                    <a:pt x="4063" y="1"/>
                    <a:pt x="4177" y="1575"/>
                  </a:cubicBezTo>
                  <a:cubicBezTo>
                    <a:pt x="4292" y="2922"/>
                    <a:pt x="2009" y="3265"/>
                    <a:pt x="0" y="2169"/>
                  </a:cubicBezTo>
                </a:path>
              </a:pathLst>
            </a:custGeom>
            <a:solidFill>
              <a:schemeClr val="dk2"/>
            </a:solidFill>
            <a:ln w="97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83" name="Google Shape;5983;p42"/>
            <p:cNvSpPr/>
            <p:nvPr/>
          </p:nvSpPr>
          <p:spPr>
            <a:xfrm>
              <a:off x="8103700" y="2923400"/>
              <a:ext cx="15425" cy="12000"/>
            </a:xfrm>
            <a:custGeom>
              <a:avLst/>
              <a:gdLst/>
              <a:ahLst/>
              <a:cxnLst/>
              <a:rect l="l" t="t" r="r" b="b"/>
              <a:pathLst>
                <a:path w="617" h="480" fill="none" extrusionOk="0">
                  <a:moveTo>
                    <a:pt x="616" y="480"/>
                  </a:moveTo>
                  <a:cubicBezTo>
                    <a:pt x="388" y="343"/>
                    <a:pt x="183" y="183"/>
                    <a:pt x="0" y="0"/>
                  </a:cubicBezTo>
                </a:path>
              </a:pathLst>
            </a:custGeom>
            <a:solidFill>
              <a:schemeClr val="dk2"/>
            </a:solidFill>
            <a:ln w="97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84" name="Google Shape;5984;p42"/>
            <p:cNvSpPr/>
            <p:nvPr/>
          </p:nvSpPr>
          <p:spPr>
            <a:xfrm>
              <a:off x="7182700" y="1553875"/>
              <a:ext cx="17700" cy="9150"/>
            </a:xfrm>
            <a:custGeom>
              <a:avLst/>
              <a:gdLst/>
              <a:ahLst/>
              <a:cxnLst/>
              <a:rect l="l" t="t" r="r" b="b"/>
              <a:pathLst>
                <a:path w="708" h="366" fill="none" extrusionOk="0">
                  <a:moveTo>
                    <a:pt x="0" y="366"/>
                  </a:moveTo>
                  <a:cubicBezTo>
                    <a:pt x="205" y="252"/>
                    <a:pt x="457" y="115"/>
                    <a:pt x="708" y="1"/>
                  </a:cubicBezTo>
                </a:path>
              </a:pathLst>
            </a:custGeom>
            <a:solidFill>
              <a:schemeClr val="accent5"/>
            </a:solidFill>
            <a:ln w="9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85" name="Google Shape;5985;p42"/>
            <p:cNvSpPr/>
            <p:nvPr/>
          </p:nvSpPr>
          <p:spPr>
            <a:xfrm>
              <a:off x="7220925" y="1497375"/>
              <a:ext cx="117575" cy="114725"/>
            </a:xfrm>
            <a:custGeom>
              <a:avLst/>
              <a:gdLst/>
              <a:ahLst/>
              <a:cxnLst/>
              <a:rect l="l" t="t" r="r" b="b"/>
              <a:pathLst>
                <a:path w="4703" h="4589" fill="none" extrusionOk="0">
                  <a:moveTo>
                    <a:pt x="0" y="1918"/>
                  </a:moveTo>
                  <a:cubicBezTo>
                    <a:pt x="799" y="1644"/>
                    <a:pt x="1667" y="1507"/>
                    <a:pt x="2443" y="1736"/>
                  </a:cubicBezTo>
                  <a:cubicBezTo>
                    <a:pt x="4702" y="2398"/>
                    <a:pt x="3675" y="4589"/>
                    <a:pt x="2260" y="3881"/>
                  </a:cubicBezTo>
                  <a:cubicBezTo>
                    <a:pt x="1073" y="3265"/>
                    <a:pt x="1963" y="1142"/>
                    <a:pt x="3949" y="1"/>
                  </a:cubicBezTo>
                </a:path>
              </a:pathLst>
            </a:custGeom>
            <a:solidFill>
              <a:schemeClr val="accent5"/>
            </a:solidFill>
            <a:ln w="9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86" name="Google Shape;5986;p42"/>
            <p:cNvSpPr/>
            <p:nvPr/>
          </p:nvSpPr>
          <p:spPr>
            <a:xfrm>
              <a:off x="7329350" y="1485400"/>
              <a:ext cx="18850" cy="6875"/>
            </a:xfrm>
            <a:custGeom>
              <a:avLst/>
              <a:gdLst/>
              <a:ahLst/>
              <a:cxnLst/>
              <a:rect l="l" t="t" r="r" b="b"/>
              <a:pathLst>
                <a:path w="754" h="275" fill="none" extrusionOk="0">
                  <a:moveTo>
                    <a:pt x="0" y="275"/>
                  </a:moveTo>
                  <a:cubicBezTo>
                    <a:pt x="251" y="160"/>
                    <a:pt x="480" y="69"/>
                    <a:pt x="753" y="1"/>
                  </a:cubicBezTo>
                </a:path>
              </a:pathLst>
            </a:custGeom>
            <a:solidFill>
              <a:schemeClr val="accent5"/>
            </a:solidFill>
            <a:ln w="9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5987" name="Google Shape;5987;p42"/>
            <p:cNvGrpSpPr/>
            <p:nvPr/>
          </p:nvGrpSpPr>
          <p:grpSpPr>
            <a:xfrm>
              <a:off x="5208300" y="2031000"/>
              <a:ext cx="1903650" cy="2548400"/>
              <a:chOff x="5208300" y="2031000"/>
              <a:chExt cx="1903650" cy="2548400"/>
            </a:xfrm>
          </p:grpSpPr>
          <p:sp>
            <p:nvSpPr>
              <p:cNvPr id="5988" name="Google Shape;5988;p42"/>
              <p:cNvSpPr/>
              <p:nvPr/>
            </p:nvSpPr>
            <p:spPr>
              <a:xfrm>
                <a:off x="5345825" y="3499175"/>
                <a:ext cx="1627475" cy="1080225"/>
              </a:xfrm>
              <a:custGeom>
                <a:avLst/>
                <a:gdLst/>
                <a:ahLst/>
                <a:cxnLst/>
                <a:rect l="l" t="t" r="r" b="b"/>
                <a:pathLst>
                  <a:path w="65099" h="43209" extrusionOk="0">
                    <a:moveTo>
                      <a:pt x="23876" y="0"/>
                    </a:moveTo>
                    <a:cubicBezTo>
                      <a:pt x="23876" y="0"/>
                      <a:pt x="7396" y="639"/>
                      <a:pt x="0" y="19561"/>
                    </a:cubicBezTo>
                    <a:lnTo>
                      <a:pt x="8332" y="24628"/>
                    </a:lnTo>
                    <a:lnTo>
                      <a:pt x="8332" y="43208"/>
                    </a:lnTo>
                    <a:lnTo>
                      <a:pt x="56767" y="43208"/>
                    </a:lnTo>
                    <a:lnTo>
                      <a:pt x="56767" y="24628"/>
                    </a:lnTo>
                    <a:lnTo>
                      <a:pt x="65098" y="19561"/>
                    </a:lnTo>
                    <a:cubicBezTo>
                      <a:pt x="57703" y="639"/>
                      <a:pt x="41223" y="0"/>
                      <a:pt x="412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89" name="Google Shape;5989;p42"/>
              <p:cNvSpPr/>
              <p:nvPr/>
            </p:nvSpPr>
            <p:spPr>
              <a:xfrm>
                <a:off x="5554100" y="4151975"/>
                <a:ext cx="1210900" cy="22275"/>
              </a:xfrm>
              <a:custGeom>
                <a:avLst/>
                <a:gdLst/>
                <a:ahLst/>
                <a:cxnLst/>
                <a:rect l="l" t="t" r="r" b="b"/>
                <a:pathLst>
                  <a:path w="48436" h="891" extrusionOk="0">
                    <a:moveTo>
                      <a:pt x="1" y="0"/>
                    </a:moveTo>
                    <a:lnTo>
                      <a:pt x="1" y="890"/>
                    </a:lnTo>
                    <a:lnTo>
                      <a:pt x="48436" y="890"/>
                    </a:lnTo>
                    <a:lnTo>
                      <a:pt x="4843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90" name="Google Shape;5990;p42"/>
              <p:cNvSpPr/>
              <p:nvPr/>
            </p:nvSpPr>
            <p:spPr>
              <a:xfrm>
                <a:off x="5554100" y="4252975"/>
                <a:ext cx="1210900" cy="22850"/>
              </a:xfrm>
              <a:custGeom>
                <a:avLst/>
                <a:gdLst/>
                <a:ahLst/>
                <a:cxnLst/>
                <a:rect l="l" t="t" r="r" b="b"/>
                <a:pathLst>
                  <a:path w="48436" h="914" extrusionOk="0">
                    <a:moveTo>
                      <a:pt x="1" y="0"/>
                    </a:moveTo>
                    <a:lnTo>
                      <a:pt x="1" y="913"/>
                    </a:lnTo>
                    <a:lnTo>
                      <a:pt x="48436" y="913"/>
                    </a:lnTo>
                    <a:lnTo>
                      <a:pt x="4843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91" name="Google Shape;5991;p42"/>
              <p:cNvSpPr/>
              <p:nvPr/>
            </p:nvSpPr>
            <p:spPr>
              <a:xfrm>
                <a:off x="5554100" y="4557125"/>
                <a:ext cx="1210900" cy="22275"/>
              </a:xfrm>
              <a:custGeom>
                <a:avLst/>
                <a:gdLst/>
                <a:ahLst/>
                <a:cxnLst/>
                <a:rect l="l" t="t" r="r" b="b"/>
                <a:pathLst>
                  <a:path w="48436" h="891" extrusionOk="0">
                    <a:moveTo>
                      <a:pt x="1" y="0"/>
                    </a:moveTo>
                    <a:lnTo>
                      <a:pt x="1" y="890"/>
                    </a:lnTo>
                    <a:lnTo>
                      <a:pt x="48436" y="890"/>
                    </a:lnTo>
                    <a:lnTo>
                      <a:pt x="4843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92" name="Google Shape;5992;p42"/>
              <p:cNvSpPr/>
              <p:nvPr/>
            </p:nvSpPr>
            <p:spPr>
              <a:xfrm>
                <a:off x="5554100" y="4354550"/>
                <a:ext cx="1210900" cy="22275"/>
              </a:xfrm>
              <a:custGeom>
                <a:avLst/>
                <a:gdLst/>
                <a:ahLst/>
                <a:cxnLst/>
                <a:rect l="l" t="t" r="r" b="b"/>
                <a:pathLst>
                  <a:path w="48436" h="891" extrusionOk="0">
                    <a:moveTo>
                      <a:pt x="1" y="0"/>
                    </a:moveTo>
                    <a:lnTo>
                      <a:pt x="1" y="890"/>
                    </a:lnTo>
                    <a:lnTo>
                      <a:pt x="48436" y="890"/>
                    </a:lnTo>
                    <a:lnTo>
                      <a:pt x="4843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93" name="Google Shape;5993;p42"/>
              <p:cNvSpPr/>
              <p:nvPr/>
            </p:nvSpPr>
            <p:spPr>
              <a:xfrm>
                <a:off x="5447975" y="4050400"/>
                <a:ext cx="1423175" cy="22275"/>
              </a:xfrm>
              <a:custGeom>
                <a:avLst/>
                <a:gdLst/>
                <a:ahLst/>
                <a:cxnLst/>
                <a:rect l="l" t="t" r="r" b="b"/>
                <a:pathLst>
                  <a:path w="56927" h="891" extrusionOk="0">
                    <a:moveTo>
                      <a:pt x="0" y="0"/>
                    </a:moveTo>
                    <a:lnTo>
                      <a:pt x="1484" y="890"/>
                    </a:lnTo>
                    <a:lnTo>
                      <a:pt x="55443" y="890"/>
                    </a:lnTo>
                    <a:lnTo>
                      <a:pt x="5692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94" name="Google Shape;5994;p42"/>
              <p:cNvSpPr/>
              <p:nvPr/>
            </p:nvSpPr>
            <p:spPr>
              <a:xfrm>
                <a:off x="5554100" y="4456100"/>
                <a:ext cx="1210900" cy="22300"/>
              </a:xfrm>
              <a:custGeom>
                <a:avLst/>
                <a:gdLst/>
                <a:ahLst/>
                <a:cxnLst/>
                <a:rect l="l" t="t" r="r" b="b"/>
                <a:pathLst>
                  <a:path w="48436" h="892" extrusionOk="0">
                    <a:moveTo>
                      <a:pt x="1" y="1"/>
                    </a:moveTo>
                    <a:lnTo>
                      <a:pt x="1" y="891"/>
                    </a:lnTo>
                    <a:lnTo>
                      <a:pt x="48436" y="891"/>
                    </a:lnTo>
                    <a:lnTo>
                      <a:pt x="48436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95" name="Google Shape;5995;p42"/>
              <p:cNvSpPr/>
              <p:nvPr/>
            </p:nvSpPr>
            <p:spPr>
              <a:xfrm>
                <a:off x="5714450" y="3543675"/>
                <a:ext cx="890225" cy="22275"/>
              </a:xfrm>
              <a:custGeom>
                <a:avLst/>
                <a:gdLst/>
                <a:ahLst/>
                <a:cxnLst/>
                <a:rect l="l" t="t" r="r" b="b"/>
                <a:pathLst>
                  <a:path w="35609" h="891" extrusionOk="0">
                    <a:moveTo>
                      <a:pt x="1986" y="0"/>
                    </a:moveTo>
                    <a:cubicBezTo>
                      <a:pt x="1347" y="251"/>
                      <a:pt x="685" y="548"/>
                      <a:pt x="1" y="891"/>
                    </a:cubicBezTo>
                    <a:lnTo>
                      <a:pt x="35608" y="891"/>
                    </a:lnTo>
                    <a:cubicBezTo>
                      <a:pt x="34923" y="548"/>
                      <a:pt x="34261" y="251"/>
                      <a:pt x="3362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96" name="Google Shape;5996;p42"/>
              <p:cNvSpPr/>
              <p:nvPr/>
            </p:nvSpPr>
            <p:spPr>
              <a:xfrm>
                <a:off x="5563800" y="3644675"/>
                <a:ext cx="1191500" cy="22850"/>
              </a:xfrm>
              <a:custGeom>
                <a:avLst/>
                <a:gdLst/>
                <a:ahLst/>
                <a:cxnLst/>
                <a:rect l="l" t="t" r="r" b="b"/>
                <a:pathLst>
                  <a:path w="47660" h="914" extrusionOk="0">
                    <a:moveTo>
                      <a:pt x="1073" y="0"/>
                    </a:moveTo>
                    <a:cubicBezTo>
                      <a:pt x="708" y="297"/>
                      <a:pt x="366" y="594"/>
                      <a:pt x="1" y="913"/>
                    </a:cubicBezTo>
                    <a:lnTo>
                      <a:pt x="47660" y="913"/>
                    </a:lnTo>
                    <a:cubicBezTo>
                      <a:pt x="47295" y="594"/>
                      <a:pt x="46952" y="297"/>
                      <a:pt x="46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97" name="Google Shape;5997;p42"/>
              <p:cNvSpPr/>
              <p:nvPr/>
            </p:nvSpPr>
            <p:spPr>
              <a:xfrm>
                <a:off x="5353250" y="3948825"/>
                <a:ext cx="1612625" cy="22850"/>
              </a:xfrm>
              <a:custGeom>
                <a:avLst/>
                <a:gdLst/>
                <a:ahLst/>
                <a:cxnLst/>
                <a:rect l="l" t="t" r="r" b="b"/>
                <a:pathLst>
                  <a:path w="64505" h="914" extrusionOk="0">
                    <a:moveTo>
                      <a:pt x="365" y="0"/>
                    </a:moveTo>
                    <a:cubicBezTo>
                      <a:pt x="228" y="297"/>
                      <a:pt x="114" y="594"/>
                      <a:pt x="0" y="913"/>
                    </a:cubicBezTo>
                    <a:lnTo>
                      <a:pt x="64504" y="913"/>
                    </a:lnTo>
                    <a:cubicBezTo>
                      <a:pt x="64390" y="594"/>
                      <a:pt x="64276" y="297"/>
                      <a:pt x="6413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98" name="Google Shape;5998;p42"/>
              <p:cNvSpPr/>
              <p:nvPr/>
            </p:nvSpPr>
            <p:spPr>
              <a:xfrm>
                <a:off x="5401750" y="3847825"/>
                <a:ext cx="1515625" cy="22275"/>
              </a:xfrm>
              <a:custGeom>
                <a:avLst/>
                <a:gdLst/>
                <a:ahLst/>
                <a:cxnLst/>
                <a:rect l="l" t="t" r="r" b="b"/>
                <a:pathLst>
                  <a:path w="60625" h="891" extrusionOk="0">
                    <a:moveTo>
                      <a:pt x="525" y="0"/>
                    </a:moveTo>
                    <a:cubicBezTo>
                      <a:pt x="343" y="297"/>
                      <a:pt x="183" y="594"/>
                      <a:pt x="0" y="890"/>
                    </a:cubicBezTo>
                    <a:lnTo>
                      <a:pt x="60624" y="890"/>
                    </a:lnTo>
                    <a:cubicBezTo>
                      <a:pt x="60442" y="594"/>
                      <a:pt x="60282" y="297"/>
                      <a:pt x="6009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99" name="Google Shape;5999;p42"/>
              <p:cNvSpPr/>
              <p:nvPr/>
            </p:nvSpPr>
            <p:spPr>
              <a:xfrm>
                <a:off x="5468500" y="3746250"/>
                <a:ext cx="1382100" cy="22275"/>
              </a:xfrm>
              <a:custGeom>
                <a:avLst/>
                <a:gdLst/>
                <a:ahLst/>
                <a:cxnLst/>
                <a:rect l="l" t="t" r="r" b="b"/>
                <a:pathLst>
                  <a:path w="55284" h="891" extrusionOk="0">
                    <a:moveTo>
                      <a:pt x="731" y="0"/>
                    </a:moveTo>
                    <a:cubicBezTo>
                      <a:pt x="503" y="297"/>
                      <a:pt x="252" y="594"/>
                      <a:pt x="1" y="891"/>
                    </a:cubicBezTo>
                    <a:lnTo>
                      <a:pt x="55284" y="891"/>
                    </a:lnTo>
                    <a:cubicBezTo>
                      <a:pt x="55033" y="594"/>
                      <a:pt x="54782" y="297"/>
                      <a:pt x="5455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00" name="Google Shape;6000;p42"/>
              <p:cNvSpPr/>
              <p:nvPr/>
            </p:nvSpPr>
            <p:spPr>
              <a:xfrm>
                <a:off x="5542125" y="3568775"/>
                <a:ext cx="1232575" cy="980950"/>
              </a:xfrm>
              <a:custGeom>
                <a:avLst/>
                <a:gdLst/>
                <a:ahLst/>
                <a:cxnLst/>
                <a:rect l="l" t="t" r="r" b="b"/>
                <a:pathLst>
                  <a:path w="49303" h="39238" extrusionOk="0">
                    <a:moveTo>
                      <a:pt x="42706" y="1"/>
                    </a:moveTo>
                    <a:cubicBezTo>
                      <a:pt x="34170" y="2991"/>
                      <a:pt x="28715" y="8104"/>
                      <a:pt x="28715" y="8104"/>
                    </a:cubicBezTo>
                    <a:cubicBezTo>
                      <a:pt x="27254" y="7571"/>
                      <a:pt x="25861" y="7394"/>
                      <a:pt x="24654" y="7394"/>
                    </a:cubicBezTo>
                    <a:cubicBezTo>
                      <a:pt x="22240" y="7394"/>
                      <a:pt x="20566" y="8104"/>
                      <a:pt x="20566" y="8104"/>
                    </a:cubicBezTo>
                    <a:cubicBezTo>
                      <a:pt x="20566" y="8104"/>
                      <a:pt x="15156" y="3014"/>
                      <a:pt x="6642" y="24"/>
                    </a:cubicBezTo>
                    <a:cubicBezTo>
                      <a:pt x="4497" y="1119"/>
                      <a:pt x="2214" y="2626"/>
                      <a:pt x="0" y="4726"/>
                    </a:cubicBezTo>
                    <a:lnTo>
                      <a:pt x="4839" y="24583"/>
                    </a:lnTo>
                    <a:lnTo>
                      <a:pt x="6574" y="25542"/>
                    </a:lnTo>
                    <a:cubicBezTo>
                      <a:pt x="6186" y="26295"/>
                      <a:pt x="5798" y="27300"/>
                      <a:pt x="5684" y="28121"/>
                    </a:cubicBezTo>
                    <a:cubicBezTo>
                      <a:pt x="5684" y="28121"/>
                      <a:pt x="4223" y="28555"/>
                      <a:pt x="480" y="29559"/>
                    </a:cubicBezTo>
                    <a:lnTo>
                      <a:pt x="480" y="39237"/>
                    </a:lnTo>
                    <a:cubicBezTo>
                      <a:pt x="3059" y="38073"/>
                      <a:pt x="6003" y="36247"/>
                      <a:pt x="9313" y="33554"/>
                    </a:cubicBezTo>
                    <a:cubicBezTo>
                      <a:pt x="9313" y="33554"/>
                      <a:pt x="10101" y="33721"/>
                      <a:pt x="10776" y="33721"/>
                    </a:cubicBezTo>
                    <a:cubicBezTo>
                      <a:pt x="10929" y="33721"/>
                      <a:pt x="11077" y="33712"/>
                      <a:pt x="11208" y="33691"/>
                    </a:cubicBezTo>
                    <a:cubicBezTo>
                      <a:pt x="13559" y="33303"/>
                      <a:pt x="16047" y="32047"/>
                      <a:pt x="16708" y="31751"/>
                    </a:cubicBezTo>
                    <a:cubicBezTo>
                      <a:pt x="16891" y="31659"/>
                      <a:pt x="17051" y="31545"/>
                      <a:pt x="17188" y="31431"/>
                    </a:cubicBezTo>
                    <a:lnTo>
                      <a:pt x="20566" y="33303"/>
                    </a:lnTo>
                    <a:cubicBezTo>
                      <a:pt x="20566" y="33303"/>
                      <a:pt x="22148" y="32542"/>
                      <a:pt x="24563" y="32542"/>
                    </a:cubicBezTo>
                    <a:cubicBezTo>
                      <a:pt x="25770" y="32542"/>
                      <a:pt x="27185" y="32732"/>
                      <a:pt x="28715" y="33303"/>
                    </a:cubicBezTo>
                    <a:lnTo>
                      <a:pt x="32161" y="31408"/>
                    </a:lnTo>
                    <a:cubicBezTo>
                      <a:pt x="32298" y="31522"/>
                      <a:pt x="32481" y="31659"/>
                      <a:pt x="32686" y="31751"/>
                    </a:cubicBezTo>
                    <a:cubicBezTo>
                      <a:pt x="33348" y="32047"/>
                      <a:pt x="35813" y="33303"/>
                      <a:pt x="38164" y="33691"/>
                    </a:cubicBezTo>
                    <a:cubicBezTo>
                      <a:pt x="38299" y="33712"/>
                      <a:pt x="38450" y="33721"/>
                      <a:pt x="38607" y="33721"/>
                    </a:cubicBezTo>
                    <a:cubicBezTo>
                      <a:pt x="39294" y="33721"/>
                      <a:pt x="40082" y="33554"/>
                      <a:pt x="40082" y="33554"/>
                    </a:cubicBezTo>
                    <a:cubicBezTo>
                      <a:pt x="43391" y="36247"/>
                      <a:pt x="46336" y="38073"/>
                      <a:pt x="48915" y="39237"/>
                    </a:cubicBezTo>
                    <a:lnTo>
                      <a:pt x="48915" y="29559"/>
                    </a:lnTo>
                    <a:cubicBezTo>
                      <a:pt x="45149" y="28555"/>
                      <a:pt x="43688" y="28121"/>
                      <a:pt x="43688" y="28121"/>
                    </a:cubicBezTo>
                    <a:cubicBezTo>
                      <a:pt x="43597" y="27300"/>
                      <a:pt x="43186" y="26295"/>
                      <a:pt x="42798" y="25542"/>
                    </a:cubicBezTo>
                    <a:cubicBezTo>
                      <a:pt x="42798" y="25542"/>
                      <a:pt x="42729" y="25565"/>
                      <a:pt x="42592" y="25611"/>
                    </a:cubicBezTo>
                    <a:lnTo>
                      <a:pt x="44441" y="24583"/>
                    </a:lnTo>
                    <a:lnTo>
                      <a:pt x="49303" y="4657"/>
                    </a:lnTo>
                    <a:cubicBezTo>
                      <a:pt x="47112" y="2580"/>
                      <a:pt x="44829" y="1073"/>
                      <a:pt x="42706" y="1"/>
                    </a:cubicBezTo>
                    <a:close/>
                  </a:path>
                </a:pathLst>
              </a:custGeom>
              <a:solidFill>
                <a:srgbClr val="0C0044">
                  <a:alpha val="437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01" name="Google Shape;6001;p42"/>
              <p:cNvSpPr/>
              <p:nvPr/>
            </p:nvSpPr>
            <p:spPr>
              <a:xfrm>
                <a:off x="5345825" y="3933975"/>
                <a:ext cx="299025" cy="219150"/>
              </a:xfrm>
              <a:custGeom>
                <a:avLst/>
                <a:gdLst/>
                <a:ahLst/>
                <a:cxnLst/>
                <a:rect l="l" t="t" r="r" b="b"/>
                <a:pathLst>
                  <a:path w="11961" h="8766" extrusionOk="0">
                    <a:moveTo>
                      <a:pt x="936" y="1"/>
                    </a:moveTo>
                    <a:cubicBezTo>
                      <a:pt x="617" y="708"/>
                      <a:pt x="297" y="1416"/>
                      <a:pt x="0" y="2169"/>
                    </a:cubicBezTo>
                    <a:lnTo>
                      <a:pt x="10957" y="8766"/>
                    </a:lnTo>
                    <a:lnTo>
                      <a:pt x="11961" y="6917"/>
                    </a:lnTo>
                    <a:lnTo>
                      <a:pt x="93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02" name="Google Shape;6002;p42"/>
              <p:cNvSpPr/>
              <p:nvPr/>
            </p:nvSpPr>
            <p:spPr>
              <a:xfrm>
                <a:off x="6056250" y="3787925"/>
                <a:ext cx="203750" cy="57625"/>
              </a:xfrm>
              <a:custGeom>
                <a:avLst/>
                <a:gdLst/>
                <a:ahLst/>
                <a:cxnLst/>
                <a:rect l="l" t="t" r="r" b="b"/>
                <a:pathLst>
                  <a:path w="8150" h="2305" extrusionOk="0">
                    <a:moveTo>
                      <a:pt x="4158" y="0"/>
                    </a:moveTo>
                    <a:cubicBezTo>
                      <a:pt x="2275" y="0"/>
                      <a:pt x="847" y="366"/>
                      <a:pt x="1" y="662"/>
                    </a:cubicBezTo>
                    <a:lnTo>
                      <a:pt x="1" y="2282"/>
                    </a:lnTo>
                    <a:cubicBezTo>
                      <a:pt x="1364" y="1980"/>
                      <a:pt x="2704" y="1873"/>
                      <a:pt x="3917" y="1873"/>
                    </a:cubicBezTo>
                    <a:cubicBezTo>
                      <a:pt x="5732" y="1873"/>
                      <a:pt x="7260" y="2113"/>
                      <a:pt x="8150" y="2305"/>
                    </a:cubicBezTo>
                    <a:lnTo>
                      <a:pt x="8150" y="525"/>
                    </a:lnTo>
                    <a:cubicBezTo>
                      <a:pt x="6665" y="140"/>
                      <a:pt x="5324" y="0"/>
                      <a:pt x="415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03" name="Google Shape;6003;p42"/>
              <p:cNvSpPr/>
              <p:nvPr/>
            </p:nvSpPr>
            <p:spPr>
              <a:xfrm>
                <a:off x="6056250" y="4243400"/>
                <a:ext cx="203750" cy="57525"/>
              </a:xfrm>
              <a:custGeom>
                <a:avLst/>
                <a:gdLst/>
                <a:ahLst/>
                <a:cxnLst/>
                <a:rect l="l" t="t" r="r" b="b"/>
                <a:pathLst>
                  <a:path w="8150" h="2301" extrusionOk="0">
                    <a:moveTo>
                      <a:pt x="4117" y="1"/>
                    </a:moveTo>
                    <a:cubicBezTo>
                      <a:pt x="2254" y="1"/>
                      <a:pt x="840" y="363"/>
                      <a:pt x="1" y="657"/>
                    </a:cubicBezTo>
                    <a:lnTo>
                      <a:pt x="1" y="2301"/>
                    </a:lnTo>
                    <a:cubicBezTo>
                      <a:pt x="1366" y="1989"/>
                      <a:pt x="2709" y="1880"/>
                      <a:pt x="3923" y="1880"/>
                    </a:cubicBezTo>
                    <a:cubicBezTo>
                      <a:pt x="5735" y="1880"/>
                      <a:pt x="7261" y="2123"/>
                      <a:pt x="8150" y="2301"/>
                    </a:cubicBezTo>
                    <a:lnTo>
                      <a:pt x="8150" y="543"/>
                    </a:lnTo>
                    <a:cubicBezTo>
                      <a:pt x="6648" y="145"/>
                      <a:pt x="5293" y="1"/>
                      <a:pt x="411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04" name="Google Shape;6004;p42"/>
              <p:cNvSpPr/>
              <p:nvPr/>
            </p:nvSpPr>
            <p:spPr>
              <a:xfrm>
                <a:off x="6675400" y="3933975"/>
                <a:ext cx="298450" cy="219150"/>
              </a:xfrm>
              <a:custGeom>
                <a:avLst/>
                <a:gdLst/>
                <a:ahLst/>
                <a:cxnLst/>
                <a:rect l="l" t="t" r="r" b="b"/>
                <a:pathLst>
                  <a:path w="11938" h="8766" extrusionOk="0">
                    <a:moveTo>
                      <a:pt x="11002" y="1"/>
                    </a:moveTo>
                    <a:lnTo>
                      <a:pt x="0" y="6917"/>
                    </a:lnTo>
                    <a:lnTo>
                      <a:pt x="982" y="8766"/>
                    </a:lnTo>
                    <a:lnTo>
                      <a:pt x="11938" y="2169"/>
                    </a:lnTo>
                    <a:cubicBezTo>
                      <a:pt x="11641" y="1416"/>
                      <a:pt x="11322" y="708"/>
                      <a:pt x="1100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05" name="Google Shape;6005;p42"/>
              <p:cNvSpPr/>
              <p:nvPr/>
            </p:nvSpPr>
            <p:spPr>
              <a:xfrm>
                <a:off x="5893000" y="3438100"/>
                <a:ext cx="266575" cy="209125"/>
              </a:xfrm>
              <a:custGeom>
                <a:avLst/>
                <a:gdLst/>
                <a:ahLst/>
                <a:cxnLst/>
                <a:rect l="l" t="t" r="r" b="b"/>
                <a:pathLst>
                  <a:path w="10663" h="8365" extrusionOk="0">
                    <a:moveTo>
                      <a:pt x="3838" y="1"/>
                    </a:moveTo>
                    <a:cubicBezTo>
                      <a:pt x="3838" y="1"/>
                      <a:pt x="1669" y="594"/>
                      <a:pt x="802" y="1484"/>
                    </a:cubicBezTo>
                    <a:cubicBezTo>
                      <a:pt x="1" y="2307"/>
                      <a:pt x="4230" y="8365"/>
                      <a:pt x="6362" y="8365"/>
                    </a:cubicBezTo>
                    <a:cubicBezTo>
                      <a:pt x="6478" y="8365"/>
                      <a:pt x="6588" y="8347"/>
                      <a:pt x="6691" y="8309"/>
                    </a:cubicBezTo>
                    <a:cubicBezTo>
                      <a:pt x="8676" y="7602"/>
                      <a:pt x="10662" y="5524"/>
                      <a:pt x="10662" y="5524"/>
                    </a:cubicBezTo>
                    <a:lnTo>
                      <a:pt x="10662" y="5524"/>
                    </a:lnTo>
                    <a:cubicBezTo>
                      <a:pt x="10662" y="5524"/>
                      <a:pt x="10599" y="5527"/>
                      <a:pt x="10483" y="5527"/>
                    </a:cubicBezTo>
                    <a:cubicBezTo>
                      <a:pt x="9814" y="5527"/>
                      <a:pt x="7384" y="5428"/>
                      <a:pt x="5070" y="4086"/>
                    </a:cubicBezTo>
                    <a:cubicBezTo>
                      <a:pt x="3860" y="3356"/>
                      <a:pt x="3838" y="1"/>
                      <a:pt x="383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06" name="Google Shape;6006;p42"/>
              <p:cNvSpPr/>
              <p:nvPr/>
            </p:nvSpPr>
            <p:spPr>
              <a:xfrm>
                <a:off x="6159550" y="3438100"/>
                <a:ext cx="266550" cy="209125"/>
              </a:xfrm>
              <a:custGeom>
                <a:avLst/>
                <a:gdLst/>
                <a:ahLst/>
                <a:cxnLst/>
                <a:rect l="l" t="t" r="r" b="b"/>
                <a:pathLst>
                  <a:path w="10662" h="8365" extrusionOk="0">
                    <a:moveTo>
                      <a:pt x="6802" y="1"/>
                    </a:moveTo>
                    <a:cubicBezTo>
                      <a:pt x="6802" y="1"/>
                      <a:pt x="6802" y="3356"/>
                      <a:pt x="5570" y="4086"/>
                    </a:cubicBezTo>
                    <a:cubicBezTo>
                      <a:pt x="3275" y="5428"/>
                      <a:pt x="848" y="5527"/>
                      <a:pt x="180" y="5527"/>
                    </a:cubicBezTo>
                    <a:cubicBezTo>
                      <a:pt x="63" y="5527"/>
                      <a:pt x="0" y="5524"/>
                      <a:pt x="0" y="5524"/>
                    </a:cubicBezTo>
                    <a:lnTo>
                      <a:pt x="0" y="5524"/>
                    </a:lnTo>
                    <a:cubicBezTo>
                      <a:pt x="0" y="5524"/>
                      <a:pt x="1986" y="7602"/>
                      <a:pt x="3972" y="8309"/>
                    </a:cubicBezTo>
                    <a:cubicBezTo>
                      <a:pt x="4074" y="8347"/>
                      <a:pt x="4184" y="8365"/>
                      <a:pt x="4300" y="8365"/>
                    </a:cubicBezTo>
                    <a:cubicBezTo>
                      <a:pt x="6433" y="8365"/>
                      <a:pt x="10662" y="2307"/>
                      <a:pt x="9861" y="1484"/>
                    </a:cubicBezTo>
                    <a:cubicBezTo>
                      <a:pt x="8993" y="594"/>
                      <a:pt x="6802" y="1"/>
                      <a:pt x="680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07" name="Google Shape;6007;p42"/>
              <p:cNvSpPr/>
              <p:nvPr/>
            </p:nvSpPr>
            <p:spPr>
              <a:xfrm>
                <a:off x="5988925" y="3356500"/>
                <a:ext cx="342400" cy="219725"/>
              </a:xfrm>
              <a:custGeom>
                <a:avLst/>
                <a:gdLst/>
                <a:ahLst/>
                <a:cxnLst/>
                <a:rect l="l" t="t" r="r" b="b"/>
                <a:pathLst>
                  <a:path w="13696" h="8789" extrusionOk="0">
                    <a:moveTo>
                      <a:pt x="1" y="1"/>
                    </a:moveTo>
                    <a:lnTo>
                      <a:pt x="1" y="7054"/>
                    </a:lnTo>
                    <a:cubicBezTo>
                      <a:pt x="1" y="7054"/>
                      <a:pt x="2496" y="8788"/>
                      <a:pt x="6554" y="8788"/>
                    </a:cubicBezTo>
                    <a:cubicBezTo>
                      <a:pt x="8583" y="8788"/>
                      <a:pt x="11002" y="8355"/>
                      <a:pt x="13696" y="7054"/>
                    </a:cubicBezTo>
                    <a:lnTo>
                      <a:pt x="13696" y="1"/>
                    </a:lnTo>
                    <a:close/>
                  </a:path>
                </a:pathLst>
              </a:custGeom>
              <a:solidFill>
                <a:srgbClr val="F5D4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08" name="Google Shape;6008;p42"/>
              <p:cNvSpPr/>
              <p:nvPr/>
            </p:nvSpPr>
            <p:spPr>
              <a:xfrm>
                <a:off x="5605450" y="2326375"/>
                <a:ext cx="1109350" cy="1149975"/>
              </a:xfrm>
              <a:custGeom>
                <a:avLst/>
                <a:gdLst/>
                <a:ahLst/>
                <a:cxnLst/>
                <a:rect l="l" t="t" r="r" b="b"/>
                <a:pathLst>
                  <a:path w="44374" h="45999" extrusionOk="0">
                    <a:moveTo>
                      <a:pt x="22187" y="0"/>
                    </a:moveTo>
                    <a:cubicBezTo>
                      <a:pt x="11094" y="0"/>
                      <a:pt x="1" y="3282"/>
                      <a:pt x="1" y="9844"/>
                    </a:cubicBezTo>
                    <a:lnTo>
                      <a:pt x="1" y="28560"/>
                    </a:lnTo>
                    <a:cubicBezTo>
                      <a:pt x="1" y="34723"/>
                      <a:pt x="7807" y="45999"/>
                      <a:pt x="22187" y="45999"/>
                    </a:cubicBezTo>
                    <a:cubicBezTo>
                      <a:pt x="36567" y="45999"/>
                      <a:pt x="44373" y="34723"/>
                      <a:pt x="44373" y="28560"/>
                    </a:cubicBezTo>
                    <a:lnTo>
                      <a:pt x="44373" y="9844"/>
                    </a:lnTo>
                    <a:cubicBezTo>
                      <a:pt x="44373" y="3282"/>
                      <a:pt x="33280" y="0"/>
                      <a:pt x="22187" y="0"/>
                    </a:cubicBezTo>
                    <a:close/>
                  </a:path>
                </a:pathLst>
              </a:custGeom>
              <a:solidFill>
                <a:srgbClr val="F5D4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09" name="Google Shape;6009;p42"/>
              <p:cNvSpPr/>
              <p:nvPr/>
            </p:nvSpPr>
            <p:spPr>
              <a:xfrm>
                <a:off x="5605450" y="2999300"/>
                <a:ext cx="1109350" cy="477050"/>
              </a:xfrm>
              <a:custGeom>
                <a:avLst/>
                <a:gdLst/>
                <a:ahLst/>
                <a:cxnLst/>
                <a:rect l="l" t="t" r="r" b="b"/>
                <a:pathLst>
                  <a:path w="44374" h="19082" extrusionOk="0">
                    <a:moveTo>
                      <a:pt x="1" y="0"/>
                    </a:moveTo>
                    <a:lnTo>
                      <a:pt x="1" y="1643"/>
                    </a:lnTo>
                    <a:cubicBezTo>
                      <a:pt x="1" y="7806"/>
                      <a:pt x="7807" y="19082"/>
                      <a:pt x="22187" y="19082"/>
                    </a:cubicBezTo>
                    <a:cubicBezTo>
                      <a:pt x="36567" y="19082"/>
                      <a:pt x="44373" y="7806"/>
                      <a:pt x="44373" y="1643"/>
                    </a:cubicBezTo>
                    <a:lnTo>
                      <a:pt x="44373" y="0"/>
                    </a:lnTo>
                    <a:cubicBezTo>
                      <a:pt x="44373" y="6140"/>
                      <a:pt x="36567" y="17439"/>
                      <a:pt x="22187" y="17439"/>
                    </a:cubicBezTo>
                    <a:cubicBezTo>
                      <a:pt x="7807" y="17439"/>
                      <a:pt x="1" y="6140"/>
                      <a:pt x="1" y="0"/>
                    </a:cubicBezTo>
                    <a:close/>
                  </a:path>
                </a:pathLst>
              </a:custGeom>
              <a:solidFill>
                <a:srgbClr val="0C0044">
                  <a:alpha val="58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10" name="Google Shape;6010;p42"/>
              <p:cNvSpPr/>
              <p:nvPr/>
            </p:nvSpPr>
            <p:spPr>
              <a:xfrm>
                <a:off x="5605450" y="2326375"/>
                <a:ext cx="1109350" cy="450725"/>
              </a:xfrm>
              <a:custGeom>
                <a:avLst/>
                <a:gdLst/>
                <a:ahLst/>
                <a:cxnLst/>
                <a:rect l="l" t="t" r="r" b="b"/>
                <a:pathLst>
                  <a:path w="44374" h="18029" extrusionOk="0">
                    <a:moveTo>
                      <a:pt x="22187" y="0"/>
                    </a:moveTo>
                    <a:cubicBezTo>
                      <a:pt x="11094" y="0"/>
                      <a:pt x="1" y="3282"/>
                      <a:pt x="1" y="9844"/>
                    </a:cubicBezTo>
                    <a:lnTo>
                      <a:pt x="1" y="17810"/>
                    </a:lnTo>
                    <a:cubicBezTo>
                      <a:pt x="1" y="17810"/>
                      <a:pt x="338" y="17838"/>
                      <a:pt x="905" y="17838"/>
                    </a:cubicBezTo>
                    <a:cubicBezTo>
                      <a:pt x="3699" y="17838"/>
                      <a:pt x="12087" y="17145"/>
                      <a:pt x="13491" y="8931"/>
                    </a:cubicBezTo>
                    <a:cubicBezTo>
                      <a:pt x="13491" y="8931"/>
                      <a:pt x="17221" y="12935"/>
                      <a:pt x="22096" y="12935"/>
                    </a:cubicBezTo>
                    <a:cubicBezTo>
                      <a:pt x="23189" y="12935"/>
                      <a:pt x="24340" y="12734"/>
                      <a:pt x="25520" y="12240"/>
                    </a:cubicBezTo>
                    <a:cubicBezTo>
                      <a:pt x="25520" y="12240"/>
                      <a:pt x="23990" y="11784"/>
                      <a:pt x="23579" y="8360"/>
                    </a:cubicBezTo>
                    <a:lnTo>
                      <a:pt x="23579" y="8360"/>
                    </a:lnTo>
                    <a:cubicBezTo>
                      <a:pt x="23580" y="8360"/>
                      <a:pt x="24564" y="9905"/>
                      <a:pt x="27083" y="9905"/>
                    </a:cubicBezTo>
                    <a:cubicBezTo>
                      <a:pt x="27819" y="9905"/>
                      <a:pt x="28685" y="9773"/>
                      <a:pt x="29697" y="9433"/>
                    </a:cubicBezTo>
                    <a:cubicBezTo>
                      <a:pt x="29697" y="9433"/>
                      <a:pt x="33696" y="18029"/>
                      <a:pt x="42031" y="18029"/>
                    </a:cubicBezTo>
                    <a:cubicBezTo>
                      <a:pt x="42777" y="18029"/>
                      <a:pt x="43558" y="17960"/>
                      <a:pt x="44373" y="17810"/>
                    </a:cubicBezTo>
                    <a:lnTo>
                      <a:pt x="44373" y="9844"/>
                    </a:lnTo>
                    <a:cubicBezTo>
                      <a:pt x="44373" y="3282"/>
                      <a:pt x="33280" y="0"/>
                      <a:pt x="22187" y="0"/>
                    </a:cubicBezTo>
                    <a:close/>
                  </a:path>
                </a:pathLst>
              </a:custGeom>
              <a:solidFill>
                <a:srgbClr val="0C0044">
                  <a:alpha val="58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11" name="Google Shape;6011;p42"/>
              <p:cNvSpPr/>
              <p:nvPr/>
            </p:nvSpPr>
            <p:spPr>
              <a:xfrm>
                <a:off x="5325850" y="2031000"/>
                <a:ext cx="1730750" cy="1050475"/>
              </a:xfrm>
              <a:custGeom>
                <a:avLst/>
                <a:gdLst/>
                <a:ahLst/>
                <a:cxnLst/>
                <a:rect l="l" t="t" r="r" b="b"/>
                <a:pathLst>
                  <a:path w="69230" h="42019" extrusionOk="0">
                    <a:moveTo>
                      <a:pt x="31393" y="0"/>
                    </a:moveTo>
                    <a:cubicBezTo>
                      <a:pt x="28218" y="0"/>
                      <a:pt x="25849" y="742"/>
                      <a:pt x="24675" y="1892"/>
                    </a:cubicBezTo>
                    <a:cubicBezTo>
                      <a:pt x="21365" y="5133"/>
                      <a:pt x="20269" y="8352"/>
                      <a:pt x="20269" y="8352"/>
                    </a:cubicBezTo>
                    <a:cubicBezTo>
                      <a:pt x="20269" y="8352"/>
                      <a:pt x="17324" y="6615"/>
                      <a:pt x="14291" y="6615"/>
                    </a:cubicBezTo>
                    <a:cubicBezTo>
                      <a:pt x="13391" y="6615"/>
                      <a:pt x="12483" y="6768"/>
                      <a:pt x="11641" y="7165"/>
                    </a:cubicBezTo>
                    <a:cubicBezTo>
                      <a:pt x="7944" y="8899"/>
                      <a:pt x="1" y="22549"/>
                      <a:pt x="868" y="28461"/>
                    </a:cubicBezTo>
                    <a:cubicBezTo>
                      <a:pt x="1735" y="34350"/>
                      <a:pt x="5091" y="39440"/>
                      <a:pt x="11345" y="42019"/>
                    </a:cubicBezTo>
                    <a:lnTo>
                      <a:pt x="10843" y="29716"/>
                    </a:lnTo>
                    <a:cubicBezTo>
                      <a:pt x="10843" y="29716"/>
                      <a:pt x="22095" y="29031"/>
                      <a:pt x="23648" y="17527"/>
                    </a:cubicBezTo>
                    <a:cubicBezTo>
                      <a:pt x="23648" y="17527"/>
                      <a:pt x="29000" y="22989"/>
                      <a:pt x="34221" y="22989"/>
                    </a:cubicBezTo>
                    <a:cubicBezTo>
                      <a:pt x="34326" y="22989"/>
                      <a:pt x="34431" y="22987"/>
                      <a:pt x="34535" y="22983"/>
                    </a:cubicBezTo>
                    <a:cubicBezTo>
                      <a:pt x="34535" y="22983"/>
                      <a:pt x="32504" y="20586"/>
                      <a:pt x="32641" y="16523"/>
                    </a:cubicBezTo>
                    <a:lnTo>
                      <a:pt x="32641" y="16523"/>
                    </a:lnTo>
                    <a:cubicBezTo>
                      <a:pt x="32641" y="16523"/>
                      <a:pt x="34695" y="20107"/>
                      <a:pt x="38438" y="20266"/>
                    </a:cubicBezTo>
                    <a:cubicBezTo>
                      <a:pt x="38438" y="20266"/>
                      <a:pt x="37183" y="17527"/>
                      <a:pt x="37662" y="15039"/>
                    </a:cubicBezTo>
                    <a:lnTo>
                      <a:pt x="37662" y="15039"/>
                    </a:lnTo>
                    <a:cubicBezTo>
                      <a:pt x="37663" y="15040"/>
                      <a:pt x="46154" y="28917"/>
                      <a:pt x="55557" y="29625"/>
                    </a:cubicBezTo>
                    <a:lnTo>
                      <a:pt x="55443" y="41745"/>
                    </a:lnTo>
                    <a:cubicBezTo>
                      <a:pt x="55443" y="41745"/>
                      <a:pt x="59734" y="40809"/>
                      <a:pt x="63637" y="34372"/>
                    </a:cubicBezTo>
                    <a:cubicBezTo>
                      <a:pt x="66377" y="29853"/>
                      <a:pt x="69230" y="20906"/>
                      <a:pt x="54119" y="9151"/>
                    </a:cubicBezTo>
                    <a:cubicBezTo>
                      <a:pt x="45434" y="2402"/>
                      <a:pt x="37107" y="0"/>
                      <a:pt x="3139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12" name="Google Shape;6012;p42"/>
              <p:cNvSpPr/>
              <p:nvPr/>
            </p:nvSpPr>
            <p:spPr>
              <a:xfrm>
                <a:off x="5423425" y="2410975"/>
                <a:ext cx="427425" cy="285800"/>
              </a:xfrm>
              <a:custGeom>
                <a:avLst/>
                <a:gdLst/>
                <a:ahLst/>
                <a:cxnLst/>
                <a:rect l="l" t="t" r="r" b="b"/>
                <a:pathLst>
                  <a:path w="17097" h="11432" extrusionOk="0">
                    <a:moveTo>
                      <a:pt x="17097" y="0"/>
                    </a:moveTo>
                    <a:lnTo>
                      <a:pt x="17097" y="0"/>
                    </a:lnTo>
                    <a:cubicBezTo>
                      <a:pt x="16754" y="868"/>
                      <a:pt x="16435" y="1712"/>
                      <a:pt x="15978" y="2511"/>
                    </a:cubicBezTo>
                    <a:cubicBezTo>
                      <a:pt x="15568" y="3333"/>
                      <a:pt x="15043" y="4086"/>
                      <a:pt x="14472" y="4794"/>
                    </a:cubicBezTo>
                    <a:cubicBezTo>
                      <a:pt x="13353" y="6209"/>
                      <a:pt x="11961" y="7441"/>
                      <a:pt x="10409" y="8377"/>
                    </a:cubicBezTo>
                    <a:cubicBezTo>
                      <a:pt x="8880" y="9359"/>
                      <a:pt x="7168" y="10021"/>
                      <a:pt x="5410" y="10523"/>
                    </a:cubicBezTo>
                    <a:cubicBezTo>
                      <a:pt x="4543" y="10774"/>
                      <a:pt x="3630" y="10979"/>
                      <a:pt x="2740" y="11139"/>
                    </a:cubicBezTo>
                    <a:cubicBezTo>
                      <a:pt x="1827" y="11276"/>
                      <a:pt x="914" y="11390"/>
                      <a:pt x="1" y="11413"/>
                    </a:cubicBezTo>
                    <a:cubicBezTo>
                      <a:pt x="255" y="11425"/>
                      <a:pt x="510" y="11432"/>
                      <a:pt x="765" y="11432"/>
                    </a:cubicBezTo>
                    <a:cubicBezTo>
                      <a:pt x="2358" y="11432"/>
                      <a:pt x="3944" y="11193"/>
                      <a:pt x="5479" y="10819"/>
                    </a:cubicBezTo>
                    <a:cubicBezTo>
                      <a:pt x="7282" y="10363"/>
                      <a:pt x="9017" y="9655"/>
                      <a:pt x="10614" y="8697"/>
                    </a:cubicBezTo>
                    <a:cubicBezTo>
                      <a:pt x="12189" y="7715"/>
                      <a:pt x="13605" y="6460"/>
                      <a:pt x="14723" y="4976"/>
                    </a:cubicBezTo>
                    <a:cubicBezTo>
                      <a:pt x="15819" y="3493"/>
                      <a:pt x="16617" y="1781"/>
                      <a:pt x="17097" y="0"/>
                    </a:cubicBezTo>
                    <a:close/>
                  </a:path>
                </a:pathLst>
              </a:custGeom>
              <a:solidFill>
                <a:srgbClr val="E8C0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13" name="Google Shape;6013;p42"/>
              <p:cNvSpPr/>
              <p:nvPr/>
            </p:nvSpPr>
            <p:spPr>
              <a:xfrm>
                <a:off x="5463950" y="2334500"/>
                <a:ext cx="335550" cy="218650"/>
              </a:xfrm>
              <a:custGeom>
                <a:avLst/>
                <a:gdLst/>
                <a:ahLst/>
                <a:cxnLst/>
                <a:rect l="l" t="t" r="r" b="b"/>
                <a:pathLst>
                  <a:path w="13422" h="8746" extrusionOk="0">
                    <a:moveTo>
                      <a:pt x="13422" y="1"/>
                    </a:moveTo>
                    <a:cubicBezTo>
                      <a:pt x="13262" y="320"/>
                      <a:pt x="13079" y="617"/>
                      <a:pt x="12897" y="936"/>
                    </a:cubicBezTo>
                    <a:lnTo>
                      <a:pt x="12645" y="1393"/>
                    </a:lnTo>
                    <a:lnTo>
                      <a:pt x="12531" y="1621"/>
                    </a:lnTo>
                    <a:lnTo>
                      <a:pt x="12372" y="1849"/>
                    </a:lnTo>
                    <a:cubicBezTo>
                      <a:pt x="11961" y="2420"/>
                      <a:pt x="11596" y="3036"/>
                      <a:pt x="11116" y="3539"/>
                    </a:cubicBezTo>
                    <a:cubicBezTo>
                      <a:pt x="10226" y="4634"/>
                      <a:pt x="9153" y="5547"/>
                      <a:pt x="7989" y="6300"/>
                    </a:cubicBezTo>
                    <a:cubicBezTo>
                      <a:pt x="6825" y="7076"/>
                      <a:pt x="5524" y="7647"/>
                      <a:pt x="4177" y="8058"/>
                    </a:cubicBezTo>
                    <a:cubicBezTo>
                      <a:pt x="3835" y="8149"/>
                      <a:pt x="3493" y="8241"/>
                      <a:pt x="3150" y="8332"/>
                    </a:cubicBezTo>
                    <a:cubicBezTo>
                      <a:pt x="2808" y="8378"/>
                      <a:pt x="2465" y="8469"/>
                      <a:pt x="2123" y="8514"/>
                    </a:cubicBezTo>
                    <a:cubicBezTo>
                      <a:pt x="1415" y="8629"/>
                      <a:pt x="708" y="8697"/>
                      <a:pt x="0" y="8697"/>
                    </a:cubicBezTo>
                    <a:cubicBezTo>
                      <a:pt x="343" y="8730"/>
                      <a:pt x="687" y="8746"/>
                      <a:pt x="1031" y="8746"/>
                    </a:cubicBezTo>
                    <a:cubicBezTo>
                      <a:pt x="2109" y="8746"/>
                      <a:pt x="3190" y="8591"/>
                      <a:pt x="4246" y="8332"/>
                    </a:cubicBezTo>
                    <a:cubicBezTo>
                      <a:pt x="4588" y="8241"/>
                      <a:pt x="4953" y="8149"/>
                      <a:pt x="5273" y="8035"/>
                    </a:cubicBezTo>
                    <a:lnTo>
                      <a:pt x="6300" y="7647"/>
                    </a:lnTo>
                    <a:cubicBezTo>
                      <a:pt x="6620" y="7510"/>
                      <a:pt x="6939" y="7328"/>
                      <a:pt x="7259" y="7168"/>
                    </a:cubicBezTo>
                    <a:cubicBezTo>
                      <a:pt x="7578" y="7031"/>
                      <a:pt x="7875" y="6803"/>
                      <a:pt x="8195" y="6620"/>
                    </a:cubicBezTo>
                    <a:cubicBezTo>
                      <a:pt x="9381" y="5844"/>
                      <a:pt x="10500" y="4885"/>
                      <a:pt x="11344" y="3721"/>
                    </a:cubicBezTo>
                    <a:cubicBezTo>
                      <a:pt x="11801" y="3173"/>
                      <a:pt x="12143" y="2534"/>
                      <a:pt x="12531" y="1941"/>
                    </a:cubicBezTo>
                    <a:lnTo>
                      <a:pt x="12668" y="1713"/>
                    </a:lnTo>
                    <a:lnTo>
                      <a:pt x="12782" y="1461"/>
                    </a:lnTo>
                    <a:lnTo>
                      <a:pt x="12988" y="982"/>
                    </a:lnTo>
                    <a:cubicBezTo>
                      <a:pt x="13148" y="663"/>
                      <a:pt x="13285" y="320"/>
                      <a:pt x="13422" y="1"/>
                    </a:cubicBezTo>
                    <a:close/>
                  </a:path>
                </a:pathLst>
              </a:custGeom>
              <a:solidFill>
                <a:srgbClr val="E8C0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14" name="Google Shape;6014;p42"/>
              <p:cNvSpPr/>
              <p:nvPr/>
            </p:nvSpPr>
            <p:spPr>
              <a:xfrm>
                <a:off x="5511875" y="2271175"/>
                <a:ext cx="231125" cy="139825"/>
              </a:xfrm>
              <a:custGeom>
                <a:avLst/>
                <a:gdLst/>
                <a:ahLst/>
                <a:cxnLst/>
                <a:rect l="l" t="t" r="r" b="b"/>
                <a:pathLst>
                  <a:path w="9245" h="5593" extrusionOk="0">
                    <a:moveTo>
                      <a:pt x="9245" y="0"/>
                    </a:moveTo>
                    <a:lnTo>
                      <a:pt x="9245" y="0"/>
                    </a:lnTo>
                    <a:cubicBezTo>
                      <a:pt x="9108" y="183"/>
                      <a:pt x="8971" y="388"/>
                      <a:pt x="8857" y="594"/>
                    </a:cubicBezTo>
                    <a:cubicBezTo>
                      <a:pt x="8788" y="685"/>
                      <a:pt x="8743" y="799"/>
                      <a:pt x="8674" y="890"/>
                    </a:cubicBezTo>
                    <a:lnTo>
                      <a:pt x="8446" y="1141"/>
                    </a:lnTo>
                    <a:cubicBezTo>
                      <a:pt x="8286" y="1324"/>
                      <a:pt x="8172" y="1529"/>
                      <a:pt x="8012" y="1689"/>
                    </a:cubicBezTo>
                    <a:lnTo>
                      <a:pt x="7510" y="2168"/>
                    </a:lnTo>
                    <a:cubicBezTo>
                      <a:pt x="6825" y="2785"/>
                      <a:pt x="6072" y="3355"/>
                      <a:pt x="5250" y="3789"/>
                    </a:cubicBezTo>
                    <a:cubicBezTo>
                      <a:pt x="4452" y="4223"/>
                      <a:pt x="3584" y="4588"/>
                      <a:pt x="2717" y="4885"/>
                    </a:cubicBezTo>
                    <a:cubicBezTo>
                      <a:pt x="2260" y="5044"/>
                      <a:pt x="1827" y="5181"/>
                      <a:pt x="1370" y="5296"/>
                    </a:cubicBezTo>
                    <a:cubicBezTo>
                      <a:pt x="914" y="5410"/>
                      <a:pt x="457" y="5501"/>
                      <a:pt x="1" y="5592"/>
                    </a:cubicBezTo>
                    <a:cubicBezTo>
                      <a:pt x="936" y="5569"/>
                      <a:pt x="1872" y="5410"/>
                      <a:pt x="2785" y="5159"/>
                    </a:cubicBezTo>
                    <a:cubicBezTo>
                      <a:pt x="3698" y="4930"/>
                      <a:pt x="4588" y="4565"/>
                      <a:pt x="5433" y="4109"/>
                    </a:cubicBezTo>
                    <a:cubicBezTo>
                      <a:pt x="6278" y="3652"/>
                      <a:pt x="7054" y="3081"/>
                      <a:pt x="7716" y="2397"/>
                    </a:cubicBezTo>
                    <a:cubicBezTo>
                      <a:pt x="8377" y="1689"/>
                      <a:pt x="8880" y="867"/>
                      <a:pt x="9245" y="0"/>
                    </a:cubicBezTo>
                    <a:close/>
                  </a:path>
                </a:pathLst>
              </a:custGeom>
              <a:solidFill>
                <a:srgbClr val="E8C0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15" name="Google Shape;6015;p42"/>
              <p:cNvSpPr/>
              <p:nvPr/>
            </p:nvSpPr>
            <p:spPr>
              <a:xfrm>
                <a:off x="5889625" y="2198700"/>
                <a:ext cx="180350" cy="309875"/>
              </a:xfrm>
              <a:custGeom>
                <a:avLst/>
                <a:gdLst/>
                <a:ahLst/>
                <a:cxnLst/>
                <a:rect l="l" t="t" r="r" b="b"/>
                <a:pathLst>
                  <a:path w="7214" h="12395" extrusionOk="0">
                    <a:moveTo>
                      <a:pt x="69" y="0"/>
                    </a:moveTo>
                    <a:cubicBezTo>
                      <a:pt x="1" y="1233"/>
                      <a:pt x="229" y="2465"/>
                      <a:pt x="594" y="3652"/>
                    </a:cubicBezTo>
                    <a:cubicBezTo>
                      <a:pt x="937" y="4862"/>
                      <a:pt x="1462" y="5980"/>
                      <a:pt x="2101" y="7053"/>
                    </a:cubicBezTo>
                    <a:cubicBezTo>
                      <a:pt x="2443" y="7578"/>
                      <a:pt x="2763" y="8126"/>
                      <a:pt x="3174" y="8605"/>
                    </a:cubicBezTo>
                    <a:cubicBezTo>
                      <a:pt x="3356" y="8834"/>
                      <a:pt x="3539" y="9085"/>
                      <a:pt x="3744" y="9313"/>
                    </a:cubicBezTo>
                    <a:lnTo>
                      <a:pt x="4383" y="9998"/>
                    </a:lnTo>
                    <a:cubicBezTo>
                      <a:pt x="4498" y="10112"/>
                      <a:pt x="4589" y="10226"/>
                      <a:pt x="4703" y="10340"/>
                    </a:cubicBezTo>
                    <a:lnTo>
                      <a:pt x="5045" y="10660"/>
                    </a:lnTo>
                    <a:lnTo>
                      <a:pt x="5730" y="11276"/>
                    </a:lnTo>
                    <a:cubicBezTo>
                      <a:pt x="6209" y="11664"/>
                      <a:pt x="6712" y="12029"/>
                      <a:pt x="7214" y="12394"/>
                    </a:cubicBezTo>
                    <a:cubicBezTo>
                      <a:pt x="6757" y="11961"/>
                      <a:pt x="6301" y="11573"/>
                      <a:pt x="5867" y="11139"/>
                    </a:cubicBezTo>
                    <a:lnTo>
                      <a:pt x="5228" y="10477"/>
                    </a:lnTo>
                    <a:lnTo>
                      <a:pt x="4908" y="10157"/>
                    </a:lnTo>
                    <a:cubicBezTo>
                      <a:pt x="4794" y="10043"/>
                      <a:pt x="4703" y="9929"/>
                      <a:pt x="4612" y="9815"/>
                    </a:cubicBezTo>
                    <a:cubicBezTo>
                      <a:pt x="4406" y="9564"/>
                      <a:pt x="4201" y="9336"/>
                      <a:pt x="4018" y="9108"/>
                    </a:cubicBezTo>
                    <a:cubicBezTo>
                      <a:pt x="3813" y="8879"/>
                      <a:pt x="3630" y="8628"/>
                      <a:pt x="3448" y="8377"/>
                    </a:cubicBezTo>
                    <a:cubicBezTo>
                      <a:pt x="3082" y="7898"/>
                      <a:pt x="2763" y="7373"/>
                      <a:pt x="2420" y="6871"/>
                    </a:cubicBezTo>
                    <a:cubicBezTo>
                      <a:pt x="1804" y="5821"/>
                      <a:pt x="1279" y="4725"/>
                      <a:pt x="868" y="3561"/>
                    </a:cubicBezTo>
                    <a:lnTo>
                      <a:pt x="709" y="3150"/>
                    </a:lnTo>
                    <a:lnTo>
                      <a:pt x="572" y="2694"/>
                    </a:lnTo>
                    <a:cubicBezTo>
                      <a:pt x="480" y="2420"/>
                      <a:pt x="435" y="2100"/>
                      <a:pt x="343" y="1803"/>
                    </a:cubicBezTo>
                    <a:cubicBezTo>
                      <a:pt x="206" y="1210"/>
                      <a:pt x="115" y="617"/>
                      <a:pt x="69" y="0"/>
                    </a:cubicBezTo>
                    <a:close/>
                  </a:path>
                </a:pathLst>
              </a:custGeom>
              <a:solidFill>
                <a:srgbClr val="E8C0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16" name="Google Shape;6016;p42"/>
              <p:cNvSpPr/>
              <p:nvPr/>
            </p:nvSpPr>
            <p:spPr>
              <a:xfrm>
                <a:off x="5980925" y="2089700"/>
                <a:ext cx="226575" cy="334425"/>
              </a:xfrm>
              <a:custGeom>
                <a:avLst/>
                <a:gdLst/>
                <a:ahLst/>
                <a:cxnLst/>
                <a:rect l="l" t="t" r="r" b="b"/>
                <a:pathLst>
                  <a:path w="9063" h="13377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29" y="1370"/>
                      <a:pt x="663" y="2694"/>
                      <a:pt x="1188" y="3972"/>
                    </a:cubicBezTo>
                    <a:cubicBezTo>
                      <a:pt x="1713" y="5250"/>
                      <a:pt x="2375" y="6483"/>
                      <a:pt x="3128" y="7647"/>
                    </a:cubicBezTo>
                    <a:cubicBezTo>
                      <a:pt x="3516" y="8241"/>
                      <a:pt x="3927" y="8788"/>
                      <a:pt x="4361" y="9336"/>
                    </a:cubicBezTo>
                    <a:cubicBezTo>
                      <a:pt x="4589" y="9610"/>
                      <a:pt x="4817" y="9861"/>
                      <a:pt x="5045" y="10112"/>
                    </a:cubicBezTo>
                    <a:lnTo>
                      <a:pt x="5388" y="10500"/>
                    </a:lnTo>
                    <a:lnTo>
                      <a:pt x="5776" y="10865"/>
                    </a:lnTo>
                    <a:cubicBezTo>
                      <a:pt x="6757" y="11870"/>
                      <a:pt x="7899" y="12669"/>
                      <a:pt x="9063" y="13376"/>
                    </a:cubicBezTo>
                    <a:cubicBezTo>
                      <a:pt x="8789" y="13171"/>
                      <a:pt x="8538" y="12965"/>
                      <a:pt x="8264" y="12737"/>
                    </a:cubicBezTo>
                    <a:lnTo>
                      <a:pt x="7853" y="12440"/>
                    </a:lnTo>
                    <a:cubicBezTo>
                      <a:pt x="7716" y="12326"/>
                      <a:pt x="7602" y="12189"/>
                      <a:pt x="7465" y="12075"/>
                    </a:cubicBezTo>
                    <a:lnTo>
                      <a:pt x="6689" y="11390"/>
                    </a:lnTo>
                    <a:cubicBezTo>
                      <a:pt x="6461" y="11162"/>
                      <a:pt x="6232" y="10911"/>
                      <a:pt x="5981" y="10660"/>
                    </a:cubicBezTo>
                    <a:lnTo>
                      <a:pt x="5639" y="10295"/>
                    </a:lnTo>
                    <a:lnTo>
                      <a:pt x="5296" y="9884"/>
                    </a:lnTo>
                    <a:cubicBezTo>
                      <a:pt x="5091" y="9633"/>
                      <a:pt x="4863" y="9382"/>
                      <a:pt x="4635" y="9108"/>
                    </a:cubicBezTo>
                    <a:cubicBezTo>
                      <a:pt x="4246" y="8560"/>
                      <a:pt x="3813" y="8012"/>
                      <a:pt x="3448" y="7442"/>
                    </a:cubicBezTo>
                    <a:cubicBezTo>
                      <a:pt x="2694" y="6300"/>
                      <a:pt x="2032" y="5091"/>
                      <a:pt x="1462" y="3858"/>
                    </a:cubicBezTo>
                    <a:lnTo>
                      <a:pt x="1028" y="2899"/>
                    </a:lnTo>
                    <a:cubicBezTo>
                      <a:pt x="914" y="2580"/>
                      <a:pt x="777" y="2283"/>
                      <a:pt x="663" y="1964"/>
                    </a:cubicBezTo>
                    <a:cubicBezTo>
                      <a:pt x="412" y="1302"/>
                      <a:pt x="184" y="663"/>
                      <a:pt x="1" y="1"/>
                    </a:cubicBezTo>
                    <a:close/>
                  </a:path>
                </a:pathLst>
              </a:custGeom>
              <a:solidFill>
                <a:srgbClr val="E8C0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17" name="Google Shape;6017;p42"/>
              <p:cNvSpPr/>
              <p:nvPr/>
            </p:nvSpPr>
            <p:spPr>
              <a:xfrm>
                <a:off x="6103625" y="2048625"/>
                <a:ext cx="640850" cy="660250"/>
              </a:xfrm>
              <a:custGeom>
                <a:avLst/>
                <a:gdLst/>
                <a:ahLst/>
                <a:cxnLst/>
                <a:rect l="l" t="t" r="r" b="b"/>
                <a:pathLst>
                  <a:path w="25634" h="2641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438" y="2762"/>
                      <a:pt x="3127" y="5410"/>
                      <a:pt x="4931" y="7943"/>
                    </a:cubicBezTo>
                    <a:cubicBezTo>
                      <a:pt x="6734" y="10477"/>
                      <a:pt x="8720" y="12874"/>
                      <a:pt x="10842" y="15179"/>
                    </a:cubicBezTo>
                    <a:lnTo>
                      <a:pt x="12463" y="16845"/>
                    </a:lnTo>
                    <a:lnTo>
                      <a:pt x="14152" y="18466"/>
                    </a:lnTo>
                    <a:cubicBezTo>
                      <a:pt x="14723" y="19014"/>
                      <a:pt x="15316" y="19516"/>
                      <a:pt x="15910" y="20018"/>
                    </a:cubicBezTo>
                    <a:lnTo>
                      <a:pt x="16800" y="20771"/>
                    </a:lnTo>
                    <a:lnTo>
                      <a:pt x="17256" y="21136"/>
                    </a:lnTo>
                    <a:lnTo>
                      <a:pt x="17713" y="21479"/>
                    </a:lnTo>
                    <a:cubicBezTo>
                      <a:pt x="20178" y="23419"/>
                      <a:pt x="22849" y="25040"/>
                      <a:pt x="25633" y="26409"/>
                    </a:cubicBezTo>
                    <a:lnTo>
                      <a:pt x="23625" y="25245"/>
                    </a:lnTo>
                    <a:cubicBezTo>
                      <a:pt x="23282" y="25040"/>
                      <a:pt x="22940" y="24880"/>
                      <a:pt x="22620" y="24651"/>
                    </a:cubicBezTo>
                    <a:lnTo>
                      <a:pt x="21662" y="23990"/>
                    </a:lnTo>
                    <a:lnTo>
                      <a:pt x="20703" y="23350"/>
                    </a:lnTo>
                    <a:cubicBezTo>
                      <a:pt x="20383" y="23122"/>
                      <a:pt x="20041" y="22940"/>
                      <a:pt x="19744" y="22689"/>
                    </a:cubicBezTo>
                    <a:lnTo>
                      <a:pt x="17895" y="21251"/>
                    </a:lnTo>
                    <a:cubicBezTo>
                      <a:pt x="15522" y="19288"/>
                      <a:pt x="13193" y="17210"/>
                      <a:pt x="11116" y="14905"/>
                    </a:cubicBezTo>
                    <a:cubicBezTo>
                      <a:pt x="8994" y="12645"/>
                      <a:pt x="7031" y="10249"/>
                      <a:pt x="5159" y="7761"/>
                    </a:cubicBezTo>
                    <a:cubicBezTo>
                      <a:pt x="4246" y="6528"/>
                      <a:pt x="3333" y="5250"/>
                      <a:pt x="2488" y="3949"/>
                    </a:cubicBezTo>
                    <a:cubicBezTo>
                      <a:pt x="1598" y="2671"/>
                      <a:pt x="776" y="1347"/>
                      <a:pt x="0" y="0"/>
                    </a:cubicBezTo>
                    <a:close/>
                  </a:path>
                </a:pathLst>
              </a:custGeom>
              <a:solidFill>
                <a:srgbClr val="E8C0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18" name="Google Shape;6018;p42"/>
              <p:cNvSpPr/>
              <p:nvPr/>
            </p:nvSpPr>
            <p:spPr>
              <a:xfrm>
                <a:off x="6295925" y="2107975"/>
                <a:ext cx="610600" cy="497600"/>
              </a:xfrm>
              <a:custGeom>
                <a:avLst/>
                <a:gdLst/>
                <a:ahLst/>
                <a:cxnLst/>
                <a:rect l="l" t="t" r="r" b="b"/>
                <a:pathLst>
                  <a:path w="24424" h="1990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416" y="2283"/>
                      <a:pt x="3059" y="4405"/>
                      <a:pt x="4817" y="6437"/>
                    </a:cubicBezTo>
                    <a:cubicBezTo>
                      <a:pt x="6574" y="8445"/>
                      <a:pt x="8469" y="10340"/>
                      <a:pt x="10523" y="12097"/>
                    </a:cubicBezTo>
                    <a:cubicBezTo>
                      <a:pt x="11527" y="12965"/>
                      <a:pt x="12600" y="13786"/>
                      <a:pt x="13696" y="14563"/>
                    </a:cubicBezTo>
                    <a:cubicBezTo>
                      <a:pt x="14769" y="15339"/>
                      <a:pt x="15887" y="16092"/>
                      <a:pt x="17074" y="16731"/>
                    </a:cubicBezTo>
                    <a:cubicBezTo>
                      <a:pt x="18215" y="17416"/>
                      <a:pt x="19425" y="18009"/>
                      <a:pt x="20657" y="18557"/>
                    </a:cubicBezTo>
                    <a:cubicBezTo>
                      <a:pt x="21890" y="19082"/>
                      <a:pt x="23145" y="19538"/>
                      <a:pt x="24424" y="19904"/>
                    </a:cubicBezTo>
                    <a:cubicBezTo>
                      <a:pt x="21913" y="19013"/>
                      <a:pt x="19493" y="17872"/>
                      <a:pt x="17211" y="16480"/>
                    </a:cubicBezTo>
                    <a:cubicBezTo>
                      <a:pt x="16640" y="16160"/>
                      <a:pt x="16092" y="15772"/>
                      <a:pt x="15522" y="15430"/>
                    </a:cubicBezTo>
                    <a:cubicBezTo>
                      <a:pt x="14974" y="15042"/>
                      <a:pt x="14426" y="14677"/>
                      <a:pt x="13878" y="14289"/>
                    </a:cubicBezTo>
                    <a:cubicBezTo>
                      <a:pt x="12806" y="13490"/>
                      <a:pt x="11778" y="12668"/>
                      <a:pt x="10751" y="11801"/>
                    </a:cubicBezTo>
                    <a:cubicBezTo>
                      <a:pt x="8720" y="10089"/>
                      <a:pt x="6825" y="8194"/>
                      <a:pt x="5022" y="6231"/>
                    </a:cubicBezTo>
                    <a:cubicBezTo>
                      <a:pt x="4132" y="5250"/>
                      <a:pt x="3265" y="4246"/>
                      <a:pt x="2420" y="3196"/>
                    </a:cubicBezTo>
                    <a:cubicBezTo>
                      <a:pt x="1575" y="2168"/>
                      <a:pt x="777" y="1096"/>
                      <a:pt x="1" y="0"/>
                    </a:cubicBezTo>
                    <a:close/>
                  </a:path>
                </a:pathLst>
              </a:custGeom>
              <a:solidFill>
                <a:srgbClr val="E8C0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19" name="Google Shape;6019;p42"/>
              <p:cNvSpPr/>
              <p:nvPr/>
            </p:nvSpPr>
            <p:spPr>
              <a:xfrm>
                <a:off x="5605450" y="2368175"/>
                <a:ext cx="1109350" cy="403450"/>
              </a:xfrm>
              <a:custGeom>
                <a:avLst/>
                <a:gdLst/>
                <a:ahLst/>
                <a:cxnLst/>
                <a:rect l="l" t="t" r="r" b="b"/>
                <a:pathLst>
                  <a:path w="44374" h="16138" extrusionOk="0">
                    <a:moveTo>
                      <a:pt x="26250" y="0"/>
                    </a:moveTo>
                    <a:cubicBezTo>
                      <a:pt x="25109" y="2032"/>
                      <a:pt x="25109" y="4794"/>
                      <a:pt x="25109" y="4794"/>
                    </a:cubicBezTo>
                    <a:cubicBezTo>
                      <a:pt x="23374" y="3926"/>
                      <a:pt x="21206" y="1438"/>
                      <a:pt x="21206" y="1438"/>
                    </a:cubicBezTo>
                    <a:cubicBezTo>
                      <a:pt x="19060" y="4725"/>
                      <a:pt x="20247" y="7350"/>
                      <a:pt x="20247" y="7350"/>
                    </a:cubicBezTo>
                    <a:cubicBezTo>
                      <a:pt x="16253" y="6483"/>
                      <a:pt x="12076" y="2968"/>
                      <a:pt x="12076" y="2968"/>
                    </a:cubicBezTo>
                    <a:cubicBezTo>
                      <a:pt x="9725" y="13125"/>
                      <a:pt x="1" y="16138"/>
                      <a:pt x="1" y="16138"/>
                    </a:cubicBezTo>
                    <a:cubicBezTo>
                      <a:pt x="1" y="16138"/>
                      <a:pt x="10911" y="15544"/>
                      <a:pt x="12464" y="4040"/>
                    </a:cubicBezTo>
                    <a:cubicBezTo>
                      <a:pt x="12464" y="4040"/>
                      <a:pt x="17816" y="9502"/>
                      <a:pt x="23037" y="9502"/>
                    </a:cubicBezTo>
                    <a:cubicBezTo>
                      <a:pt x="23142" y="9502"/>
                      <a:pt x="23247" y="9500"/>
                      <a:pt x="23351" y="9496"/>
                    </a:cubicBezTo>
                    <a:cubicBezTo>
                      <a:pt x="23351" y="9496"/>
                      <a:pt x="21320" y="7099"/>
                      <a:pt x="21457" y="3036"/>
                    </a:cubicBezTo>
                    <a:lnTo>
                      <a:pt x="21457" y="3036"/>
                    </a:lnTo>
                    <a:cubicBezTo>
                      <a:pt x="21457" y="3036"/>
                      <a:pt x="23511" y="6620"/>
                      <a:pt x="27254" y="6779"/>
                    </a:cubicBezTo>
                    <a:cubicBezTo>
                      <a:pt x="27254" y="6779"/>
                      <a:pt x="25999" y="4040"/>
                      <a:pt x="26478" y="1552"/>
                    </a:cubicBezTo>
                    <a:lnTo>
                      <a:pt x="26478" y="1552"/>
                    </a:lnTo>
                    <a:cubicBezTo>
                      <a:pt x="26479" y="1553"/>
                      <a:pt x="34970" y="15430"/>
                      <a:pt x="44373" y="16138"/>
                    </a:cubicBezTo>
                    <a:cubicBezTo>
                      <a:pt x="37389" y="15042"/>
                      <a:pt x="26250" y="0"/>
                      <a:pt x="26250" y="0"/>
                    </a:cubicBezTo>
                    <a:close/>
                  </a:path>
                </a:pathLst>
              </a:custGeom>
              <a:solidFill>
                <a:srgbClr val="0C0044">
                  <a:alpha val="22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20" name="Google Shape;6020;p42"/>
              <p:cNvSpPr/>
              <p:nvPr/>
            </p:nvSpPr>
            <p:spPr>
              <a:xfrm>
                <a:off x="5428575" y="2060600"/>
                <a:ext cx="1095625" cy="461100"/>
              </a:xfrm>
              <a:custGeom>
                <a:avLst/>
                <a:gdLst/>
                <a:ahLst/>
                <a:cxnLst/>
                <a:rect l="l" t="t" r="r" b="b"/>
                <a:pathLst>
                  <a:path w="43825" h="18444" extrusionOk="0">
                    <a:moveTo>
                      <a:pt x="26492" y="0"/>
                    </a:moveTo>
                    <a:cubicBezTo>
                      <a:pt x="25299" y="0"/>
                      <a:pt x="24258" y="130"/>
                      <a:pt x="23442" y="411"/>
                    </a:cubicBezTo>
                    <a:cubicBezTo>
                      <a:pt x="19287" y="1849"/>
                      <a:pt x="16640" y="8423"/>
                      <a:pt x="16640" y="8423"/>
                    </a:cubicBezTo>
                    <a:cubicBezTo>
                      <a:pt x="16640" y="8423"/>
                      <a:pt x="13989" y="6697"/>
                      <a:pt x="10944" y="6697"/>
                    </a:cubicBezTo>
                    <a:cubicBezTo>
                      <a:pt x="9846" y="6697"/>
                      <a:pt x="8696" y="6922"/>
                      <a:pt x="7601" y="7533"/>
                    </a:cubicBezTo>
                    <a:cubicBezTo>
                      <a:pt x="4314" y="9382"/>
                      <a:pt x="0" y="18443"/>
                      <a:pt x="0" y="18443"/>
                    </a:cubicBezTo>
                    <a:cubicBezTo>
                      <a:pt x="0" y="18443"/>
                      <a:pt x="5478" y="11664"/>
                      <a:pt x="8582" y="10934"/>
                    </a:cubicBezTo>
                    <a:cubicBezTo>
                      <a:pt x="9147" y="10801"/>
                      <a:pt x="9834" y="10747"/>
                      <a:pt x="10581" y="10747"/>
                    </a:cubicBezTo>
                    <a:cubicBezTo>
                      <a:pt x="13943" y="10747"/>
                      <a:pt x="18511" y="11847"/>
                      <a:pt x="18511" y="11847"/>
                    </a:cubicBezTo>
                    <a:cubicBezTo>
                      <a:pt x="18511" y="11847"/>
                      <a:pt x="21638" y="5935"/>
                      <a:pt x="24811" y="3356"/>
                    </a:cubicBezTo>
                    <a:cubicBezTo>
                      <a:pt x="25522" y="2779"/>
                      <a:pt x="26882" y="2555"/>
                      <a:pt x="28561" y="2555"/>
                    </a:cubicBezTo>
                    <a:cubicBezTo>
                      <a:pt x="34316" y="2555"/>
                      <a:pt x="43825" y="5182"/>
                      <a:pt x="43825" y="5182"/>
                    </a:cubicBezTo>
                    <a:cubicBezTo>
                      <a:pt x="38885" y="2207"/>
                      <a:pt x="31403" y="0"/>
                      <a:pt x="26492" y="0"/>
                    </a:cubicBezTo>
                    <a:close/>
                  </a:path>
                </a:pathLst>
              </a:custGeom>
              <a:solidFill>
                <a:srgbClr val="FFFFFF">
                  <a:alpha val="227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21" name="Google Shape;6021;p42"/>
              <p:cNvSpPr/>
              <p:nvPr/>
            </p:nvSpPr>
            <p:spPr>
              <a:xfrm>
                <a:off x="5410300" y="2755250"/>
                <a:ext cx="208300" cy="270325"/>
              </a:xfrm>
              <a:custGeom>
                <a:avLst/>
                <a:gdLst/>
                <a:ahLst/>
                <a:cxnLst/>
                <a:rect l="l" t="t" r="r" b="b"/>
                <a:pathLst>
                  <a:path w="8332" h="10813" extrusionOk="0">
                    <a:moveTo>
                      <a:pt x="5680" y="0"/>
                    </a:moveTo>
                    <a:cubicBezTo>
                      <a:pt x="5082" y="0"/>
                      <a:pt x="4423" y="156"/>
                      <a:pt x="3721" y="564"/>
                    </a:cubicBezTo>
                    <a:cubicBezTo>
                      <a:pt x="1" y="2755"/>
                      <a:pt x="3424" y="10424"/>
                      <a:pt x="8332" y="10812"/>
                    </a:cubicBezTo>
                    <a:cubicBezTo>
                      <a:pt x="8332" y="7662"/>
                      <a:pt x="7807" y="3805"/>
                      <a:pt x="7807" y="655"/>
                    </a:cubicBezTo>
                    <a:cubicBezTo>
                      <a:pt x="7247" y="308"/>
                      <a:pt x="6523" y="0"/>
                      <a:pt x="5680" y="0"/>
                    </a:cubicBezTo>
                    <a:close/>
                  </a:path>
                </a:pathLst>
              </a:custGeom>
              <a:solidFill>
                <a:srgbClr val="F5D4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22" name="Google Shape;6022;p42"/>
              <p:cNvSpPr/>
              <p:nvPr/>
            </p:nvSpPr>
            <p:spPr>
              <a:xfrm>
                <a:off x="5500475" y="2786225"/>
                <a:ext cx="105000" cy="71575"/>
              </a:xfrm>
              <a:custGeom>
                <a:avLst/>
                <a:gdLst/>
                <a:ahLst/>
                <a:cxnLst/>
                <a:rect l="l" t="t" r="r" b="b"/>
                <a:pathLst>
                  <a:path w="4200" h="2863" extrusionOk="0">
                    <a:moveTo>
                      <a:pt x="2255" y="1"/>
                    </a:moveTo>
                    <a:cubicBezTo>
                      <a:pt x="1980" y="1"/>
                      <a:pt x="1704" y="46"/>
                      <a:pt x="1438" y="123"/>
                    </a:cubicBezTo>
                    <a:cubicBezTo>
                      <a:pt x="913" y="306"/>
                      <a:pt x="457" y="762"/>
                      <a:pt x="251" y="1265"/>
                    </a:cubicBezTo>
                    <a:cubicBezTo>
                      <a:pt x="23" y="1790"/>
                      <a:pt x="0" y="2337"/>
                      <a:pt x="91" y="2862"/>
                    </a:cubicBezTo>
                    <a:cubicBezTo>
                      <a:pt x="160" y="2337"/>
                      <a:pt x="274" y="1835"/>
                      <a:pt x="525" y="1402"/>
                    </a:cubicBezTo>
                    <a:cubicBezTo>
                      <a:pt x="753" y="968"/>
                      <a:pt x="1119" y="648"/>
                      <a:pt x="1575" y="489"/>
                    </a:cubicBezTo>
                    <a:cubicBezTo>
                      <a:pt x="1835" y="398"/>
                      <a:pt x="2110" y="344"/>
                      <a:pt x="2383" y="344"/>
                    </a:cubicBezTo>
                    <a:cubicBezTo>
                      <a:pt x="2589" y="344"/>
                      <a:pt x="2794" y="374"/>
                      <a:pt x="2990" y="443"/>
                    </a:cubicBezTo>
                    <a:cubicBezTo>
                      <a:pt x="3447" y="603"/>
                      <a:pt x="3880" y="922"/>
                      <a:pt x="4200" y="1333"/>
                    </a:cubicBezTo>
                    <a:cubicBezTo>
                      <a:pt x="4017" y="831"/>
                      <a:pt x="3629" y="397"/>
                      <a:pt x="3104" y="169"/>
                    </a:cubicBezTo>
                    <a:cubicBezTo>
                      <a:pt x="2834" y="52"/>
                      <a:pt x="2546" y="1"/>
                      <a:pt x="2255" y="1"/>
                    </a:cubicBezTo>
                    <a:close/>
                  </a:path>
                </a:pathLst>
              </a:custGeom>
              <a:solidFill>
                <a:srgbClr val="E98742">
                  <a:alpha val="388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23" name="Google Shape;6023;p42"/>
              <p:cNvSpPr/>
              <p:nvPr/>
            </p:nvSpPr>
            <p:spPr>
              <a:xfrm>
                <a:off x="6702225" y="2755250"/>
                <a:ext cx="207725" cy="270325"/>
              </a:xfrm>
              <a:custGeom>
                <a:avLst/>
                <a:gdLst/>
                <a:ahLst/>
                <a:cxnLst/>
                <a:rect l="l" t="t" r="r" b="b"/>
                <a:pathLst>
                  <a:path w="8309" h="10813" extrusionOk="0">
                    <a:moveTo>
                      <a:pt x="2643" y="0"/>
                    </a:moveTo>
                    <a:cubicBezTo>
                      <a:pt x="1794" y="0"/>
                      <a:pt x="1063" y="308"/>
                      <a:pt x="502" y="655"/>
                    </a:cubicBezTo>
                    <a:cubicBezTo>
                      <a:pt x="502" y="3805"/>
                      <a:pt x="0" y="7662"/>
                      <a:pt x="0" y="10812"/>
                    </a:cubicBezTo>
                    <a:cubicBezTo>
                      <a:pt x="4908" y="10424"/>
                      <a:pt x="8309" y="2755"/>
                      <a:pt x="4611" y="564"/>
                    </a:cubicBezTo>
                    <a:cubicBezTo>
                      <a:pt x="3909" y="156"/>
                      <a:pt x="3247" y="0"/>
                      <a:pt x="2643" y="0"/>
                    </a:cubicBezTo>
                    <a:close/>
                  </a:path>
                </a:pathLst>
              </a:custGeom>
              <a:solidFill>
                <a:srgbClr val="F5D4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24" name="Google Shape;6024;p42"/>
              <p:cNvSpPr/>
              <p:nvPr/>
            </p:nvSpPr>
            <p:spPr>
              <a:xfrm>
                <a:off x="6714775" y="2786225"/>
                <a:ext cx="105025" cy="71575"/>
              </a:xfrm>
              <a:custGeom>
                <a:avLst/>
                <a:gdLst/>
                <a:ahLst/>
                <a:cxnLst/>
                <a:rect l="l" t="t" r="r" b="b"/>
                <a:pathLst>
                  <a:path w="4201" h="2863" extrusionOk="0">
                    <a:moveTo>
                      <a:pt x="1954" y="1"/>
                    </a:moveTo>
                    <a:cubicBezTo>
                      <a:pt x="1661" y="1"/>
                      <a:pt x="1366" y="52"/>
                      <a:pt x="1096" y="169"/>
                    </a:cubicBezTo>
                    <a:cubicBezTo>
                      <a:pt x="594" y="397"/>
                      <a:pt x="206" y="831"/>
                      <a:pt x="0" y="1333"/>
                    </a:cubicBezTo>
                    <a:cubicBezTo>
                      <a:pt x="320" y="922"/>
                      <a:pt x="754" y="603"/>
                      <a:pt x="1210" y="443"/>
                    </a:cubicBezTo>
                    <a:cubicBezTo>
                      <a:pt x="1406" y="374"/>
                      <a:pt x="1611" y="344"/>
                      <a:pt x="1817" y="344"/>
                    </a:cubicBezTo>
                    <a:cubicBezTo>
                      <a:pt x="2090" y="344"/>
                      <a:pt x="2365" y="398"/>
                      <a:pt x="2625" y="489"/>
                    </a:cubicBezTo>
                    <a:cubicBezTo>
                      <a:pt x="3082" y="648"/>
                      <a:pt x="3470" y="968"/>
                      <a:pt x="3698" y="1402"/>
                    </a:cubicBezTo>
                    <a:cubicBezTo>
                      <a:pt x="3926" y="1835"/>
                      <a:pt x="4063" y="2337"/>
                      <a:pt x="4109" y="2862"/>
                    </a:cubicBezTo>
                    <a:cubicBezTo>
                      <a:pt x="4200" y="2337"/>
                      <a:pt x="4177" y="1790"/>
                      <a:pt x="3949" y="1265"/>
                    </a:cubicBezTo>
                    <a:cubicBezTo>
                      <a:pt x="3766" y="762"/>
                      <a:pt x="3287" y="306"/>
                      <a:pt x="2762" y="123"/>
                    </a:cubicBezTo>
                    <a:cubicBezTo>
                      <a:pt x="2507" y="46"/>
                      <a:pt x="2231" y="1"/>
                      <a:pt x="1954" y="1"/>
                    </a:cubicBezTo>
                    <a:close/>
                  </a:path>
                </a:pathLst>
              </a:custGeom>
              <a:solidFill>
                <a:srgbClr val="E98742">
                  <a:alpha val="388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25" name="Google Shape;6025;p42"/>
              <p:cNvSpPr/>
              <p:nvPr/>
            </p:nvSpPr>
            <p:spPr>
              <a:xfrm>
                <a:off x="5825725" y="2905050"/>
                <a:ext cx="195750" cy="109200"/>
              </a:xfrm>
              <a:custGeom>
                <a:avLst/>
                <a:gdLst/>
                <a:ahLst/>
                <a:cxnLst/>
                <a:rect l="l" t="t" r="r" b="b"/>
                <a:pathLst>
                  <a:path w="7830" h="4368" extrusionOk="0">
                    <a:moveTo>
                      <a:pt x="2566" y="0"/>
                    </a:moveTo>
                    <a:cubicBezTo>
                      <a:pt x="1432" y="0"/>
                      <a:pt x="553" y="379"/>
                      <a:pt x="343" y="1054"/>
                    </a:cubicBezTo>
                    <a:cubicBezTo>
                      <a:pt x="0" y="2081"/>
                      <a:pt x="1347" y="3428"/>
                      <a:pt x="3333" y="4044"/>
                    </a:cubicBezTo>
                    <a:cubicBezTo>
                      <a:pt x="4007" y="4263"/>
                      <a:pt x="4670" y="4367"/>
                      <a:pt x="5264" y="4367"/>
                    </a:cubicBezTo>
                    <a:cubicBezTo>
                      <a:pt x="6398" y="4367"/>
                      <a:pt x="7277" y="3988"/>
                      <a:pt x="7487" y="3314"/>
                    </a:cubicBezTo>
                    <a:cubicBezTo>
                      <a:pt x="7830" y="2286"/>
                      <a:pt x="6483" y="940"/>
                      <a:pt x="4497" y="323"/>
                    </a:cubicBezTo>
                    <a:cubicBezTo>
                      <a:pt x="3823" y="104"/>
                      <a:pt x="3160" y="0"/>
                      <a:pt x="2566" y="0"/>
                    </a:cubicBezTo>
                    <a:close/>
                  </a:path>
                </a:pathLst>
              </a:custGeom>
              <a:solidFill>
                <a:srgbClr val="FFB3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26" name="Google Shape;6026;p42"/>
              <p:cNvSpPr/>
              <p:nvPr/>
            </p:nvSpPr>
            <p:spPr>
              <a:xfrm>
                <a:off x="6309625" y="2905050"/>
                <a:ext cx="195175" cy="109200"/>
              </a:xfrm>
              <a:custGeom>
                <a:avLst/>
                <a:gdLst/>
                <a:ahLst/>
                <a:cxnLst/>
                <a:rect l="l" t="t" r="r" b="b"/>
                <a:pathLst>
                  <a:path w="7807" h="4368" extrusionOk="0">
                    <a:moveTo>
                      <a:pt x="5257" y="0"/>
                    </a:moveTo>
                    <a:cubicBezTo>
                      <a:pt x="4660" y="0"/>
                      <a:pt x="3992" y="104"/>
                      <a:pt x="3310" y="323"/>
                    </a:cubicBezTo>
                    <a:cubicBezTo>
                      <a:pt x="1347" y="940"/>
                      <a:pt x="0" y="2286"/>
                      <a:pt x="320" y="3314"/>
                    </a:cubicBezTo>
                    <a:cubicBezTo>
                      <a:pt x="530" y="3988"/>
                      <a:pt x="1409" y="4367"/>
                      <a:pt x="2550" y="4367"/>
                    </a:cubicBezTo>
                    <a:cubicBezTo>
                      <a:pt x="3147" y="4367"/>
                      <a:pt x="3815" y="4263"/>
                      <a:pt x="4497" y="4044"/>
                    </a:cubicBezTo>
                    <a:cubicBezTo>
                      <a:pt x="6483" y="3428"/>
                      <a:pt x="7807" y="2081"/>
                      <a:pt x="7487" y="1054"/>
                    </a:cubicBezTo>
                    <a:cubicBezTo>
                      <a:pt x="7277" y="379"/>
                      <a:pt x="6398" y="0"/>
                      <a:pt x="5257" y="0"/>
                    </a:cubicBezTo>
                    <a:close/>
                  </a:path>
                </a:pathLst>
              </a:custGeom>
              <a:solidFill>
                <a:srgbClr val="FFB3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27" name="Google Shape;6027;p42"/>
              <p:cNvSpPr/>
              <p:nvPr/>
            </p:nvSpPr>
            <p:spPr>
              <a:xfrm>
                <a:off x="5942700" y="2817250"/>
                <a:ext cx="52525" cy="82775"/>
              </a:xfrm>
              <a:custGeom>
                <a:avLst/>
                <a:gdLst/>
                <a:ahLst/>
                <a:cxnLst/>
                <a:rect l="l" t="t" r="r" b="b"/>
                <a:pathLst>
                  <a:path w="2101" h="3311" extrusionOk="0">
                    <a:moveTo>
                      <a:pt x="1051" y="1"/>
                    </a:moveTo>
                    <a:cubicBezTo>
                      <a:pt x="457" y="1"/>
                      <a:pt x="1" y="731"/>
                      <a:pt x="1" y="1667"/>
                    </a:cubicBezTo>
                    <a:cubicBezTo>
                      <a:pt x="1" y="2580"/>
                      <a:pt x="457" y="3310"/>
                      <a:pt x="1051" y="3310"/>
                    </a:cubicBezTo>
                    <a:cubicBezTo>
                      <a:pt x="1644" y="3310"/>
                      <a:pt x="2101" y="2580"/>
                      <a:pt x="2101" y="1667"/>
                    </a:cubicBezTo>
                    <a:cubicBezTo>
                      <a:pt x="2101" y="731"/>
                      <a:pt x="1644" y="1"/>
                      <a:pt x="105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28" name="Google Shape;6028;p42"/>
              <p:cNvSpPr/>
              <p:nvPr/>
            </p:nvSpPr>
            <p:spPr>
              <a:xfrm>
                <a:off x="6364400" y="2817250"/>
                <a:ext cx="52525" cy="82775"/>
              </a:xfrm>
              <a:custGeom>
                <a:avLst/>
                <a:gdLst/>
                <a:ahLst/>
                <a:cxnLst/>
                <a:rect l="l" t="t" r="r" b="b"/>
                <a:pathLst>
                  <a:path w="2101" h="3311" extrusionOk="0">
                    <a:moveTo>
                      <a:pt x="1051" y="1"/>
                    </a:moveTo>
                    <a:cubicBezTo>
                      <a:pt x="457" y="1"/>
                      <a:pt x="1" y="731"/>
                      <a:pt x="1" y="1667"/>
                    </a:cubicBezTo>
                    <a:cubicBezTo>
                      <a:pt x="1" y="2580"/>
                      <a:pt x="457" y="3310"/>
                      <a:pt x="1051" y="3310"/>
                    </a:cubicBezTo>
                    <a:cubicBezTo>
                      <a:pt x="1621" y="3310"/>
                      <a:pt x="2101" y="2580"/>
                      <a:pt x="2101" y="1667"/>
                    </a:cubicBezTo>
                    <a:cubicBezTo>
                      <a:pt x="2101" y="731"/>
                      <a:pt x="1621" y="1"/>
                      <a:pt x="105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29" name="Google Shape;6029;p42"/>
              <p:cNvSpPr/>
              <p:nvPr/>
            </p:nvSpPr>
            <p:spPr>
              <a:xfrm>
                <a:off x="6063675" y="2937125"/>
                <a:ext cx="125575" cy="107150"/>
              </a:xfrm>
              <a:custGeom>
                <a:avLst/>
                <a:gdLst/>
                <a:ahLst/>
                <a:cxnLst/>
                <a:rect l="l" t="t" r="r" b="b"/>
                <a:pathLst>
                  <a:path w="5023" h="4286" extrusionOk="0">
                    <a:moveTo>
                      <a:pt x="1721" y="1"/>
                    </a:moveTo>
                    <a:cubicBezTo>
                      <a:pt x="1552" y="1"/>
                      <a:pt x="1381" y="21"/>
                      <a:pt x="1210" y="68"/>
                    </a:cubicBezTo>
                    <a:cubicBezTo>
                      <a:pt x="708" y="182"/>
                      <a:pt x="343" y="615"/>
                      <a:pt x="183" y="1095"/>
                    </a:cubicBezTo>
                    <a:cubicBezTo>
                      <a:pt x="1" y="1574"/>
                      <a:pt x="46" y="2099"/>
                      <a:pt x="206" y="2578"/>
                    </a:cubicBezTo>
                    <a:cubicBezTo>
                      <a:pt x="366" y="3035"/>
                      <a:pt x="663" y="3446"/>
                      <a:pt x="1051" y="3765"/>
                    </a:cubicBezTo>
                    <a:cubicBezTo>
                      <a:pt x="1439" y="4062"/>
                      <a:pt x="1918" y="4245"/>
                      <a:pt x="2420" y="4267"/>
                    </a:cubicBezTo>
                    <a:cubicBezTo>
                      <a:pt x="2508" y="4280"/>
                      <a:pt x="2596" y="4286"/>
                      <a:pt x="2684" y="4286"/>
                    </a:cubicBezTo>
                    <a:cubicBezTo>
                      <a:pt x="3074" y="4286"/>
                      <a:pt x="3458" y="4174"/>
                      <a:pt x="3812" y="4062"/>
                    </a:cubicBezTo>
                    <a:cubicBezTo>
                      <a:pt x="4018" y="3948"/>
                      <a:pt x="4246" y="3857"/>
                      <a:pt x="4452" y="3742"/>
                    </a:cubicBezTo>
                    <a:cubicBezTo>
                      <a:pt x="4634" y="3628"/>
                      <a:pt x="4817" y="3491"/>
                      <a:pt x="5022" y="3354"/>
                    </a:cubicBezTo>
                    <a:lnTo>
                      <a:pt x="5022" y="3354"/>
                    </a:lnTo>
                    <a:cubicBezTo>
                      <a:pt x="4314" y="3728"/>
                      <a:pt x="3556" y="4017"/>
                      <a:pt x="2805" y="4017"/>
                    </a:cubicBezTo>
                    <a:cubicBezTo>
                      <a:pt x="2684" y="4017"/>
                      <a:pt x="2563" y="4009"/>
                      <a:pt x="2443" y="3994"/>
                    </a:cubicBezTo>
                    <a:cubicBezTo>
                      <a:pt x="1576" y="3879"/>
                      <a:pt x="845" y="3240"/>
                      <a:pt x="571" y="2441"/>
                    </a:cubicBezTo>
                    <a:cubicBezTo>
                      <a:pt x="412" y="2053"/>
                      <a:pt x="389" y="1597"/>
                      <a:pt x="503" y="1209"/>
                    </a:cubicBezTo>
                    <a:cubicBezTo>
                      <a:pt x="640" y="821"/>
                      <a:pt x="914" y="478"/>
                      <a:pt x="1302" y="342"/>
                    </a:cubicBezTo>
                    <a:cubicBezTo>
                      <a:pt x="1470" y="282"/>
                      <a:pt x="1656" y="257"/>
                      <a:pt x="1845" y="257"/>
                    </a:cubicBezTo>
                    <a:cubicBezTo>
                      <a:pt x="2093" y="257"/>
                      <a:pt x="2347" y="300"/>
                      <a:pt x="2580" y="364"/>
                    </a:cubicBezTo>
                    <a:cubicBezTo>
                      <a:pt x="3036" y="456"/>
                      <a:pt x="3447" y="638"/>
                      <a:pt x="3858" y="844"/>
                    </a:cubicBezTo>
                    <a:cubicBezTo>
                      <a:pt x="3493" y="570"/>
                      <a:pt x="3082" y="342"/>
                      <a:pt x="2648" y="182"/>
                    </a:cubicBezTo>
                    <a:cubicBezTo>
                      <a:pt x="2362" y="76"/>
                      <a:pt x="2047" y="1"/>
                      <a:pt x="1721" y="1"/>
                    </a:cubicBezTo>
                    <a:close/>
                  </a:path>
                </a:pathLst>
              </a:custGeom>
              <a:solidFill>
                <a:srgbClr val="E98742">
                  <a:alpha val="388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30" name="Google Shape;6030;p42"/>
              <p:cNvSpPr/>
              <p:nvPr/>
            </p:nvSpPr>
            <p:spPr>
              <a:xfrm>
                <a:off x="5684775" y="2605550"/>
                <a:ext cx="422875" cy="423425"/>
              </a:xfrm>
              <a:custGeom>
                <a:avLst/>
                <a:gdLst/>
                <a:ahLst/>
                <a:cxnLst/>
                <a:rect l="l" t="t" r="r" b="b"/>
                <a:pathLst>
                  <a:path w="16915" h="16937" fill="none" extrusionOk="0">
                    <a:moveTo>
                      <a:pt x="16914" y="8469"/>
                    </a:moveTo>
                    <a:cubicBezTo>
                      <a:pt x="16914" y="13148"/>
                      <a:pt x="13125" y="16937"/>
                      <a:pt x="8469" y="16937"/>
                    </a:cubicBezTo>
                    <a:cubicBezTo>
                      <a:pt x="3790" y="16937"/>
                      <a:pt x="1" y="13148"/>
                      <a:pt x="1" y="8469"/>
                    </a:cubicBezTo>
                    <a:cubicBezTo>
                      <a:pt x="1" y="3790"/>
                      <a:pt x="3790" y="1"/>
                      <a:pt x="8469" y="1"/>
                    </a:cubicBezTo>
                    <a:cubicBezTo>
                      <a:pt x="13125" y="1"/>
                      <a:pt x="16914" y="3790"/>
                      <a:pt x="16914" y="8469"/>
                    </a:cubicBezTo>
                    <a:close/>
                  </a:path>
                </a:pathLst>
              </a:custGeom>
              <a:noFill/>
              <a:ln w="9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31" name="Google Shape;6031;p42"/>
              <p:cNvSpPr/>
              <p:nvPr/>
            </p:nvSpPr>
            <p:spPr>
              <a:xfrm>
                <a:off x="6205775" y="2605550"/>
                <a:ext cx="422850" cy="423425"/>
              </a:xfrm>
              <a:custGeom>
                <a:avLst/>
                <a:gdLst/>
                <a:ahLst/>
                <a:cxnLst/>
                <a:rect l="l" t="t" r="r" b="b"/>
                <a:pathLst>
                  <a:path w="16914" h="16937" fill="none" extrusionOk="0">
                    <a:moveTo>
                      <a:pt x="16914" y="8469"/>
                    </a:moveTo>
                    <a:cubicBezTo>
                      <a:pt x="16914" y="13148"/>
                      <a:pt x="13125" y="16937"/>
                      <a:pt x="8446" y="16937"/>
                    </a:cubicBezTo>
                    <a:cubicBezTo>
                      <a:pt x="3766" y="16937"/>
                      <a:pt x="0" y="13148"/>
                      <a:pt x="0" y="8469"/>
                    </a:cubicBezTo>
                    <a:cubicBezTo>
                      <a:pt x="0" y="3790"/>
                      <a:pt x="3766" y="1"/>
                      <a:pt x="8446" y="1"/>
                    </a:cubicBezTo>
                    <a:cubicBezTo>
                      <a:pt x="13125" y="1"/>
                      <a:pt x="16914" y="3790"/>
                      <a:pt x="16914" y="8469"/>
                    </a:cubicBezTo>
                    <a:close/>
                  </a:path>
                </a:pathLst>
              </a:custGeom>
              <a:noFill/>
              <a:ln w="9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32" name="Google Shape;6032;p42"/>
              <p:cNvSpPr/>
              <p:nvPr/>
            </p:nvSpPr>
            <p:spPr>
              <a:xfrm>
                <a:off x="6105325" y="2849775"/>
                <a:ext cx="10217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4087" h="1" fill="none" extrusionOk="0">
                    <a:moveTo>
                      <a:pt x="1" y="1"/>
                    </a:moveTo>
                    <a:lnTo>
                      <a:pt x="4087" y="1"/>
                    </a:lnTo>
                  </a:path>
                </a:pathLst>
              </a:custGeom>
              <a:noFill/>
              <a:ln w="9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33" name="Google Shape;6033;p42"/>
              <p:cNvSpPr/>
              <p:nvPr/>
            </p:nvSpPr>
            <p:spPr>
              <a:xfrm>
                <a:off x="6048850" y="3086025"/>
                <a:ext cx="221425" cy="101200"/>
              </a:xfrm>
              <a:custGeom>
                <a:avLst/>
                <a:gdLst/>
                <a:ahLst/>
                <a:cxnLst/>
                <a:rect l="l" t="t" r="r" b="b"/>
                <a:pathLst>
                  <a:path w="8857" h="4048" extrusionOk="0">
                    <a:moveTo>
                      <a:pt x="8856" y="1"/>
                    </a:moveTo>
                    <a:lnTo>
                      <a:pt x="8856" y="1"/>
                    </a:lnTo>
                    <a:cubicBezTo>
                      <a:pt x="8742" y="434"/>
                      <a:pt x="8537" y="868"/>
                      <a:pt x="8286" y="1256"/>
                    </a:cubicBezTo>
                    <a:cubicBezTo>
                      <a:pt x="8035" y="1644"/>
                      <a:pt x="7761" y="1986"/>
                      <a:pt x="7418" y="2283"/>
                    </a:cubicBezTo>
                    <a:cubicBezTo>
                      <a:pt x="6734" y="2877"/>
                      <a:pt x="5912" y="3287"/>
                      <a:pt x="5022" y="3516"/>
                    </a:cubicBezTo>
                    <a:cubicBezTo>
                      <a:pt x="4588" y="3630"/>
                      <a:pt x="4154" y="3698"/>
                      <a:pt x="3698" y="3698"/>
                    </a:cubicBezTo>
                    <a:cubicBezTo>
                      <a:pt x="3470" y="3698"/>
                      <a:pt x="3241" y="3653"/>
                      <a:pt x="3036" y="3630"/>
                    </a:cubicBezTo>
                    <a:cubicBezTo>
                      <a:pt x="2808" y="3584"/>
                      <a:pt x="2579" y="3538"/>
                      <a:pt x="2374" y="3470"/>
                    </a:cubicBezTo>
                    <a:cubicBezTo>
                      <a:pt x="1940" y="3333"/>
                      <a:pt x="1507" y="3150"/>
                      <a:pt x="1119" y="2922"/>
                    </a:cubicBezTo>
                    <a:cubicBezTo>
                      <a:pt x="708" y="2694"/>
                      <a:pt x="343" y="2420"/>
                      <a:pt x="0" y="2123"/>
                    </a:cubicBezTo>
                    <a:lnTo>
                      <a:pt x="0" y="2123"/>
                    </a:lnTo>
                    <a:cubicBezTo>
                      <a:pt x="594" y="2831"/>
                      <a:pt x="1370" y="3401"/>
                      <a:pt x="2283" y="3744"/>
                    </a:cubicBezTo>
                    <a:cubicBezTo>
                      <a:pt x="2786" y="3950"/>
                      <a:pt x="3333" y="4047"/>
                      <a:pt x="3882" y="4047"/>
                    </a:cubicBezTo>
                    <a:cubicBezTo>
                      <a:pt x="4305" y="4047"/>
                      <a:pt x="4729" y="3990"/>
                      <a:pt x="5136" y="3881"/>
                    </a:cubicBezTo>
                    <a:cubicBezTo>
                      <a:pt x="6049" y="3630"/>
                      <a:pt x="6939" y="3196"/>
                      <a:pt x="7601" y="2488"/>
                    </a:cubicBezTo>
                    <a:cubicBezTo>
                      <a:pt x="8286" y="1827"/>
                      <a:pt x="8765" y="936"/>
                      <a:pt x="8856" y="1"/>
                    </a:cubicBezTo>
                    <a:close/>
                  </a:path>
                </a:pathLst>
              </a:custGeom>
              <a:solidFill>
                <a:srgbClr val="E98742">
                  <a:alpha val="388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34" name="Google Shape;6034;p42"/>
              <p:cNvSpPr/>
              <p:nvPr/>
            </p:nvSpPr>
            <p:spPr>
              <a:xfrm>
                <a:off x="6243425" y="3062050"/>
                <a:ext cx="70225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2809" h="1645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46" y="298"/>
                      <a:pt x="183" y="594"/>
                      <a:pt x="366" y="823"/>
                    </a:cubicBezTo>
                    <a:cubicBezTo>
                      <a:pt x="548" y="1074"/>
                      <a:pt x="777" y="1279"/>
                      <a:pt x="1051" y="1416"/>
                    </a:cubicBezTo>
                    <a:cubicBezTo>
                      <a:pt x="1324" y="1530"/>
                      <a:pt x="1644" y="1621"/>
                      <a:pt x="1941" y="1644"/>
                    </a:cubicBezTo>
                    <a:cubicBezTo>
                      <a:pt x="2078" y="1644"/>
                      <a:pt x="2237" y="1621"/>
                      <a:pt x="2374" y="1621"/>
                    </a:cubicBezTo>
                    <a:cubicBezTo>
                      <a:pt x="2534" y="1599"/>
                      <a:pt x="2671" y="1553"/>
                      <a:pt x="2808" y="1507"/>
                    </a:cubicBezTo>
                    <a:cubicBezTo>
                      <a:pt x="2671" y="1462"/>
                      <a:pt x="2534" y="1462"/>
                      <a:pt x="2374" y="1439"/>
                    </a:cubicBezTo>
                    <a:cubicBezTo>
                      <a:pt x="2237" y="1393"/>
                      <a:pt x="2101" y="1393"/>
                      <a:pt x="1986" y="1348"/>
                    </a:cubicBezTo>
                    <a:cubicBezTo>
                      <a:pt x="1713" y="1279"/>
                      <a:pt x="1461" y="1188"/>
                      <a:pt x="1233" y="1074"/>
                    </a:cubicBezTo>
                    <a:cubicBezTo>
                      <a:pt x="982" y="960"/>
                      <a:pt x="777" y="800"/>
                      <a:pt x="571" y="617"/>
                    </a:cubicBezTo>
                    <a:cubicBezTo>
                      <a:pt x="366" y="457"/>
                      <a:pt x="183" y="252"/>
                      <a:pt x="1" y="1"/>
                    </a:cubicBezTo>
                    <a:close/>
                  </a:path>
                </a:pathLst>
              </a:custGeom>
              <a:solidFill>
                <a:srgbClr val="E98742">
                  <a:alpha val="388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35" name="Google Shape;6035;p42"/>
              <p:cNvSpPr/>
              <p:nvPr/>
            </p:nvSpPr>
            <p:spPr>
              <a:xfrm>
                <a:off x="6156700" y="3203575"/>
                <a:ext cx="76475" cy="25175"/>
              </a:xfrm>
              <a:custGeom>
                <a:avLst/>
                <a:gdLst/>
                <a:ahLst/>
                <a:cxnLst/>
                <a:rect l="l" t="t" r="r" b="b"/>
                <a:pathLst>
                  <a:path w="3059" h="1007" extrusionOk="0">
                    <a:moveTo>
                      <a:pt x="3059" y="1"/>
                    </a:moveTo>
                    <a:lnTo>
                      <a:pt x="3059" y="1"/>
                    </a:lnTo>
                    <a:cubicBezTo>
                      <a:pt x="2808" y="160"/>
                      <a:pt x="2602" y="297"/>
                      <a:pt x="2351" y="389"/>
                    </a:cubicBezTo>
                    <a:cubicBezTo>
                      <a:pt x="2100" y="480"/>
                      <a:pt x="1849" y="571"/>
                      <a:pt x="1598" y="594"/>
                    </a:cubicBezTo>
                    <a:cubicBezTo>
                      <a:pt x="1320" y="644"/>
                      <a:pt x="1036" y="660"/>
                      <a:pt x="740" y="660"/>
                    </a:cubicBezTo>
                    <a:cubicBezTo>
                      <a:pt x="501" y="660"/>
                      <a:pt x="255" y="650"/>
                      <a:pt x="0" y="640"/>
                    </a:cubicBezTo>
                    <a:lnTo>
                      <a:pt x="0" y="640"/>
                    </a:lnTo>
                    <a:cubicBezTo>
                      <a:pt x="228" y="799"/>
                      <a:pt x="502" y="891"/>
                      <a:pt x="799" y="959"/>
                    </a:cubicBezTo>
                    <a:cubicBezTo>
                      <a:pt x="968" y="987"/>
                      <a:pt x="1146" y="1007"/>
                      <a:pt x="1328" y="1007"/>
                    </a:cubicBezTo>
                    <a:cubicBezTo>
                      <a:pt x="1440" y="1007"/>
                      <a:pt x="1553" y="999"/>
                      <a:pt x="1666" y="982"/>
                    </a:cubicBezTo>
                    <a:cubicBezTo>
                      <a:pt x="1963" y="936"/>
                      <a:pt x="2237" y="822"/>
                      <a:pt x="2488" y="662"/>
                    </a:cubicBezTo>
                    <a:cubicBezTo>
                      <a:pt x="2739" y="503"/>
                      <a:pt x="2922" y="252"/>
                      <a:pt x="3059" y="1"/>
                    </a:cubicBezTo>
                    <a:close/>
                  </a:path>
                </a:pathLst>
              </a:custGeom>
              <a:solidFill>
                <a:srgbClr val="E98742">
                  <a:alpha val="388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36" name="Google Shape;6036;p42"/>
              <p:cNvSpPr/>
              <p:nvPr/>
            </p:nvSpPr>
            <p:spPr>
              <a:xfrm>
                <a:off x="5907325" y="2757175"/>
                <a:ext cx="123275" cy="51550"/>
              </a:xfrm>
              <a:custGeom>
                <a:avLst/>
                <a:gdLst/>
                <a:ahLst/>
                <a:cxnLst/>
                <a:rect l="l" t="t" r="r" b="b"/>
                <a:pathLst>
                  <a:path w="4931" h="2062" extrusionOk="0">
                    <a:moveTo>
                      <a:pt x="2632" y="1"/>
                    </a:moveTo>
                    <a:cubicBezTo>
                      <a:pt x="764" y="1"/>
                      <a:pt x="1" y="2061"/>
                      <a:pt x="1" y="2061"/>
                    </a:cubicBezTo>
                    <a:lnTo>
                      <a:pt x="4931" y="875"/>
                    </a:lnTo>
                    <a:cubicBezTo>
                      <a:pt x="4028" y="238"/>
                      <a:pt x="3267" y="1"/>
                      <a:pt x="263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37" name="Google Shape;6037;p42"/>
              <p:cNvSpPr/>
              <p:nvPr/>
            </p:nvSpPr>
            <p:spPr>
              <a:xfrm>
                <a:off x="6329025" y="2758075"/>
                <a:ext cx="123275" cy="51800"/>
              </a:xfrm>
              <a:custGeom>
                <a:avLst/>
                <a:gdLst/>
                <a:ahLst/>
                <a:cxnLst/>
                <a:rect l="l" t="t" r="r" b="b"/>
                <a:pathLst>
                  <a:path w="4931" h="2072" extrusionOk="0">
                    <a:moveTo>
                      <a:pt x="2303" y="1"/>
                    </a:moveTo>
                    <a:cubicBezTo>
                      <a:pt x="1668" y="1"/>
                      <a:pt x="905" y="241"/>
                      <a:pt x="0" y="884"/>
                    </a:cubicBezTo>
                    <a:lnTo>
                      <a:pt x="4931" y="2071"/>
                    </a:lnTo>
                    <a:cubicBezTo>
                      <a:pt x="4931" y="2071"/>
                      <a:pt x="4169" y="1"/>
                      <a:pt x="230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38" name="Google Shape;6038;p42"/>
              <p:cNvSpPr/>
              <p:nvPr/>
            </p:nvSpPr>
            <p:spPr>
              <a:xfrm>
                <a:off x="6153275" y="3453400"/>
                <a:ext cx="632850" cy="333375"/>
              </a:xfrm>
              <a:custGeom>
                <a:avLst/>
                <a:gdLst/>
                <a:ahLst/>
                <a:cxnLst/>
                <a:rect l="l" t="t" r="r" b="b"/>
                <a:pathLst>
                  <a:path w="25314" h="13335" extrusionOk="0">
                    <a:moveTo>
                      <a:pt x="17605" y="0"/>
                    </a:moveTo>
                    <a:cubicBezTo>
                      <a:pt x="16311" y="0"/>
                      <a:pt x="14927" y="97"/>
                      <a:pt x="13513" y="347"/>
                    </a:cubicBezTo>
                    <a:cubicBezTo>
                      <a:pt x="13513" y="347"/>
                      <a:pt x="3561" y="3132"/>
                      <a:pt x="0" y="10299"/>
                    </a:cubicBezTo>
                    <a:lnTo>
                      <a:pt x="2260" y="13335"/>
                    </a:lnTo>
                    <a:lnTo>
                      <a:pt x="19698" y="13335"/>
                    </a:lnTo>
                    <a:lnTo>
                      <a:pt x="25313" y="1101"/>
                    </a:lnTo>
                    <a:cubicBezTo>
                      <a:pt x="25313" y="1101"/>
                      <a:pt x="21972" y="0"/>
                      <a:pt x="1760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39" name="Google Shape;6039;p42"/>
              <p:cNvSpPr/>
              <p:nvPr/>
            </p:nvSpPr>
            <p:spPr>
              <a:xfrm>
                <a:off x="6172100" y="3453500"/>
                <a:ext cx="433125" cy="257950"/>
              </a:xfrm>
              <a:custGeom>
                <a:avLst/>
                <a:gdLst/>
                <a:ahLst/>
                <a:cxnLst/>
                <a:rect l="l" t="t" r="r" b="b"/>
                <a:pathLst>
                  <a:path w="17325" h="10318" extrusionOk="0">
                    <a:moveTo>
                      <a:pt x="17325" y="1"/>
                    </a:moveTo>
                    <a:lnTo>
                      <a:pt x="17325" y="1"/>
                    </a:lnTo>
                    <a:cubicBezTo>
                      <a:pt x="16457" y="24"/>
                      <a:pt x="15613" y="184"/>
                      <a:pt x="14746" y="343"/>
                    </a:cubicBezTo>
                    <a:cubicBezTo>
                      <a:pt x="13901" y="526"/>
                      <a:pt x="13079" y="754"/>
                      <a:pt x="12258" y="1028"/>
                    </a:cubicBezTo>
                    <a:cubicBezTo>
                      <a:pt x="11413" y="1302"/>
                      <a:pt x="10614" y="1644"/>
                      <a:pt x="9838" y="2010"/>
                    </a:cubicBezTo>
                    <a:lnTo>
                      <a:pt x="8651" y="2580"/>
                    </a:lnTo>
                    <a:lnTo>
                      <a:pt x="7533" y="3219"/>
                    </a:lnTo>
                    <a:cubicBezTo>
                      <a:pt x="7145" y="3448"/>
                      <a:pt x="6802" y="3699"/>
                      <a:pt x="6437" y="3950"/>
                    </a:cubicBezTo>
                    <a:cubicBezTo>
                      <a:pt x="6072" y="4201"/>
                      <a:pt x="5707" y="4429"/>
                      <a:pt x="5387" y="4703"/>
                    </a:cubicBezTo>
                    <a:lnTo>
                      <a:pt x="4360" y="5525"/>
                    </a:lnTo>
                    <a:cubicBezTo>
                      <a:pt x="4018" y="5799"/>
                      <a:pt x="3721" y="6095"/>
                      <a:pt x="3401" y="6392"/>
                    </a:cubicBezTo>
                    <a:cubicBezTo>
                      <a:pt x="2739" y="6963"/>
                      <a:pt x="2192" y="7647"/>
                      <a:pt x="1598" y="8264"/>
                    </a:cubicBezTo>
                    <a:cubicBezTo>
                      <a:pt x="1301" y="8583"/>
                      <a:pt x="1050" y="8948"/>
                      <a:pt x="799" y="9291"/>
                    </a:cubicBezTo>
                    <a:cubicBezTo>
                      <a:pt x="525" y="9633"/>
                      <a:pt x="274" y="9976"/>
                      <a:pt x="0" y="10318"/>
                    </a:cubicBezTo>
                    <a:cubicBezTo>
                      <a:pt x="594" y="9702"/>
                      <a:pt x="1119" y="9017"/>
                      <a:pt x="1735" y="8401"/>
                    </a:cubicBezTo>
                    <a:cubicBezTo>
                      <a:pt x="2351" y="7784"/>
                      <a:pt x="2922" y="7145"/>
                      <a:pt x="3607" y="6620"/>
                    </a:cubicBezTo>
                    <a:cubicBezTo>
                      <a:pt x="4862" y="5456"/>
                      <a:pt x="6277" y="4452"/>
                      <a:pt x="7715" y="3562"/>
                    </a:cubicBezTo>
                    <a:cubicBezTo>
                      <a:pt x="9176" y="2626"/>
                      <a:pt x="10751" y="1918"/>
                      <a:pt x="12349" y="1302"/>
                    </a:cubicBezTo>
                    <a:cubicBezTo>
                      <a:pt x="13947" y="709"/>
                      <a:pt x="15613" y="229"/>
                      <a:pt x="1732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40" name="Google Shape;6040;p42"/>
              <p:cNvSpPr/>
              <p:nvPr/>
            </p:nvSpPr>
            <p:spPr>
              <a:xfrm>
                <a:off x="6205200" y="3460925"/>
                <a:ext cx="489625" cy="250525"/>
              </a:xfrm>
              <a:custGeom>
                <a:avLst/>
                <a:gdLst/>
                <a:ahLst/>
                <a:cxnLst/>
                <a:rect l="l" t="t" r="r" b="b"/>
                <a:pathLst>
                  <a:path w="19585" h="10021" extrusionOk="0">
                    <a:moveTo>
                      <a:pt x="19584" y="1"/>
                    </a:moveTo>
                    <a:cubicBezTo>
                      <a:pt x="17690" y="69"/>
                      <a:pt x="15818" y="412"/>
                      <a:pt x="13992" y="891"/>
                    </a:cubicBezTo>
                    <a:cubicBezTo>
                      <a:pt x="12166" y="1370"/>
                      <a:pt x="10409" y="2078"/>
                      <a:pt x="8697" y="2900"/>
                    </a:cubicBezTo>
                    <a:cubicBezTo>
                      <a:pt x="7852" y="3310"/>
                      <a:pt x="7031" y="3813"/>
                      <a:pt x="6232" y="4292"/>
                    </a:cubicBezTo>
                    <a:lnTo>
                      <a:pt x="5045" y="5091"/>
                    </a:lnTo>
                    <a:cubicBezTo>
                      <a:pt x="4862" y="5251"/>
                      <a:pt x="4657" y="5365"/>
                      <a:pt x="4474" y="5502"/>
                    </a:cubicBezTo>
                    <a:lnTo>
                      <a:pt x="3926" y="5958"/>
                    </a:lnTo>
                    <a:cubicBezTo>
                      <a:pt x="2420" y="7122"/>
                      <a:pt x="1164" y="8560"/>
                      <a:pt x="0" y="10021"/>
                    </a:cubicBezTo>
                    <a:lnTo>
                      <a:pt x="959" y="8994"/>
                    </a:lnTo>
                    <a:lnTo>
                      <a:pt x="1461" y="8492"/>
                    </a:lnTo>
                    <a:cubicBezTo>
                      <a:pt x="1621" y="8309"/>
                      <a:pt x="1804" y="8172"/>
                      <a:pt x="1963" y="8012"/>
                    </a:cubicBezTo>
                    <a:lnTo>
                      <a:pt x="3013" y="7077"/>
                    </a:lnTo>
                    <a:cubicBezTo>
                      <a:pt x="3356" y="6757"/>
                      <a:pt x="3744" y="6483"/>
                      <a:pt x="4109" y="6186"/>
                    </a:cubicBezTo>
                    <a:lnTo>
                      <a:pt x="4657" y="5776"/>
                    </a:lnTo>
                    <a:cubicBezTo>
                      <a:pt x="4862" y="5639"/>
                      <a:pt x="5045" y="5502"/>
                      <a:pt x="5250" y="5365"/>
                    </a:cubicBezTo>
                    <a:lnTo>
                      <a:pt x="6414" y="4589"/>
                    </a:lnTo>
                    <a:cubicBezTo>
                      <a:pt x="7213" y="4132"/>
                      <a:pt x="8012" y="3630"/>
                      <a:pt x="8879" y="3242"/>
                    </a:cubicBezTo>
                    <a:cubicBezTo>
                      <a:pt x="10546" y="2397"/>
                      <a:pt x="12280" y="1713"/>
                      <a:pt x="14084" y="1165"/>
                    </a:cubicBezTo>
                    <a:lnTo>
                      <a:pt x="15430" y="800"/>
                    </a:lnTo>
                    <a:cubicBezTo>
                      <a:pt x="15887" y="685"/>
                      <a:pt x="16343" y="571"/>
                      <a:pt x="16800" y="480"/>
                    </a:cubicBezTo>
                    <a:cubicBezTo>
                      <a:pt x="17713" y="275"/>
                      <a:pt x="18649" y="115"/>
                      <a:pt x="1958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41" name="Google Shape;6041;p42"/>
              <p:cNvSpPr/>
              <p:nvPr/>
            </p:nvSpPr>
            <p:spPr>
              <a:xfrm>
                <a:off x="6237725" y="3472350"/>
                <a:ext cx="517025" cy="251675"/>
              </a:xfrm>
              <a:custGeom>
                <a:avLst/>
                <a:gdLst/>
                <a:ahLst/>
                <a:cxnLst/>
                <a:rect l="l" t="t" r="r" b="b"/>
                <a:pathLst>
                  <a:path w="20681" h="10067" extrusionOk="0">
                    <a:moveTo>
                      <a:pt x="20680" y="0"/>
                    </a:moveTo>
                    <a:lnTo>
                      <a:pt x="20680" y="0"/>
                    </a:lnTo>
                    <a:cubicBezTo>
                      <a:pt x="18717" y="137"/>
                      <a:pt x="16800" y="525"/>
                      <a:pt x="14905" y="1027"/>
                    </a:cubicBezTo>
                    <a:cubicBezTo>
                      <a:pt x="12988" y="1530"/>
                      <a:pt x="11162" y="2237"/>
                      <a:pt x="9359" y="3036"/>
                    </a:cubicBezTo>
                    <a:cubicBezTo>
                      <a:pt x="7578" y="3881"/>
                      <a:pt x="5866" y="4885"/>
                      <a:pt x="4292" y="6049"/>
                    </a:cubicBezTo>
                    <a:cubicBezTo>
                      <a:pt x="2694" y="7167"/>
                      <a:pt x="1301" y="8583"/>
                      <a:pt x="0" y="10066"/>
                    </a:cubicBezTo>
                    <a:lnTo>
                      <a:pt x="1073" y="9039"/>
                    </a:lnTo>
                    <a:lnTo>
                      <a:pt x="1598" y="8537"/>
                    </a:lnTo>
                    <a:lnTo>
                      <a:pt x="2146" y="8058"/>
                    </a:lnTo>
                    <a:lnTo>
                      <a:pt x="3264" y="7122"/>
                    </a:lnTo>
                    <a:lnTo>
                      <a:pt x="4474" y="6277"/>
                    </a:lnTo>
                    <a:cubicBezTo>
                      <a:pt x="4862" y="5980"/>
                      <a:pt x="5273" y="5729"/>
                      <a:pt x="5684" y="5478"/>
                    </a:cubicBezTo>
                    <a:cubicBezTo>
                      <a:pt x="6095" y="5227"/>
                      <a:pt x="6506" y="4953"/>
                      <a:pt x="6916" y="4725"/>
                    </a:cubicBezTo>
                    <a:lnTo>
                      <a:pt x="8217" y="4017"/>
                    </a:lnTo>
                    <a:cubicBezTo>
                      <a:pt x="8628" y="3789"/>
                      <a:pt x="9085" y="3607"/>
                      <a:pt x="9519" y="3378"/>
                    </a:cubicBezTo>
                    <a:cubicBezTo>
                      <a:pt x="11276" y="2557"/>
                      <a:pt x="13102" y="1872"/>
                      <a:pt x="14974" y="1301"/>
                    </a:cubicBezTo>
                    <a:lnTo>
                      <a:pt x="16389" y="913"/>
                    </a:lnTo>
                    <a:cubicBezTo>
                      <a:pt x="16845" y="799"/>
                      <a:pt x="17325" y="662"/>
                      <a:pt x="17804" y="548"/>
                    </a:cubicBezTo>
                    <a:cubicBezTo>
                      <a:pt x="18740" y="320"/>
                      <a:pt x="19721" y="137"/>
                      <a:pt x="2068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42" name="Google Shape;6042;p42"/>
              <p:cNvSpPr/>
              <p:nvPr/>
            </p:nvSpPr>
            <p:spPr>
              <a:xfrm>
                <a:off x="5523300" y="3453400"/>
                <a:ext cx="632275" cy="333375"/>
              </a:xfrm>
              <a:custGeom>
                <a:avLst/>
                <a:gdLst/>
                <a:ahLst/>
                <a:cxnLst/>
                <a:rect l="l" t="t" r="r" b="b"/>
                <a:pathLst>
                  <a:path w="25291" h="13335" extrusionOk="0">
                    <a:moveTo>
                      <a:pt x="7689" y="0"/>
                    </a:moveTo>
                    <a:cubicBezTo>
                      <a:pt x="3328" y="0"/>
                      <a:pt x="0" y="1101"/>
                      <a:pt x="0" y="1101"/>
                    </a:cubicBezTo>
                    <a:lnTo>
                      <a:pt x="5592" y="13335"/>
                    </a:lnTo>
                    <a:lnTo>
                      <a:pt x="23031" y="13335"/>
                    </a:lnTo>
                    <a:lnTo>
                      <a:pt x="25291" y="10299"/>
                    </a:lnTo>
                    <a:cubicBezTo>
                      <a:pt x="21730" y="3132"/>
                      <a:pt x="11778" y="347"/>
                      <a:pt x="11778" y="347"/>
                    </a:cubicBezTo>
                    <a:cubicBezTo>
                      <a:pt x="10364" y="97"/>
                      <a:pt x="8981" y="0"/>
                      <a:pt x="768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43" name="Google Shape;6043;p42"/>
              <p:cNvSpPr/>
              <p:nvPr/>
            </p:nvSpPr>
            <p:spPr>
              <a:xfrm>
                <a:off x="5703600" y="3453500"/>
                <a:ext cx="433150" cy="257950"/>
              </a:xfrm>
              <a:custGeom>
                <a:avLst/>
                <a:gdLst/>
                <a:ahLst/>
                <a:cxnLst/>
                <a:rect l="l" t="t" r="r" b="b"/>
                <a:pathLst>
                  <a:path w="17326" h="10318" extrusionOk="0">
                    <a:moveTo>
                      <a:pt x="1" y="1"/>
                    </a:moveTo>
                    <a:cubicBezTo>
                      <a:pt x="1713" y="229"/>
                      <a:pt x="3379" y="709"/>
                      <a:pt x="4977" y="1302"/>
                    </a:cubicBezTo>
                    <a:cubicBezTo>
                      <a:pt x="6575" y="1918"/>
                      <a:pt x="8150" y="2626"/>
                      <a:pt x="9610" y="3562"/>
                    </a:cubicBezTo>
                    <a:cubicBezTo>
                      <a:pt x="11071" y="4452"/>
                      <a:pt x="12463" y="5456"/>
                      <a:pt x="13742" y="6620"/>
                    </a:cubicBezTo>
                    <a:cubicBezTo>
                      <a:pt x="14404" y="7145"/>
                      <a:pt x="14974" y="7784"/>
                      <a:pt x="15591" y="8401"/>
                    </a:cubicBezTo>
                    <a:cubicBezTo>
                      <a:pt x="16207" y="9017"/>
                      <a:pt x="16732" y="9702"/>
                      <a:pt x="17325" y="10318"/>
                    </a:cubicBezTo>
                    <a:cubicBezTo>
                      <a:pt x="17051" y="9976"/>
                      <a:pt x="16800" y="9633"/>
                      <a:pt x="16549" y="9291"/>
                    </a:cubicBezTo>
                    <a:cubicBezTo>
                      <a:pt x="16275" y="8948"/>
                      <a:pt x="16024" y="8583"/>
                      <a:pt x="15728" y="8264"/>
                    </a:cubicBezTo>
                    <a:cubicBezTo>
                      <a:pt x="15134" y="7647"/>
                      <a:pt x="14586" y="6963"/>
                      <a:pt x="13924" y="6392"/>
                    </a:cubicBezTo>
                    <a:cubicBezTo>
                      <a:pt x="13605" y="6095"/>
                      <a:pt x="13308" y="5799"/>
                      <a:pt x="12966" y="5525"/>
                    </a:cubicBezTo>
                    <a:lnTo>
                      <a:pt x="11939" y="4703"/>
                    </a:lnTo>
                    <a:cubicBezTo>
                      <a:pt x="11619" y="4429"/>
                      <a:pt x="11254" y="4201"/>
                      <a:pt x="10889" y="3950"/>
                    </a:cubicBezTo>
                    <a:cubicBezTo>
                      <a:pt x="10523" y="3699"/>
                      <a:pt x="10181" y="3448"/>
                      <a:pt x="9793" y="3219"/>
                    </a:cubicBezTo>
                    <a:lnTo>
                      <a:pt x="8674" y="2580"/>
                    </a:lnTo>
                    <a:lnTo>
                      <a:pt x="7488" y="2010"/>
                    </a:lnTo>
                    <a:cubicBezTo>
                      <a:pt x="6712" y="1644"/>
                      <a:pt x="5913" y="1302"/>
                      <a:pt x="5091" y="1028"/>
                    </a:cubicBezTo>
                    <a:cubicBezTo>
                      <a:pt x="4269" y="754"/>
                      <a:pt x="3425" y="526"/>
                      <a:pt x="2580" y="343"/>
                    </a:cubicBezTo>
                    <a:cubicBezTo>
                      <a:pt x="1713" y="184"/>
                      <a:pt x="868" y="24"/>
                      <a:pt x="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44" name="Google Shape;6044;p42"/>
              <p:cNvSpPr/>
              <p:nvPr/>
            </p:nvSpPr>
            <p:spPr>
              <a:xfrm>
                <a:off x="5614025" y="3460925"/>
                <a:ext cx="489625" cy="250525"/>
              </a:xfrm>
              <a:custGeom>
                <a:avLst/>
                <a:gdLst/>
                <a:ahLst/>
                <a:cxnLst/>
                <a:rect l="l" t="t" r="r" b="b"/>
                <a:pathLst>
                  <a:path w="19585" h="10021" extrusionOk="0">
                    <a:moveTo>
                      <a:pt x="0" y="1"/>
                    </a:moveTo>
                    <a:cubicBezTo>
                      <a:pt x="936" y="115"/>
                      <a:pt x="1872" y="275"/>
                      <a:pt x="2785" y="480"/>
                    </a:cubicBezTo>
                    <a:cubicBezTo>
                      <a:pt x="3241" y="571"/>
                      <a:pt x="3698" y="685"/>
                      <a:pt x="4155" y="800"/>
                    </a:cubicBezTo>
                    <a:lnTo>
                      <a:pt x="5501" y="1165"/>
                    </a:lnTo>
                    <a:cubicBezTo>
                      <a:pt x="7304" y="1713"/>
                      <a:pt x="9062" y="2397"/>
                      <a:pt x="10728" y="3242"/>
                    </a:cubicBezTo>
                    <a:cubicBezTo>
                      <a:pt x="11573" y="3630"/>
                      <a:pt x="12372" y="4132"/>
                      <a:pt x="13171" y="4589"/>
                    </a:cubicBezTo>
                    <a:lnTo>
                      <a:pt x="14335" y="5365"/>
                    </a:lnTo>
                    <a:cubicBezTo>
                      <a:pt x="14540" y="5502"/>
                      <a:pt x="14745" y="5639"/>
                      <a:pt x="14928" y="5776"/>
                    </a:cubicBezTo>
                    <a:lnTo>
                      <a:pt x="15476" y="6186"/>
                    </a:lnTo>
                    <a:cubicBezTo>
                      <a:pt x="15841" y="6483"/>
                      <a:pt x="16229" y="6757"/>
                      <a:pt x="16571" y="7077"/>
                    </a:cubicBezTo>
                    <a:lnTo>
                      <a:pt x="17621" y="8012"/>
                    </a:lnTo>
                    <a:cubicBezTo>
                      <a:pt x="17781" y="8172"/>
                      <a:pt x="17964" y="8309"/>
                      <a:pt x="18146" y="8492"/>
                    </a:cubicBezTo>
                    <a:lnTo>
                      <a:pt x="18626" y="8994"/>
                    </a:lnTo>
                    <a:lnTo>
                      <a:pt x="19584" y="10021"/>
                    </a:lnTo>
                    <a:cubicBezTo>
                      <a:pt x="18420" y="8560"/>
                      <a:pt x="17165" y="7122"/>
                      <a:pt x="15658" y="5958"/>
                    </a:cubicBezTo>
                    <a:lnTo>
                      <a:pt x="15111" y="5502"/>
                    </a:lnTo>
                    <a:cubicBezTo>
                      <a:pt x="14928" y="5365"/>
                      <a:pt x="14723" y="5251"/>
                      <a:pt x="14540" y="5091"/>
                    </a:cubicBezTo>
                    <a:lnTo>
                      <a:pt x="13353" y="4292"/>
                    </a:lnTo>
                    <a:cubicBezTo>
                      <a:pt x="12554" y="3813"/>
                      <a:pt x="11755" y="3310"/>
                      <a:pt x="10888" y="2900"/>
                    </a:cubicBezTo>
                    <a:cubicBezTo>
                      <a:pt x="9176" y="2078"/>
                      <a:pt x="7419" y="1370"/>
                      <a:pt x="5593" y="891"/>
                    </a:cubicBezTo>
                    <a:cubicBezTo>
                      <a:pt x="3766" y="412"/>
                      <a:pt x="1895" y="69"/>
                      <a:pt x="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45" name="Google Shape;6045;p42"/>
              <p:cNvSpPr/>
              <p:nvPr/>
            </p:nvSpPr>
            <p:spPr>
              <a:xfrm>
                <a:off x="5554100" y="3472350"/>
                <a:ext cx="517025" cy="251675"/>
              </a:xfrm>
              <a:custGeom>
                <a:avLst/>
                <a:gdLst/>
                <a:ahLst/>
                <a:cxnLst/>
                <a:rect l="l" t="t" r="r" b="b"/>
                <a:pathLst>
                  <a:path w="20681" h="10067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982" y="137"/>
                      <a:pt x="1941" y="320"/>
                      <a:pt x="2877" y="548"/>
                    </a:cubicBezTo>
                    <a:cubicBezTo>
                      <a:pt x="3356" y="662"/>
                      <a:pt x="3835" y="799"/>
                      <a:pt x="4292" y="913"/>
                    </a:cubicBezTo>
                    <a:lnTo>
                      <a:pt x="5707" y="1301"/>
                    </a:lnTo>
                    <a:cubicBezTo>
                      <a:pt x="7579" y="1872"/>
                      <a:pt x="9405" y="2557"/>
                      <a:pt x="11162" y="3378"/>
                    </a:cubicBezTo>
                    <a:cubicBezTo>
                      <a:pt x="11596" y="3607"/>
                      <a:pt x="12052" y="3789"/>
                      <a:pt x="12463" y="4017"/>
                    </a:cubicBezTo>
                    <a:lnTo>
                      <a:pt x="13764" y="4725"/>
                    </a:lnTo>
                    <a:cubicBezTo>
                      <a:pt x="14198" y="4953"/>
                      <a:pt x="14586" y="5227"/>
                      <a:pt x="14997" y="5478"/>
                    </a:cubicBezTo>
                    <a:cubicBezTo>
                      <a:pt x="15408" y="5729"/>
                      <a:pt x="15819" y="5980"/>
                      <a:pt x="16229" y="6277"/>
                    </a:cubicBezTo>
                    <a:lnTo>
                      <a:pt x="17416" y="7122"/>
                    </a:lnTo>
                    <a:lnTo>
                      <a:pt x="18535" y="8058"/>
                    </a:lnTo>
                    <a:lnTo>
                      <a:pt x="19105" y="8537"/>
                    </a:lnTo>
                    <a:lnTo>
                      <a:pt x="19608" y="9039"/>
                    </a:lnTo>
                    <a:lnTo>
                      <a:pt x="20680" y="10066"/>
                    </a:lnTo>
                    <a:cubicBezTo>
                      <a:pt x="19379" y="8583"/>
                      <a:pt x="18010" y="7167"/>
                      <a:pt x="16389" y="6049"/>
                    </a:cubicBezTo>
                    <a:cubicBezTo>
                      <a:pt x="14814" y="4885"/>
                      <a:pt x="13102" y="3881"/>
                      <a:pt x="11322" y="3036"/>
                    </a:cubicBezTo>
                    <a:cubicBezTo>
                      <a:pt x="9519" y="2237"/>
                      <a:pt x="7693" y="1530"/>
                      <a:pt x="5798" y="1027"/>
                    </a:cubicBezTo>
                    <a:cubicBezTo>
                      <a:pt x="3904" y="525"/>
                      <a:pt x="1964" y="137"/>
                      <a:pt x="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46" name="Google Shape;6046;p42"/>
              <p:cNvSpPr/>
              <p:nvPr/>
            </p:nvSpPr>
            <p:spPr>
              <a:xfrm>
                <a:off x="5501600" y="3478050"/>
                <a:ext cx="554675" cy="881075"/>
              </a:xfrm>
              <a:custGeom>
                <a:avLst/>
                <a:gdLst/>
                <a:ahLst/>
                <a:cxnLst/>
                <a:rect l="l" t="t" r="r" b="b"/>
                <a:pathLst>
                  <a:path w="22187" h="35243" extrusionOk="0">
                    <a:moveTo>
                      <a:pt x="1" y="0"/>
                    </a:moveTo>
                    <a:lnTo>
                      <a:pt x="6460" y="26501"/>
                    </a:lnTo>
                    <a:lnTo>
                      <a:pt x="22187" y="35243"/>
                    </a:lnTo>
                    <a:lnTo>
                      <a:pt x="22187" y="10021"/>
                    </a:lnTo>
                    <a:cubicBezTo>
                      <a:pt x="22187" y="10021"/>
                      <a:pt x="13102" y="1507"/>
                      <a:pt x="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47" name="Google Shape;6047;p42"/>
              <p:cNvSpPr/>
              <p:nvPr/>
            </p:nvSpPr>
            <p:spPr>
              <a:xfrm>
                <a:off x="6259975" y="3478050"/>
                <a:ext cx="555250" cy="881075"/>
              </a:xfrm>
              <a:custGeom>
                <a:avLst/>
                <a:gdLst/>
                <a:ahLst/>
                <a:cxnLst/>
                <a:rect l="l" t="t" r="r" b="b"/>
                <a:pathLst>
                  <a:path w="22210" h="35243" extrusionOk="0">
                    <a:moveTo>
                      <a:pt x="22210" y="0"/>
                    </a:moveTo>
                    <a:lnTo>
                      <a:pt x="22210" y="0"/>
                    </a:lnTo>
                    <a:cubicBezTo>
                      <a:pt x="9085" y="1507"/>
                      <a:pt x="1" y="10021"/>
                      <a:pt x="1" y="10021"/>
                    </a:cubicBezTo>
                    <a:lnTo>
                      <a:pt x="1" y="35243"/>
                    </a:lnTo>
                    <a:lnTo>
                      <a:pt x="15727" y="26501"/>
                    </a:lnTo>
                    <a:lnTo>
                      <a:pt x="2221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48" name="Google Shape;6048;p42"/>
              <p:cNvSpPr/>
              <p:nvPr/>
            </p:nvSpPr>
            <p:spPr>
              <a:xfrm>
                <a:off x="6266250" y="4089400"/>
                <a:ext cx="384075" cy="234925"/>
              </a:xfrm>
              <a:custGeom>
                <a:avLst/>
                <a:gdLst/>
                <a:ahLst/>
                <a:cxnLst/>
                <a:rect l="l" t="t" r="r" b="b"/>
                <a:pathLst>
                  <a:path w="15363" h="9397" extrusionOk="0">
                    <a:moveTo>
                      <a:pt x="4401" y="0"/>
                    </a:moveTo>
                    <a:cubicBezTo>
                      <a:pt x="3034" y="0"/>
                      <a:pt x="2899" y="1522"/>
                      <a:pt x="2899" y="1522"/>
                    </a:cubicBezTo>
                    <a:cubicBezTo>
                      <a:pt x="2899" y="1522"/>
                      <a:pt x="2671" y="1379"/>
                      <a:pt x="2346" y="1379"/>
                    </a:cubicBezTo>
                    <a:cubicBezTo>
                      <a:pt x="2021" y="1379"/>
                      <a:pt x="1598" y="1522"/>
                      <a:pt x="1210" y="2092"/>
                    </a:cubicBezTo>
                    <a:cubicBezTo>
                      <a:pt x="434" y="3234"/>
                      <a:pt x="1210" y="4466"/>
                      <a:pt x="1210" y="4466"/>
                    </a:cubicBezTo>
                    <a:cubicBezTo>
                      <a:pt x="1210" y="4466"/>
                      <a:pt x="1" y="5858"/>
                      <a:pt x="1804" y="7159"/>
                    </a:cubicBezTo>
                    <a:cubicBezTo>
                      <a:pt x="1804" y="7159"/>
                      <a:pt x="503" y="8301"/>
                      <a:pt x="2123" y="9396"/>
                    </a:cubicBezTo>
                    <a:lnTo>
                      <a:pt x="15362" y="2047"/>
                    </a:lnTo>
                    <a:lnTo>
                      <a:pt x="15362" y="2047"/>
                    </a:lnTo>
                    <a:cubicBezTo>
                      <a:pt x="15362" y="2047"/>
                      <a:pt x="12764" y="2999"/>
                      <a:pt x="11046" y="2999"/>
                    </a:cubicBezTo>
                    <a:cubicBezTo>
                      <a:pt x="10603" y="2999"/>
                      <a:pt x="10219" y="2936"/>
                      <a:pt x="9952" y="2777"/>
                    </a:cubicBezTo>
                    <a:cubicBezTo>
                      <a:pt x="8629" y="2001"/>
                      <a:pt x="6529" y="335"/>
                      <a:pt x="4794" y="38"/>
                    </a:cubicBezTo>
                    <a:cubicBezTo>
                      <a:pt x="4653" y="12"/>
                      <a:pt x="4522" y="0"/>
                      <a:pt x="4401" y="0"/>
                    </a:cubicBezTo>
                    <a:close/>
                  </a:path>
                </a:pathLst>
              </a:custGeom>
              <a:solidFill>
                <a:srgbClr val="0C0044">
                  <a:alpha val="58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49" name="Google Shape;6049;p42"/>
              <p:cNvSpPr/>
              <p:nvPr/>
            </p:nvSpPr>
            <p:spPr>
              <a:xfrm>
                <a:off x="6056250" y="3710800"/>
                <a:ext cx="203750" cy="648325"/>
              </a:xfrm>
              <a:custGeom>
                <a:avLst/>
                <a:gdLst/>
                <a:ahLst/>
                <a:cxnLst/>
                <a:rect l="l" t="t" r="r" b="b"/>
                <a:pathLst>
                  <a:path w="8150" h="25933" extrusionOk="0">
                    <a:moveTo>
                      <a:pt x="4089" y="1"/>
                    </a:moveTo>
                    <a:cubicBezTo>
                      <a:pt x="1675" y="1"/>
                      <a:pt x="1" y="711"/>
                      <a:pt x="1" y="711"/>
                    </a:cubicBezTo>
                    <a:lnTo>
                      <a:pt x="1" y="25933"/>
                    </a:lnTo>
                    <a:cubicBezTo>
                      <a:pt x="1" y="25933"/>
                      <a:pt x="1583" y="25162"/>
                      <a:pt x="3998" y="25162"/>
                    </a:cubicBezTo>
                    <a:cubicBezTo>
                      <a:pt x="5205" y="25162"/>
                      <a:pt x="6620" y="25354"/>
                      <a:pt x="8150" y="25933"/>
                    </a:cubicBezTo>
                    <a:lnTo>
                      <a:pt x="8150" y="711"/>
                    </a:lnTo>
                    <a:cubicBezTo>
                      <a:pt x="6689" y="178"/>
                      <a:pt x="5296" y="1"/>
                      <a:pt x="408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50" name="Google Shape;6050;p42"/>
              <p:cNvSpPr/>
              <p:nvPr/>
            </p:nvSpPr>
            <p:spPr>
              <a:xfrm>
                <a:off x="6351275" y="3576200"/>
                <a:ext cx="363525" cy="295050"/>
              </a:xfrm>
              <a:custGeom>
                <a:avLst/>
                <a:gdLst/>
                <a:ahLst/>
                <a:cxnLst/>
                <a:rect l="l" t="t" r="r" b="b"/>
                <a:pathLst>
                  <a:path w="14541" h="11802" extrusionOk="0">
                    <a:moveTo>
                      <a:pt x="14540" y="0"/>
                    </a:moveTo>
                    <a:cubicBezTo>
                      <a:pt x="14540" y="0"/>
                      <a:pt x="8332" y="92"/>
                      <a:pt x="1" y="7031"/>
                    </a:cubicBezTo>
                    <a:lnTo>
                      <a:pt x="1" y="11801"/>
                    </a:lnTo>
                    <a:cubicBezTo>
                      <a:pt x="1" y="11801"/>
                      <a:pt x="8149" y="6483"/>
                      <a:pt x="14152" y="4885"/>
                    </a:cubicBezTo>
                    <a:lnTo>
                      <a:pt x="145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51" name="Google Shape;6051;p42"/>
              <p:cNvSpPr/>
              <p:nvPr/>
            </p:nvSpPr>
            <p:spPr>
              <a:xfrm>
                <a:off x="5581500" y="3554525"/>
                <a:ext cx="407450" cy="704175"/>
              </a:xfrm>
              <a:custGeom>
                <a:avLst/>
                <a:gdLst/>
                <a:ahLst/>
                <a:cxnLst/>
                <a:rect l="l" t="t" r="r" b="b"/>
                <a:pathLst>
                  <a:path w="16298" h="28167" extrusionOk="0">
                    <a:moveTo>
                      <a:pt x="0" y="0"/>
                    </a:moveTo>
                    <a:lnTo>
                      <a:pt x="4611" y="21775"/>
                    </a:lnTo>
                    <a:cubicBezTo>
                      <a:pt x="7898" y="23122"/>
                      <a:pt x="16298" y="28166"/>
                      <a:pt x="16298" y="28166"/>
                    </a:cubicBezTo>
                    <a:lnTo>
                      <a:pt x="16298" y="8468"/>
                    </a:lnTo>
                    <a:cubicBezTo>
                      <a:pt x="7898" y="2123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52" name="Google Shape;6052;p42"/>
              <p:cNvSpPr/>
              <p:nvPr/>
            </p:nvSpPr>
            <p:spPr>
              <a:xfrm>
                <a:off x="5663100" y="4089400"/>
                <a:ext cx="384050" cy="234925"/>
              </a:xfrm>
              <a:custGeom>
                <a:avLst/>
                <a:gdLst/>
                <a:ahLst/>
                <a:cxnLst/>
                <a:rect l="l" t="t" r="r" b="b"/>
                <a:pathLst>
                  <a:path w="15362" h="9397" extrusionOk="0">
                    <a:moveTo>
                      <a:pt x="10961" y="0"/>
                    </a:moveTo>
                    <a:cubicBezTo>
                      <a:pt x="10840" y="0"/>
                      <a:pt x="10710" y="12"/>
                      <a:pt x="10568" y="38"/>
                    </a:cubicBezTo>
                    <a:cubicBezTo>
                      <a:pt x="8834" y="335"/>
                      <a:pt x="6734" y="2001"/>
                      <a:pt x="5433" y="2777"/>
                    </a:cubicBezTo>
                    <a:cubicBezTo>
                      <a:pt x="5162" y="2936"/>
                      <a:pt x="4774" y="2999"/>
                      <a:pt x="4328" y="2999"/>
                    </a:cubicBezTo>
                    <a:cubicBezTo>
                      <a:pt x="2598" y="2999"/>
                      <a:pt x="1" y="2047"/>
                      <a:pt x="0" y="2047"/>
                    </a:cubicBezTo>
                    <a:lnTo>
                      <a:pt x="0" y="2047"/>
                    </a:lnTo>
                    <a:lnTo>
                      <a:pt x="13239" y="9396"/>
                    </a:lnTo>
                    <a:cubicBezTo>
                      <a:pt x="14860" y="8301"/>
                      <a:pt x="13559" y="7159"/>
                      <a:pt x="13559" y="7159"/>
                    </a:cubicBezTo>
                    <a:cubicBezTo>
                      <a:pt x="15362" y="5858"/>
                      <a:pt x="14175" y="4466"/>
                      <a:pt x="14175" y="4466"/>
                    </a:cubicBezTo>
                    <a:cubicBezTo>
                      <a:pt x="14175" y="4466"/>
                      <a:pt x="14951" y="3234"/>
                      <a:pt x="14175" y="2092"/>
                    </a:cubicBezTo>
                    <a:cubicBezTo>
                      <a:pt x="13775" y="1522"/>
                      <a:pt x="13347" y="1379"/>
                      <a:pt x="13019" y="1379"/>
                    </a:cubicBezTo>
                    <a:cubicBezTo>
                      <a:pt x="12691" y="1379"/>
                      <a:pt x="12463" y="1522"/>
                      <a:pt x="12463" y="1522"/>
                    </a:cubicBezTo>
                    <a:cubicBezTo>
                      <a:pt x="12463" y="1522"/>
                      <a:pt x="12328" y="0"/>
                      <a:pt x="10961" y="0"/>
                    </a:cubicBezTo>
                    <a:close/>
                  </a:path>
                </a:pathLst>
              </a:custGeom>
              <a:solidFill>
                <a:srgbClr val="0C0044">
                  <a:alpha val="58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53" name="Google Shape;6053;p42"/>
              <p:cNvSpPr/>
              <p:nvPr/>
            </p:nvSpPr>
            <p:spPr>
              <a:xfrm>
                <a:off x="5208300" y="4012150"/>
                <a:ext cx="397175" cy="428000"/>
              </a:xfrm>
              <a:custGeom>
                <a:avLst/>
                <a:gdLst/>
                <a:ahLst/>
                <a:cxnLst/>
                <a:rect l="l" t="t" r="r" b="b"/>
                <a:pathLst>
                  <a:path w="15887" h="17120" extrusionOk="0">
                    <a:moveTo>
                      <a:pt x="7054" y="1"/>
                    </a:moveTo>
                    <a:cubicBezTo>
                      <a:pt x="7054" y="1"/>
                      <a:pt x="1" y="9907"/>
                      <a:pt x="1370" y="17120"/>
                    </a:cubicBezTo>
                    <a:lnTo>
                      <a:pt x="13833" y="10706"/>
                    </a:lnTo>
                    <a:lnTo>
                      <a:pt x="15887" y="5365"/>
                    </a:lnTo>
                    <a:lnTo>
                      <a:pt x="7054" y="1"/>
                    </a:lnTo>
                    <a:close/>
                  </a:path>
                </a:pathLst>
              </a:custGeom>
              <a:solidFill>
                <a:srgbClr val="F5D4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54" name="Google Shape;6054;p42"/>
              <p:cNvSpPr/>
              <p:nvPr/>
            </p:nvSpPr>
            <p:spPr>
              <a:xfrm>
                <a:off x="5357225" y="4012150"/>
                <a:ext cx="248250" cy="301900"/>
              </a:xfrm>
              <a:custGeom>
                <a:avLst/>
                <a:gdLst/>
                <a:ahLst/>
                <a:cxnLst/>
                <a:rect l="l" t="t" r="r" b="b"/>
                <a:pathLst>
                  <a:path w="9930" h="12076" extrusionOk="0">
                    <a:moveTo>
                      <a:pt x="1097" y="1"/>
                    </a:moveTo>
                    <a:cubicBezTo>
                      <a:pt x="1097" y="1"/>
                      <a:pt x="663" y="617"/>
                      <a:pt x="1" y="1690"/>
                    </a:cubicBezTo>
                    <a:cubicBezTo>
                      <a:pt x="1" y="1690"/>
                      <a:pt x="2283" y="2010"/>
                      <a:pt x="4840" y="3516"/>
                    </a:cubicBezTo>
                    <a:cubicBezTo>
                      <a:pt x="6506" y="4497"/>
                      <a:pt x="7876" y="6095"/>
                      <a:pt x="7876" y="6095"/>
                    </a:cubicBezTo>
                    <a:lnTo>
                      <a:pt x="6643" y="9017"/>
                    </a:lnTo>
                    <a:lnTo>
                      <a:pt x="686" y="12075"/>
                    </a:lnTo>
                    <a:lnTo>
                      <a:pt x="5593" y="11870"/>
                    </a:lnTo>
                    <a:lnTo>
                      <a:pt x="7876" y="10706"/>
                    </a:lnTo>
                    <a:lnTo>
                      <a:pt x="9930" y="5365"/>
                    </a:lnTo>
                    <a:lnTo>
                      <a:pt x="1097" y="1"/>
                    </a:lnTo>
                    <a:close/>
                  </a:path>
                </a:pathLst>
              </a:custGeom>
              <a:solidFill>
                <a:srgbClr val="E98742">
                  <a:alpha val="388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55" name="Google Shape;6055;p42"/>
              <p:cNvSpPr/>
              <p:nvPr/>
            </p:nvSpPr>
            <p:spPr>
              <a:xfrm>
                <a:off x="5214575" y="4111350"/>
                <a:ext cx="807250" cy="439175"/>
              </a:xfrm>
              <a:custGeom>
                <a:avLst/>
                <a:gdLst/>
                <a:ahLst/>
                <a:cxnLst/>
                <a:rect l="l" t="t" r="r" b="b"/>
                <a:pathLst>
                  <a:path w="32290" h="17567" extrusionOk="0">
                    <a:moveTo>
                      <a:pt x="28541" y="1"/>
                    </a:moveTo>
                    <a:cubicBezTo>
                      <a:pt x="28352" y="1"/>
                      <a:pt x="28141" y="50"/>
                      <a:pt x="27916" y="164"/>
                    </a:cubicBezTo>
                    <a:cubicBezTo>
                      <a:pt x="26729" y="781"/>
                      <a:pt x="24104" y="2926"/>
                      <a:pt x="22940" y="2972"/>
                    </a:cubicBezTo>
                    <a:cubicBezTo>
                      <a:pt x="22933" y="2972"/>
                      <a:pt x="22925" y="2972"/>
                      <a:pt x="22918" y="2972"/>
                    </a:cubicBezTo>
                    <a:cubicBezTo>
                      <a:pt x="22322" y="2972"/>
                      <a:pt x="19676" y="2127"/>
                      <a:pt x="19676" y="2127"/>
                    </a:cubicBezTo>
                    <a:cubicBezTo>
                      <a:pt x="19288" y="2880"/>
                      <a:pt x="18900" y="3885"/>
                      <a:pt x="18786" y="4707"/>
                    </a:cubicBezTo>
                    <a:cubicBezTo>
                      <a:pt x="18786" y="4707"/>
                      <a:pt x="15545" y="5688"/>
                      <a:pt x="6141" y="8107"/>
                    </a:cubicBezTo>
                    <a:cubicBezTo>
                      <a:pt x="777" y="9477"/>
                      <a:pt x="1" y="13061"/>
                      <a:pt x="2283" y="15822"/>
                    </a:cubicBezTo>
                    <a:cubicBezTo>
                      <a:pt x="3143" y="16863"/>
                      <a:pt x="4668" y="17567"/>
                      <a:pt x="6817" y="17567"/>
                    </a:cubicBezTo>
                    <a:cubicBezTo>
                      <a:pt x="10371" y="17567"/>
                      <a:pt x="15631" y="15643"/>
                      <a:pt x="22415" y="10139"/>
                    </a:cubicBezTo>
                    <a:cubicBezTo>
                      <a:pt x="22415" y="10139"/>
                      <a:pt x="23175" y="10314"/>
                      <a:pt x="23841" y="10314"/>
                    </a:cubicBezTo>
                    <a:cubicBezTo>
                      <a:pt x="24007" y="10314"/>
                      <a:pt x="24168" y="10303"/>
                      <a:pt x="24310" y="10276"/>
                    </a:cubicBezTo>
                    <a:cubicBezTo>
                      <a:pt x="26661" y="9888"/>
                      <a:pt x="29149" y="8632"/>
                      <a:pt x="29810" y="8336"/>
                    </a:cubicBezTo>
                    <a:cubicBezTo>
                      <a:pt x="30845" y="7860"/>
                      <a:pt x="31223" y="6746"/>
                      <a:pt x="30452" y="6746"/>
                    </a:cubicBezTo>
                    <a:cubicBezTo>
                      <a:pt x="30372" y="6746"/>
                      <a:pt x="30280" y="6758"/>
                      <a:pt x="30176" y="6784"/>
                    </a:cubicBezTo>
                    <a:cubicBezTo>
                      <a:pt x="28920" y="7058"/>
                      <a:pt x="28646" y="7058"/>
                      <a:pt x="28646" y="7058"/>
                    </a:cubicBezTo>
                    <a:cubicBezTo>
                      <a:pt x="28646" y="7058"/>
                      <a:pt x="30062" y="6396"/>
                      <a:pt x="31431" y="5551"/>
                    </a:cubicBezTo>
                    <a:cubicBezTo>
                      <a:pt x="32229" y="5045"/>
                      <a:pt x="31965" y="3709"/>
                      <a:pt x="31148" y="3709"/>
                    </a:cubicBezTo>
                    <a:cubicBezTo>
                      <a:pt x="31007" y="3709"/>
                      <a:pt x="30849" y="3748"/>
                      <a:pt x="30678" y="3839"/>
                    </a:cubicBezTo>
                    <a:cubicBezTo>
                      <a:pt x="29445" y="4478"/>
                      <a:pt x="27619" y="5665"/>
                      <a:pt x="27619" y="5665"/>
                    </a:cubicBezTo>
                    <a:cubicBezTo>
                      <a:pt x="27619" y="5665"/>
                      <a:pt x="30404" y="3816"/>
                      <a:pt x="31226" y="3177"/>
                    </a:cubicBezTo>
                    <a:cubicBezTo>
                      <a:pt x="32289" y="2352"/>
                      <a:pt x="31732" y="1247"/>
                      <a:pt x="30785" y="1247"/>
                    </a:cubicBezTo>
                    <a:cubicBezTo>
                      <a:pt x="30554" y="1247"/>
                      <a:pt x="30299" y="1313"/>
                      <a:pt x="30039" y="1465"/>
                    </a:cubicBezTo>
                    <a:cubicBezTo>
                      <a:pt x="27802" y="2766"/>
                      <a:pt x="25999" y="4113"/>
                      <a:pt x="25999" y="4113"/>
                    </a:cubicBezTo>
                    <a:cubicBezTo>
                      <a:pt x="25999" y="4113"/>
                      <a:pt x="28235" y="2356"/>
                      <a:pt x="29240" y="1443"/>
                    </a:cubicBezTo>
                    <a:cubicBezTo>
                      <a:pt x="29797" y="941"/>
                      <a:pt x="29372" y="1"/>
                      <a:pt x="28541" y="1"/>
                    </a:cubicBezTo>
                    <a:close/>
                  </a:path>
                </a:pathLst>
              </a:custGeom>
              <a:solidFill>
                <a:srgbClr val="F5D4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56" name="Google Shape;6056;p42"/>
              <p:cNvSpPr/>
              <p:nvPr/>
            </p:nvSpPr>
            <p:spPr>
              <a:xfrm>
                <a:off x="5368075" y="4164525"/>
                <a:ext cx="338400" cy="149525"/>
              </a:xfrm>
              <a:custGeom>
                <a:avLst/>
                <a:gdLst/>
                <a:ahLst/>
                <a:cxnLst/>
                <a:rect l="l" t="t" r="r" b="b"/>
                <a:pathLst>
                  <a:path w="13536" h="5981" extrusionOk="0">
                    <a:moveTo>
                      <a:pt x="13536" y="0"/>
                    </a:moveTo>
                    <a:cubicBezTo>
                      <a:pt x="13308" y="388"/>
                      <a:pt x="13102" y="799"/>
                      <a:pt x="12920" y="1233"/>
                    </a:cubicBezTo>
                    <a:cubicBezTo>
                      <a:pt x="12771" y="1638"/>
                      <a:pt x="12621" y="2043"/>
                      <a:pt x="12546" y="2485"/>
                    </a:cubicBezTo>
                    <a:lnTo>
                      <a:pt x="12546" y="2485"/>
                    </a:lnTo>
                    <a:cubicBezTo>
                      <a:pt x="11500" y="2751"/>
                      <a:pt x="10475" y="2997"/>
                      <a:pt x="9427" y="3264"/>
                    </a:cubicBezTo>
                    <a:cubicBezTo>
                      <a:pt x="8377" y="3538"/>
                      <a:pt x="7328" y="3812"/>
                      <a:pt x="6278" y="4109"/>
                    </a:cubicBezTo>
                    <a:cubicBezTo>
                      <a:pt x="5228" y="4383"/>
                      <a:pt x="4178" y="4679"/>
                      <a:pt x="3128" y="4999"/>
                    </a:cubicBezTo>
                    <a:cubicBezTo>
                      <a:pt x="2078" y="5319"/>
                      <a:pt x="1028" y="5638"/>
                      <a:pt x="1" y="5980"/>
                    </a:cubicBezTo>
                    <a:cubicBezTo>
                      <a:pt x="1073" y="5752"/>
                      <a:pt x="2146" y="5501"/>
                      <a:pt x="3196" y="5250"/>
                    </a:cubicBezTo>
                    <a:cubicBezTo>
                      <a:pt x="4269" y="4999"/>
                      <a:pt x="5319" y="4725"/>
                      <a:pt x="6369" y="4451"/>
                    </a:cubicBezTo>
                    <a:cubicBezTo>
                      <a:pt x="7442" y="4177"/>
                      <a:pt x="8492" y="3903"/>
                      <a:pt x="9542" y="3607"/>
                    </a:cubicBezTo>
                    <a:cubicBezTo>
                      <a:pt x="10592" y="3310"/>
                      <a:pt x="11642" y="3013"/>
                      <a:pt x="12691" y="2694"/>
                    </a:cubicBezTo>
                    <a:cubicBezTo>
                      <a:pt x="12737" y="2671"/>
                      <a:pt x="12760" y="2648"/>
                      <a:pt x="12760" y="2602"/>
                    </a:cubicBezTo>
                    <a:cubicBezTo>
                      <a:pt x="12806" y="2146"/>
                      <a:pt x="12920" y="1712"/>
                      <a:pt x="13057" y="1278"/>
                    </a:cubicBezTo>
                    <a:cubicBezTo>
                      <a:pt x="13194" y="845"/>
                      <a:pt x="13353" y="411"/>
                      <a:pt x="13536" y="0"/>
                    </a:cubicBezTo>
                    <a:close/>
                  </a:path>
                </a:pathLst>
              </a:custGeom>
              <a:solidFill>
                <a:srgbClr val="E98742">
                  <a:alpha val="388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57" name="Google Shape;6057;p42"/>
              <p:cNvSpPr/>
              <p:nvPr/>
            </p:nvSpPr>
            <p:spPr>
              <a:xfrm>
                <a:off x="6714200" y="4012150"/>
                <a:ext cx="397750" cy="428000"/>
              </a:xfrm>
              <a:custGeom>
                <a:avLst/>
                <a:gdLst/>
                <a:ahLst/>
                <a:cxnLst/>
                <a:rect l="l" t="t" r="r" b="b"/>
                <a:pathLst>
                  <a:path w="15910" h="17120" extrusionOk="0">
                    <a:moveTo>
                      <a:pt x="8834" y="1"/>
                    </a:moveTo>
                    <a:lnTo>
                      <a:pt x="0" y="5365"/>
                    </a:lnTo>
                    <a:lnTo>
                      <a:pt x="2055" y="10706"/>
                    </a:lnTo>
                    <a:lnTo>
                      <a:pt x="14517" y="17120"/>
                    </a:lnTo>
                    <a:cubicBezTo>
                      <a:pt x="15910" y="9907"/>
                      <a:pt x="8834" y="1"/>
                      <a:pt x="8834" y="1"/>
                    </a:cubicBezTo>
                    <a:close/>
                  </a:path>
                </a:pathLst>
              </a:custGeom>
              <a:solidFill>
                <a:srgbClr val="F5D4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58" name="Google Shape;6058;p42"/>
              <p:cNvSpPr/>
              <p:nvPr/>
            </p:nvSpPr>
            <p:spPr>
              <a:xfrm>
                <a:off x="6714200" y="4012150"/>
                <a:ext cx="248250" cy="301900"/>
              </a:xfrm>
              <a:custGeom>
                <a:avLst/>
                <a:gdLst/>
                <a:ahLst/>
                <a:cxnLst/>
                <a:rect l="l" t="t" r="r" b="b"/>
                <a:pathLst>
                  <a:path w="9930" h="12076" extrusionOk="0">
                    <a:moveTo>
                      <a:pt x="8834" y="1"/>
                    </a:moveTo>
                    <a:lnTo>
                      <a:pt x="0" y="5365"/>
                    </a:lnTo>
                    <a:lnTo>
                      <a:pt x="2055" y="10706"/>
                    </a:lnTo>
                    <a:lnTo>
                      <a:pt x="4360" y="11870"/>
                    </a:lnTo>
                    <a:lnTo>
                      <a:pt x="9245" y="12075"/>
                    </a:lnTo>
                    <a:lnTo>
                      <a:pt x="3310" y="9017"/>
                    </a:lnTo>
                    <a:lnTo>
                      <a:pt x="2055" y="6095"/>
                    </a:lnTo>
                    <a:cubicBezTo>
                      <a:pt x="2055" y="6095"/>
                      <a:pt x="3447" y="4497"/>
                      <a:pt x="5113" y="3516"/>
                    </a:cubicBezTo>
                    <a:cubicBezTo>
                      <a:pt x="7647" y="2010"/>
                      <a:pt x="9930" y="1690"/>
                      <a:pt x="9930" y="1690"/>
                    </a:cubicBezTo>
                    <a:cubicBezTo>
                      <a:pt x="9290" y="617"/>
                      <a:pt x="8834" y="1"/>
                      <a:pt x="8834" y="1"/>
                    </a:cubicBezTo>
                    <a:close/>
                  </a:path>
                </a:pathLst>
              </a:custGeom>
              <a:solidFill>
                <a:srgbClr val="E98742">
                  <a:alpha val="388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59" name="Google Shape;6059;p42"/>
              <p:cNvSpPr/>
              <p:nvPr/>
            </p:nvSpPr>
            <p:spPr>
              <a:xfrm>
                <a:off x="6297875" y="4111350"/>
                <a:ext cx="807800" cy="439175"/>
              </a:xfrm>
              <a:custGeom>
                <a:avLst/>
                <a:gdLst/>
                <a:ahLst/>
                <a:cxnLst/>
                <a:rect l="l" t="t" r="r" b="b"/>
                <a:pathLst>
                  <a:path w="32312" h="17567" extrusionOk="0">
                    <a:moveTo>
                      <a:pt x="3750" y="1"/>
                    </a:moveTo>
                    <a:cubicBezTo>
                      <a:pt x="2925" y="1"/>
                      <a:pt x="2511" y="941"/>
                      <a:pt x="3050" y="1443"/>
                    </a:cubicBezTo>
                    <a:cubicBezTo>
                      <a:pt x="4054" y="2356"/>
                      <a:pt x="6291" y="4113"/>
                      <a:pt x="6291" y="4113"/>
                    </a:cubicBezTo>
                    <a:cubicBezTo>
                      <a:pt x="6291" y="4113"/>
                      <a:pt x="4510" y="2766"/>
                      <a:pt x="2251" y="1465"/>
                    </a:cubicBezTo>
                    <a:cubicBezTo>
                      <a:pt x="1991" y="1313"/>
                      <a:pt x="1736" y="1247"/>
                      <a:pt x="1504" y="1247"/>
                    </a:cubicBezTo>
                    <a:cubicBezTo>
                      <a:pt x="557" y="1247"/>
                      <a:pt x="0" y="2352"/>
                      <a:pt x="1064" y="3177"/>
                    </a:cubicBezTo>
                    <a:cubicBezTo>
                      <a:pt x="1908" y="3816"/>
                      <a:pt x="4693" y="5665"/>
                      <a:pt x="4693" y="5665"/>
                    </a:cubicBezTo>
                    <a:cubicBezTo>
                      <a:pt x="4693" y="5665"/>
                      <a:pt x="2844" y="4478"/>
                      <a:pt x="1612" y="3839"/>
                    </a:cubicBezTo>
                    <a:cubicBezTo>
                      <a:pt x="1444" y="3748"/>
                      <a:pt x="1289" y="3709"/>
                      <a:pt x="1151" y="3709"/>
                    </a:cubicBezTo>
                    <a:cubicBezTo>
                      <a:pt x="347" y="3709"/>
                      <a:pt x="83" y="5045"/>
                      <a:pt x="881" y="5551"/>
                    </a:cubicBezTo>
                    <a:cubicBezTo>
                      <a:pt x="2251" y="6396"/>
                      <a:pt x="3643" y="7058"/>
                      <a:pt x="3643" y="7058"/>
                    </a:cubicBezTo>
                    <a:cubicBezTo>
                      <a:pt x="3643" y="7058"/>
                      <a:pt x="3369" y="7058"/>
                      <a:pt x="2137" y="6784"/>
                    </a:cubicBezTo>
                    <a:cubicBezTo>
                      <a:pt x="2032" y="6758"/>
                      <a:pt x="1940" y="6746"/>
                      <a:pt x="1860" y="6746"/>
                    </a:cubicBezTo>
                    <a:cubicBezTo>
                      <a:pt x="1085" y="6746"/>
                      <a:pt x="1447" y="7860"/>
                      <a:pt x="2502" y="8336"/>
                    </a:cubicBezTo>
                    <a:cubicBezTo>
                      <a:pt x="3141" y="8632"/>
                      <a:pt x="5629" y="9888"/>
                      <a:pt x="7980" y="10276"/>
                    </a:cubicBezTo>
                    <a:cubicBezTo>
                      <a:pt x="8126" y="10303"/>
                      <a:pt x="8290" y="10314"/>
                      <a:pt x="8460" y="10314"/>
                    </a:cubicBezTo>
                    <a:cubicBezTo>
                      <a:pt x="9138" y="10314"/>
                      <a:pt x="9897" y="10139"/>
                      <a:pt x="9897" y="10139"/>
                    </a:cubicBezTo>
                    <a:cubicBezTo>
                      <a:pt x="16667" y="15643"/>
                      <a:pt x="21922" y="17567"/>
                      <a:pt x="25473" y="17567"/>
                    </a:cubicBezTo>
                    <a:cubicBezTo>
                      <a:pt x="27621" y="17567"/>
                      <a:pt x="29146" y="16863"/>
                      <a:pt x="30006" y="15822"/>
                    </a:cubicBezTo>
                    <a:cubicBezTo>
                      <a:pt x="32312" y="13061"/>
                      <a:pt x="31536" y="9477"/>
                      <a:pt x="26149" y="8107"/>
                    </a:cubicBezTo>
                    <a:cubicBezTo>
                      <a:pt x="16768" y="5688"/>
                      <a:pt x="13504" y="4707"/>
                      <a:pt x="13504" y="4707"/>
                    </a:cubicBezTo>
                    <a:cubicBezTo>
                      <a:pt x="13389" y="3885"/>
                      <a:pt x="13001" y="2880"/>
                      <a:pt x="12613" y="2127"/>
                    </a:cubicBezTo>
                    <a:cubicBezTo>
                      <a:pt x="12613" y="2127"/>
                      <a:pt x="9990" y="2972"/>
                      <a:pt x="9395" y="2972"/>
                    </a:cubicBezTo>
                    <a:cubicBezTo>
                      <a:pt x="9387" y="2972"/>
                      <a:pt x="9379" y="2972"/>
                      <a:pt x="9372" y="2972"/>
                    </a:cubicBezTo>
                    <a:cubicBezTo>
                      <a:pt x="8208" y="2926"/>
                      <a:pt x="5560" y="781"/>
                      <a:pt x="4373" y="164"/>
                    </a:cubicBezTo>
                    <a:cubicBezTo>
                      <a:pt x="4148" y="50"/>
                      <a:pt x="3938" y="1"/>
                      <a:pt x="3750" y="1"/>
                    </a:cubicBezTo>
                    <a:close/>
                  </a:path>
                </a:pathLst>
              </a:custGeom>
              <a:solidFill>
                <a:srgbClr val="F5D4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60" name="Google Shape;6060;p42"/>
              <p:cNvSpPr/>
              <p:nvPr/>
            </p:nvSpPr>
            <p:spPr>
              <a:xfrm>
                <a:off x="6613200" y="4164525"/>
                <a:ext cx="338400" cy="149525"/>
              </a:xfrm>
              <a:custGeom>
                <a:avLst/>
                <a:gdLst/>
                <a:ahLst/>
                <a:cxnLst/>
                <a:rect l="l" t="t" r="r" b="b"/>
                <a:pathLst>
                  <a:path w="13536" h="5981" extrusionOk="0">
                    <a:moveTo>
                      <a:pt x="0" y="0"/>
                    </a:moveTo>
                    <a:cubicBezTo>
                      <a:pt x="183" y="411"/>
                      <a:pt x="343" y="845"/>
                      <a:pt x="480" y="1278"/>
                    </a:cubicBezTo>
                    <a:cubicBezTo>
                      <a:pt x="617" y="1712"/>
                      <a:pt x="731" y="2146"/>
                      <a:pt x="776" y="2602"/>
                    </a:cubicBezTo>
                    <a:cubicBezTo>
                      <a:pt x="776" y="2648"/>
                      <a:pt x="822" y="2671"/>
                      <a:pt x="868" y="2694"/>
                    </a:cubicBezTo>
                    <a:cubicBezTo>
                      <a:pt x="1918" y="3013"/>
                      <a:pt x="2945" y="3310"/>
                      <a:pt x="4018" y="3607"/>
                    </a:cubicBezTo>
                    <a:cubicBezTo>
                      <a:pt x="5068" y="3903"/>
                      <a:pt x="6118" y="4177"/>
                      <a:pt x="7168" y="4451"/>
                    </a:cubicBezTo>
                    <a:cubicBezTo>
                      <a:pt x="8218" y="4725"/>
                      <a:pt x="9290" y="4999"/>
                      <a:pt x="10340" y="5250"/>
                    </a:cubicBezTo>
                    <a:cubicBezTo>
                      <a:pt x="11413" y="5501"/>
                      <a:pt x="12486" y="5752"/>
                      <a:pt x="13536" y="5980"/>
                    </a:cubicBezTo>
                    <a:cubicBezTo>
                      <a:pt x="12509" y="5638"/>
                      <a:pt x="11459" y="5319"/>
                      <a:pt x="10409" y="4999"/>
                    </a:cubicBezTo>
                    <a:cubicBezTo>
                      <a:pt x="9359" y="4679"/>
                      <a:pt x="8332" y="4383"/>
                      <a:pt x="7259" y="4109"/>
                    </a:cubicBezTo>
                    <a:cubicBezTo>
                      <a:pt x="6209" y="3812"/>
                      <a:pt x="5159" y="3538"/>
                      <a:pt x="4109" y="3264"/>
                    </a:cubicBezTo>
                    <a:cubicBezTo>
                      <a:pt x="3077" y="2995"/>
                      <a:pt x="2022" y="2748"/>
                      <a:pt x="989" y="2479"/>
                    </a:cubicBezTo>
                    <a:lnTo>
                      <a:pt x="989" y="2479"/>
                    </a:lnTo>
                    <a:cubicBezTo>
                      <a:pt x="917" y="2039"/>
                      <a:pt x="786" y="1636"/>
                      <a:pt x="617" y="1233"/>
                    </a:cubicBezTo>
                    <a:cubicBezTo>
                      <a:pt x="434" y="799"/>
                      <a:pt x="229" y="388"/>
                      <a:pt x="0" y="0"/>
                    </a:cubicBezTo>
                    <a:close/>
                  </a:path>
                </a:pathLst>
              </a:custGeom>
              <a:solidFill>
                <a:srgbClr val="E98742">
                  <a:alpha val="388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98251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 Cào Cào, Nhạc thiếu nhi remix sôi động - YouTube - Cốc Cốc 2021-09-29 19-46-50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13" y="0"/>
            <a:ext cx="912018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705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 nhưng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endParaRPr lang="en-US"/>
          </a:p>
        </p:txBody>
      </p:sp>
      <p:pic>
        <p:nvPicPr>
          <p:cNvPr id="3076" name="Picture 2" descr="Mẫu giấy 4 ô ly - Mẫu giấy luyện viết chữ đẹp - Download.v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2357" y="235671"/>
            <a:ext cx="6557773" cy="4672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/>
          <p:cNvCxnSpPr/>
          <p:nvPr/>
        </p:nvCxnSpPr>
        <p:spPr>
          <a:xfrm>
            <a:off x="1360270" y="235671"/>
            <a:ext cx="0" cy="4672159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3"/>
          <p:cNvSpPr txBox="1">
            <a:spLocks noChangeArrowheads="1"/>
          </p:cNvSpPr>
          <p:nvPr/>
        </p:nvSpPr>
        <p:spPr bwMode="auto">
          <a:xfrm>
            <a:off x="1685420" y="399225"/>
            <a:ext cx="5802850" cy="421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868799">
              <a:spcBef>
                <a:spcPct val="0"/>
              </a:spcBef>
              <a:buClrTx/>
              <a:buNone/>
            </a:pPr>
            <a:r>
              <a:rPr lang="en-US" sz="2139" b="1" kern="1200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</a:rPr>
              <a:t>Thứ</a:t>
            </a:r>
            <a:r>
              <a:rPr lang="en-US" sz="2139" b="1" kern="120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</a:rPr>
              <a:t> </a:t>
            </a:r>
            <a:r>
              <a:rPr lang="en-US" sz="2139" b="1" kern="1200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</a:rPr>
              <a:t>Sáu</a:t>
            </a:r>
            <a:r>
              <a:rPr lang="en-US" sz="2139" b="1" kern="120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</a:rPr>
              <a:t> </a:t>
            </a:r>
            <a:r>
              <a:rPr lang="en-US" sz="2139" b="1" kern="1200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</a:rPr>
              <a:t>ngày</a:t>
            </a:r>
            <a:r>
              <a:rPr lang="en-US" sz="2139" b="1" kern="120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</a:rPr>
              <a:t> </a:t>
            </a:r>
            <a:r>
              <a:rPr lang="en-US" sz="2139" b="1" kern="120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</a:rPr>
              <a:t>1 </a:t>
            </a:r>
            <a:r>
              <a:rPr lang="en-US" sz="2139" b="1" kern="1200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</a:rPr>
              <a:t>tháng</a:t>
            </a:r>
            <a:r>
              <a:rPr lang="en-US" sz="2139" b="1" kern="120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</a:rPr>
              <a:t> </a:t>
            </a:r>
            <a:r>
              <a:rPr lang="en-US" sz="2139" b="1" kern="120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</a:rPr>
              <a:t>10 </a:t>
            </a:r>
            <a:r>
              <a:rPr lang="en-US" sz="2139" b="1" kern="1200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</a:rPr>
              <a:t>năm</a:t>
            </a:r>
            <a:r>
              <a:rPr lang="en-US" sz="2139" b="1" kern="120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</a:rPr>
              <a:t> 2021</a:t>
            </a:r>
          </a:p>
        </p:txBody>
      </p:sp>
      <p:sp>
        <p:nvSpPr>
          <p:cNvPr id="18" name="TextBox 4"/>
          <p:cNvSpPr txBox="1">
            <a:spLocks noChangeArrowheads="1"/>
          </p:cNvSpPr>
          <p:nvPr/>
        </p:nvSpPr>
        <p:spPr bwMode="auto">
          <a:xfrm>
            <a:off x="2942950" y="822552"/>
            <a:ext cx="3662575" cy="421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868799">
              <a:spcBef>
                <a:spcPct val="0"/>
              </a:spcBef>
              <a:buClrTx/>
              <a:buNone/>
            </a:pPr>
            <a:r>
              <a:rPr lang="en-US" sz="2139" b="1" kern="1200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</a:rPr>
              <a:t>Tiếng</a:t>
            </a:r>
            <a:r>
              <a:rPr lang="en-US" sz="2139" b="1" kern="120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</a:rPr>
              <a:t> </a:t>
            </a:r>
            <a:r>
              <a:rPr lang="en-US" sz="2139" b="1" kern="1200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</a:rPr>
              <a:t>Việt</a:t>
            </a:r>
            <a:endParaRPr lang="en-US" sz="2139" b="1" kern="1200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0"/>
            </a:endParaRPr>
          </a:p>
        </p:txBody>
      </p:sp>
      <p:sp>
        <p:nvSpPr>
          <p:cNvPr id="19" name="TextBox 5"/>
          <p:cNvSpPr txBox="1">
            <a:spLocks noChangeArrowheads="1"/>
          </p:cNvSpPr>
          <p:nvPr/>
        </p:nvSpPr>
        <p:spPr bwMode="auto">
          <a:xfrm>
            <a:off x="1339133" y="1249853"/>
            <a:ext cx="6660771" cy="421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868799">
              <a:spcBef>
                <a:spcPct val="0"/>
              </a:spcBef>
              <a:spcAft>
                <a:spcPts val="428"/>
              </a:spcAft>
              <a:buClrTx/>
              <a:buNone/>
            </a:pPr>
            <a:r>
              <a:rPr lang="en-US" sz="2139" b="1" kern="1200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</a:rPr>
              <a:t>Tiết</a:t>
            </a:r>
            <a:r>
              <a:rPr lang="en-US" sz="2139" b="1" kern="120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</a:rPr>
              <a:t> 29- </a:t>
            </a:r>
            <a:r>
              <a:rPr lang="en-US" sz="2139" b="1" kern="1200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</a:rPr>
              <a:t>Bài</a:t>
            </a:r>
            <a:r>
              <a:rPr lang="en-US" sz="2139" b="1" kern="120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</a:rPr>
              <a:t> </a:t>
            </a:r>
            <a:r>
              <a:rPr lang="en-US" sz="2139" b="1" kern="120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</a:rPr>
              <a:t>8: </a:t>
            </a:r>
            <a:r>
              <a:rPr lang="en-US" sz="2139" b="1" kern="1200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</a:rPr>
              <a:t>Viết</a:t>
            </a:r>
            <a:r>
              <a:rPr lang="en-US" sz="2139" b="1" kern="120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</a:rPr>
              <a:t> </a:t>
            </a:r>
            <a:r>
              <a:rPr lang="en-US" sz="2139" b="1" kern="1200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</a:rPr>
              <a:t>đoạn</a:t>
            </a:r>
            <a:r>
              <a:rPr lang="en-US" sz="2139" b="1" kern="120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</a:rPr>
              <a:t> </a:t>
            </a:r>
            <a:r>
              <a:rPr lang="en-US" sz="2139" b="1" kern="1200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</a:rPr>
              <a:t>văn</a:t>
            </a:r>
            <a:r>
              <a:rPr lang="en-US" sz="2139" b="1" kern="120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</a:rPr>
              <a:t> </a:t>
            </a:r>
            <a:r>
              <a:rPr lang="en-US" sz="2139" b="1" kern="1200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</a:rPr>
              <a:t>kể</a:t>
            </a:r>
            <a:r>
              <a:rPr lang="en-US" sz="2139" b="1" kern="120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</a:rPr>
              <a:t> </a:t>
            </a:r>
            <a:r>
              <a:rPr lang="en-US" sz="2139" b="1" kern="120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</a:rPr>
              <a:t>một</a:t>
            </a:r>
            <a:r>
              <a:rPr lang="en-US" sz="2139" b="1" kern="120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</a:rPr>
              <a:t> </a:t>
            </a:r>
            <a:r>
              <a:rPr lang="en-US" sz="2139" b="1" kern="120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</a:rPr>
              <a:t>hoạt</a:t>
            </a:r>
            <a:r>
              <a:rPr lang="en-US" sz="2139" b="1" kern="120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</a:rPr>
              <a:t> </a:t>
            </a:r>
            <a:r>
              <a:rPr lang="en-US" sz="2139" b="1" kern="120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</a:rPr>
              <a:t>động</a:t>
            </a:r>
            <a:endParaRPr lang="en-US" sz="2139" b="1" kern="1200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2616212" y="2339263"/>
            <a:ext cx="3839139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5"/>
          <p:cNvSpPr txBox="1">
            <a:spLocks noChangeArrowheads="1"/>
          </p:cNvSpPr>
          <p:nvPr/>
        </p:nvSpPr>
        <p:spPr bwMode="auto">
          <a:xfrm>
            <a:off x="194781" y="2513672"/>
            <a:ext cx="6660771" cy="421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868799">
              <a:spcBef>
                <a:spcPct val="0"/>
              </a:spcBef>
              <a:spcAft>
                <a:spcPts val="428"/>
              </a:spcAft>
              <a:buClrTx/>
              <a:buNone/>
            </a:pPr>
            <a:r>
              <a:rPr lang="en-US" sz="2139" b="1" kern="1200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</a:rPr>
              <a:t>Tiết</a:t>
            </a:r>
            <a:r>
              <a:rPr lang="en-US" sz="2139" b="1" kern="120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</a:rPr>
              <a:t> </a:t>
            </a:r>
            <a:r>
              <a:rPr lang="en-US" sz="2139" b="1" kern="120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</a:rPr>
              <a:t>40- </a:t>
            </a:r>
            <a:r>
              <a:rPr lang="en-US" sz="2139" b="1" kern="1200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</a:rPr>
              <a:t>Bài</a:t>
            </a:r>
            <a:r>
              <a:rPr lang="en-US" sz="2139" b="1" kern="120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</a:rPr>
              <a:t> </a:t>
            </a:r>
            <a:r>
              <a:rPr lang="en-US" sz="2139" b="1" kern="120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</a:rPr>
              <a:t>8: </a:t>
            </a:r>
            <a:r>
              <a:rPr lang="en-US" sz="2139" b="1" kern="1200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</a:rPr>
              <a:t>Đọc</a:t>
            </a:r>
            <a:r>
              <a:rPr lang="en-US" sz="2139" b="1" kern="120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</a:rPr>
              <a:t> </a:t>
            </a:r>
            <a:r>
              <a:rPr lang="en-US" sz="2139" b="1" kern="1200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</a:rPr>
              <a:t>mở</a:t>
            </a:r>
            <a:r>
              <a:rPr lang="en-US" sz="2139" b="1" kern="120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</a:rPr>
              <a:t> </a:t>
            </a:r>
            <a:r>
              <a:rPr lang="en-US" sz="2139" b="1" kern="1200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</a:rPr>
              <a:t>rộng</a:t>
            </a:r>
            <a:endParaRPr lang="en-US" sz="2139" b="1" kern="1200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0"/>
            </a:endParaRPr>
          </a:p>
        </p:txBody>
      </p:sp>
      <p:sp>
        <p:nvSpPr>
          <p:cNvPr id="11" name="TextBox 5"/>
          <p:cNvSpPr txBox="1">
            <a:spLocks noChangeArrowheads="1"/>
          </p:cNvSpPr>
          <p:nvPr/>
        </p:nvSpPr>
        <p:spPr bwMode="auto">
          <a:xfrm>
            <a:off x="1819580" y="1665403"/>
            <a:ext cx="6660771" cy="421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868799">
              <a:spcBef>
                <a:spcPct val="0"/>
              </a:spcBef>
              <a:spcAft>
                <a:spcPts val="428"/>
              </a:spcAft>
              <a:buClrTx/>
              <a:buNone/>
            </a:pPr>
            <a:r>
              <a:rPr lang="en-US" sz="2139" b="1" kern="1200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</a:rPr>
              <a:t>t</a:t>
            </a:r>
            <a:r>
              <a:rPr lang="en-US" sz="2139" b="1" kern="120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</a:rPr>
              <a:t>hể</a:t>
            </a:r>
            <a:r>
              <a:rPr lang="en-US" sz="2139" b="1" kern="120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</a:rPr>
              <a:t> </a:t>
            </a:r>
            <a:r>
              <a:rPr lang="en-US" sz="2139" b="1" kern="120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</a:rPr>
              <a:t>thao</a:t>
            </a:r>
            <a:r>
              <a:rPr lang="en-US" sz="2139" b="1" kern="120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</a:rPr>
              <a:t> </a:t>
            </a:r>
            <a:r>
              <a:rPr lang="en-US" sz="2139" b="1" kern="120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</a:rPr>
              <a:t>hoặc</a:t>
            </a:r>
            <a:r>
              <a:rPr lang="en-US" sz="2139" b="1" kern="120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</a:rPr>
              <a:t> </a:t>
            </a:r>
            <a:r>
              <a:rPr lang="en-US" sz="2139" b="1" kern="120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</a:rPr>
              <a:t>trò</a:t>
            </a:r>
            <a:r>
              <a:rPr lang="en-US" sz="2139" b="1" kern="120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</a:rPr>
              <a:t> </a:t>
            </a:r>
            <a:r>
              <a:rPr lang="en-US" sz="2139" b="1" kern="120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</a:rPr>
              <a:t>chơi</a:t>
            </a:r>
            <a:r>
              <a:rPr lang="en-US" sz="2139" b="1" kern="120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0"/>
              </a:rPr>
              <a:t>.</a:t>
            </a:r>
            <a:endParaRPr lang="en-US" sz="2139" b="1" kern="1200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4867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25806" y="5010150"/>
            <a:ext cx="8692389" cy="1333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8499" tIns="44250" rIns="88499" bIns="44250" spcCol="0" rtlCol="0" anchor="ctr"/>
          <a:lstStyle/>
          <a:p>
            <a:pPr algn="ctr" defTabSz="885017">
              <a:buClrTx/>
            </a:pPr>
            <a:endParaRPr lang="en-US" sz="1743" kern="1200">
              <a:solidFill>
                <a:srgbClr val="0070C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25806" y="-3743"/>
            <a:ext cx="8692389" cy="20934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8499" tIns="44250" rIns="88499" bIns="44250" spcCol="0" rtlCol="0" anchor="ctr"/>
          <a:lstStyle/>
          <a:p>
            <a:pPr algn="ctr" defTabSz="885017">
              <a:buClrTx/>
            </a:pPr>
            <a:endParaRPr lang="en-US" sz="1743" kern="1200">
              <a:solidFill>
                <a:srgbClr val="0070C0"/>
              </a:solidFill>
            </a:endParaRPr>
          </a:p>
        </p:txBody>
      </p:sp>
      <p:sp>
        <p:nvSpPr>
          <p:cNvPr id="37" name="Oval 36"/>
          <p:cNvSpPr/>
          <p:nvPr/>
        </p:nvSpPr>
        <p:spPr>
          <a:xfrm>
            <a:off x="443115" y="1123950"/>
            <a:ext cx="579493" cy="6096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8511" tIns="44256" rIns="88511" bIns="44256" rtlCol="0" anchor="ctr"/>
          <a:lstStyle/>
          <a:p>
            <a:pPr algn="ctr" defTabSz="885017">
              <a:buClrTx/>
            </a:pPr>
            <a:r>
              <a:rPr lang="en-US" sz="2693" b="1" kern="1200" dirty="0">
                <a:solidFill>
                  <a:prstClr val="white"/>
                </a:solidFill>
                <a:latin typeface="Arial Rounded MT Bold" pitchFamily="34" charset="0"/>
                <a:cs typeface="Times New Roman" pitchFamily="18" charset="0"/>
              </a:rPr>
              <a:t>1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67481" y="1213248"/>
            <a:ext cx="7976519" cy="520251"/>
          </a:xfrm>
          <a:prstGeom prst="rect">
            <a:avLst/>
          </a:prstGeom>
          <a:noFill/>
        </p:spPr>
        <p:txBody>
          <a:bodyPr wrap="square" lIns="88499" tIns="44250" rIns="88499" bIns="44250" rtlCol="0">
            <a:spAutoFit/>
          </a:bodyPr>
          <a:lstStyle>
            <a:defPPr>
              <a:defRPr lang="en-US"/>
            </a:defPPr>
            <a:lvl1pPr algn="just">
              <a:defRPr sz="2800" b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</a:lstStyle>
          <a:p>
            <a:pPr defTabSz="885017">
              <a:buClrTx/>
            </a:pPr>
            <a:r>
              <a:rPr lang="en-US" kern="1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kern="1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kern="1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kern="1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kern="1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kern="1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kern="1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kern="1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kern="1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kern="1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thao</a:t>
            </a:r>
            <a:r>
              <a:rPr lang="en-US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42" name="Group 41"/>
          <p:cNvGrpSpPr/>
          <p:nvPr/>
        </p:nvGrpSpPr>
        <p:grpSpPr>
          <a:xfrm>
            <a:off x="515552" y="289209"/>
            <a:ext cx="2100661" cy="529941"/>
            <a:chOff x="9566064" y="964372"/>
            <a:chExt cx="5446164" cy="698253"/>
          </a:xfrm>
        </p:grpSpPr>
        <p:sp>
          <p:nvSpPr>
            <p:cNvPr id="43" name="Rectangle 10"/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3999"/>
                <a:gd name="connsiteY0" fmla="*/ 0 h 724766"/>
                <a:gd name="connsiteX1" fmla="*/ 5334000 w 5333999"/>
                <a:gd name="connsiteY1" fmla="*/ 0 h 724766"/>
                <a:gd name="connsiteX2" fmla="*/ 3970191 w 5333999"/>
                <a:gd name="connsiteY2" fmla="*/ 513468 h 724766"/>
                <a:gd name="connsiteX3" fmla="*/ 5334000 w 5333999"/>
                <a:gd name="connsiteY3" fmla="*/ 724766 h 724766"/>
                <a:gd name="connsiteX4" fmla="*/ 0 w 5333999"/>
                <a:gd name="connsiteY4" fmla="*/ 724766 h 724766"/>
                <a:gd name="connsiteX5" fmla="*/ 0 w 5333999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572681 w 5334002"/>
                <a:gd name="connsiteY2" fmla="*/ 409907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649495"/>
                <a:gd name="connsiteY0" fmla="*/ 0 h 724766"/>
                <a:gd name="connsiteX1" fmla="*/ 5649496 w 5649495"/>
                <a:gd name="connsiteY1" fmla="*/ 27302 h 724766"/>
                <a:gd name="connsiteX2" fmla="*/ 4572681 w 5649495"/>
                <a:gd name="connsiteY2" fmla="*/ 409907 h 724766"/>
                <a:gd name="connsiteX3" fmla="*/ 5334000 w 5649495"/>
                <a:gd name="connsiteY3" fmla="*/ 724766 h 724766"/>
                <a:gd name="connsiteX4" fmla="*/ 0 w 5649495"/>
                <a:gd name="connsiteY4" fmla="*/ 724766 h 724766"/>
                <a:gd name="connsiteX5" fmla="*/ 0 w 5649495"/>
                <a:gd name="connsiteY5" fmla="*/ 0 h 724766"/>
                <a:gd name="connsiteX0" fmla="*/ -1 w 5673840"/>
                <a:gd name="connsiteY0" fmla="*/ 152873 h 697464"/>
                <a:gd name="connsiteX1" fmla="*/ 5673841 w 5673840"/>
                <a:gd name="connsiteY1" fmla="*/ 0 h 697464"/>
                <a:gd name="connsiteX2" fmla="*/ 4597026 w 5673840"/>
                <a:gd name="connsiteY2" fmla="*/ 382605 h 697464"/>
                <a:gd name="connsiteX3" fmla="*/ 5358345 w 5673840"/>
                <a:gd name="connsiteY3" fmla="*/ 697464 h 697464"/>
                <a:gd name="connsiteX4" fmla="*/ 24345 w 5673840"/>
                <a:gd name="connsiteY4" fmla="*/ 697464 h 697464"/>
                <a:gd name="connsiteX5" fmla="*/ -1 w 5673840"/>
                <a:gd name="connsiteY5" fmla="*/ 152873 h 697464"/>
                <a:gd name="connsiteX0" fmla="*/ -1 w 5673840"/>
                <a:gd name="connsiteY0" fmla="*/ 152873 h 697464"/>
                <a:gd name="connsiteX1" fmla="*/ 5673841 w 5673840"/>
                <a:gd name="connsiteY1" fmla="*/ 0 h 697464"/>
                <a:gd name="connsiteX2" fmla="*/ 4597026 w 5673840"/>
                <a:gd name="connsiteY2" fmla="*/ 382605 h 697464"/>
                <a:gd name="connsiteX3" fmla="*/ 5358345 w 5673840"/>
                <a:gd name="connsiteY3" fmla="*/ 697464 h 697464"/>
                <a:gd name="connsiteX4" fmla="*/ 6831 w 5673840"/>
                <a:gd name="connsiteY4" fmla="*/ 568730 h 697464"/>
                <a:gd name="connsiteX5" fmla="*/ -1 w 5673840"/>
                <a:gd name="connsiteY5" fmla="*/ 152873 h 697464"/>
                <a:gd name="connsiteX0" fmla="*/ -1 w 5673840"/>
                <a:gd name="connsiteY0" fmla="*/ 152873 h 661803"/>
                <a:gd name="connsiteX1" fmla="*/ 5673841 w 5673840"/>
                <a:gd name="connsiteY1" fmla="*/ 0 h 661803"/>
                <a:gd name="connsiteX2" fmla="*/ 4597026 w 5673840"/>
                <a:gd name="connsiteY2" fmla="*/ 382605 h 661803"/>
                <a:gd name="connsiteX3" fmla="*/ 5253439 w 5673840"/>
                <a:gd name="connsiteY3" fmla="*/ 661803 h 661803"/>
                <a:gd name="connsiteX4" fmla="*/ 6831 w 5673840"/>
                <a:gd name="connsiteY4" fmla="*/ 568730 h 661803"/>
                <a:gd name="connsiteX5" fmla="*/ -1 w 5673840"/>
                <a:gd name="connsiteY5" fmla="*/ 152873 h 661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569" tIns="48285" rIns="96569" bIns="48285" spcCol="0" rtlCol="0" anchor="ctr"/>
            <a:lstStyle/>
            <a:p>
              <a:pPr algn="ctr" defTabSz="885017">
                <a:buClrTx/>
              </a:pPr>
              <a:endParaRPr lang="en-US" sz="2297" kern="1200">
                <a:solidFill>
                  <a:prstClr val="white"/>
                </a:solidFill>
              </a:endParaRPr>
            </a:p>
          </p:txBody>
        </p:sp>
        <p:sp>
          <p:nvSpPr>
            <p:cNvPr id="44" name="Rectangle 10"/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569" tIns="48285" rIns="96569" bIns="48285" spcCol="0" rtlCol="0" anchor="ctr"/>
            <a:lstStyle/>
            <a:p>
              <a:pPr algn="ctr" defTabSz="885017">
                <a:buClrTx/>
              </a:pPr>
              <a:endParaRPr lang="en-US" sz="2297" kern="1200">
                <a:solidFill>
                  <a:prstClr val="white"/>
                </a:solidFill>
              </a:endParaRPr>
            </a:p>
          </p:txBody>
        </p:sp>
        <p:sp>
          <p:nvSpPr>
            <p:cNvPr id="45" name="Rectangle 10"/>
            <p:cNvSpPr/>
            <p:nvPr/>
          </p:nvSpPr>
          <p:spPr>
            <a:xfrm>
              <a:off x="9774447" y="1018432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569" tIns="48285" rIns="96569" bIns="48285" spcCol="0" rtlCol="0" anchor="ctr"/>
            <a:lstStyle/>
            <a:p>
              <a:pPr defTabSz="885017">
                <a:buClrTx/>
              </a:pPr>
              <a:r>
                <a:rPr lang="en-US" sz="2297" kern="1200" dirty="0" err="1">
                  <a:solidFill>
                    <a:srgbClr val="0070C0"/>
                  </a:solidFill>
                  <a:latin typeface="iCiel Cadena" panose="02000503000000020004" pitchFamily="2" charset="0"/>
                </a:rPr>
                <a:t>Đọc</a:t>
              </a:r>
              <a:r>
                <a:rPr lang="en-US" sz="2297" kern="1200" dirty="0">
                  <a:solidFill>
                    <a:srgbClr val="0070C0"/>
                  </a:solidFill>
                  <a:latin typeface="iCiel Cadena" panose="02000503000000020004" pitchFamily="2" charset="0"/>
                </a:rPr>
                <a:t> </a:t>
              </a:r>
              <a:r>
                <a:rPr lang="en-US" sz="2297" kern="1200" dirty="0" err="1">
                  <a:solidFill>
                    <a:srgbClr val="0070C0"/>
                  </a:solidFill>
                  <a:latin typeface="iCiel Cadena" panose="02000503000000020004" pitchFamily="2" charset="0"/>
                </a:rPr>
                <a:t>mở</a:t>
              </a:r>
              <a:r>
                <a:rPr lang="en-US" sz="2297" kern="1200" dirty="0">
                  <a:solidFill>
                    <a:srgbClr val="0070C0"/>
                  </a:solidFill>
                  <a:latin typeface="iCiel Cadena" panose="02000503000000020004" pitchFamily="2" charset="0"/>
                </a:rPr>
                <a:t> </a:t>
              </a:r>
              <a:r>
                <a:rPr lang="en-US" sz="2297" kern="1200" dirty="0" err="1">
                  <a:solidFill>
                    <a:srgbClr val="0070C0"/>
                  </a:solidFill>
                  <a:latin typeface="iCiel Cadena" panose="02000503000000020004" pitchFamily="2" charset="0"/>
                </a:rPr>
                <a:t>rộng</a:t>
              </a:r>
              <a:endParaRPr lang="en-US" sz="2297" kern="1200" dirty="0">
                <a:solidFill>
                  <a:srgbClr val="0070C0"/>
                </a:solidFill>
                <a:latin typeface="iCiel Cadena" panose="02000503000000020004" pitchFamily="2" charset="0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768" l="125" r="100000">
                        <a14:foregroundMark x1="13125" y1="53202" x2="18250" y2="52463"/>
                        <a14:foregroundMark x1="26125" y1="60099" x2="38250" y2="38670"/>
                        <a14:foregroundMark x1="12125" y1="92857" x2="80125" y2="75369"/>
                        <a14:foregroundMark x1="79000" y1="91379" x2="90250" y2="98030"/>
                        <a14:foregroundMark x1="60500" y1="33990" x2="64875" y2="34729"/>
                        <a14:foregroundMark x1="58250" y1="47537" x2="73375" y2="45320"/>
                        <a14:foregroundMark x1="60625" y1="85222" x2="59250" y2="98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1454" y="2495552"/>
            <a:ext cx="4620954" cy="246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877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val 17"/>
          <p:cNvSpPr/>
          <p:nvPr/>
        </p:nvSpPr>
        <p:spPr>
          <a:xfrm>
            <a:off x="442673" y="285750"/>
            <a:ext cx="593608" cy="6096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8511" tIns="44256" rIns="88511" bIns="44256" rtlCol="0" anchor="ctr"/>
          <a:lstStyle/>
          <a:p>
            <a:pPr algn="ctr" defTabSz="885017">
              <a:buClrTx/>
            </a:pPr>
            <a:r>
              <a:rPr lang="en-US" sz="2693" b="1" kern="12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93341" y="375047"/>
            <a:ext cx="8284227" cy="520251"/>
          </a:xfrm>
          <a:prstGeom prst="rect">
            <a:avLst/>
          </a:prstGeom>
          <a:noFill/>
        </p:spPr>
        <p:txBody>
          <a:bodyPr wrap="square" lIns="88499" tIns="44250" rIns="88499" bIns="44250" rtlCol="0">
            <a:spAutoFit/>
          </a:bodyPr>
          <a:lstStyle/>
          <a:p>
            <a:pPr algn="just" defTabSz="885017">
              <a:buClrTx/>
            </a:pPr>
            <a:r>
              <a:rPr lang="en-US" sz="28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Kể</a:t>
            </a:r>
            <a:r>
              <a:rPr lang="en-US" sz="2800" b="1" kern="12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cho</a:t>
            </a:r>
            <a:r>
              <a:rPr lang="en-US" sz="2800" b="1" kern="12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các</a:t>
            </a:r>
            <a:r>
              <a:rPr lang="en-US" sz="2800" b="1" kern="12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bạn</a:t>
            </a:r>
            <a:r>
              <a:rPr lang="en-US" sz="2800" b="1" kern="12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nghe</a:t>
            </a:r>
            <a:r>
              <a:rPr lang="en-US" sz="2800" b="1" kern="12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điều</a:t>
            </a:r>
            <a:r>
              <a:rPr lang="en-US" sz="2800" b="1" kern="12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thú</a:t>
            </a:r>
            <a:r>
              <a:rPr lang="en-US" sz="2800" b="1" kern="12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vị</a:t>
            </a:r>
            <a:r>
              <a:rPr lang="en-US" sz="2800" b="1" kern="12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800" b="1" kern="12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đọc</a:t>
            </a:r>
            <a:r>
              <a:rPr lang="en-US" sz="2800" b="1" kern="12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được</a:t>
            </a:r>
            <a:r>
              <a:rPr lang="en-US" sz="2800" b="1" kern="1200" dirty="0">
                <a:solidFill>
                  <a:prstClr val="black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25806" y="4994845"/>
            <a:ext cx="8692389" cy="1333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8499" tIns="44250" rIns="88499" bIns="44250" spcCol="0" rtlCol="0" anchor="ctr"/>
          <a:lstStyle/>
          <a:p>
            <a:pPr algn="ctr" defTabSz="885017">
              <a:buClrTx/>
            </a:pPr>
            <a:endParaRPr lang="en-US" sz="1743" kern="1200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25806" y="-19049"/>
            <a:ext cx="8692389" cy="20934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8499" tIns="44250" rIns="88499" bIns="44250" spcCol="0" rtlCol="0" anchor="ctr"/>
          <a:lstStyle/>
          <a:p>
            <a:pPr algn="ctr" defTabSz="885017">
              <a:buClrTx/>
            </a:pPr>
            <a:endParaRPr lang="en-US" sz="1743" kern="1200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578" t="37500" r="26794" b="23438"/>
          <a:stretch/>
        </p:blipFill>
        <p:spPr bwMode="auto">
          <a:xfrm>
            <a:off x="1701213" y="1364474"/>
            <a:ext cx="5741574" cy="3351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4410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6489" y="377420"/>
            <a:ext cx="5887092" cy="4543896"/>
          </a:xfrm>
          <a:prstGeom prst="rect">
            <a:avLst/>
          </a:prstGeom>
        </p:spPr>
      </p:pic>
      <p:sp>
        <p:nvSpPr>
          <p:cNvPr id="6" name="Horizontal Scroll 5"/>
          <p:cNvSpPr/>
          <p:nvPr/>
        </p:nvSpPr>
        <p:spPr>
          <a:xfrm>
            <a:off x="2630183" y="3662623"/>
            <a:ext cx="6349429" cy="134206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err="1" smtClean="0"/>
              <a:t>Trong</a:t>
            </a:r>
            <a:r>
              <a:rPr lang="en-US" sz="1800" b="1" dirty="0"/>
              <a:t> </a:t>
            </a:r>
            <a:r>
              <a:rPr lang="en-US" sz="1800" b="1" dirty="0" smtClean="0"/>
              <a:t>“ </a:t>
            </a:r>
            <a:r>
              <a:rPr lang="en-US" sz="1800" b="1" dirty="0" err="1" smtClean="0"/>
              <a:t>Lời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kêu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gọi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toàn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dân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tập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thể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dục</a:t>
            </a:r>
            <a:r>
              <a:rPr lang="en-US" sz="1800" b="1" dirty="0" smtClean="0"/>
              <a:t>”,</a:t>
            </a:r>
          </a:p>
          <a:p>
            <a:pPr algn="ctr"/>
            <a:r>
              <a:rPr lang="en-US" sz="1800" b="1" dirty="0" err="1" smtClean="0"/>
              <a:t>Bác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viết</a:t>
            </a:r>
            <a:r>
              <a:rPr lang="en-US" sz="1800" b="1" dirty="0" smtClean="0"/>
              <a:t>: “ </a:t>
            </a:r>
            <a:r>
              <a:rPr lang="en-US" sz="1800" b="1" dirty="0" err="1" smtClean="0"/>
              <a:t>Tôi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mong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đồng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bào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ai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cũng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gắng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tập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thể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dục</a:t>
            </a:r>
            <a:r>
              <a:rPr lang="en-US" sz="1800" b="1" dirty="0" smtClean="0"/>
              <a:t>.</a:t>
            </a:r>
          </a:p>
          <a:p>
            <a:pPr algn="ctr"/>
            <a:r>
              <a:rPr lang="en-US" sz="1800" b="1" dirty="0" err="1" smtClean="0"/>
              <a:t>Tự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tôi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ngày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nào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cũng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tập</a:t>
            </a:r>
            <a:r>
              <a:rPr lang="en-US" sz="1800" b="1" dirty="0" smtClean="0"/>
              <a:t>”</a:t>
            </a:r>
            <a:endParaRPr lang="en-US" sz="1800" b="1" dirty="0"/>
          </a:p>
        </p:txBody>
      </p:sp>
      <p:sp>
        <p:nvSpPr>
          <p:cNvPr id="7" name="Rectangle 6">
            <a:hlinkClick r:id="rId4" action="ppaction://hlinksldjump"/>
          </p:cNvPr>
          <p:cNvSpPr/>
          <p:nvPr/>
        </p:nvSpPr>
        <p:spPr>
          <a:xfrm>
            <a:off x="2537717" y="133564"/>
            <a:ext cx="3287730" cy="50202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hlinkClick r:id="rId5" action="ppaction://hlinksldjump"/>
          </p:cNvPr>
          <p:cNvSpPr/>
          <p:nvPr/>
        </p:nvSpPr>
        <p:spPr>
          <a:xfrm>
            <a:off x="5815174" y="128989"/>
            <a:ext cx="3287730" cy="50202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54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5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6102" y="781396"/>
            <a:ext cx="2127505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spcBef>
                <a:spcPts val="0"/>
              </a:spcBef>
              <a:buClrTx/>
              <a:buFontTx/>
            </a:pPr>
            <a:r>
              <a:rPr lang="en-US" sz="5400" b="1" cap="none" spc="0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itchFamily="18" charset="0"/>
                <a:cs typeface="Times New Roman" pitchFamily="18" charset="0"/>
              </a:rPr>
              <a:t>Mảnh</a:t>
            </a:r>
            <a:r>
              <a:rPr lang="en-US" sz="54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spcBef>
                <a:spcPts val="0"/>
              </a:spcBef>
              <a:buClrTx/>
              <a:buFontTx/>
            </a:pPr>
            <a:r>
              <a:rPr lang="en-US" sz="5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5400" b="1" cap="none" spc="0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itchFamily="18" charset="0"/>
                <a:cs typeface="Times New Roman" pitchFamily="18" charset="0"/>
              </a:rPr>
              <a:t>hép</a:t>
            </a:r>
            <a:endParaRPr lang="en-US" sz="5400" b="1" cap="none" spc="0" dirty="0" smtClean="0">
              <a:ln w="6600">
                <a:solidFill>
                  <a:schemeClr val="accent2"/>
                </a:solidFill>
                <a:prstDash val="solid"/>
              </a:ln>
              <a:solidFill>
                <a:srgbClr val="0070C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  <a:buClrTx/>
              <a:buFontTx/>
            </a:pPr>
            <a:r>
              <a:rPr lang="en-US" sz="5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5400" b="1" cap="none" spc="0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itchFamily="18" charset="0"/>
                <a:cs typeface="Times New Roman" pitchFamily="18" charset="0"/>
              </a:rPr>
              <a:t>í</a:t>
            </a:r>
            <a:r>
              <a:rPr lang="en-US" sz="54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spcBef>
                <a:spcPts val="0"/>
              </a:spcBef>
              <a:buClrTx/>
              <a:buFontTx/>
            </a:pPr>
            <a:r>
              <a:rPr lang="en-US" sz="5400" b="1" cap="none" spc="0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itchFamily="18" charset="0"/>
                <a:cs typeface="Times New Roman" pitchFamily="18" charset="0"/>
              </a:rPr>
              <a:t>mật</a:t>
            </a: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0070C0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80144" y="297951"/>
            <a:ext cx="18082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</a:rPr>
              <a:t>Trò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chơi</a:t>
            </a:r>
            <a:r>
              <a:rPr lang="en-US" sz="2800" dirty="0" smtClean="0">
                <a:solidFill>
                  <a:srgbClr val="FF0000"/>
                </a:solidFill>
              </a:rPr>
              <a:t>: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823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1" animBg="1"/>
      <p:bldP spid="9" grpId="0" animBg="1"/>
      <p:bldP spid="8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1212351" y="1185952"/>
            <a:ext cx="575352" cy="575352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6" t="18104" r="4812" b="22885"/>
          <a:stretch/>
        </p:blipFill>
        <p:spPr>
          <a:xfrm>
            <a:off x="41098" y="2905266"/>
            <a:ext cx="3328827" cy="221027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273" y="82192"/>
            <a:ext cx="89898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1. </a:t>
            </a:r>
            <a:r>
              <a:rPr lang="en-US" sz="2800" dirty="0" err="1" smtClean="0"/>
              <a:t>Các</a:t>
            </a:r>
            <a:r>
              <a:rPr lang="en-US" sz="2800" dirty="0" smtClean="0"/>
              <a:t> </a:t>
            </a:r>
            <a:r>
              <a:rPr lang="en-US" sz="2800" dirty="0" err="1" smtClean="0"/>
              <a:t>bài</a:t>
            </a:r>
            <a:r>
              <a:rPr lang="en-US" sz="2800" dirty="0" smtClean="0"/>
              <a:t> </a:t>
            </a:r>
            <a:r>
              <a:rPr lang="en-US" sz="2800" dirty="0" err="1" smtClean="0"/>
              <a:t>viết</a:t>
            </a:r>
            <a:r>
              <a:rPr lang="en-US" sz="2800" dirty="0" smtClean="0"/>
              <a:t> </a:t>
            </a:r>
            <a:r>
              <a:rPr lang="en-US" sz="2800" dirty="0" err="1" smtClean="0"/>
              <a:t>em</a:t>
            </a:r>
            <a:r>
              <a:rPr lang="en-US" sz="2800" dirty="0" smtClean="0"/>
              <a:t> </a:t>
            </a:r>
            <a:r>
              <a:rPr lang="en-US" sz="2800" dirty="0" smtClean="0"/>
              <a:t> </a:t>
            </a:r>
            <a:r>
              <a:rPr lang="en-US" sz="2800" dirty="0" err="1" smtClean="0"/>
              <a:t>vừa</a:t>
            </a:r>
            <a:r>
              <a:rPr lang="en-US" sz="2800" dirty="0" smtClean="0"/>
              <a:t> </a:t>
            </a:r>
            <a:r>
              <a:rPr lang="en-US" sz="2800" dirty="0" err="1" smtClean="0"/>
              <a:t>sưu</a:t>
            </a:r>
            <a:r>
              <a:rPr lang="en-US" sz="2800" dirty="0" smtClean="0"/>
              <a:t> </a:t>
            </a:r>
            <a:r>
              <a:rPr lang="en-US" sz="2800" dirty="0" err="1" smtClean="0"/>
              <a:t>tầm</a:t>
            </a:r>
            <a:r>
              <a:rPr lang="en-US" sz="2800" dirty="0" smtClean="0"/>
              <a:t> </a:t>
            </a:r>
            <a:r>
              <a:rPr lang="en-US" sz="2800" dirty="0" err="1" smtClean="0"/>
              <a:t>nói</a:t>
            </a:r>
            <a:r>
              <a:rPr lang="en-US" sz="2800" dirty="0" smtClean="0"/>
              <a:t> </a:t>
            </a:r>
            <a:r>
              <a:rPr lang="en-US" sz="2800" dirty="0" err="1" smtClean="0"/>
              <a:t>về</a:t>
            </a:r>
            <a:r>
              <a:rPr lang="en-US" sz="2800" dirty="0" smtClean="0"/>
              <a:t> </a:t>
            </a:r>
            <a:r>
              <a:rPr lang="en-US" sz="2800" dirty="0" err="1" smtClean="0"/>
              <a:t>hoạt</a:t>
            </a:r>
            <a:r>
              <a:rPr lang="en-US" sz="2800" dirty="0" smtClean="0"/>
              <a:t> </a:t>
            </a:r>
            <a:r>
              <a:rPr lang="en-US" sz="2800" dirty="0" err="1" smtClean="0"/>
              <a:t>động</a:t>
            </a:r>
            <a:r>
              <a:rPr lang="en-US" sz="2800" dirty="0" smtClean="0"/>
              <a:t> </a:t>
            </a:r>
            <a:r>
              <a:rPr lang="en-US" sz="2800" dirty="0" err="1" smtClean="0"/>
              <a:t>nào</a:t>
            </a:r>
            <a:r>
              <a:rPr lang="en-US" sz="2800" dirty="0" smtClean="0"/>
              <a:t>?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1327378" y="1185952"/>
            <a:ext cx="20425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</a:rPr>
              <a:t>A. </a:t>
            </a:r>
            <a:r>
              <a:rPr lang="en-US" sz="2800" dirty="0" err="1" smtClean="0">
                <a:solidFill>
                  <a:srgbClr val="0070C0"/>
                </a:solidFill>
              </a:rPr>
              <a:t>Thể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thao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27378" y="1709172"/>
            <a:ext cx="18614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</a:rPr>
              <a:t>B. </a:t>
            </a:r>
            <a:r>
              <a:rPr lang="en-US" sz="2800" dirty="0" err="1" smtClean="0">
                <a:solidFill>
                  <a:srgbClr val="0070C0"/>
                </a:solidFill>
              </a:rPr>
              <a:t>Học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tập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27378" y="2240157"/>
            <a:ext cx="19575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</a:rPr>
              <a:t>C. </a:t>
            </a:r>
            <a:r>
              <a:rPr lang="en-US" sz="2800" dirty="0" err="1" smtClean="0">
                <a:solidFill>
                  <a:srgbClr val="0070C0"/>
                </a:solidFill>
              </a:rPr>
              <a:t>Vui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chơi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8" name="Rectangle 7">
            <a:hlinkClick r:id="rId3" action="ppaction://hlinksldjump"/>
          </p:cNvPr>
          <p:cNvSpPr/>
          <p:nvPr/>
        </p:nvSpPr>
        <p:spPr>
          <a:xfrm>
            <a:off x="8486454" y="4428162"/>
            <a:ext cx="441789" cy="4417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179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1263721" y="2229111"/>
            <a:ext cx="575352" cy="575352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6" t="18104" r="4812" b="22885"/>
          <a:stretch/>
        </p:blipFill>
        <p:spPr>
          <a:xfrm>
            <a:off x="41098" y="2905266"/>
            <a:ext cx="3328827" cy="221027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273" y="82192"/>
            <a:ext cx="89066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2.Hoạt </a:t>
            </a:r>
            <a:r>
              <a:rPr lang="en-US" sz="2800" dirty="0" err="1" smtClean="0"/>
              <a:t>động</a:t>
            </a:r>
            <a:r>
              <a:rPr lang="en-US" sz="2800" dirty="0" smtClean="0"/>
              <a:t> </a:t>
            </a:r>
            <a:r>
              <a:rPr lang="en-US" sz="2800" dirty="0" err="1" smtClean="0"/>
              <a:t>rèn</a:t>
            </a:r>
            <a:r>
              <a:rPr lang="en-US" sz="2800" dirty="0" smtClean="0"/>
              <a:t> </a:t>
            </a:r>
            <a:r>
              <a:rPr lang="en-US" sz="2800" dirty="0" err="1" smtClean="0"/>
              <a:t>luyện</a:t>
            </a:r>
            <a:r>
              <a:rPr lang="en-US" sz="2800" dirty="0"/>
              <a:t> </a:t>
            </a:r>
            <a:r>
              <a:rPr lang="en-US" sz="2800" dirty="0" err="1" smtClean="0"/>
              <a:t>thể</a:t>
            </a:r>
            <a:r>
              <a:rPr lang="en-US" sz="2800" dirty="0" smtClean="0"/>
              <a:t> </a:t>
            </a:r>
            <a:r>
              <a:rPr lang="en-US" sz="2800" dirty="0" err="1" smtClean="0"/>
              <a:t>thao</a:t>
            </a:r>
            <a:r>
              <a:rPr lang="en-US" sz="2800" dirty="0" smtClean="0"/>
              <a:t> </a:t>
            </a:r>
            <a:r>
              <a:rPr lang="en-US" sz="2800" dirty="0" err="1" smtClean="0"/>
              <a:t>dành</a:t>
            </a:r>
            <a:r>
              <a:rPr lang="en-US" sz="2800" dirty="0" smtClean="0"/>
              <a:t> </a:t>
            </a:r>
            <a:r>
              <a:rPr lang="en-US" sz="2800" dirty="0" err="1" smtClean="0"/>
              <a:t>cho</a:t>
            </a:r>
            <a:r>
              <a:rPr lang="en-US" sz="2800" dirty="0" smtClean="0"/>
              <a:t> </a:t>
            </a:r>
            <a:r>
              <a:rPr lang="en-US" sz="2800" dirty="0" err="1" smtClean="0"/>
              <a:t>lứa</a:t>
            </a:r>
            <a:r>
              <a:rPr lang="en-US" sz="2800" dirty="0" smtClean="0"/>
              <a:t> </a:t>
            </a:r>
            <a:r>
              <a:rPr lang="en-US" sz="2800" dirty="0" err="1" smtClean="0"/>
              <a:t>tuổi</a:t>
            </a:r>
            <a:r>
              <a:rPr lang="en-US" sz="2800" dirty="0" smtClean="0"/>
              <a:t> </a:t>
            </a:r>
            <a:r>
              <a:rPr lang="en-US" sz="2800" dirty="0" err="1" smtClean="0"/>
              <a:t>nào</a:t>
            </a:r>
            <a:r>
              <a:rPr lang="en-US" sz="2800" dirty="0" smtClean="0"/>
              <a:t>?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1327378" y="1185952"/>
            <a:ext cx="17620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</a:rPr>
              <a:t>A. </a:t>
            </a:r>
            <a:r>
              <a:rPr lang="en-US" sz="2800" dirty="0" err="1" smtClean="0">
                <a:solidFill>
                  <a:srgbClr val="0070C0"/>
                </a:solidFill>
              </a:rPr>
              <a:t>Trẻ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em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27378" y="1709172"/>
            <a:ext cx="22541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</a:rPr>
              <a:t>B. </a:t>
            </a:r>
            <a:r>
              <a:rPr lang="en-US" sz="2800" dirty="0" err="1" smtClean="0">
                <a:solidFill>
                  <a:srgbClr val="0070C0"/>
                </a:solidFill>
              </a:rPr>
              <a:t>Người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lớn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27378" y="2240157"/>
            <a:ext cx="33233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</a:rPr>
              <a:t>C. </a:t>
            </a:r>
            <a:r>
              <a:rPr lang="en-US" sz="2800" dirty="0" err="1" smtClean="0">
                <a:solidFill>
                  <a:srgbClr val="0070C0"/>
                </a:solidFill>
              </a:rPr>
              <a:t>Cả</a:t>
            </a:r>
            <a:r>
              <a:rPr lang="en-US" sz="2800" dirty="0" smtClean="0">
                <a:solidFill>
                  <a:srgbClr val="0070C0"/>
                </a:solidFill>
              </a:rPr>
              <a:t> 2 </a:t>
            </a:r>
            <a:r>
              <a:rPr lang="en-US" sz="2800" dirty="0" err="1" smtClean="0">
                <a:solidFill>
                  <a:srgbClr val="0070C0"/>
                </a:solidFill>
              </a:rPr>
              <a:t>đáp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án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trên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8" name="Rectangle 7">
            <a:hlinkClick r:id="rId3" action="ppaction://hlinksldjump"/>
          </p:cNvPr>
          <p:cNvSpPr/>
          <p:nvPr/>
        </p:nvSpPr>
        <p:spPr>
          <a:xfrm>
            <a:off x="8486454" y="4428162"/>
            <a:ext cx="441789" cy="4417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74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Background template with kids around book - Download Free Vectors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238" y="558014"/>
            <a:ext cx="7712246" cy="4361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291882" y="2007208"/>
            <a:ext cx="524495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http://thvatlai.edu.vn/hoat-dong-giao-duc/hoat-dong-ngoai-khoa/truong-th-vat-lai-to-chuc-hoi-thi-khieu-vu-san-truong-lan-th.html</a:t>
            </a:r>
          </a:p>
        </p:txBody>
      </p:sp>
    </p:spTree>
    <p:extLst>
      <p:ext uri="{BB962C8B-B14F-4D97-AF65-F5344CB8AC3E}">
        <p14:creationId xmlns:p14="http://schemas.microsoft.com/office/powerpoint/2010/main" val="1197972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Reading Workshop by Slidesgo">
  <a:themeElements>
    <a:clrScheme name="Simple Light">
      <a:dk1>
        <a:srgbClr val="0C0044"/>
      </a:dk1>
      <a:lt1>
        <a:srgbClr val="FFFFFF"/>
      </a:lt1>
      <a:dk2>
        <a:srgbClr val="1B6480"/>
      </a:dk2>
      <a:lt2>
        <a:srgbClr val="FFFFFF"/>
      </a:lt2>
      <a:accent1>
        <a:srgbClr val="9F4C89"/>
      </a:accent1>
      <a:accent2>
        <a:srgbClr val="58C3C4"/>
      </a:accent2>
      <a:accent3>
        <a:srgbClr val="503156"/>
      </a:accent3>
      <a:accent4>
        <a:srgbClr val="FBCF62"/>
      </a:accent4>
      <a:accent5>
        <a:srgbClr val="424077"/>
      </a:accent5>
      <a:accent6>
        <a:srgbClr val="EB7C9D"/>
      </a:accent6>
      <a:hlink>
        <a:srgbClr val="9F4C8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>
          <a:noFill/>
        </a:ln>
      </a:spPr>
      <a:bodyPr rtlCol="0" anchor="ctr"/>
      <a:lstStyle>
        <a:defPPr algn="ctr">
          <a:defRPr sz="320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1105</TotalTime>
  <Words>537</Words>
  <Application>Microsoft Office PowerPoint</Application>
  <PresentationFormat>On-screen Show (16:9)</PresentationFormat>
  <Paragraphs>43</Paragraphs>
  <Slides>12</Slides>
  <Notes>4</Notes>
  <HiddenSlides>0</HiddenSlides>
  <MMClips>2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12</vt:i4>
      </vt:variant>
    </vt:vector>
  </HeadingPairs>
  <TitlesOfParts>
    <vt:vector size="33" baseType="lpstr">
      <vt:lpstr>微软雅黑</vt:lpstr>
      <vt:lpstr>SimSun</vt:lpstr>
      <vt:lpstr>Arial</vt:lpstr>
      <vt:lpstr>Arial Rounded MT Bold</vt:lpstr>
      <vt:lpstr>Arial-Rounded</vt:lpstr>
      <vt:lpstr>Calibri</vt:lpstr>
      <vt:lpstr>Calibri Light</vt:lpstr>
      <vt:lpstr>Didact Gothic</vt:lpstr>
      <vt:lpstr>HP001 4 hàng</vt:lpstr>
      <vt:lpstr>iCiel Cadena</vt:lpstr>
      <vt:lpstr>Mitr</vt:lpstr>
      <vt:lpstr>Times New Roman</vt:lpstr>
      <vt:lpstr>Varela</vt:lpstr>
      <vt:lpstr>等线</vt:lpstr>
      <vt:lpstr>等线 Light</vt:lpstr>
      <vt:lpstr>1_Office 主题​​</vt:lpstr>
      <vt:lpstr>Reading Workshop by Slidesgo</vt:lpstr>
      <vt:lpstr>3_Office Theme</vt:lpstr>
      <vt:lpstr>4_Office Theme</vt:lpstr>
      <vt:lpstr>Office Theme</vt:lpstr>
      <vt:lpstr>1_Office Theme</vt:lpstr>
      <vt:lpstr>PowerPoint Presentation</vt:lpstr>
      <vt:lpstr>PowerPoint Presentation</vt:lpstr>
      <vt:lpstr> nhưng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Tiết học kết thúc!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Chào mừng các con đến với tiết học ngày hôm nay</dc:title>
  <dc:creator>PC</dc:creator>
  <cp:lastModifiedBy>Hoa</cp:lastModifiedBy>
  <cp:revision>85</cp:revision>
  <dcterms:modified xsi:type="dcterms:W3CDTF">2021-10-01T02:45:10Z</dcterms:modified>
</cp:coreProperties>
</file>