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9" r:id="rId3"/>
    <p:sldMasterId id="2147483713" r:id="rId4"/>
    <p:sldMasterId id="2147483727" r:id="rId5"/>
    <p:sldMasterId id="2147483753" r:id="rId6"/>
    <p:sldMasterId id="2147483767" r:id="rId7"/>
  </p:sldMasterIdLst>
  <p:notesMasterIdLst>
    <p:notesMasterId r:id="rId36"/>
  </p:notesMasterIdLst>
  <p:sldIdLst>
    <p:sldId id="267" r:id="rId8"/>
    <p:sldId id="257" r:id="rId9"/>
    <p:sldId id="258" r:id="rId10"/>
    <p:sldId id="266" r:id="rId11"/>
    <p:sldId id="268" r:id="rId12"/>
    <p:sldId id="295" r:id="rId13"/>
    <p:sldId id="296" r:id="rId14"/>
    <p:sldId id="297" r:id="rId15"/>
    <p:sldId id="298" r:id="rId16"/>
    <p:sldId id="299" r:id="rId17"/>
    <p:sldId id="301" r:id="rId18"/>
    <p:sldId id="300" r:id="rId19"/>
    <p:sldId id="302" r:id="rId20"/>
    <p:sldId id="303" r:id="rId21"/>
    <p:sldId id="304" r:id="rId22"/>
    <p:sldId id="305" r:id="rId23"/>
    <p:sldId id="319" r:id="rId24"/>
    <p:sldId id="2744" r:id="rId25"/>
    <p:sldId id="320" r:id="rId26"/>
    <p:sldId id="2737" r:id="rId27"/>
    <p:sldId id="2738" r:id="rId28"/>
    <p:sldId id="2739" r:id="rId29"/>
    <p:sldId id="330" r:id="rId30"/>
    <p:sldId id="308" r:id="rId31"/>
    <p:sldId id="2741" r:id="rId32"/>
    <p:sldId id="2743" r:id="rId33"/>
    <p:sldId id="2742" r:id="rId34"/>
    <p:sldId id="294"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CC66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113" d="100"/>
          <a:sy n="113" d="100"/>
        </p:scale>
        <p:origin x="5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6CA16-6CC2-473F-BC0B-9DA88F0E0AB5}"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DEFAE-D717-4AD3-90F6-EA7A3D282E58}" type="slidenum">
              <a:rPr lang="en-US" smtClean="0"/>
              <a:t>‹#›</a:t>
            </a:fld>
            <a:endParaRPr lang="en-US"/>
          </a:p>
        </p:txBody>
      </p:sp>
    </p:spTree>
    <p:extLst>
      <p:ext uri="{BB962C8B-B14F-4D97-AF65-F5344CB8AC3E}">
        <p14:creationId xmlns:p14="http://schemas.microsoft.com/office/powerpoint/2010/main" val="74789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a:t>
            </a:fld>
            <a:endParaRPr lang="en-US"/>
          </a:p>
        </p:txBody>
      </p:sp>
    </p:spTree>
    <p:extLst>
      <p:ext uri="{BB962C8B-B14F-4D97-AF65-F5344CB8AC3E}">
        <p14:creationId xmlns:p14="http://schemas.microsoft.com/office/powerpoint/2010/main" val="415563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10</a:t>
            </a:fld>
            <a:endParaRPr lang="en-US"/>
          </a:p>
        </p:txBody>
      </p:sp>
    </p:spTree>
    <p:extLst>
      <p:ext uri="{BB962C8B-B14F-4D97-AF65-F5344CB8AC3E}">
        <p14:creationId xmlns:p14="http://schemas.microsoft.com/office/powerpoint/2010/main" val="1710179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06644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12</a:t>
            </a:fld>
            <a:endParaRPr lang="en-US"/>
          </a:p>
        </p:txBody>
      </p:sp>
    </p:spTree>
    <p:extLst>
      <p:ext uri="{BB962C8B-B14F-4D97-AF65-F5344CB8AC3E}">
        <p14:creationId xmlns:p14="http://schemas.microsoft.com/office/powerpoint/2010/main" val="3698416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13</a:t>
            </a:fld>
            <a:endParaRPr lang="en-US"/>
          </a:p>
        </p:txBody>
      </p:sp>
    </p:spTree>
    <p:extLst>
      <p:ext uri="{BB962C8B-B14F-4D97-AF65-F5344CB8AC3E}">
        <p14:creationId xmlns:p14="http://schemas.microsoft.com/office/powerpoint/2010/main" val="2922357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14</a:t>
            </a:fld>
            <a:endParaRPr lang="en-US"/>
          </a:p>
        </p:txBody>
      </p:sp>
    </p:spTree>
    <p:extLst>
      <p:ext uri="{BB962C8B-B14F-4D97-AF65-F5344CB8AC3E}">
        <p14:creationId xmlns:p14="http://schemas.microsoft.com/office/powerpoint/2010/main" val="2497586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15</a:t>
            </a:fld>
            <a:endParaRPr lang="en-US"/>
          </a:p>
        </p:txBody>
      </p:sp>
    </p:spTree>
    <p:extLst>
      <p:ext uri="{BB962C8B-B14F-4D97-AF65-F5344CB8AC3E}">
        <p14:creationId xmlns:p14="http://schemas.microsoft.com/office/powerpoint/2010/main" val="2210482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16</a:t>
            </a:fld>
            <a:endParaRPr lang="en-US"/>
          </a:p>
        </p:txBody>
      </p:sp>
    </p:spTree>
    <p:extLst>
      <p:ext uri="{BB962C8B-B14F-4D97-AF65-F5344CB8AC3E}">
        <p14:creationId xmlns:p14="http://schemas.microsoft.com/office/powerpoint/2010/main" val="673968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17</a:t>
            </a:fld>
            <a:endParaRPr lang="en-US"/>
          </a:p>
        </p:txBody>
      </p:sp>
    </p:spTree>
    <p:extLst>
      <p:ext uri="{BB962C8B-B14F-4D97-AF65-F5344CB8AC3E}">
        <p14:creationId xmlns:p14="http://schemas.microsoft.com/office/powerpoint/2010/main" val="3514863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4159205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19</a:t>
            </a:fld>
            <a:endParaRPr lang="en-US"/>
          </a:p>
        </p:txBody>
      </p:sp>
    </p:spTree>
    <p:extLst>
      <p:ext uri="{BB962C8B-B14F-4D97-AF65-F5344CB8AC3E}">
        <p14:creationId xmlns:p14="http://schemas.microsoft.com/office/powerpoint/2010/main" val="1245795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a:t>
            </a:fld>
            <a:endParaRPr lang="en-US"/>
          </a:p>
        </p:txBody>
      </p:sp>
    </p:spTree>
    <p:extLst>
      <p:ext uri="{BB962C8B-B14F-4D97-AF65-F5344CB8AC3E}">
        <p14:creationId xmlns:p14="http://schemas.microsoft.com/office/powerpoint/2010/main" val="2764159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20</a:t>
            </a:fld>
            <a:endParaRPr lang="en-US"/>
          </a:p>
        </p:txBody>
      </p:sp>
    </p:spTree>
    <p:extLst>
      <p:ext uri="{BB962C8B-B14F-4D97-AF65-F5344CB8AC3E}">
        <p14:creationId xmlns:p14="http://schemas.microsoft.com/office/powerpoint/2010/main" val="2537049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21</a:t>
            </a:fld>
            <a:endParaRPr lang="en-US"/>
          </a:p>
        </p:txBody>
      </p:sp>
    </p:spTree>
    <p:extLst>
      <p:ext uri="{BB962C8B-B14F-4D97-AF65-F5344CB8AC3E}">
        <p14:creationId xmlns:p14="http://schemas.microsoft.com/office/powerpoint/2010/main" val="1824950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22</a:t>
            </a:fld>
            <a:endParaRPr lang="en-US"/>
          </a:p>
        </p:txBody>
      </p:sp>
    </p:spTree>
    <p:extLst>
      <p:ext uri="{BB962C8B-B14F-4D97-AF65-F5344CB8AC3E}">
        <p14:creationId xmlns:p14="http://schemas.microsoft.com/office/powerpoint/2010/main" val="33434137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23</a:t>
            </a:fld>
            <a:endParaRPr lang="en-US"/>
          </a:p>
        </p:txBody>
      </p:sp>
    </p:spTree>
    <p:extLst>
      <p:ext uri="{BB962C8B-B14F-4D97-AF65-F5344CB8AC3E}">
        <p14:creationId xmlns:p14="http://schemas.microsoft.com/office/powerpoint/2010/main" val="582689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24</a:t>
            </a:fld>
            <a:endParaRPr lang="en-US"/>
          </a:p>
        </p:txBody>
      </p:sp>
    </p:spTree>
    <p:extLst>
      <p:ext uri="{BB962C8B-B14F-4D97-AF65-F5344CB8AC3E}">
        <p14:creationId xmlns:p14="http://schemas.microsoft.com/office/powerpoint/2010/main" val="443777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25</a:t>
            </a:fld>
            <a:endParaRPr lang="en-US"/>
          </a:p>
        </p:txBody>
      </p:sp>
    </p:spTree>
    <p:extLst>
      <p:ext uri="{BB962C8B-B14F-4D97-AF65-F5344CB8AC3E}">
        <p14:creationId xmlns:p14="http://schemas.microsoft.com/office/powerpoint/2010/main" val="362493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26</a:t>
            </a:fld>
            <a:endParaRPr lang="en-US"/>
          </a:p>
        </p:txBody>
      </p:sp>
    </p:spTree>
    <p:extLst>
      <p:ext uri="{BB962C8B-B14F-4D97-AF65-F5344CB8AC3E}">
        <p14:creationId xmlns:p14="http://schemas.microsoft.com/office/powerpoint/2010/main" val="288385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27</a:t>
            </a:fld>
            <a:endParaRPr lang="en-US"/>
          </a:p>
        </p:txBody>
      </p:sp>
    </p:spTree>
    <p:extLst>
      <p:ext uri="{BB962C8B-B14F-4D97-AF65-F5344CB8AC3E}">
        <p14:creationId xmlns:p14="http://schemas.microsoft.com/office/powerpoint/2010/main" val="2811904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28</a:t>
            </a:fld>
            <a:endParaRPr lang="en-US"/>
          </a:p>
        </p:txBody>
      </p:sp>
    </p:spTree>
    <p:extLst>
      <p:ext uri="{BB962C8B-B14F-4D97-AF65-F5344CB8AC3E}">
        <p14:creationId xmlns:p14="http://schemas.microsoft.com/office/powerpoint/2010/main" val="573026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3</a:t>
            </a:fld>
            <a:endParaRPr lang="en-US"/>
          </a:p>
        </p:txBody>
      </p:sp>
    </p:spTree>
    <p:extLst>
      <p:ext uri="{BB962C8B-B14F-4D97-AF65-F5344CB8AC3E}">
        <p14:creationId xmlns:p14="http://schemas.microsoft.com/office/powerpoint/2010/main" val="2252781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4</a:t>
            </a:fld>
            <a:endParaRPr lang="en-US"/>
          </a:p>
        </p:txBody>
      </p:sp>
    </p:spTree>
    <p:extLst>
      <p:ext uri="{BB962C8B-B14F-4D97-AF65-F5344CB8AC3E}">
        <p14:creationId xmlns:p14="http://schemas.microsoft.com/office/powerpoint/2010/main" val="864476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5</a:t>
            </a:fld>
            <a:endParaRPr lang="en-US"/>
          </a:p>
        </p:txBody>
      </p:sp>
    </p:spTree>
    <p:extLst>
      <p:ext uri="{BB962C8B-B14F-4D97-AF65-F5344CB8AC3E}">
        <p14:creationId xmlns:p14="http://schemas.microsoft.com/office/powerpoint/2010/main" val="91133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6</a:t>
            </a:fld>
            <a:endParaRPr lang="en-US"/>
          </a:p>
        </p:txBody>
      </p:sp>
    </p:spTree>
    <p:extLst>
      <p:ext uri="{BB962C8B-B14F-4D97-AF65-F5344CB8AC3E}">
        <p14:creationId xmlns:p14="http://schemas.microsoft.com/office/powerpoint/2010/main" val="104582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7</a:t>
            </a:fld>
            <a:endParaRPr lang="en-US"/>
          </a:p>
        </p:txBody>
      </p:sp>
    </p:spTree>
    <p:extLst>
      <p:ext uri="{BB962C8B-B14F-4D97-AF65-F5344CB8AC3E}">
        <p14:creationId xmlns:p14="http://schemas.microsoft.com/office/powerpoint/2010/main" val="2252235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8</a:t>
            </a:fld>
            <a:endParaRPr lang="en-US"/>
          </a:p>
        </p:txBody>
      </p:sp>
    </p:spTree>
    <p:extLst>
      <p:ext uri="{BB962C8B-B14F-4D97-AF65-F5344CB8AC3E}">
        <p14:creationId xmlns:p14="http://schemas.microsoft.com/office/powerpoint/2010/main" val="4108598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BDEFAE-D717-4AD3-90F6-EA7A3D282E58}" type="slidenum">
              <a:rPr lang="en-US" smtClean="0"/>
              <a:t>9</a:t>
            </a:fld>
            <a:endParaRPr lang="en-US"/>
          </a:p>
        </p:txBody>
      </p:sp>
    </p:spTree>
    <p:extLst>
      <p:ext uri="{BB962C8B-B14F-4D97-AF65-F5344CB8AC3E}">
        <p14:creationId xmlns:p14="http://schemas.microsoft.com/office/powerpoint/2010/main" val="191263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592681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7762971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7737402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2124075" y="657958"/>
            <a:ext cx="9258299"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7" name="图片 11" descr="图片包含 玩具, 玩偶&#10;&#10;描述已自动生成">
            <a:extLst>
              <a:ext uri="{FF2B5EF4-FFF2-40B4-BE49-F238E27FC236}">
                <a16:creationId xmlns:a16="http://schemas.microsoft.com/office/drawing/2014/main" id="{7D87BF50-B464-4719-ABF8-B60E3E04AC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8882" y="533400"/>
            <a:ext cx="5249636" cy="6999515"/>
          </a:xfrm>
          <a:prstGeom prst="rect">
            <a:avLst/>
          </a:prstGeom>
        </p:spPr>
      </p:pic>
    </p:spTree>
    <p:extLst>
      <p:ext uri="{BB962C8B-B14F-4D97-AF65-F5344CB8AC3E}">
        <p14:creationId xmlns:p14="http://schemas.microsoft.com/office/powerpoint/2010/main" val="316345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28860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120556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291330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523876" y="342900"/>
            <a:ext cx="11049000" cy="6219825"/>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14607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51384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19744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295276" y="295275"/>
            <a:ext cx="11544300" cy="6343650"/>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68749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48486905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316280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81280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367522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363574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455359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7338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23418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866565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8084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729765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52566911"/>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85735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077345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50095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53386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315014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504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412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968344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045950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530787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60464443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520261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621773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04565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04475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724137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65535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3619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991583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368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392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734450887"/>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873016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69970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6217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5247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3671024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18146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24384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43431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61049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83987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45407967"/>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77911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567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86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991544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808961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0972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08128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0864216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358491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505578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458731471"/>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21934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8871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853393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2024/3/21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82540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258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340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287329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387893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123734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406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716808551"/>
      </p:ext>
    </p:extLst>
  </p:cSld>
  <p:clrMapOvr>
    <a:masterClrMapping/>
  </p:clrMapOvr>
  <p:transition spd="slow">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238970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20625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335858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125749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686105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585275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0913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2024/3/21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347809776"/>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10.png"/><Relationship Id="rId2" Type="http://schemas.openxmlformats.org/officeDocument/2006/relationships/slideLayout" Target="../slideLayouts/slideLayout25.xml"/><Relationship Id="rId16" Type="http://schemas.openxmlformats.org/officeDocument/2006/relationships/image" Target="../media/image9.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8.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1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10.png"/><Relationship Id="rId2" Type="http://schemas.openxmlformats.org/officeDocument/2006/relationships/slideLayout" Target="../slideLayouts/slideLayout38.xml"/><Relationship Id="rId16" Type="http://schemas.openxmlformats.org/officeDocument/2006/relationships/image" Target="../media/image9.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8.png"/><Relationship Id="rId10" Type="http://schemas.openxmlformats.org/officeDocument/2006/relationships/slideLayout" Target="../slideLayouts/slideLayout46.xml"/><Relationship Id="rId19" Type="http://schemas.openxmlformats.org/officeDocument/2006/relationships/image" Target="../media/image12.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11.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10.png"/><Relationship Id="rId2" Type="http://schemas.openxmlformats.org/officeDocument/2006/relationships/slideLayout" Target="../slideLayouts/slideLayout51.xml"/><Relationship Id="rId16" Type="http://schemas.openxmlformats.org/officeDocument/2006/relationships/image" Target="../media/image9.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8.png"/><Relationship Id="rId10" Type="http://schemas.openxmlformats.org/officeDocument/2006/relationships/slideLayout" Target="../slideLayouts/slideLayout59.xml"/><Relationship Id="rId19" Type="http://schemas.openxmlformats.org/officeDocument/2006/relationships/image" Target="../media/image12.png"/><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image" Target="../media/image11.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image" Target="../media/image10.png"/><Relationship Id="rId2" Type="http://schemas.openxmlformats.org/officeDocument/2006/relationships/slideLayout" Target="../slideLayouts/slideLayout64.xml"/><Relationship Id="rId16" Type="http://schemas.openxmlformats.org/officeDocument/2006/relationships/image" Target="../media/image9.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image" Target="../media/image8.png"/><Relationship Id="rId10" Type="http://schemas.openxmlformats.org/officeDocument/2006/relationships/slideLayout" Target="../slideLayouts/slideLayout72.xml"/><Relationship Id="rId19" Type="http://schemas.openxmlformats.org/officeDocument/2006/relationships/image" Target="../media/image12.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3E9FDAE6-80D3-44B1-BE00-003D1082C34F}" type="datetimeFigureOut">
              <a:rPr lang="zh-CN" altLang="en-US" smtClean="0"/>
              <a:pPr/>
              <a:t>2024/3/21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F5D1A602-03A2-4335-BCD6-5B4D1FEA57AD}" type="slidenum">
              <a:rPr lang="zh-CN" altLang="en-US" smtClean="0"/>
              <a:pPr/>
              <a:t>‹#›</a:t>
            </a:fld>
            <a:endParaRPr lang="zh-CN" altLang="en-US" dirty="0"/>
          </a:p>
        </p:txBody>
      </p:sp>
    </p:spTree>
    <p:extLst>
      <p:ext uri="{BB962C8B-B14F-4D97-AF65-F5344CB8AC3E}">
        <p14:creationId xmlns:p14="http://schemas.microsoft.com/office/powerpoint/2010/main" val="476505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思源宋体 CN Light" panose="02020300000000000000" pitchFamily="18" charset="-122"/>
          <a:ea typeface="思源宋体 CN Light" panose="020203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Light" panose="02020300000000000000" pitchFamily="18" charset="-122"/>
          <a:ea typeface="思源宋体 CN Light" panose="020203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Light" panose="02020300000000000000" pitchFamily="18" charset="-122"/>
          <a:ea typeface="思源宋体 CN Light" panose="020203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Light" panose="02020300000000000000" pitchFamily="18" charset="-122"/>
          <a:ea typeface="思源宋体 CN Light" panose="020203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C49EE8A6-089F-4CB1-830B-974008A2310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90650" y="257175"/>
            <a:ext cx="1085552" cy="1085552"/>
          </a:xfrm>
          <a:prstGeom prst="rect">
            <a:avLst/>
          </a:prstGeom>
        </p:spPr>
      </p:pic>
    </p:spTree>
    <p:extLst>
      <p:ext uri="{BB962C8B-B14F-4D97-AF65-F5344CB8AC3E}">
        <p14:creationId xmlns:p14="http://schemas.microsoft.com/office/powerpoint/2010/main" val="16227569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19028536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3136458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6177478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7747249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0737345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0.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44.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9.xml"/><Relationship Id="rId1" Type="http://schemas.openxmlformats.org/officeDocument/2006/relationships/tags" Target="../tags/tag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8.PNG"/><Relationship Id="rId3" Type="http://schemas.openxmlformats.org/officeDocument/2006/relationships/notesSlide" Target="../notesSlides/notesSlide12.xml"/><Relationship Id="rId7" Type="http://schemas.openxmlformats.org/officeDocument/2006/relationships/image" Target="../media/image16.png"/><Relationship Id="rId12"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15.png"/><Relationship Id="rId11" Type="http://schemas.openxmlformats.org/officeDocument/2006/relationships/image" Target="../media/image41.png"/><Relationship Id="rId5" Type="http://schemas.openxmlformats.org/officeDocument/2006/relationships/image" Target="../media/image14.png"/><Relationship Id="rId10"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2.png"/><Relationship Id="rId3" Type="http://schemas.openxmlformats.org/officeDocument/2006/relationships/notesSlide" Target="../notesSlides/notesSlide13.xml"/><Relationship Id="rId7" Type="http://schemas.openxmlformats.org/officeDocument/2006/relationships/image" Target="../media/image16.png"/><Relationship Id="rId12" Type="http://schemas.openxmlformats.org/officeDocument/2006/relationships/image" Target="../media/image51.png"/><Relationship Id="rId2" Type="http://schemas.openxmlformats.org/officeDocument/2006/relationships/slideLayout" Target="../slideLayouts/slideLayout1.xml"/><Relationship Id="rId16" Type="http://schemas.openxmlformats.org/officeDocument/2006/relationships/image" Target="../media/image54.png"/><Relationship Id="rId1" Type="http://schemas.openxmlformats.org/officeDocument/2006/relationships/tags" Target="../tags/tag14.xml"/><Relationship Id="rId6" Type="http://schemas.openxmlformats.org/officeDocument/2006/relationships/image" Target="../media/image15.png"/><Relationship Id="rId11" Type="http://schemas.openxmlformats.org/officeDocument/2006/relationships/image" Target="../media/image50.png"/><Relationship Id="rId5" Type="http://schemas.openxmlformats.org/officeDocument/2006/relationships/image" Target="../media/image14.png"/><Relationship Id="rId15" Type="http://schemas.microsoft.com/office/2007/relationships/hdphoto" Target="../media/hdphoto3.wdp"/><Relationship Id="rId10" Type="http://schemas.openxmlformats.org/officeDocument/2006/relationships/image" Target="../media/image4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53.png"/></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8.PNG"/><Relationship Id="rId3" Type="http://schemas.openxmlformats.org/officeDocument/2006/relationships/notesSlide" Target="../notesSlides/notesSlide14.xml"/><Relationship Id="rId7" Type="http://schemas.openxmlformats.org/officeDocument/2006/relationships/image" Target="../media/image16.png"/><Relationship Id="rId12"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15.png"/><Relationship Id="rId11" Type="http://schemas.openxmlformats.org/officeDocument/2006/relationships/image" Target="../media/image41.png"/><Relationship Id="rId5" Type="http://schemas.openxmlformats.org/officeDocument/2006/relationships/image" Target="../media/image14.png"/><Relationship Id="rId10"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16.png"/><Relationship Id="rId5" Type="http://schemas.openxmlformats.org/officeDocument/2006/relationships/image" Target="../media/image14.png"/><Relationship Id="rId10" Type="http://schemas.openxmlformats.org/officeDocument/2006/relationships/image" Target="../media/image56.png"/><Relationship Id="rId4" Type="http://schemas.openxmlformats.org/officeDocument/2006/relationships/image" Target="../media/image13.png"/><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6.xml"/><Relationship Id="rId7" Type="http://schemas.openxmlformats.org/officeDocument/2006/relationships/image" Target="../media/image16.png"/><Relationship Id="rId12"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15.png"/><Relationship Id="rId11" Type="http://schemas.openxmlformats.org/officeDocument/2006/relationships/image" Target="../media/image41.png"/><Relationship Id="rId5" Type="http://schemas.openxmlformats.org/officeDocument/2006/relationships/image" Target="../media/image14.png"/><Relationship Id="rId10"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30.xml"/><Relationship Id="rId1" Type="http://schemas.openxmlformats.org/officeDocument/2006/relationships/tags" Target="../tags/tag18.xml"/><Relationship Id="rId6" Type="http://schemas.openxmlformats.org/officeDocument/2006/relationships/image" Target="../media/image9.png"/><Relationship Id="rId5" Type="http://schemas.openxmlformats.org/officeDocument/2006/relationships/image" Target="../media/image57.png"/><Relationship Id="rId10" Type="http://schemas.openxmlformats.org/officeDocument/2006/relationships/image" Target="../media/image58.png"/><Relationship Id="rId4" Type="http://schemas.openxmlformats.org/officeDocument/2006/relationships/image" Target="../media/image8.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64.png"/><Relationship Id="rId18" Type="http://schemas.openxmlformats.org/officeDocument/2006/relationships/slide" Target="slide20.xml"/><Relationship Id="rId3" Type="http://schemas.openxmlformats.org/officeDocument/2006/relationships/audio" Target="../media/media1.wma"/><Relationship Id="rId21" Type="http://schemas.openxmlformats.org/officeDocument/2006/relationships/image" Target="../media/image69.png"/><Relationship Id="rId7" Type="http://schemas.openxmlformats.org/officeDocument/2006/relationships/image" Target="../media/image59.png"/><Relationship Id="rId12" Type="http://schemas.openxmlformats.org/officeDocument/2006/relationships/image" Target="../media/image63.gif"/><Relationship Id="rId17" Type="http://schemas.openxmlformats.org/officeDocument/2006/relationships/image" Target="../media/image67.png"/><Relationship Id="rId2" Type="http://schemas.microsoft.com/office/2007/relationships/media" Target="../media/media1.wma"/><Relationship Id="rId16" Type="http://schemas.openxmlformats.org/officeDocument/2006/relationships/slide" Target="slide19.xml"/><Relationship Id="rId20" Type="http://schemas.openxmlformats.org/officeDocument/2006/relationships/slide" Target="slide22.xml"/><Relationship Id="rId1" Type="http://schemas.openxmlformats.org/officeDocument/2006/relationships/tags" Target="../tags/tag19.xml"/><Relationship Id="rId6" Type="http://schemas.openxmlformats.org/officeDocument/2006/relationships/audio" Target="../media/audio1.wav"/><Relationship Id="rId11" Type="http://schemas.openxmlformats.org/officeDocument/2006/relationships/image" Target="../media/image62.gif"/><Relationship Id="rId5" Type="http://schemas.openxmlformats.org/officeDocument/2006/relationships/notesSlide" Target="../notesSlides/notesSlide18.xml"/><Relationship Id="rId15" Type="http://schemas.openxmlformats.org/officeDocument/2006/relationships/image" Target="../media/image66.jpg"/><Relationship Id="rId23" Type="http://schemas.openxmlformats.org/officeDocument/2006/relationships/image" Target="../media/image70.png"/><Relationship Id="rId10" Type="http://schemas.openxmlformats.org/officeDocument/2006/relationships/image" Target="../media/image61.gif"/><Relationship Id="rId19" Type="http://schemas.openxmlformats.org/officeDocument/2006/relationships/image" Target="../media/image68.png"/><Relationship Id="rId4" Type="http://schemas.openxmlformats.org/officeDocument/2006/relationships/slideLayout" Target="../slideLayouts/slideLayout77.xml"/><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slide" Target="slide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3.xml"/><Relationship Id="rId1" Type="http://schemas.openxmlformats.org/officeDocument/2006/relationships/tags" Target="../tags/tag20.xml"/><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2.xml"/><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3.xml"/><Relationship Id="rId1" Type="http://schemas.openxmlformats.org/officeDocument/2006/relationships/tags" Target="../tags/tag21.xml"/><Relationship Id="rId5" Type="http://schemas.openxmlformats.org/officeDocument/2006/relationships/image" Target="../media/image73.png"/><Relationship Id="rId4" Type="http://schemas.openxmlformats.org/officeDocument/2006/relationships/image" Target="../media/image7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3.xml"/><Relationship Id="rId1" Type="http://schemas.openxmlformats.org/officeDocument/2006/relationships/tags" Target="../tags/tag22.xml"/><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3.xml"/><Relationship Id="rId1" Type="http://schemas.openxmlformats.org/officeDocument/2006/relationships/tags" Target="../tags/tag23.xml"/><Relationship Id="rId4" Type="http://schemas.openxmlformats.org/officeDocument/2006/relationships/image" Target="../media/image75.pn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3.xml"/><Relationship Id="rId7" Type="http://schemas.openxmlformats.org/officeDocument/2006/relationships/image" Target="../media/image10.png"/><Relationship Id="rId2" Type="http://schemas.openxmlformats.org/officeDocument/2006/relationships/slideLayout" Target="../slideLayouts/slideLayout69.xml"/><Relationship Id="rId1" Type="http://schemas.openxmlformats.org/officeDocument/2006/relationships/tags" Target="../tags/tag24.xml"/><Relationship Id="rId6" Type="http://schemas.openxmlformats.org/officeDocument/2006/relationships/image" Target="../media/image9.png"/><Relationship Id="rId11" Type="http://schemas.microsoft.com/office/2007/relationships/hdphoto" Target="../media/hdphoto2.wdp"/><Relationship Id="rId5" Type="http://schemas.openxmlformats.org/officeDocument/2006/relationships/image" Target="../media/image57.png"/><Relationship Id="rId10" Type="http://schemas.openxmlformats.org/officeDocument/2006/relationships/image" Target="../media/image39.png"/><Relationship Id="rId4" Type="http://schemas.openxmlformats.org/officeDocument/2006/relationships/image" Target="../media/image8.png"/><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3.xml"/><Relationship Id="rId1" Type="http://schemas.openxmlformats.org/officeDocument/2006/relationships/tags" Target="../tags/tag25.xml"/><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5.xml"/><Relationship Id="rId7" Type="http://schemas.openxmlformats.org/officeDocument/2006/relationships/image" Target="../media/image10.png"/><Relationship Id="rId2" Type="http://schemas.openxmlformats.org/officeDocument/2006/relationships/slideLayout" Target="../slideLayouts/slideLayout56.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image" Target="../media/image57.png"/><Relationship Id="rId10" Type="http://schemas.openxmlformats.org/officeDocument/2006/relationships/image" Target="../media/image78.png"/><Relationship Id="rId4" Type="http://schemas.openxmlformats.org/officeDocument/2006/relationships/image" Target="../media/image8.png"/><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6.xml"/><Relationship Id="rId7" Type="http://schemas.openxmlformats.org/officeDocument/2006/relationships/image" Target="../media/image17.png"/><Relationship Id="rId12" Type="http://schemas.openxmlformats.org/officeDocument/2006/relationships/image" Target="../media/image79.pn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16.png"/><Relationship Id="rId11" Type="http://schemas.openxmlformats.org/officeDocument/2006/relationships/image" Target="../media/image52.png"/><Relationship Id="rId5" Type="http://schemas.openxmlformats.org/officeDocument/2006/relationships/image" Target="../media/image15.png"/><Relationship Id="rId10" Type="http://schemas.openxmlformats.org/officeDocument/2006/relationships/image" Target="../media/image51.png"/><Relationship Id="rId4" Type="http://schemas.openxmlformats.org/officeDocument/2006/relationships/image" Target="../media/image14.png"/><Relationship Id="rId9"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27.xml"/><Relationship Id="rId7" Type="http://schemas.openxmlformats.org/officeDocument/2006/relationships/image" Target="../media/image16.png"/><Relationship Id="rId12"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15.png"/><Relationship Id="rId11" Type="http://schemas.openxmlformats.org/officeDocument/2006/relationships/image" Target="../media/image41.png"/><Relationship Id="rId5" Type="http://schemas.openxmlformats.org/officeDocument/2006/relationships/image" Target="../media/image14.png"/><Relationship Id="rId10"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28.xml"/><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80.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3.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4.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5.png"/><Relationship Id="rId11" Type="http://schemas.openxmlformats.org/officeDocument/2006/relationships/image" Target="../media/image26.png"/><Relationship Id="rId5" Type="http://schemas.openxmlformats.org/officeDocument/2006/relationships/image" Target="../media/image14.png"/><Relationship Id="rId10" Type="http://schemas.microsoft.com/office/2007/relationships/hdphoto" Target="../media/hdphoto1.wdp"/><Relationship Id="rId4" Type="http://schemas.openxmlformats.org/officeDocument/2006/relationships/image" Target="../media/image13.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0.png"/><Relationship Id="rId3" Type="http://schemas.openxmlformats.org/officeDocument/2006/relationships/notesSlide" Target="../notesSlides/notesSlide5.xml"/><Relationship Id="rId7" Type="http://schemas.openxmlformats.org/officeDocument/2006/relationships/image" Target="../media/image16.png"/><Relationship Id="rId12" Type="http://schemas.openxmlformats.org/officeDocument/2006/relationships/image" Target="../media/image29.png"/><Relationship Id="rId2" Type="http://schemas.openxmlformats.org/officeDocument/2006/relationships/slideLayout" Target="../slideLayouts/slideLayout1.xml"/><Relationship Id="rId16" Type="http://schemas.openxmlformats.org/officeDocument/2006/relationships/image" Target="../media/image33.svg"/><Relationship Id="rId1" Type="http://schemas.openxmlformats.org/officeDocument/2006/relationships/tags" Target="../tags/tag6.xml"/><Relationship Id="rId6" Type="http://schemas.openxmlformats.org/officeDocument/2006/relationships/image" Target="../media/image15.png"/><Relationship Id="rId11" Type="http://schemas.openxmlformats.org/officeDocument/2006/relationships/image" Target="../media/image28.svg"/><Relationship Id="rId5" Type="http://schemas.openxmlformats.org/officeDocument/2006/relationships/image" Target="../media/image14.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5.png"/><Relationship Id="rId11" Type="http://schemas.openxmlformats.org/officeDocument/2006/relationships/image" Target="../media/image35.png"/><Relationship Id="rId5" Type="http://schemas.openxmlformats.org/officeDocument/2006/relationships/image" Target="../media/image14.png"/><Relationship Id="rId10" Type="http://schemas.openxmlformats.org/officeDocument/2006/relationships/image" Target="../media/image34.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39.png"/><Relationship Id="rId3" Type="http://schemas.openxmlformats.org/officeDocument/2006/relationships/notesSlide" Target="../notesSlides/notesSlide7.xml"/><Relationship Id="rId7" Type="http://schemas.openxmlformats.org/officeDocument/2006/relationships/image" Target="../media/image16.png"/><Relationship Id="rId12"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5.png"/><Relationship Id="rId11" Type="http://schemas.openxmlformats.org/officeDocument/2006/relationships/image" Target="../media/image37.png"/><Relationship Id="rId5" Type="http://schemas.openxmlformats.org/officeDocument/2006/relationships/image" Target="../media/image14.png"/><Relationship Id="rId10" Type="http://schemas.openxmlformats.org/officeDocument/2006/relationships/image" Target="../media/image36.png"/><Relationship Id="rId4" Type="http://schemas.openxmlformats.org/officeDocument/2006/relationships/image" Target="../media/image13.png"/><Relationship Id="rId9" Type="http://schemas.openxmlformats.org/officeDocument/2006/relationships/image" Target="../media/image18.png"/><Relationship Id="rId1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8.xml"/><Relationship Id="rId7" Type="http://schemas.openxmlformats.org/officeDocument/2006/relationships/image" Target="../media/image16.png"/><Relationship Id="rId12"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5.png"/><Relationship Id="rId11" Type="http://schemas.openxmlformats.org/officeDocument/2006/relationships/image" Target="../media/image41.png"/><Relationship Id="rId5" Type="http://schemas.openxmlformats.org/officeDocument/2006/relationships/image" Target="../media/image14.png"/><Relationship Id="rId10"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9.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43.png"/><Relationship Id="rId4" Type="http://schemas.openxmlformats.org/officeDocument/2006/relationships/image" Target="../media/image13.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5156"/>
            <a:ext cx="3389243" cy="3421030"/>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2" name="Picture 1">
            <a:extLst>
              <a:ext uri="{FF2B5EF4-FFF2-40B4-BE49-F238E27FC236}">
                <a16:creationId xmlns:a16="http://schemas.microsoft.com/office/drawing/2014/main" id="{7E439074-579F-42AD-970F-4B0DCAA68AA1}"/>
              </a:ext>
            </a:extLst>
          </p:cNvPr>
          <p:cNvPicPr>
            <a:picLocks noChangeAspect="1"/>
          </p:cNvPicPr>
          <p:nvPr/>
        </p:nvPicPr>
        <p:blipFill>
          <a:blip r:embed="rId10"/>
          <a:stretch>
            <a:fillRect/>
          </a:stretch>
        </p:blipFill>
        <p:spPr>
          <a:xfrm>
            <a:off x="1245159" y="1994320"/>
            <a:ext cx="9522777" cy="304826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476250"/>
            <a:ext cx="11868148" cy="6369812"/>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2" name="Rectangle 41">
            <a:extLst>
              <a:ext uri="{FF2B5EF4-FFF2-40B4-BE49-F238E27FC236}">
                <a16:creationId xmlns:a16="http://schemas.microsoft.com/office/drawing/2014/main" id="{41445104-84A6-4F80-9129-B8F359240A55}"/>
              </a:ext>
            </a:extLst>
          </p:cNvPr>
          <p:cNvSpPr/>
          <p:nvPr/>
        </p:nvSpPr>
        <p:spPr>
          <a:xfrm>
            <a:off x="3733800" y="1708291"/>
            <a:ext cx="5365110" cy="3354765"/>
          </a:xfrm>
          <a:prstGeom prst="rect">
            <a:avLst/>
          </a:prstGeom>
        </p:spPr>
        <p:txBody>
          <a:bodyPr wrap="square">
            <a:spAutoFit/>
          </a:bodyPr>
          <a:lstStyle/>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Hay là con nghĩ</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Đất nước trong nhà</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 mẹ</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 cha</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a:t>
            </a:r>
            <a:r>
              <a:rPr lang="en-US"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á</a:t>
            </a: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cờ Tổ quốc?</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55537C81-51B2-4075-A171-452BCBB9AAE9}"/>
              </a:ext>
            </a:extLst>
          </p:cNvPr>
          <p:cNvPicPr>
            <a:picLocks noChangeAspect="1"/>
          </p:cNvPicPr>
          <p:nvPr/>
        </p:nvPicPr>
        <p:blipFill>
          <a:blip r:embed="rId10"/>
          <a:stretch>
            <a:fillRect/>
          </a:stretch>
        </p:blipFill>
        <p:spPr>
          <a:xfrm>
            <a:off x="2985249" y="332155"/>
            <a:ext cx="6145301" cy="1774090"/>
          </a:xfrm>
          <a:prstGeom prst="rect">
            <a:avLst/>
          </a:prstGeom>
        </p:spPr>
      </p:pic>
    </p:spTree>
    <p:custDataLst>
      <p:tags r:id="rId1"/>
    </p:custDataLst>
    <p:extLst>
      <p:ext uri="{BB962C8B-B14F-4D97-AF65-F5344CB8AC3E}">
        <p14:creationId xmlns:p14="http://schemas.microsoft.com/office/powerpoint/2010/main" val="483120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90"/>
                                          </p:val>
                                        </p:tav>
                                        <p:tav tm="100000">
                                          <p:val>
                                            <p:fltVal val="0"/>
                                          </p:val>
                                        </p:tav>
                                      </p:tavLst>
                                    </p:anim>
                                    <p:animEffect transition="in" filter="fade">
                                      <p:cBhvr>
                                        <p:cTn id="10"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 descr="图片包含 游戏机, 灯光, 星星&#10;&#10;描述已自动生成">
            <a:extLst>
              <a:ext uri="{FF2B5EF4-FFF2-40B4-BE49-F238E27FC236}">
                <a16:creationId xmlns:a16="http://schemas.microsoft.com/office/drawing/2014/main" id="{3AD9A1BC-6387-41DC-8281-7924214C7529}"/>
              </a:ext>
            </a:extLst>
          </p:cNvPr>
          <p:cNvPicPr>
            <a:picLocks noChangeAspect="1"/>
          </p:cNvPicPr>
          <p:nvPr/>
        </p:nvPicPr>
        <p:blipFill rotWithShape="1">
          <a:blip r:embed="rId4">
            <a:extLst>
              <a:ext uri="{28A0092B-C50C-407E-A947-70E740481C1C}">
                <a14:useLocalDpi xmlns:a14="http://schemas.microsoft.com/office/drawing/2010/main" val="0"/>
              </a:ext>
            </a:extLst>
          </a:blip>
          <a:srcRect t="50056" r="21047"/>
          <a:stretch/>
        </p:blipFill>
        <p:spPr>
          <a:xfrm>
            <a:off x="7001652" y="4180820"/>
            <a:ext cx="4812977" cy="3044570"/>
          </a:xfrm>
          <a:prstGeom prst="rect">
            <a:avLst/>
          </a:prstGeom>
        </p:spPr>
      </p:pic>
      <p:pic>
        <p:nvPicPr>
          <p:cNvPr id="11" name="图片 25" descr="卡通人物&#10;&#10;中度可信度描述已自动生成">
            <a:extLst>
              <a:ext uri="{FF2B5EF4-FFF2-40B4-BE49-F238E27FC236}">
                <a16:creationId xmlns:a16="http://schemas.microsoft.com/office/drawing/2014/main" id="{3BD12687-DB1E-45B3-8DBF-FC36C8B80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0161" y="1285500"/>
            <a:ext cx="6680573" cy="6680573"/>
          </a:xfrm>
          <a:prstGeom prst="rect">
            <a:avLst/>
          </a:prstGeom>
        </p:spPr>
      </p:pic>
      <p:sp>
        <p:nvSpPr>
          <p:cNvPr id="12" name="矩形 26">
            <a:extLst>
              <a:ext uri="{FF2B5EF4-FFF2-40B4-BE49-F238E27FC236}">
                <a16:creationId xmlns:a16="http://schemas.microsoft.com/office/drawing/2014/main" id="{D367CFE2-373E-4D1E-8572-2739F68FF9AF}"/>
              </a:ext>
            </a:extLst>
          </p:cNvPr>
          <p:cNvSpPr/>
          <p:nvPr/>
        </p:nvSpPr>
        <p:spPr>
          <a:xfrm>
            <a:off x="8193705" y="2810733"/>
            <a:ext cx="2428870" cy="830997"/>
          </a:xfrm>
          <a:prstGeom prst="rect">
            <a:avLst/>
          </a:prstGeom>
        </p:spPr>
        <p:txBody>
          <a:bodyPr vert="horz"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Chia khổ</a:t>
            </a:r>
            <a:endParaRPr kumimoji="0" lang="zh-CN" altLang="en-US" sz="4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nvGrpSpPr>
          <p:cNvPr id="13" name="Group 12">
            <a:extLst>
              <a:ext uri="{FF2B5EF4-FFF2-40B4-BE49-F238E27FC236}">
                <a16:creationId xmlns:a16="http://schemas.microsoft.com/office/drawing/2014/main" id="{7A68CF9D-0B19-438C-8DBA-6BBE5F3BCF2B}"/>
              </a:ext>
            </a:extLst>
          </p:cNvPr>
          <p:cNvGrpSpPr/>
          <p:nvPr/>
        </p:nvGrpSpPr>
        <p:grpSpPr>
          <a:xfrm>
            <a:off x="-12006" y="1034118"/>
            <a:ext cx="7533565" cy="5482138"/>
            <a:chOff x="122830" y="1363701"/>
            <a:chExt cx="5459104" cy="5169315"/>
          </a:xfrm>
        </p:grpSpPr>
        <p:pic>
          <p:nvPicPr>
            <p:cNvPr id="14" name="图片 5" descr="图形用户界面&#10;&#10;中度可信度描述已自动生成">
              <a:extLst>
                <a:ext uri="{FF2B5EF4-FFF2-40B4-BE49-F238E27FC236}">
                  <a16:creationId xmlns:a16="http://schemas.microsoft.com/office/drawing/2014/main" id="{4C5049AD-A74D-4C9D-9195-711704C26592}"/>
                </a:ext>
              </a:extLst>
            </p:cNvPr>
            <p:cNvPicPr>
              <a:picLocks noChangeAspect="1"/>
            </p:cNvPicPr>
            <p:nvPr/>
          </p:nvPicPr>
          <p:blipFill rotWithShape="1">
            <a:blip r:embed="rId6">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5" name="矩形 2">
              <a:extLst>
                <a:ext uri="{FF2B5EF4-FFF2-40B4-BE49-F238E27FC236}">
                  <a16:creationId xmlns:a16="http://schemas.microsoft.com/office/drawing/2014/main" id="{B77760B0-0672-471F-9B7B-D4694BD66DFE}"/>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Theo em bài viết có mấy khổ thơ?</a:t>
              </a:r>
              <a:endParaRPr kumimoji="0" lang="zh-CN" altLang="en-US" sz="5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grpSp>
        <p:nvGrpSpPr>
          <p:cNvPr id="16" name="Group 15">
            <a:extLst>
              <a:ext uri="{FF2B5EF4-FFF2-40B4-BE49-F238E27FC236}">
                <a16:creationId xmlns:a16="http://schemas.microsoft.com/office/drawing/2014/main" id="{579B9158-32B9-43F6-A920-C94475EDD506}"/>
              </a:ext>
            </a:extLst>
          </p:cNvPr>
          <p:cNvGrpSpPr/>
          <p:nvPr/>
        </p:nvGrpSpPr>
        <p:grpSpPr>
          <a:xfrm>
            <a:off x="333375" y="900661"/>
            <a:ext cx="7200190" cy="5482138"/>
            <a:chOff x="122830" y="1363701"/>
            <a:chExt cx="5459104" cy="5169315"/>
          </a:xfrm>
        </p:grpSpPr>
        <p:pic>
          <p:nvPicPr>
            <p:cNvPr id="17" name="图片 5" descr="图形用户界面&#10;&#10;中度可信度描述已自动生成">
              <a:extLst>
                <a:ext uri="{FF2B5EF4-FFF2-40B4-BE49-F238E27FC236}">
                  <a16:creationId xmlns:a16="http://schemas.microsoft.com/office/drawing/2014/main" id="{509FF02B-62FC-4F06-8751-1680E022EC1A}"/>
                </a:ext>
              </a:extLst>
            </p:cNvPr>
            <p:cNvPicPr>
              <a:picLocks noChangeAspect="1"/>
            </p:cNvPicPr>
            <p:nvPr/>
          </p:nvPicPr>
          <p:blipFill rotWithShape="1">
            <a:blip r:embed="rId6">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8" name="矩形 2">
              <a:extLst>
                <a:ext uri="{FF2B5EF4-FFF2-40B4-BE49-F238E27FC236}">
                  <a16:creationId xmlns:a16="http://schemas.microsoft.com/office/drawing/2014/main" id="{BE9A53D7-58AA-4116-AFDF-550732575261}"/>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Bài</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viết</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chia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ra</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làm</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6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khổ</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thơ</a:t>
              </a:r>
              <a:endParaRPr kumimoji="0" lang="zh-CN" altLang="en-US"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spTree>
    <p:custDataLst>
      <p:tags r:id="rId1"/>
    </p:custDataLst>
    <p:extLst>
      <p:ext uri="{BB962C8B-B14F-4D97-AF65-F5344CB8AC3E}">
        <p14:creationId xmlns:p14="http://schemas.microsoft.com/office/powerpoint/2010/main" val="224859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xit" presetSubtype="10" fill="hold" nodeType="clickEffect">
                                  <p:stCondLst>
                                    <p:cond delay="0"/>
                                  </p:stCondLst>
                                  <p:childTnLst>
                                    <p:anim calcmode="lin" valueType="num">
                                      <p:cBhvr>
                                        <p:cTn id="16" dur="500"/>
                                        <p:tgtEl>
                                          <p:spTgt spid="13"/>
                                        </p:tgtEl>
                                        <p:attrNameLst>
                                          <p:attrName>ppt_w</p:attrName>
                                        </p:attrNameLst>
                                      </p:cBhvr>
                                      <p:tavLst>
                                        <p:tav tm="0">
                                          <p:val>
                                            <p:strVal val="ppt_w"/>
                                          </p:val>
                                        </p:tav>
                                        <p:tav tm="100000">
                                          <p:val>
                                            <p:fltVal val="0"/>
                                          </p:val>
                                        </p:tav>
                                      </p:tavLst>
                                    </p:anim>
                                    <p:anim calcmode="lin" valueType="num">
                                      <p:cBhvr>
                                        <p:cTn id="17" dur="500"/>
                                        <p:tgtEl>
                                          <p:spTgt spid="13"/>
                                        </p:tgtEl>
                                        <p:attrNameLst>
                                          <p:attrName>ppt_h</p:attrName>
                                        </p:attrNameLst>
                                      </p:cBhvr>
                                      <p:tavLst>
                                        <p:tav tm="0">
                                          <p:val>
                                            <p:strVal val="ppt_h"/>
                                          </p:val>
                                        </p:tav>
                                        <p:tav tm="100000">
                                          <p:val>
                                            <p:strVal val="ppt_h"/>
                                          </p:val>
                                        </p:tav>
                                      </p:tavLst>
                                    </p:anim>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10"/>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11"/>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2"/>
          <a:stretch>
            <a:fillRect/>
          </a:stretch>
        </p:blipFill>
        <p:spPr>
          <a:xfrm>
            <a:off x="7667625" y="3976687"/>
            <a:ext cx="3105150" cy="2371725"/>
          </a:xfrm>
          <a:prstGeom prst="rect">
            <a:avLst/>
          </a:prstGeom>
        </p:spPr>
      </p:pic>
      <p:grpSp>
        <p:nvGrpSpPr>
          <p:cNvPr id="19" name="Group 18">
            <a:extLst>
              <a:ext uri="{FF2B5EF4-FFF2-40B4-BE49-F238E27FC236}">
                <a16:creationId xmlns:a16="http://schemas.microsoft.com/office/drawing/2014/main" id="{5C7E7593-C7E8-40B7-8330-7B63A5D954D4}"/>
              </a:ext>
            </a:extLst>
          </p:cNvPr>
          <p:cNvGrpSpPr/>
          <p:nvPr/>
        </p:nvGrpSpPr>
        <p:grpSpPr>
          <a:xfrm>
            <a:off x="-83650" y="618789"/>
            <a:ext cx="931530" cy="931530"/>
            <a:chOff x="-93175" y="1999914"/>
            <a:chExt cx="931530" cy="931530"/>
          </a:xfrm>
        </p:grpSpPr>
        <p:pic>
          <p:nvPicPr>
            <p:cNvPr id="21" name="Picture 20" descr="A picture containing vector graphics&#10;&#10;Description automatically generated">
              <a:extLst>
                <a:ext uri="{FF2B5EF4-FFF2-40B4-BE49-F238E27FC236}">
                  <a16:creationId xmlns:a16="http://schemas.microsoft.com/office/drawing/2014/main" id="{FDAB75F7-C3A7-493A-B0FF-268ACCDD967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DA347B3-7330-4045-944D-C5E9332754C4}"/>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27" name="Group 26">
            <a:extLst>
              <a:ext uri="{FF2B5EF4-FFF2-40B4-BE49-F238E27FC236}">
                <a16:creationId xmlns:a16="http://schemas.microsoft.com/office/drawing/2014/main" id="{CDD9C489-DC59-4441-A9BE-2D95EB7374C9}"/>
              </a:ext>
            </a:extLst>
          </p:cNvPr>
          <p:cNvGrpSpPr/>
          <p:nvPr/>
        </p:nvGrpSpPr>
        <p:grpSpPr>
          <a:xfrm>
            <a:off x="-102700" y="2276139"/>
            <a:ext cx="931530" cy="931530"/>
            <a:chOff x="-93175" y="1999914"/>
            <a:chExt cx="931530" cy="931530"/>
          </a:xfrm>
        </p:grpSpPr>
        <p:pic>
          <p:nvPicPr>
            <p:cNvPr id="28" name="Picture 27" descr="A picture containing vector graphics&#10;&#10;Description automatically generated">
              <a:extLst>
                <a:ext uri="{FF2B5EF4-FFF2-40B4-BE49-F238E27FC236}">
                  <a16:creationId xmlns:a16="http://schemas.microsoft.com/office/drawing/2014/main" id="{8D5F360C-4B97-4652-83FF-5FE813488C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9" name="TextBox 28">
              <a:extLst>
                <a:ext uri="{FF2B5EF4-FFF2-40B4-BE49-F238E27FC236}">
                  <a16:creationId xmlns:a16="http://schemas.microsoft.com/office/drawing/2014/main" id="{C0F94E3C-B552-489B-A7AA-AC984B9C6FB8}"/>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30" name="Group 29">
            <a:extLst>
              <a:ext uri="{FF2B5EF4-FFF2-40B4-BE49-F238E27FC236}">
                <a16:creationId xmlns:a16="http://schemas.microsoft.com/office/drawing/2014/main" id="{7C33576C-0963-4DBE-970B-89BA72576B7B}"/>
              </a:ext>
            </a:extLst>
          </p:cNvPr>
          <p:cNvGrpSpPr/>
          <p:nvPr/>
        </p:nvGrpSpPr>
        <p:grpSpPr>
          <a:xfrm>
            <a:off x="3431075" y="3276264"/>
            <a:ext cx="931530" cy="931530"/>
            <a:chOff x="-93175" y="1999914"/>
            <a:chExt cx="931530" cy="931530"/>
          </a:xfrm>
        </p:grpSpPr>
        <p:pic>
          <p:nvPicPr>
            <p:cNvPr id="31" name="Picture 30" descr="A picture containing vector graphics&#10;&#10;Description automatically generated">
              <a:extLst>
                <a:ext uri="{FF2B5EF4-FFF2-40B4-BE49-F238E27FC236}">
                  <a16:creationId xmlns:a16="http://schemas.microsoft.com/office/drawing/2014/main" id="{711D4970-8C16-42A8-B38B-D92D4793C7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2" name="TextBox 31">
              <a:extLst>
                <a:ext uri="{FF2B5EF4-FFF2-40B4-BE49-F238E27FC236}">
                  <a16:creationId xmlns:a16="http://schemas.microsoft.com/office/drawing/2014/main" id="{29416B42-F203-47D2-8963-7CC55710906D}"/>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33" name="Group 32">
            <a:extLst>
              <a:ext uri="{FF2B5EF4-FFF2-40B4-BE49-F238E27FC236}">
                <a16:creationId xmlns:a16="http://schemas.microsoft.com/office/drawing/2014/main" id="{9C2D010C-E996-4C65-A2D9-6545B5E9836E}"/>
              </a:ext>
            </a:extLst>
          </p:cNvPr>
          <p:cNvGrpSpPr/>
          <p:nvPr/>
        </p:nvGrpSpPr>
        <p:grpSpPr>
          <a:xfrm>
            <a:off x="3469175" y="4895514"/>
            <a:ext cx="931530" cy="931530"/>
            <a:chOff x="-93175" y="1999914"/>
            <a:chExt cx="931530" cy="931530"/>
          </a:xfrm>
        </p:grpSpPr>
        <p:pic>
          <p:nvPicPr>
            <p:cNvPr id="34" name="Picture 33" descr="A picture containing vector graphics&#10;&#10;Description automatically generated">
              <a:extLst>
                <a:ext uri="{FF2B5EF4-FFF2-40B4-BE49-F238E27FC236}">
                  <a16:creationId xmlns:a16="http://schemas.microsoft.com/office/drawing/2014/main" id="{96E254C5-7D6C-4DC5-8F12-787C9AFFA32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5" name="TextBox 34">
              <a:extLst>
                <a:ext uri="{FF2B5EF4-FFF2-40B4-BE49-F238E27FC236}">
                  <a16:creationId xmlns:a16="http://schemas.microsoft.com/office/drawing/2014/main" id="{69641D67-67EF-4B95-ABD3-855AB2FFA2B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grpSp>
        <p:nvGrpSpPr>
          <p:cNvPr id="36" name="Group 35">
            <a:extLst>
              <a:ext uri="{FF2B5EF4-FFF2-40B4-BE49-F238E27FC236}">
                <a16:creationId xmlns:a16="http://schemas.microsoft.com/office/drawing/2014/main" id="{72C8B528-2E3A-4802-954F-06678DB7B736}"/>
              </a:ext>
            </a:extLst>
          </p:cNvPr>
          <p:cNvGrpSpPr/>
          <p:nvPr/>
        </p:nvGrpSpPr>
        <p:grpSpPr>
          <a:xfrm>
            <a:off x="7202975" y="304464"/>
            <a:ext cx="931530" cy="931530"/>
            <a:chOff x="-93175" y="1999914"/>
            <a:chExt cx="931530" cy="931530"/>
          </a:xfrm>
        </p:grpSpPr>
        <p:pic>
          <p:nvPicPr>
            <p:cNvPr id="37" name="Picture 36" descr="A picture containing vector graphics&#10;&#10;Description automatically generated">
              <a:extLst>
                <a:ext uri="{FF2B5EF4-FFF2-40B4-BE49-F238E27FC236}">
                  <a16:creationId xmlns:a16="http://schemas.microsoft.com/office/drawing/2014/main" id="{9945188B-0341-4ED6-9EE6-2119BB974A3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8" name="TextBox 37">
              <a:extLst>
                <a:ext uri="{FF2B5EF4-FFF2-40B4-BE49-F238E27FC236}">
                  <a16:creationId xmlns:a16="http://schemas.microsoft.com/office/drawing/2014/main" id="{2B78ACAB-47D0-4D60-8708-8B0F35E136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5</a:t>
              </a:r>
            </a:p>
          </p:txBody>
        </p:sp>
      </p:grpSp>
      <p:grpSp>
        <p:nvGrpSpPr>
          <p:cNvPr id="39" name="Group 38">
            <a:extLst>
              <a:ext uri="{FF2B5EF4-FFF2-40B4-BE49-F238E27FC236}">
                <a16:creationId xmlns:a16="http://schemas.microsoft.com/office/drawing/2014/main" id="{4C18935C-EACF-4DB0-B141-112E2B62AF3E}"/>
              </a:ext>
            </a:extLst>
          </p:cNvPr>
          <p:cNvGrpSpPr/>
          <p:nvPr/>
        </p:nvGrpSpPr>
        <p:grpSpPr>
          <a:xfrm>
            <a:off x="7231550" y="1866564"/>
            <a:ext cx="931530" cy="931530"/>
            <a:chOff x="-93175" y="1999914"/>
            <a:chExt cx="931530" cy="931530"/>
          </a:xfrm>
        </p:grpSpPr>
        <p:pic>
          <p:nvPicPr>
            <p:cNvPr id="40" name="Picture 39" descr="A picture containing vector graphics&#10;&#10;Description automatically generated">
              <a:extLst>
                <a:ext uri="{FF2B5EF4-FFF2-40B4-BE49-F238E27FC236}">
                  <a16:creationId xmlns:a16="http://schemas.microsoft.com/office/drawing/2014/main" id="{1D71771B-68C7-4135-9AA6-F0CD7FF4A9A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43" name="TextBox 42">
              <a:extLst>
                <a:ext uri="{FF2B5EF4-FFF2-40B4-BE49-F238E27FC236}">
                  <a16:creationId xmlns:a16="http://schemas.microsoft.com/office/drawing/2014/main" id="{E6C0D2BA-C3D7-4F63-8C90-827AC731084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6</a:t>
              </a:r>
            </a:p>
          </p:txBody>
        </p:sp>
      </p:grpSp>
    </p:spTree>
    <p:custDataLst>
      <p:tags r:id="rId1"/>
    </p:custDataLst>
    <p:extLst>
      <p:ext uri="{BB962C8B-B14F-4D97-AF65-F5344CB8AC3E}">
        <p14:creationId xmlns:p14="http://schemas.microsoft.com/office/powerpoint/2010/main" val="3121228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fltVal val="0"/>
                                          </p:val>
                                        </p:tav>
                                        <p:tav tm="100000">
                                          <p:val>
                                            <p:strVal val="#ppt_h"/>
                                          </p:val>
                                        </p:tav>
                                      </p:tavLst>
                                    </p:anim>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ppt_w</p:attrName>
                                        </p:attrNameLst>
                                      </p:cBhvr>
                                      <p:tavLst>
                                        <p:tav tm="0">
                                          <p:val>
                                            <p:fltVal val="0"/>
                                          </p:val>
                                        </p:tav>
                                        <p:tav tm="100000">
                                          <p:val>
                                            <p:strVal val="#ppt_w"/>
                                          </p:val>
                                        </p:tav>
                                      </p:tavLst>
                                    </p:anim>
                                    <p:anim calcmode="lin" valueType="num">
                                      <p:cBhvr>
                                        <p:cTn id="29" dur="500" fill="hold"/>
                                        <p:tgtEl>
                                          <p:spTgt spid="33"/>
                                        </p:tgtEl>
                                        <p:attrNameLst>
                                          <p:attrName>ppt_h</p:attrName>
                                        </p:attrNameLst>
                                      </p:cBhvr>
                                      <p:tavLst>
                                        <p:tav tm="0">
                                          <p:val>
                                            <p:fltVal val="0"/>
                                          </p:val>
                                        </p:tav>
                                        <p:tav tm="100000">
                                          <p:val>
                                            <p:strVal val="#ppt_h"/>
                                          </p:val>
                                        </p:tav>
                                      </p:tavLst>
                                    </p:anim>
                                    <p:animEffect transition="in" filter="fad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p:cTn id="42" dur="500" fill="hold"/>
                                        <p:tgtEl>
                                          <p:spTgt spid="39"/>
                                        </p:tgtEl>
                                        <p:attrNameLst>
                                          <p:attrName>ppt_w</p:attrName>
                                        </p:attrNameLst>
                                      </p:cBhvr>
                                      <p:tavLst>
                                        <p:tav tm="0">
                                          <p:val>
                                            <p:fltVal val="0"/>
                                          </p:val>
                                        </p:tav>
                                        <p:tav tm="100000">
                                          <p:val>
                                            <p:strVal val="#ppt_w"/>
                                          </p:val>
                                        </p:tav>
                                      </p:tavLst>
                                    </p:anim>
                                    <p:anim calcmode="lin" valueType="num">
                                      <p:cBhvr>
                                        <p:cTn id="43" dur="500" fill="hold"/>
                                        <p:tgtEl>
                                          <p:spTgt spid="39"/>
                                        </p:tgtEl>
                                        <p:attrNameLst>
                                          <p:attrName>ppt_h</p:attrName>
                                        </p:attrNameLst>
                                      </p:cBhvr>
                                      <p:tavLst>
                                        <p:tav tm="0">
                                          <p:val>
                                            <p:fltVal val="0"/>
                                          </p:val>
                                        </p:tav>
                                        <p:tav tm="100000">
                                          <p:val>
                                            <p:strVal val="#ppt_h"/>
                                          </p:val>
                                        </p:tav>
                                      </p:tavLst>
                                    </p:anim>
                                    <p:animEffect transition="in" filter="fade">
                                      <p:cBhvr>
                                        <p:cTn id="4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5" name="Group 44">
            <a:extLst>
              <a:ext uri="{FF2B5EF4-FFF2-40B4-BE49-F238E27FC236}">
                <a16:creationId xmlns:a16="http://schemas.microsoft.com/office/drawing/2014/main" id="{862A5E08-5A6A-4017-9860-EBE5CC0B425B}"/>
              </a:ext>
            </a:extLst>
          </p:cNvPr>
          <p:cNvGrpSpPr/>
          <p:nvPr/>
        </p:nvGrpSpPr>
        <p:grpSpPr>
          <a:xfrm>
            <a:off x="486607" y="1059138"/>
            <a:ext cx="5790252" cy="3036949"/>
            <a:chOff x="2975205" y="1255651"/>
            <a:chExt cx="5432196" cy="3036949"/>
          </a:xfrm>
        </p:grpSpPr>
        <p:sp>
          <p:nvSpPr>
            <p:cNvPr id="46" name="Rectangle: Rounded Corners 21">
              <a:extLst>
                <a:ext uri="{FF2B5EF4-FFF2-40B4-BE49-F238E27FC236}">
                  <a16:creationId xmlns:a16="http://schemas.microsoft.com/office/drawing/2014/main" id="{B9220BCD-93D3-48BC-97C0-DC652644503F}"/>
                </a:ext>
              </a:extLst>
            </p:cNvPr>
            <p:cNvSpPr/>
            <p:nvPr/>
          </p:nvSpPr>
          <p:spPr>
            <a:xfrm>
              <a:off x="2975205" y="1724298"/>
              <a:ext cx="5432196" cy="2568302"/>
            </a:xfrm>
            <a:custGeom>
              <a:avLst/>
              <a:gdLst>
                <a:gd name="connsiteX0" fmla="*/ 0 w 5432196"/>
                <a:gd name="connsiteY0" fmla="*/ 518078 h 2568302"/>
                <a:gd name="connsiteX1" fmla="*/ 486041 w 5432196"/>
                <a:gd name="connsiteY1" fmla="*/ 0 h 2568302"/>
                <a:gd name="connsiteX2" fmla="*/ 1123200 w 5432196"/>
                <a:gd name="connsiteY2" fmla="*/ 0 h 2568302"/>
                <a:gd name="connsiteX3" fmla="*/ 1671156 w 5432196"/>
                <a:gd name="connsiteY3" fmla="*/ 0 h 2568302"/>
                <a:gd name="connsiteX4" fmla="*/ 2219114 w 5432196"/>
                <a:gd name="connsiteY4" fmla="*/ 0 h 2568302"/>
                <a:gd name="connsiteX5" fmla="*/ 2900873 w 5432196"/>
                <a:gd name="connsiteY5" fmla="*/ 0 h 2568302"/>
                <a:gd name="connsiteX6" fmla="*/ 3404229 w 5432196"/>
                <a:gd name="connsiteY6" fmla="*/ 0 h 2568302"/>
                <a:gd name="connsiteX7" fmla="*/ 3952186 w 5432196"/>
                <a:gd name="connsiteY7" fmla="*/ 0 h 2568302"/>
                <a:gd name="connsiteX8" fmla="*/ 4946154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46154 w 5432196"/>
                <a:gd name="connsiteY13" fmla="*/ 2568302 h 2568302"/>
                <a:gd name="connsiteX14" fmla="*/ 4308995 w 5432196"/>
                <a:gd name="connsiteY14" fmla="*/ 2568302 h 2568302"/>
                <a:gd name="connsiteX15" fmla="*/ 3671836 w 5432196"/>
                <a:gd name="connsiteY15" fmla="*/ 2568302 h 2568302"/>
                <a:gd name="connsiteX16" fmla="*/ 2990076 w 5432196"/>
                <a:gd name="connsiteY16" fmla="*/ 2568302 h 2568302"/>
                <a:gd name="connsiteX17" fmla="*/ 2352917 w 5432196"/>
                <a:gd name="connsiteY17" fmla="*/ 2568302 h 2568302"/>
                <a:gd name="connsiteX18" fmla="*/ 1760359 w 5432196"/>
                <a:gd name="connsiteY18" fmla="*/ 2568302 h 2568302"/>
                <a:gd name="connsiteX19" fmla="*/ 1167801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 name="connsiteX0" fmla="*/ 0 w 5432196"/>
                <a:gd name="connsiteY0" fmla="*/ 518078 h 2568302"/>
                <a:gd name="connsiteX1" fmla="*/ 486041 w 5432196"/>
                <a:gd name="connsiteY1" fmla="*/ 0 h 2568302"/>
                <a:gd name="connsiteX2" fmla="*/ 1167801 w 5432196"/>
                <a:gd name="connsiteY2" fmla="*/ 0 h 2568302"/>
                <a:gd name="connsiteX3" fmla="*/ 1715758 w 5432196"/>
                <a:gd name="connsiteY3" fmla="*/ 0 h 2568302"/>
                <a:gd name="connsiteX4" fmla="*/ 2263715 w 5432196"/>
                <a:gd name="connsiteY4" fmla="*/ 0 h 2568302"/>
                <a:gd name="connsiteX5" fmla="*/ 2945474 w 5432196"/>
                <a:gd name="connsiteY5" fmla="*/ 0 h 2568302"/>
                <a:gd name="connsiteX6" fmla="*/ 3538033 w 5432196"/>
                <a:gd name="connsiteY6" fmla="*/ 0 h 2568302"/>
                <a:gd name="connsiteX7" fmla="*/ 4264394 w 5432196"/>
                <a:gd name="connsiteY7" fmla="*/ 0 h 2568302"/>
                <a:gd name="connsiteX8" fmla="*/ 4946154 w 5432196"/>
                <a:gd name="connsiteY8" fmla="*/ 0 h 2568302"/>
                <a:gd name="connsiteX9" fmla="*/ 5432196 w 5432196"/>
                <a:gd name="connsiteY9" fmla="*/ 518078 h 2568302"/>
                <a:gd name="connsiteX10" fmla="*/ 5432196 w 5432196"/>
                <a:gd name="connsiteY10" fmla="*/ 998150 h 2568302"/>
                <a:gd name="connsiteX11" fmla="*/ 5432196 w 5432196"/>
                <a:gd name="connsiteY11" fmla="*/ 1539509 h 2568302"/>
                <a:gd name="connsiteX12" fmla="*/ 5432196 w 5432196"/>
                <a:gd name="connsiteY12" fmla="*/ 2050224 h 2568302"/>
                <a:gd name="connsiteX13" fmla="*/ 4946154 w 5432196"/>
                <a:gd name="connsiteY13" fmla="*/ 2568302 h 2568302"/>
                <a:gd name="connsiteX14" fmla="*/ 4442798 w 5432196"/>
                <a:gd name="connsiteY14" fmla="*/ 2568302 h 2568302"/>
                <a:gd name="connsiteX15" fmla="*/ 3716437 w 5432196"/>
                <a:gd name="connsiteY15" fmla="*/ 2568302 h 2568302"/>
                <a:gd name="connsiteX16" fmla="*/ 3123879 w 5432196"/>
                <a:gd name="connsiteY16" fmla="*/ 2568302 h 2568302"/>
                <a:gd name="connsiteX17" fmla="*/ 2531322 w 5432196"/>
                <a:gd name="connsiteY17" fmla="*/ 2568302 h 2568302"/>
                <a:gd name="connsiteX18" fmla="*/ 1804960 w 5432196"/>
                <a:gd name="connsiteY18" fmla="*/ 2568302 h 2568302"/>
                <a:gd name="connsiteX19" fmla="*/ 1123200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1044115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3148" y="218073"/>
                    <a:pt x="235115" y="35327"/>
                    <a:pt x="486041" y="0"/>
                  </a:cubicBezTo>
                  <a:cubicBezTo>
                    <a:pt x="723000" y="-9945"/>
                    <a:pt x="856695" y="8566"/>
                    <a:pt x="1123200" y="0"/>
                  </a:cubicBezTo>
                  <a:cubicBezTo>
                    <a:pt x="1403448" y="289"/>
                    <a:pt x="1451532" y="20597"/>
                    <a:pt x="1671156" y="0"/>
                  </a:cubicBezTo>
                  <a:cubicBezTo>
                    <a:pt x="1892707" y="-26317"/>
                    <a:pt x="1982404" y="40574"/>
                    <a:pt x="2219114" y="0"/>
                  </a:cubicBezTo>
                  <a:cubicBezTo>
                    <a:pt x="2478531" y="-34149"/>
                    <a:pt x="2577711" y="-27676"/>
                    <a:pt x="2900873" y="0"/>
                  </a:cubicBezTo>
                  <a:cubicBezTo>
                    <a:pt x="3223323" y="32024"/>
                    <a:pt x="3230881" y="18659"/>
                    <a:pt x="3404229" y="0"/>
                  </a:cubicBezTo>
                  <a:cubicBezTo>
                    <a:pt x="3552910" y="-4067"/>
                    <a:pt x="3728798" y="-25676"/>
                    <a:pt x="3952186" y="0"/>
                  </a:cubicBezTo>
                  <a:cubicBezTo>
                    <a:pt x="4162160" y="2021"/>
                    <a:pt x="4788467" y="-31768"/>
                    <a:pt x="4946154" y="0"/>
                  </a:cubicBezTo>
                  <a:cubicBezTo>
                    <a:pt x="5179316" y="-101542"/>
                    <a:pt x="5405216" y="212602"/>
                    <a:pt x="5432196" y="518078"/>
                  </a:cubicBezTo>
                  <a:cubicBezTo>
                    <a:pt x="5451461" y="768165"/>
                    <a:pt x="5443616" y="856846"/>
                    <a:pt x="5432196" y="1044115"/>
                  </a:cubicBezTo>
                  <a:cubicBezTo>
                    <a:pt x="5402688" y="1216756"/>
                    <a:pt x="5430041" y="1327903"/>
                    <a:pt x="5432196" y="1554830"/>
                  </a:cubicBezTo>
                  <a:cubicBezTo>
                    <a:pt x="5418432" y="1768830"/>
                    <a:pt x="5450077" y="1868081"/>
                    <a:pt x="5432196" y="2050224"/>
                  </a:cubicBezTo>
                  <a:cubicBezTo>
                    <a:pt x="5410589" y="2338967"/>
                    <a:pt x="5211404" y="2539262"/>
                    <a:pt x="4946154" y="2568302"/>
                  </a:cubicBezTo>
                  <a:cubicBezTo>
                    <a:pt x="4707300" y="2579162"/>
                    <a:pt x="4557172" y="2582577"/>
                    <a:pt x="4308995" y="2568302"/>
                  </a:cubicBezTo>
                  <a:cubicBezTo>
                    <a:pt x="4069399" y="2526760"/>
                    <a:pt x="3887879" y="2593944"/>
                    <a:pt x="3671836" y="2568302"/>
                  </a:cubicBezTo>
                  <a:cubicBezTo>
                    <a:pt x="3430242" y="2541578"/>
                    <a:pt x="3290261" y="2547196"/>
                    <a:pt x="2990076" y="2568302"/>
                  </a:cubicBezTo>
                  <a:cubicBezTo>
                    <a:pt x="2703095" y="2578611"/>
                    <a:pt x="2528572" y="2578098"/>
                    <a:pt x="2352917" y="2568302"/>
                  </a:cubicBezTo>
                  <a:cubicBezTo>
                    <a:pt x="2173318" y="2606384"/>
                    <a:pt x="1898003" y="2546402"/>
                    <a:pt x="1760359" y="2568302"/>
                  </a:cubicBezTo>
                  <a:cubicBezTo>
                    <a:pt x="1615512" y="2573354"/>
                    <a:pt x="1321290" y="2550408"/>
                    <a:pt x="1167801" y="2568302"/>
                  </a:cubicBezTo>
                  <a:cubicBezTo>
                    <a:pt x="1007099" y="2583884"/>
                    <a:pt x="640118" y="2589246"/>
                    <a:pt x="486041" y="2568302"/>
                  </a:cubicBezTo>
                  <a:cubicBezTo>
                    <a:pt x="236856" y="2576308"/>
                    <a:pt x="66011" y="2341232"/>
                    <a:pt x="0" y="2050224"/>
                  </a:cubicBezTo>
                  <a:cubicBezTo>
                    <a:pt x="32438" y="1871371"/>
                    <a:pt x="-29887" y="1698915"/>
                    <a:pt x="0" y="1539509"/>
                  </a:cubicBezTo>
                  <a:cubicBezTo>
                    <a:pt x="15565" y="1366728"/>
                    <a:pt x="9290" y="1244988"/>
                    <a:pt x="0" y="998150"/>
                  </a:cubicBezTo>
                  <a:cubicBezTo>
                    <a:pt x="13069" y="803634"/>
                    <a:pt x="-28842" y="671131"/>
                    <a:pt x="0" y="518078"/>
                  </a:cubicBezTo>
                  <a:close/>
                </a:path>
                <a:path w="5432196" h="2568302" stroke="0" extrusionOk="0">
                  <a:moveTo>
                    <a:pt x="0" y="518078"/>
                  </a:moveTo>
                  <a:cubicBezTo>
                    <a:pt x="31556" y="250255"/>
                    <a:pt x="221277" y="-2204"/>
                    <a:pt x="486041" y="0"/>
                  </a:cubicBezTo>
                  <a:cubicBezTo>
                    <a:pt x="701548" y="-31820"/>
                    <a:pt x="905740" y="-15704"/>
                    <a:pt x="1167801" y="0"/>
                  </a:cubicBezTo>
                  <a:cubicBezTo>
                    <a:pt x="1406041" y="476"/>
                    <a:pt x="1455449" y="8911"/>
                    <a:pt x="1715758" y="0"/>
                  </a:cubicBezTo>
                  <a:cubicBezTo>
                    <a:pt x="1975455" y="15225"/>
                    <a:pt x="2155657" y="12183"/>
                    <a:pt x="2263715" y="0"/>
                  </a:cubicBezTo>
                  <a:cubicBezTo>
                    <a:pt x="2374985" y="-8386"/>
                    <a:pt x="2697570" y="-58"/>
                    <a:pt x="2945474" y="0"/>
                  </a:cubicBezTo>
                  <a:cubicBezTo>
                    <a:pt x="3138137" y="35485"/>
                    <a:pt x="3296160" y="-26344"/>
                    <a:pt x="3538033" y="0"/>
                  </a:cubicBezTo>
                  <a:cubicBezTo>
                    <a:pt x="3766055" y="14869"/>
                    <a:pt x="4004085" y="26924"/>
                    <a:pt x="4264394" y="0"/>
                  </a:cubicBezTo>
                  <a:cubicBezTo>
                    <a:pt x="4542497" y="6839"/>
                    <a:pt x="4663581" y="13834"/>
                    <a:pt x="4946154" y="0"/>
                  </a:cubicBezTo>
                  <a:cubicBezTo>
                    <a:pt x="5112801" y="37181"/>
                    <a:pt x="5481705" y="124231"/>
                    <a:pt x="5432196" y="518078"/>
                  </a:cubicBezTo>
                  <a:cubicBezTo>
                    <a:pt x="5425722" y="649579"/>
                    <a:pt x="5415436" y="878980"/>
                    <a:pt x="5432196" y="998150"/>
                  </a:cubicBezTo>
                  <a:cubicBezTo>
                    <a:pt x="5461578" y="1081814"/>
                    <a:pt x="5419165" y="1345003"/>
                    <a:pt x="5432196" y="1539509"/>
                  </a:cubicBezTo>
                  <a:cubicBezTo>
                    <a:pt x="5452367" y="1753628"/>
                    <a:pt x="5432523" y="1824245"/>
                    <a:pt x="5432196" y="2050224"/>
                  </a:cubicBezTo>
                  <a:cubicBezTo>
                    <a:pt x="5424803" y="2227155"/>
                    <a:pt x="5141900" y="2519344"/>
                    <a:pt x="4946154" y="2568302"/>
                  </a:cubicBezTo>
                  <a:cubicBezTo>
                    <a:pt x="4857702" y="2547573"/>
                    <a:pt x="4552529" y="2558782"/>
                    <a:pt x="4442798" y="2568302"/>
                  </a:cubicBezTo>
                  <a:cubicBezTo>
                    <a:pt x="4289467" y="2590227"/>
                    <a:pt x="3926494" y="2574322"/>
                    <a:pt x="3716437" y="2568302"/>
                  </a:cubicBezTo>
                  <a:cubicBezTo>
                    <a:pt x="3514332" y="2546143"/>
                    <a:pt x="3333647" y="2513825"/>
                    <a:pt x="3123879" y="2568302"/>
                  </a:cubicBezTo>
                  <a:cubicBezTo>
                    <a:pt x="2897970" y="2568538"/>
                    <a:pt x="2782861" y="2578134"/>
                    <a:pt x="2531322" y="2568302"/>
                  </a:cubicBezTo>
                  <a:cubicBezTo>
                    <a:pt x="2312227" y="2576045"/>
                    <a:pt x="2048648" y="2564616"/>
                    <a:pt x="1804960" y="2568302"/>
                  </a:cubicBezTo>
                  <a:cubicBezTo>
                    <a:pt x="1579480" y="2588014"/>
                    <a:pt x="1376176" y="2540594"/>
                    <a:pt x="1123200" y="2568302"/>
                  </a:cubicBezTo>
                  <a:cubicBezTo>
                    <a:pt x="876068" y="2609652"/>
                    <a:pt x="684947" y="2586190"/>
                    <a:pt x="486041" y="2568302"/>
                  </a:cubicBezTo>
                  <a:cubicBezTo>
                    <a:pt x="236642" y="2519339"/>
                    <a:pt x="-7685" y="2382807"/>
                    <a:pt x="0" y="2050224"/>
                  </a:cubicBezTo>
                  <a:cubicBezTo>
                    <a:pt x="6433" y="1877245"/>
                    <a:pt x="-21923" y="1798331"/>
                    <a:pt x="0" y="1539509"/>
                  </a:cubicBezTo>
                  <a:cubicBezTo>
                    <a:pt x="12206" y="1289407"/>
                    <a:pt x="6304" y="1291820"/>
                    <a:pt x="0" y="1044115"/>
                  </a:cubicBezTo>
                  <a:cubicBezTo>
                    <a:pt x="19503" y="793088"/>
                    <a:pt x="1752" y="670511"/>
                    <a:pt x="0" y="518078"/>
                  </a:cubicBezTo>
                  <a:close/>
                </a:path>
                <a:path w="5432196" h="2568302" fill="none" stroke="0" extrusionOk="0">
                  <a:moveTo>
                    <a:pt x="0" y="518078"/>
                  </a:moveTo>
                  <a:cubicBezTo>
                    <a:pt x="-8997" y="249557"/>
                    <a:pt x="270547" y="86635"/>
                    <a:pt x="486041" y="0"/>
                  </a:cubicBezTo>
                  <a:cubicBezTo>
                    <a:pt x="673084" y="-4063"/>
                    <a:pt x="835787" y="3041"/>
                    <a:pt x="1123200" y="0"/>
                  </a:cubicBezTo>
                  <a:cubicBezTo>
                    <a:pt x="1403233" y="2188"/>
                    <a:pt x="1438018" y="25961"/>
                    <a:pt x="1671156" y="0"/>
                  </a:cubicBezTo>
                  <a:cubicBezTo>
                    <a:pt x="1894575" y="-23238"/>
                    <a:pt x="1981256" y="17710"/>
                    <a:pt x="2219114" y="0"/>
                  </a:cubicBezTo>
                  <a:cubicBezTo>
                    <a:pt x="2479003" y="-24495"/>
                    <a:pt x="2587446" y="-36897"/>
                    <a:pt x="2900873" y="0"/>
                  </a:cubicBezTo>
                  <a:cubicBezTo>
                    <a:pt x="3219936" y="28012"/>
                    <a:pt x="3227104" y="17563"/>
                    <a:pt x="3404229" y="0"/>
                  </a:cubicBezTo>
                  <a:cubicBezTo>
                    <a:pt x="3584541" y="-28810"/>
                    <a:pt x="3728883" y="-7281"/>
                    <a:pt x="3952186" y="0"/>
                  </a:cubicBezTo>
                  <a:cubicBezTo>
                    <a:pt x="4147673" y="11216"/>
                    <a:pt x="4728601" y="-28112"/>
                    <a:pt x="4946154" y="0"/>
                  </a:cubicBezTo>
                  <a:cubicBezTo>
                    <a:pt x="5185180" y="-60984"/>
                    <a:pt x="5481379" y="134418"/>
                    <a:pt x="5432196" y="518078"/>
                  </a:cubicBezTo>
                  <a:cubicBezTo>
                    <a:pt x="5450602" y="761928"/>
                    <a:pt x="5466337" y="859587"/>
                    <a:pt x="5432196" y="1044115"/>
                  </a:cubicBezTo>
                  <a:cubicBezTo>
                    <a:pt x="5392966" y="1242867"/>
                    <a:pt x="5440229" y="1328194"/>
                    <a:pt x="5432196" y="1554830"/>
                  </a:cubicBezTo>
                  <a:cubicBezTo>
                    <a:pt x="5412888" y="1739143"/>
                    <a:pt x="5428859" y="1891455"/>
                    <a:pt x="5432196" y="2050224"/>
                  </a:cubicBezTo>
                  <a:cubicBezTo>
                    <a:pt x="5486318" y="2323649"/>
                    <a:pt x="5190859" y="2557456"/>
                    <a:pt x="4946154" y="2568302"/>
                  </a:cubicBezTo>
                  <a:cubicBezTo>
                    <a:pt x="4704423" y="2568926"/>
                    <a:pt x="4557932" y="2557315"/>
                    <a:pt x="4308995" y="2568302"/>
                  </a:cubicBezTo>
                  <a:cubicBezTo>
                    <a:pt x="4100945" y="2569022"/>
                    <a:pt x="3893578" y="2572807"/>
                    <a:pt x="3671836" y="2568302"/>
                  </a:cubicBezTo>
                  <a:cubicBezTo>
                    <a:pt x="3423473" y="2546968"/>
                    <a:pt x="3270992" y="2556915"/>
                    <a:pt x="2990076" y="2568302"/>
                  </a:cubicBezTo>
                  <a:cubicBezTo>
                    <a:pt x="2691119" y="2598024"/>
                    <a:pt x="2553232" y="2537881"/>
                    <a:pt x="2352917" y="2568302"/>
                  </a:cubicBezTo>
                  <a:cubicBezTo>
                    <a:pt x="2195828" y="2610881"/>
                    <a:pt x="1912928" y="2553143"/>
                    <a:pt x="1760359" y="2568302"/>
                  </a:cubicBezTo>
                  <a:cubicBezTo>
                    <a:pt x="1632435" y="2608380"/>
                    <a:pt x="1299674" y="2546710"/>
                    <a:pt x="1167801" y="2568302"/>
                  </a:cubicBezTo>
                  <a:cubicBezTo>
                    <a:pt x="1008675" y="2609019"/>
                    <a:pt x="642344" y="2581693"/>
                    <a:pt x="486041" y="2568302"/>
                  </a:cubicBezTo>
                  <a:cubicBezTo>
                    <a:pt x="226713" y="2590100"/>
                    <a:pt x="80741" y="2323968"/>
                    <a:pt x="0" y="2050224"/>
                  </a:cubicBezTo>
                  <a:cubicBezTo>
                    <a:pt x="16338" y="1837413"/>
                    <a:pt x="9719" y="1699165"/>
                    <a:pt x="0" y="1539509"/>
                  </a:cubicBezTo>
                  <a:cubicBezTo>
                    <a:pt x="224" y="1405803"/>
                    <a:pt x="6196" y="1198327"/>
                    <a:pt x="0" y="998150"/>
                  </a:cubicBezTo>
                  <a:cubicBezTo>
                    <a:pt x="-12892" y="804966"/>
                    <a:pt x="-35252" y="652279"/>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90252"/>
                        <a:gd name="connsiteY0" fmla="*/ 518078 h 2568302"/>
                        <a:gd name="connsiteX1" fmla="*/ 518078 w 5790252"/>
                        <a:gd name="connsiteY1" fmla="*/ 0 h 2568302"/>
                        <a:gd name="connsiteX2" fmla="*/ 1197235 w 5790252"/>
                        <a:gd name="connsiteY2" fmla="*/ 0 h 2568302"/>
                        <a:gd name="connsiteX3" fmla="*/ 1781309 w 5790252"/>
                        <a:gd name="connsiteY3" fmla="*/ 0 h 2568302"/>
                        <a:gd name="connsiteX4" fmla="*/ 2365384 w 5790252"/>
                        <a:gd name="connsiteY4" fmla="*/ 0 h 2568302"/>
                        <a:gd name="connsiteX5" fmla="*/ 3092081 w 5790252"/>
                        <a:gd name="connsiteY5" fmla="*/ 0 h 2568302"/>
                        <a:gd name="connsiteX6" fmla="*/ 3628615 w 5790252"/>
                        <a:gd name="connsiteY6" fmla="*/ 0 h 2568302"/>
                        <a:gd name="connsiteX7" fmla="*/ 4212690 w 5790252"/>
                        <a:gd name="connsiteY7" fmla="*/ 0 h 2568302"/>
                        <a:gd name="connsiteX8" fmla="*/ 5272174 w 5790252"/>
                        <a:gd name="connsiteY8" fmla="*/ 0 h 2568302"/>
                        <a:gd name="connsiteX9" fmla="*/ 5790252 w 5790252"/>
                        <a:gd name="connsiteY9" fmla="*/ 518078 h 2568302"/>
                        <a:gd name="connsiteX10" fmla="*/ 5790252 w 5790252"/>
                        <a:gd name="connsiteY10" fmla="*/ 1044115 h 2568302"/>
                        <a:gd name="connsiteX11" fmla="*/ 5790252 w 5790252"/>
                        <a:gd name="connsiteY11" fmla="*/ 1554830 h 2568302"/>
                        <a:gd name="connsiteX12" fmla="*/ 5790252 w 5790252"/>
                        <a:gd name="connsiteY12" fmla="*/ 2050224 h 2568302"/>
                        <a:gd name="connsiteX13" fmla="*/ 5272174 w 5790252"/>
                        <a:gd name="connsiteY13" fmla="*/ 2568302 h 2568302"/>
                        <a:gd name="connsiteX14" fmla="*/ 4593017 w 5790252"/>
                        <a:gd name="connsiteY14" fmla="*/ 2568302 h 2568302"/>
                        <a:gd name="connsiteX15" fmla="*/ 3913861 w 5790252"/>
                        <a:gd name="connsiteY15" fmla="*/ 2568302 h 2568302"/>
                        <a:gd name="connsiteX16" fmla="*/ 3187163 w 5790252"/>
                        <a:gd name="connsiteY16" fmla="*/ 2568302 h 2568302"/>
                        <a:gd name="connsiteX17" fmla="*/ 2508007 w 5790252"/>
                        <a:gd name="connsiteY17" fmla="*/ 2568302 h 2568302"/>
                        <a:gd name="connsiteX18" fmla="*/ 1876391 w 5790252"/>
                        <a:gd name="connsiteY18" fmla="*/ 2568302 h 2568302"/>
                        <a:gd name="connsiteX19" fmla="*/ 1244776 w 5790252"/>
                        <a:gd name="connsiteY19" fmla="*/ 2568302 h 2568302"/>
                        <a:gd name="connsiteX20" fmla="*/ 518078 w 5790252"/>
                        <a:gd name="connsiteY20" fmla="*/ 2568302 h 2568302"/>
                        <a:gd name="connsiteX21" fmla="*/ 0 w 5790252"/>
                        <a:gd name="connsiteY21" fmla="*/ 2050224 h 2568302"/>
                        <a:gd name="connsiteX22" fmla="*/ 0 w 5790252"/>
                        <a:gd name="connsiteY22" fmla="*/ 1539509 h 2568302"/>
                        <a:gd name="connsiteX23" fmla="*/ 0 w 5790252"/>
                        <a:gd name="connsiteY23" fmla="*/ 998150 h 2568302"/>
                        <a:gd name="connsiteX24" fmla="*/ 0 w 5790252"/>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0252" h="2568302" fill="none" extrusionOk="0">
                          <a:moveTo>
                            <a:pt x="0" y="518078"/>
                          </a:moveTo>
                          <a:cubicBezTo>
                            <a:pt x="-11387" y="197991"/>
                            <a:pt x="269436" y="54876"/>
                            <a:pt x="518078" y="0"/>
                          </a:cubicBezTo>
                          <a:cubicBezTo>
                            <a:pt x="746251" y="-4622"/>
                            <a:pt x="901709" y="-3821"/>
                            <a:pt x="1197235" y="0"/>
                          </a:cubicBezTo>
                          <a:cubicBezTo>
                            <a:pt x="1492761" y="3821"/>
                            <a:pt x="1539414" y="23504"/>
                            <a:pt x="1781309" y="0"/>
                          </a:cubicBezTo>
                          <a:cubicBezTo>
                            <a:pt x="2023204" y="-23504"/>
                            <a:pt x="2110109" y="19205"/>
                            <a:pt x="2365384" y="0"/>
                          </a:cubicBezTo>
                          <a:cubicBezTo>
                            <a:pt x="2620660" y="-19205"/>
                            <a:pt x="2750375" y="-30893"/>
                            <a:pt x="3092081" y="0"/>
                          </a:cubicBezTo>
                          <a:cubicBezTo>
                            <a:pt x="3433787" y="30893"/>
                            <a:pt x="3440729" y="16538"/>
                            <a:pt x="3628615" y="0"/>
                          </a:cubicBezTo>
                          <a:cubicBezTo>
                            <a:pt x="3816501" y="-16538"/>
                            <a:pt x="3971225" y="-10469"/>
                            <a:pt x="4212690" y="0"/>
                          </a:cubicBezTo>
                          <a:cubicBezTo>
                            <a:pt x="4454155" y="10469"/>
                            <a:pt x="5052119" y="-23122"/>
                            <a:pt x="5272174" y="0"/>
                          </a:cubicBezTo>
                          <a:cubicBezTo>
                            <a:pt x="5562185" y="-60694"/>
                            <a:pt x="5776538" y="180293"/>
                            <a:pt x="5790252" y="518078"/>
                          </a:cubicBezTo>
                          <a:cubicBezTo>
                            <a:pt x="5809152" y="766346"/>
                            <a:pt x="5805561" y="855452"/>
                            <a:pt x="5790252" y="1044115"/>
                          </a:cubicBezTo>
                          <a:cubicBezTo>
                            <a:pt x="5774943" y="1232778"/>
                            <a:pt x="5797314" y="1346447"/>
                            <a:pt x="5790252" y="1554830"/>
                          </a:cubicBezTo>
                          <a:cubicBezTo>
                            <a:pt x="5783190" y="1763214"/>
                            <a:pt x="5789876" y="1877753"/>
                            <a:pt x="5790252" y="2050224"/>
                          </a:cubicBezTo>
                          <a:cubicBezTo>
                            <a:pt x="5822388" y="2330653"/>
                            <a:pt x="5531950" y="2540642"/>
                            <a:pt x="5272174" y="2568302"/>
                          </a:cubicBezTo>
                          <a:cubicBezTo>
                            <a:pt x="5022778" y="2564221"/>
                            <a:pt x="4838252" y="2596444"/>
                            <a:pt x="4593017" y="2568302"/>
                          </a:cubicBezTo>
                          <a:cubicBezTo>
                            <a:pt x="4347782" y="2540160"/>
                            <a:pt x="4164389" y="2597996"/>
                            <a:pt x="3913861" y="2568302"/>
                          </a:cubicBezTo>
                          <a:cubicBezTo>
                            <a:pt x="3663333" y="2538608"/>
                            <a:pt x="3485386" y="2571619"/>
                            <a:pt x="3187163" y="2568302"/>
                          </a:cubicBezTo>
                          <a:cubicBezTo>
                            <a:pt x="2888940" y="2564985"/>
                            <a:pt x="2708086" y="2541310"/>
                            <a:pt x="2508007" y="2568302"/>
                          </a:cubicBezTo>
                          <a:cubicBezTo>
                            <a:pt x="2307928" y="2595294"/>
                            <a:pt x="2023698" y="2550530"/>
                            <a:pt x="1876391" y="2568302"/>
                          </a:cubicBezTo>
                          <a:cubicBezTo>
                            <a:pt x="1729084" y="2586074"/>
                            <a:pt x="1401399" y="2552373"/>
                            <a:pt x="1244776" y="2568302"/>
                          </a:cubicBezTo>
                          <a:cubicBezTo>
                            <a:pt x="1088154" y="2584231"/>
                            <a:pt x="674925" y="2568725"/>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790252" h="2568302" stroke="0" extrusionOk="0">
                          <a:moveTo>
                            <a:pt x="0" y="518078"/>
                          </a:moveTo>
                          <a:cubicBezTo>
                            <a:pt x="1362" y="273604"/>
                            <a:pt x="246295" y="25631"/>
                            <a:pt x="518078" y="0"/>
                          </a:cubicBezTo>
                          <a:cubicBezTo>
                            <a:pt x="715580" y="12958"/>
                            <a:pt x="990616" y="-8006"/>
                            <a:pt x="1244776" y="0"/>
                          </a:cubicBezTo>
                          <a:cubicBezTo>
                            <a:pt x="1498936" y="8006"/>
                            <a:pt x="1546752" y="12625"/>
                            <a:pt x="1828850" y="0"/>
                          </a:cubicBezTo>
                          <a:cubicBezTo>
                            <a:pt x="2110948" y="-12625"/>
                            <a:pt x="2276871" y="3359"/>
                            <a:pt x="2412925" y="0"/>
                          </a:cubicBezTo>
                          <a:cubicBezTo>
                            <a:pt x="2548980" y="-3359"/>
                            <a:pt x="2919074" y="1752"/>
                            <a:pt x="3139622" y="0"/>
                          </a:cubicBezTo>
                          <a:cubicBezTo>
                            <a:pt x="3360170" y="-1752"/>
                            <a:pt x="3539760" y="-9920"/>
                            <a:pt x="3771238" y="0"/>
                          </a:cubicBezTo>
                          <a:cubicBezTo>
                            <a:pt x="4002716" y="9920"/>
                            <a:pt x="4254257" y="-1893"/>
                            <a:pt x="4545476" y="0"/>
                          </a:cubicBezTo>
                          <a:cubicBezTo>
                            <a:pt x="4836695" y="1893"/>
                            <a:pt x="4971188" y="7438"/>
                            <a:pt x="5272174" y="0"/>
                          </a:cubicBezTo>
                          <a:cubicBezTo>
                            <a:pt x="5516461" y="22023"/>
                            <a:pt x="5834478" y="182994"/>
                            <a:pt x="5790252" y="518078"/>
                          </a:cubicBezTo>
                          <a:cubicBezTo>
                            <a:pt x="5803050" y="644890"/>
                            <a:pt x="5767305" y="881699"/>
                            <a:pt x="5790252" y="998150"/>
                          </a:cubicBezTo>
                          <a:cubicBezTo>
                            <a:pt x="5813199" y="1114601"/>
                            <a:pt x="5776063" y="1336090"/>
                            <a:pt x="5790252" y="1539509"/>
                          </a:cubicBezTo>
                          <a:cubicBezTo>
                            <a:pt x="5804441" y="1742928"/>
                            <a:pt x="5791124" y="1827586"/>
                            <a:pt x="5790252" y="2050224"/>
                          </a:cubicBezTo>
                          <a:cubicBezTo>
                            <a:pt x="5794953" y="2275397"/>
                            <a:pt x="5526672" y="2508268"/>
                            <a:pt x="5272174" y="2568302"/>
                          </a:cubicBezTo>
                          <a:cubicBezTo>
                            <a:pt x="5149352" y="2550519"/>
                            <a:pt x="4870424" y="2560349"/>
                            <a:pt x="4735640" y="2568302"/>
                          </a:cubicBezTo>
                          <a:cubicBezTo>
                            <a:pt x="4600856" y="2576255"/>
                            <a:pt x="4188685" y="2567074"/>
                            <a:pt x="3961402" y="2568302"/>
                          </a:cubicBezTo>
                          <a:cubicBezTo>
                            <a:pt x="3734119" y="2569530"/>
                            <a:pt x="3547669" y="2542762"/>
                            <a:pt x="3329786" y="2568302"/>
                          </a:cubicBezTo>
                          <a:cubicBezTo>
                            <a:pt x="3111903" y="2593842"/>
                            <a:pt x="2933618" y="2553682"/>
                            <a:pt x="2698171" y="2568302"/>
                          </a:cubicBezTo>
                          <a:cubicBezTo>
                            <a:pt x="2462724" y="2582922"/>
                            <a:pt x="2172757" y="2574060"/>
                            <a:pt x="1923932" y="2568302"/>
                          </a:cubicBezTo>
                          <a:cubicBezTo>
                            <a:pt x="1675107" y="2562544"/>
                            <a:pt x="1474290" y="2538609"/>
                            <a:pt x="1197235" y="2568302"/>
                          </a:cubicBezTo>
                          <a:cubicBezTo>
                            <a:pt x="920180" y="2597995"/>
                            <a:pt x="717243" y="2561644"/>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Mỗi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bạn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hai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khổ</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thơ</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Tất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cả</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thành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viên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đều</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dirty="0" err="1">
                  <a:solidFill>
                    <a:srgbClr val="000000"/>
                  </a:solidFill>
                  <a:latin typeface="Calibri" panose="020F0502020204030204" pitchFamily="34" charset="0"/>
                  <a:cs typeface="Calibri" panose="020F0502020204030204" pitchFamily="34" charset="0"/>
                </a:rPr>
                <a:t>Giải</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nghĩa</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từ</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cùng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nhau</a:t>
              </a:r>
              <a:r>
                <a:rPr lang="en-US" sz="3600" dirty="0">
                  <a:solidFill>
                    <a:srgbClr val="000000"/>
                  </a:solidFill>
                  <a:latin typeface="Calibri" panose="020F0502020204030204" pitchFamily="34" charset="0"/>
                  <a:cs typeface="Calibri" panose="020F0502020204030204" pitchFamily="34" charset="0"/>
                </a:rPr>
                <a:t>.</a:t>
              </a:r>
              <a:r>
                <a:rPr lang="en-US" sz="3600" b="0" i="0" dirty="0">
                  <a:solidFill>
                    <a:srgbClr val="000000"/>
                  </a:solidFill>
                  <a:effectLst/>
                  <a:latin typeface="Calibri" panose="020F0502020204030204" pitchFamily="34" charset="0"/>
                  <a:cs typeface="Calibri" panose="020F0502020204030204" pitchFamily="34" charset="0"/>
                </a:rPr>
                <a:t> </a:t>
              </a:r>
              <a:endParaRPr lang="vi-VN" sz="3600" b="0" i="0" dirty="0">
                <a:solidFill>
                  <a:srgbClr val="000000"/>
                </a:solidFill>
                <a:effectLst/>
                <a:latin typeface="Calibri" panose="020F0502020204030204" pitchFamily="34" charset="0"/>
                <a:cs typeface="Calibri" panose="020F0502020204030204" pitchFamily="34" charset="0"/>
              </a:endParaRPr>
            </a:p>
          </p:txBody>
        </p:sp>
        <p:sp>
          <p:nvSpPr>
            <p:cNvPr id="47" name="Rectangle: Rounded Corners 46">
              <a:extLst>
                <a:ext uri="{FF2B5EF4-FFF2-40B4-BE49-F238E27FC236}">
                  <a16:creationId xmlns:a16="http://schemas.microsoft.com/office/drawing/2014/main" id="{F5D312D7-F0D0-47D9-B4B9-C0A54A8FCE21}"/>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48" name="Picture 47">
              <a:extLst>
                <a:ext uri="{FF2B5EF4-FFF2-40B4-BE49-F238E27FC236}">
                  <a16:creationId xmlns:a16="http://schemas.microsoft.com/office/drawing/2014/main" id="{432DFF53-0A62-4310-A928-165246D58360}"/>
                </a:ext>
              </a:extLst>
            </p:cNvPr>
            <p:cNvPicPr>
              <a:picLocks noChangeAspect="1"/>
            </p:cNvPicPr>
            <p:nvPr/>
          </p:nvPicPr>
          <p:blipFill>
            <a:blip r:embed="rId10"/>
            <a:stretch>
              <a:fillRect/>
            </a:stretch>
          </p:blipFill>
          <p:spPr>
            <a:xfrm flipH="1">
              <a:off x="3075433" y="2052486"/>
              <a:ext cx="609091" cy="609091"/>
            </a:xfrm>
            <a:prstGeom prst="rect">
              <a:avLst/>
            </a:prstGeom>
          </p:spPr>
        </p:pic>
        <p:pic>
          <p:nvPicPr>
            <p:cNvPr id="49" name="Picture 48">
              <a:extLst>
                <a:ext uri="{FF2B5EF4-FFF2-40B4-BE49-F238E27FC236}">
                  <a16:creationId xmlns:a16="http://schemas.microsoft.com/office/drawing/2014/main" id="{5550541E-9E0C-4392-A875-9BED69158DB7}"/>
                </a:ext>
              </a:extLst>
            </p:cNvPr>
            <p:cNvPicPr>
              <a:picLocks noChangeAspect="1"/>
            </p:cNvPicPr>
            <p:nvPr/>
          </p:nvPicPr>
          <p:blipFill>
            <a:blip r:embed="rId10"/>
            <a:stretch>
              <a:fillRect/>
            </a:stretch>
          </p:blipFill>
          <p:spPr>
            <a:xfrm flipH="1">
              <a:off x="3075433" y="2703903"/>
              <a:ext cx="609091" cy="609091"/>
            </a:xfrm>
            <a:prstGeom prst="rect">
              <a:avLst/>
            </a:prstGeom>
          </p:spPr>
        </p:pic>
        <p:pic>
          <p:nvPicPr>
            <p:cNvPr id="50" name="Picture 49">
              <a:extLst>
                <a:ext uri="{FF2B5EF4-FFF2-40B4-BE49-F238E27FC236}">
                  <a16:creationId xmlns:a16="http://schemas.microsoft.com/office/drawing/2014/main" id="{36996AB6-9649-4AFB-973D-6375CC103748}"/>
                </a:ext>
              </a:extLst>
            </p:cNvPr>
            <p:cNvPicPr>
              <a:picLocks noChangeAspect="1"/>
            </p:cNvPicPr>
            <p:nvPr/>
          </p:nvPicPr>
          <p:blipFill>
            <a:blip r:embed="rId10"/>
            <a:stretch>
              <a:fillRect/>
            </a:stretch>
          </p:blipFill>
          <p:spPr>
            <a:xfrm flipH="1">
              <a:off x="3075433" y="3393938"/>
              <a:ext cx="609091" cy="609091"/>
            </a:xfrm>
            <a:prstGeom prst="rect">
              <a:avLst/>
            </a:prstGeom>
          </p:spPr>
        </p:pic>
      </p:grpSp>
      <p:grpSp>
        <p:nvGrpSpPr>
          <p:cNvPr id="51" name="Group 50">
            <a:extLst>
              <a:ext uri="{FF2B5EF4-FFF2-40B4-BE49-F238E27FC236}">
                <a16:creationId xmlns:a16="http://schemas.microsoft.com/office/drawing/2014/main" id="{A00C5CBF-7AEB-4E06-A50E-85ED35CCFF3E}"/>
              </a:ext>
            </a:extLst>
          </p:cNvPr>
          <p:cNvGrpSpPr/>
          <p:nvPr/>
        </p:nvGrpSpPr>
        <p:grpSpPr>
          <a:xfrm>
            <a:off x="5050654" y="3936004"/>
            <a:ext cx="7073839" cy="2800488"/>
            <a:chOff x="4841104" y="3859804"/>
            <a:chExt cx="7073839" cy="2800488"/>
          </a:xfrm>
        </p:grpSpPr>
        <p:grpSp>
          <p:nvGrpSpPr>
            <p:cNvPr id="52" name="Group 51">
              <a:extLst>
                <a:ext uri="{FF2B5EF4-FFF2-40B4-BE49-F238E27FC236}">
                  <a16:creationId xmlns:a16="http://schemas.microsoft.com/office/drawing/2014/main" id="{1F820625-9794-46E5-B1D2-D74A45D53B11}"/>
                </a:ext>
              </a:extLst>
            </p:cNvPr>
            <p:cNvGrpSpPr/>
            <p:nvPr/>
          </p:nvGrpSpPr>
          <p:grpSpPr>
            <a:xfrm>
              <a:off x="4841104" y="3859804"/>
              <a:ext cx="7073839" cy="2800488"/>
              <a:chOff x="2975204" y="1297855"/>
              <a:chExt cx="7073839" cy="2800488"/>
            </a:xfrm>
          </p:grpSpPr>
          <p:sp>
            <p:nvSpPr>
              <p:cNvPr id="62" name="Rectangle: Rounded Corners 61">
                <a:extLst>
                  <a:ext uri="{FF2B5EF4-FFF2-40B4-BE49-F238E27FC236}">
                    <a16:creationId xmlns:a16="http://schemas.microsoft.com/office/drawing/2014/main" id="{545DDC35-A71E-40EA-A5B7-1E5EB3C78573}"/>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Calibri" panose="020F0502020204030204" pitchFamily="34" charset="0"/>
                    <a:cs typeface="Calibri" panose="020F0502020204030204" pitchFamily="34" charset="0"/>
                  </a:rPr>
                  <a:t>1.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2.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to, </a:t>
                </a:r>
                <a:r>
                  <a:rPr lang="en-US" sz="3600" dirty="0" err="1">
                    <a:solidFill>
                      <a:srgbClr val="000000"/>
                    </a:solidFill>
                    <a:latin typeface="Calibri" panose="020F0502020204030204" pitchFamily="34" charset="0"/>
                    <a:cs typeface="Calibri" panose="020F0502020204030204" pitchFamily="34" charset="0"/>
                  </a:rPr>
                  <a:t>rõ</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3.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ngắt</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nghỉ</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chỗ</a:t>
                </a:r>
                <a:r>
                  <a:rPr lang="en-US" sz="3600" dirty="0">
                    <a:solidFill>
                      <a:srgbClr val="000000"/>
                    </a:solidFill>
                    <a:latin typeface="Calibri" panose="020F0502020204030204" pitchFamily="34" charset="0"/>
                    <a:cs typeface="Calibri" panose="020F0502020204030204" pitchFamily="34" charset="0"/>
                  </a:rPr>
                  <a:t>.</a:t>
                </a:r>
                <a:endParaRPr lang="en-US" sz="3600" b="0" i="0" dirty="0">
                  <a:solidFill>
                    <a:srgbClr val="000000"/>
                  </a:solidFill>
                  <a:effectLst/>
                  <a:latin typeface="Calibri" panose="020F0502020204030204" pitchFamily="34" charset="0"/>
                  <a:cs typeface="Calibri" panose="020F0502020204030204" pitchFamily="34" charset="0"/>
                </a:endParaRPr>
              </a:p>
            </p:txBody>
          </p:sp>
          <p:sp>
            <p:nvSpPr>
              <p:cNvPr id="63" name="Rectangle: Rounded Corners 62">
                <a:extLst>
                  <a:ext uri="{FF2B5EF4-FFF2-40B4-BE49-F238E27FC236}">
                    <a16:creationId xmlns:a16="http://schemas.microsoft.com/office/drawing/2014/main" id="{F5F4A9C4-5495-4F93-BB7B-C92CF13AF78D}"/>
                  </a:ext>
                </a:extLst>
              </p:cNvPr>
              <p:cNvSpPr/>
              <p:nvPr/>
            </p:nvSpPr>
            <p:spPr>
              <a:xfrm>
                <a:off x="4201409" y="1297855"/>
                <a:ext cx="4841104"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53" name="Picture 52">
              <a:extLst>
                <a:ext uri="{FF2B5EF4-FFF2-40B4-BE49-F238E27FC236}">
                  <a16:creationId xmlns:a16="http://schemas.microsoft.com/office/drawing/2014/main" id="{7EE4F054-DC93-414D-AE58-3EFAECF7E0D1}"/>
                </a:ext>
              </a:extLst>
            </p:cNvPr>
            <p:cNvPicPr>
              <a:picLocks noChangeAspect="1"/>
            </p:cNvPicPr>
            <p:nvPr/>
          </p:nvPicPr>
          <p:blipFill>
            <a:blip r:embed="rId11"/>
            <a:stretch>
              <a:fillRect/>
            </a:stretch>
          </p:blipFill>
          <p:spPr>
            <a:xfrm>
              <a:off x="7938655" y="4744733"/>
              <a:ext cx="469963" cy="469963"/>
            </a:xfrm>
            <a:prstGeom prst="rect">
              <a:avLst/>
            </a:prstGeom>
          </p:spPr>
        </p:pic>
        <p:pic>
          <p:nvPicPr>
            <p:cNvPr id="54" name="Picture 53">
              <a:extLst>
                <a:ext uri="{FF2B5EF4-FFF2-40B4-BE49-F238E27FC236}">
                  <a16:creationId xmlns:a16="http://schemas.microsoft.com/office/drawing/2014/main" id="{78CBBAC7-D159-4AE9-9614-E6C4B0D3ED9B}"/>
                </a:ext>
              </a:extLst>
            </p:cNvPr>
            <p:cNvPicPr>
              <a:picLocks noChangeAspect="1"/>
            </p:cNvPicPr>
            <p:nvPr/>
          </p:nvPicPr>
          <p:blipFill>
            <a:blip r:embed="rId12"/>
            <a:stretch>
              <a:fillRect/>
            </a:stretch>
          </p:blipFill>
          <p:spPr>
            <a:xfrm>
              <a:off x="7381981" y="4744733"/>
              <a:ext cx="469963" cy="469963"/>
            </a:xfrm>
            <a:prstGeom prst="rect">
              <a:avLst/>
            </a:prstGeom>
          </p:spPr>
        </p:pic>
        <p:pic>
          <p:nvPicPr>
            <p:cNvPr id="55" name="Picture 54">
              <a:extLst>
                <a:ext uri="{FF2B5EF4-FFF2-40B4-BE49-F238E27FC236}">
                  <a16:creationId xmlns:a16="http://schemas.microsoft.com/office/drawing/2014/main" id="{B81A52A9-F40D-4B5F-B1AC-2CD70AF0FC93}"/>
                </a:ext>
              </a:extLst>
            </p:cNvPr>
            <p:cNvPicPr>
              <a:picLocks noChangeAspect="1"/>
            </p:cNvPicPr>
            <p:nvPr/>
          </p:nvPicPr>
          <p:blipFill>
            <a:blip r:embed="rId13"/>
            <a:stretch>
              <a:fillRect/>
            </a:stretch>
          </p:blipFill>
          <p:spPr>
            <a:xfrm>
              <a:off x="8495329" y="4744733"/>
              <a:ext cx="469963" cy="469963"/>
            </a:xfrm>
            <a:prstGeom prst="rect">
              <a:avLst/>
            </a:prstGeom>
          </p:spPr>
        </p:pic>
        <p:pic>
          <p:nvPicPr>
            <p:cNvPr id="56" name="Picture 55">
              <a:extLst>
                <a:ext uri="{FF2B5EF4-FFF2-40B4-BE49-F238E27FC236}">
                  <a16:creationId xmlns:a16="http://schemas.microsoft.com/office/drawing/2014/main" id="{6B47001C-5023-4BEC-93E0-E5C5F6183870}"/>
                </a:ext>
              </a:extLst>
            </p:cNvPr>
            <p:cNvPicPr>
              <a:picLocks noChangeAspect="1"/>
            </p:cNvPicPr>
            <p:nvPr/>
          </p:nvPicPr>
          <p:blipFill>
            <a:blip r:embed="rId11"/>
            <a:stretch>
              <a:fillRect/>
            </a:stretch>
          </p:blipFill>
          <p:spPr>
            <a:xfrm>
              <a:off x="8011711" y="5354495"/>
              <a:ext cx="469963" cy="469963"/>
            </a:xfrm>
            <a:prstGeom prst="rect">
              <a:avLst/>
            </a:prstGeom>
          </p:spPr>
        </p:pic>
        <p:pic>
          <p:nvPicPr>
            <p:cNvPr id="57" name="Picture 56">
              <a:extLst>
                <a:ext uri="{FF2B5EF4-FFF2-40B4-BE49-F238E27FC236}">
                  <a16:creationId xmlns:a16="http://schemas.microsoft.com/office/drawing/2014/main" id="{AC523FB5-7483-4167-9D15-E42AE1ADBDB2}"/>
                </a:ext>
              </a:extLst>
            </p:cNvPr>
            <p:cNvPicPr>
              <a:picLocks noChangeAspect="1"/>
            </p:cNvPicPr>
            <p:nvPr/>
          </p:nvPicPr>
          <p:blipFill>
            <a:blip r:embed="rId12"/>
            <a:stretch>
              <a:fillRect/>
            </a:stretch>
          </p:blipFill>
          <p:spPr>
            <a:xfrm>
              <a:off x="7455037" y="5354495"/>
              <a:ext cx="469963" cy="469963"/>
            </a:xfrm>
            <a:prstGeom prst="rect">
              <a:avLst/>
            </a:prstGeom>
          </p:spPr>
        </p:pic>
        <p:pic>
          <p:nvPicPr>
            <p:cNvPr id="58" name="Picture 57">
              <a:extLst>
                <a:ext uri="{FF2B5EF4-FFF2-40B4-BE49-F238E27FC236}">
                  <a16:creationId xmlns:a16="http://schemas.microsoft.com/office/drawing/2014/main" id="{F82F4F78-AB5D-4EC3-B73F-CEF2A826DB9F}"/>
                </a:ext>
              </a:extLst>
            </p:cNvPr>
            <p:cNvPicPr>
              <a:picLocks noChangeAspect="1"/>
            </p:cNvPicPr>
            <p:nvPr/>
          </p:nvPicPr>
          <p:blipFill>
            <a:blip r:embed="rId13"/>
            <a:stretch>
              <a:fillRect/>
            </a:stretch>
          </p:blipFill>
          <p:spPr>
            <a:xfrm>
              <a:off x="8568385" y="5354495"/>
              <a:ext cx="469963" cy="469963"/>
            </a:xfrm>
            <a:prstGeom prst="rect">
              <a:avLst/>
            </a:prstGeom>
          </p:spPr>
        </p:pic>
        <p:pic>
          <p:nvPicPr>
            <p:cNvPr id="59" name="Picture 58">
              <a:extLst>
                <a:ext uri="{FF2B5EF4-FFF2-40B4-BE49-F238E27FC236}">
                  <a16:creationId xmlns:a16="http://schemas.microsoft.com/office/drawing/2014/main" id="{CA3D4A89-9E41-4CE2-B6EA-016A68801115}"/>
                </a:ext>
              </a:extLst>
            </p:cNvPr>
            <p:cNvPicPr>
              <a:picLocks noChangeAspect="1"/>
            </p:cNvPicPr>
            <p:nvPr/>
          </p:nvPicPr>
          <p:blipFill>
            <a:blip r:embed="rId11"/>
            <a:stretch>
              <a:fillRect/>
            </a:stretch>
          </p:blipFill>
          <p:spPr>
            <a:xfrm>
              <a:off x="10637510" y="5928927"/>
              <a:ext cx="469963" cy="469963"/>
            </a:xfrm>
            <a:prstGeom prst="rect">
              <a:avLst/>
            </a:prstGeom>
          </p:spPr>
        </p:pic>
        <p:pic>
          <p:nvPicPr>
            <p:cNvPr id="60" name="Picture 59">
              <a:extLst>
                <a:ext uri="{FF2B5EF4-FFF2-40B4-BE49-F238E27FC236}">
                  <a16:creationId xmlns:a16="http://schemas.microsoft.com/office/drawing/2014/main" id="{96949F11-2FB2-42AE-A486-CAD17B11D4C4}"/>
                </a:ext>
              </a:extLst>
            </p:cNvPr>
            <p:cNvPicPr>
              <a:picLocks noChangeAspect="1"/>
            </p:cNvPicPr>
            <p:nvPr/>
          </p:nvPicPr>
          <p:blipFill>
            <a:blip r:embed="rId12"/>
            <a:stretch>
              <a:fillRect/>
            </a:stretch>
          </p:blipFill>
          <p:spPr>
            <a:xfrm>
              <a:off x="10080836" y="5928927"/>
              <a:ext cx="469963" cy="469963"/>
            </a:xfrm>
            <a:prstGeom prst="rect">
              <a:avLst/>
            </a:prstGeom>
          </p:spPr>
        </p:pic>
        <p:pic>
          <p:nvPicPr>
            <p:cNvPr id="61" name="Picture 60">
              <a:extLst>
                <a:ext uri="{FF2B5EF4-FFF2-40B4-BE49-F238E27FC236}">
                  <a16:creationId xmlns:a16="http://schemas.microsoft.com/office/drawing/2014/main" id="{A084CB48-7D59-4ACA-8D50-69104F665EEC}"/>
                </a:ext>
              </a:extLst>
            </p:cNvPr>
            <p:cNvPicPr>
              <a:picLocks noChangeAspect="1"/>
            </p:cNvPicPr>
            <p:nvPr/>
          </p:nvPicPr>
          <p:blipFill>
            <a:blip r:embed="rId13"/>
            <a:stretch>
              <a:fillRect/>
            </a:stretch>
          </p:blipFill>
          <p:spPr>
            <a:xfrm>
              <a:off x="11194184" y="5928927"/>
              <a:ext cx="469963" cy="469963"/>
            </a:xfrm>
            <a:prstGeom prst="rect">
              <a:avLst/>
            </a:prstGeom>
          </p:spPr>
        </p:pic>
      </p:grpSp>
      <p:pic>
        <p:nvPicPr>
          <p:cNvPr id="64" name="Picture 2" descr="Baby Panda in Amusement Park | The Wheels on the Little Train | Kids Songs  | BabyBus Arabic - YouTube">
            <a:extLst>
              <a:ext uri="{FF2B5EF4-FFF2-40B4-BE49-F238E27FC236}">
                <a16:creationId xmlns:a16="http://schemas.microsoft.com/office/drawing/2014/main" id="{01A31355-2ABC-414E-8B59-BD5162CB4178}"/>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3333" b="99583" l="2500" r="94141">
                        <a14:foregroundMark x1="9219" y1="41111" x2="21641" y2="58889"/>
                        <a14:foregroundMark x1="17500" y1="35556" x2="26641" y2="55278"/>
                        <a14:foregroundMark x1="4141" y1="48194" x2="16484" y2="68750"/>
                        <a14:foregroundMark x1="16484" y1="68750" x2="18516" y2="70417"/>
                        <a14:foregroundMark x1="6563" y1="57242" x2="11484" y2="61111"/>
                        <a14:foregroundMark x1="3106" y1="52639" x2="3750" y2="52639"/>
                        <a14:foregroundMark x1="2656" y1="52639" x2="2659" y2="52639"/>
                        <a14:foregroundMark x1="17656" y1="32500" x2="22500" y2="45833"/>
                        <a14:foregroundMark x1="20234" y1="38194" x2="23594" y2="42917"/>
                        <a14:foregroundMark x1="23594" y1="42917" x2="23594" y2="42917"/>
                        <a14:foregroundMark x1="15391" y1="55972" x2="18125" y2="56250"/>
                        <a14:foregroundMark x1="27500" y1="25556" x2="34844" y2="37778"/>
                        <a14:foregroundMark x1="36016" y1="14861" x2="42969" y2="27500"/>
                        <a14:foregroundMark x1="33359" y1="11111" x2="35234" y2="11944"/>
                        <a14:foregroundMark x1="39609" y1="23750" x2="39609" y2="23750"/>
                        <a14:foregroundMark x1="39375" y1="28056" x2="41641" y2="28056"/>
                        <a14:foregroundMark x1="29141" y1="37778" x2="32656" y2="40833"/>
                        <a14:foregroundMark x1="32656" y1="40833" x2="32656" y2="40833"/>
                        <a14:foregroundMark x1="16016" y1="75833" x2="18125" y2="72222"/>
                        <a14:foregroundMark x1="49141" y1="57361" x2="61250" y2="53611"/>
                        <a14:foregroundMark x1="48125" y1="50417" x2="63984" y2="47361"/>
                        <a14:foregroundMark x1="74531" y1="55833" x2="90781" y2="72222"/>
                        <a14:foregroundMark x1="81094" y1="34861" x2="93125" y2="75417"/>
                        <a14:foregroundMark x1="93125" y1="75417" x2="93125" y2="76389"/>
                        <a14:foregroundMark x1="93750" y1="54028" x2="94141" y2="66667"/>
                        <a14:foregroundMark x1="90391" y1="60000" x2="90625" y2="64722"/>
                        <a14:foregroundMark x1="53359" y1="57500" x2="57969" y2="68472"/>
                        <a14:foregroundMark x1="61484" y1="14722" x2="67734" y2="49722"/>
                        <a14:foregroundMark x1="57500" y1="6667" x2="57188" y2="19444"/>
                        <a14:foregroundMark x1="57188" y1="19444" x2="59062" y2="30417"/>
                        <a14:foregroundMark x1="59062" y1="30417" x2="59609" y2="31944"/>
                        <a14:foregroundMark x1="48125" y1="30694" x2="57969" y2="35139"/>
                        <a14:foregroundMark x1="47891" y1="46944" x2="61328" y2="45556"/>
                        <a14:foregroundMark x1="61328" y1="45556" x2="66016" y2="45556"/>
                        <a14:foregroundMark x1="67344" y1="42639" x2="71719" y2="46250"/>
                        <a14:foregroundMark x1="51406" y1="3611" x2="62500" y2="8056"/>
                        <a14:foregroundMark x1="51406" y1="7083" x2="51250" y2="25972"/>
                        <a14:foregroundMark x1="66719" y1="7361" x2="68125" y2="18889"/>
                        <a14:foregroundMark x1="71641" y1="12639" x2="71641" y2="12639"/>
                        <a14:foregroundMark x1="71875" y1="15972" x2="71875" y2="15972"/>
                        <a14:foregroundMark x1="70781" y1="91111" x2="82500" y2="99306"/>
                        <a14:foregroundMark x1="53359" y1="80000" x2="56484" y2="84444"/>
                        <a14:foregroundMark x1="56484" y1="84444" x2="62891" y2="87500"/>
                        <a14:foregroundMark x1="46016" y1="72500" x2="63594" y2="79722"/>
                        <a14:foregroundMark x1="9375" y1="68889" x2="9375" y2="68889"/>
                        <a14:foregroundMark x1="77500" y1="24444" x2="81094" y2="24444"/>
                        <a14:foregroundMark x1="12266" y1="99583" x2="40469" y2="89167"/>
                        <a14:foregroundMark x1="40469" y1="89167" x2="64609" y2="95278"/>
                        <a14:backgroundMark x1="20781" y1="31806" x2="21875" y2="35278"/>
                        <a14:backgroundMark x1="22109" y1="37778" x2="23281" y2="40000"/>
                        <a14:backgroundMark x1="8594" y1="67500" x2="8516" y2="67500"/>
                        <a14:backgroundMark x1="8516" y1="67500" x2="8516" y2="67500"/>
                        <a14:backgroundMark x1="5156" y1="57361" x2="2656" y2="55139"/>
                        <a14:backgroundMark x1="5234" y1="56389" x2="5234" y2="56389"/>
                        <a14:backgroundMark x1="5234" y1="55972" x2="5234" y2="58611"/>
                        <a14:backgroundMark x1="2734" y1="53056" x2="265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622058" y="882659"/>
            <a:ext cx="5125388" cy="2883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AB1A9C2-2EE5-4029-B7C1-5C98193A4E3F}"/>
              </a:ext>
            </a:extLst>
          </p:cNvPr>
          <p:cNvPicPr>
            <a:picLocks noChangeAspect="1"/>
          </p:cNvPicPr>
          <p:nvPr/>
        </p:nvPicPr>
        <p:blipFill>
          <a:blip r:embed="rId16"/>
          <a:stretch>
            <a:fillRect/>
          </a:stretch>
        </p:blipFill>
        <p:spPr>
          <a:xfrm>
            <a:off x="2981325" y="206988"/>
            <a:ext cx="6687654" cy="702876"/>
          </a:xfrm>
          <a:prstGeom prst="rect">
            <a:avLst/>
          </a:prstGeom>
        </p:spPr>
      </p:pic>
    </p:spTree>
    <p:custDataLst>
      <p:tags r:id="rId1"/>
    </p:custDataLst>
    <p:extLst>
      <p:ext uri="{BB962C8B-B14F-4D97-AF65-F5344CB8AC3E}">
        <p14:creationId xmlns:p14="http://schemas.microsoft.com/office/powerpoint/2010/main" val="4709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14:bounceEnd="66000">
                                          <p:cBhvr additive="base">
                                            <p:cTn id="7" dur="1000" fill="hold"/>
                                            <p:tgtEl>
                                              <p:spTgt spid="4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14:bounceEnd="66000">
                                          <p:cBhvr additive="base">
                                            <p:cTn id="12" dur="1000" fill="hold"/>
                                            <p:tgtEl>
                                              <p:spTgt spid="51"/>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51"/>
                                            </p:tgtEl>
                                            <p:attrNameLst>
                                              <p:attrName>ppt_y</p:attrName>
                                            </p:attrNameLst>
                                          </p:cBhvr>
                                          <p:tavLst>
                                            <p:tav tm="0">
                                              <p:val>
                                                <p:strVal val="1+#ppt_h/2"/>
                                              </p:val>
                                            </p:tav>
                                            <p:tav tm="100000">
                                              <p:val>
                                                <p:strVal val="#ppt_y"/>
                                              </p:val>
                                            </p:tav>
                                          </p:tavLst>
                                        </p:anim>
                                      </p:childTnLst>
                                    </p:cTn>
                                  </p:par>
                                  <p:par>
                                    <p:cTn id="14" presetID="53" presetClass="entr" presetSubtype="528"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anim calcmode="lin" valueType="num">
                                          <p:cBhvr>
                                            <p:cTn id="19" dur="500" fill="hold"/>
                                            <p:tgtEl>
                                              <p:spTgt spid="64"/>
                                            </p:tgtEl>
                                            <p:attrNameLst>
                                              <p:attrName>ppt_x</p:attrName>
                                            </p:attrNameLst>
                                          </p:cBhvr>
                                          <p:tavLst>
                                            <p:tav tm="0">
                                              <p:val>
                                                <p:fltVal val="0.5"/>
                                              </p:val>
                                            </p:tav>
                                            <p:tav tm="100000">
                                              <p:val>
                                                <p:strVal val="#ppt_x"/>
                                              </p:val>
                                            </p:tav>
                                          </p:tavLst>
                                        </p:anim>
                                        <p:anim calcmode="lin" valueType="num">
                                          <p:cBhvr>
                                            <p:cTn id="20" dur="500" fill="hold"/>
                                            <p:tgtEl>
                                              <p:spTgt spid="6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1000" fill="hold"/>
                                            <p:tgtEl>
                                              <p:spTgt spid="45"/>
                                            </p:tgtEl>
                                            <p:attrNameLst>
                                              <p:attrName>ppt_x</p:attrName>
                                            </p:attrNameLst>
                                          </p:cBhvr>
                                          <p:tavLst>
                                            <p:tav tm="0">
                                              <p:val>
                                                <p:strVal val="#ppt_x"/>
                                              </p:val>
                                            </p:tav>
                                            <p:tav tm="100000">
                                              <p:val>
                                                <p:strVal val="#ppt_x"/>
                                              </p:val>
                                            </p:tav>
                                          </p:tavLst>
                                        </p:anim>
                                        <p:anim calcmode="lin" valueType="num">
                                          <p:cBhvr additive="base">
                                            <p:cTn id="8" dur="1000" fill="hold"/>
                                            <p:tgtEl>
                                              <p:spTgt spid="4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additive="base">
                                            <p:cTn id="12" dur="1000" fill="hold"/>
                                            <p:tgtEl>
                                              <p:spTgt spid="51"/>
                                            </p:tgtEl>
                                            <p:attrNameLst>
                                              <p:attrName>ppt_x</p:attrName>
                                            </p:attrNameLst>
                                          </p:cBhvr>
                                          <p:tavLst>
                                            <p:tav tm="0">
                                              <p:val>
                                                <p:strVal val="#ppt_x"/>
                                              </p:val>
                                            </p:tav>
                                            <p:tav tm="100000">
                                              <p:val>
                                                <p:strVal val="#ppt_x"/>
                                              </p:val>
                                            </p:tav>
                                          </p:tavLst>
                                        </p:anim>
                                        <p:anim calcmode="lin" valueType="num">
                                          <p:cBhvr additive="base">
                                            <p:cTn id="13" dur="1000" fill="hold"/>
                                            <p:tgtEl>
                                              <p:spTgt spid="51"/>
                                            </p:tgtEl>
                                            <p:attrNameLst>
                                              <p:attrName>ppt_y</p:attrName>
                                            </p:attrNameLst>
                                          </p:cBhvr>
                                          <p:tavLst>
                                            <p:tav tm="0">
                                              <p:val>
                                                <p:strVal val="1+#ppt_h/2"/>
                                              </p:val>
                                            </p:tav>
                                            <p:tav tm="100000">
                                              <p:val>
                                                <p:strVal val="#ppt_y"/>
                                              </p:val>
                                            </p:tav>
                                          </p:tavLst>
                                        </p:anim>
                                      </p:childTnLst>
                                    </p:cTn>
                                  </p:par>
                                  <p:par>
                                    <p:cTn id="14" presetID="53" presetClass="entr" presetSubtype="528"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anim calcmode="lin" valueType="num">
                                          <p:cBhvr>
                                            <p:cTn id="19" dur="500" fill="hold"/>
                                            <p:tgtEl>
                                              <p:spTgt spid="64"/>
                                            </p:tgtEl>
                                            <p:attrNameLst>
                                              <p:attrName>ppt_x</p:attrName>
                                            </p:attrNameLst>
                                          </p:cBhvr>
                                          <p:tavLst>
                                            <p:tav tm="0">
                                              <p:val>
                                                <p:fltVal val="0.5"/>
                                              </p:val>
                                            </p:tav>
                                            <p:tav tm="100000">
                                              <p:val>
                                                <p:strVal val="#ppt_x"/>
                                              </p:val>
                                            </p:tav>
                                          </p:tavLst>
                                        </p:anim>
                                        <p:anim calcmode="lin" valueType="num">
                                          <p:cBhvr>
                                            <p:cTn id="20" dur="500" fill="hold"/>
                                            <p:tgtEl>
                                              <p:spTgt spid="6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10"/>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11"/>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2"/>
          <a:stretch>
            <a:fillRect/>
          </a:stretch>
        </p:blipFill>
        <p:spPr>
          <a:xfrm>
            <a:off x="7667625" y="3976687"/>
            <a:ext cx="3105150" cy="2371725"/>
          </a:xfrm>
          <a:prstGeom prst="rect">
            <a:avLst/>
          </a:prstGeom>
        </p:spPr>
      </p:pic>
      <p:grpSp>
        <p:nvGrpSpPr>
          <p:cNvPr id="19" name="Group 18">
            <a:extLst>
              <a:ext uri="{FF2B5EF4-FFF2-40B4-BE49-F238E27FC236}">
                <a16:creationId xmlns:a16="http://schemas.microsoft.com/office/drawing/2014/main" id="{5C7E7593-C7E8-40B7-8330-7B63A5D954D4}"/>
              </a:ext>
            </a:extLst>
          </p:cNvPr>
          <p:cNvGrpSpPr/>
          <p:nvPr/>
        </p:nvGrpSpPr>
        <p:grpSpPr>
          <a:xfrm>
            <a:off x="-83650" y="618789"/>
            <a:ext cx="931530" cy="931530"/>
            <a:chOff x="-93175" y="1999914"/>
            <a:chExt cx="931530" cy="931530"/>
          </a:xfrm>
        </p:grpSpPr>
        <p:pic>
          <p:nvPicPr>
            <p:cNvPr id="21" name="Picture 20" descr="A picture containing vector graphics&#10;&#10;Description automatically generated">
              <a:extLst>
                <a:ext uri="{FF2B5EF4-FFF2-40B4-BE49-F238E27FC236}">
                  <a16:creationId xmlns:a16="http://schemas.microsoft.com/office/drawing/2014/main" id="{FDAB75F7-C3A7-493A-B0FF-268ACCDD967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DA347B3-7330-4045-944D-C5E9332754C4}"/>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27" name="Group 26">
            <a:extLst>
              <a:ext uri="{FF2B5EF4-FFF2-40B4-BE49-F238E27FC236}">
                <a16:creationId xmlns:a16="http://schemas.microsoft.com/office/drawing/2014/main" id="{CDD9C489-DC59-4441-A9BE-2D95EB7374C9}"/>
              </a:ext>
            </a:extLst>
          </p:cNvPr>
          <p:cNvGrpSpPr/>
          <p:nvPr/>
        </p:nvGrpSpPr>
        <p:grpSpPr>
          <a:xfrm>
            <a:off x="-102700" y="2276139"/>
            <a:ext cx="931530" cy="931530"/>
            <a:chOff x="-93175" y="1999914"/>
            <a:chExt cx="931530" cy="931530"/>
          </a:xfrm>
        </p:grpSpPr>
        <p:pic>
          <p:nvPicPr>
            <p:cNvPr id="28" name="Picture 27" descr="A picture containing vector graphics&#10;&#10;Description automatically generated">
              <a:extLst>
                <a:ext uri="{FF2B5EF4-FFF2-40B4-BE49-F238E27FC236}">
                  <a16:creationId xmlns:a16="http://schemas.microsoft.com/office/drawing/2014/main" id="{8D5F360C-4B97-4652-83FF-5FE813488C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9" name="TextBox 28">
              <a:extLst>
                <a:ext uri="{FF2B5EF4-FFF2-40B4-BE49-F238E27FC236}">
                  <a16:creationId xmlns:a16="http://schemas.microsoft.com/office/drawing/2014/main" id="{C0F94E3C-B552-489B-A7AA-AC984B9C6FB8}"/>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30" name="Group 29">
            <a:extLst>
              <a:ext uri="{FF2B5EF4-FFF2-40B4-BE49-F238E27FC236}">
                <a16:creationId xmlns:a16="http://schemas.microsoft.com/office/drawing/2014/main" id="{7C33576C-0963-4DBE-970B-89BA72576B7B}"/>
              </a:ext>
            </a:extLst>
          </p:cNvPr>
          <p:cNvGrpSpPr/>
          <p:nvPr/>
        </p:nvGrpSpPr>
        <p:grpSpPr>
          <a:xfrm>
            <a:off x="3431075" y="3276264"/>
            <a:ext cx="931530" cy="931530"/>
            <a:chOff x="-93175" y="1999914"/>
            <a:chExt cx="931530" cy="931530"/>
          </a:xfrm>
        </p:grpSpPr>
        <p:pic>
          <p:nvPicPr>
            <p:cNvPr id="31" name="Picture 30" descr="A picture containing vector graphics&#10;&#10;Description automatically generated">
              <a:extLst>
                <a:ext uri="{FF2B5EF4-FFF2-40B4-BE49-F238E27FC236}">
                  <a16:creationId xmlns:a16="http://schemas.microsoft.com/office/drawing/2014/main" id="{711D4970-8C16-42A8-B38B-D92D4793C7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2" name="TextBox 31">
              <a:extLst>
                <a:ext uri="{FF2B5EF4-FFF2-40B4-BE49-F238E27FC236}">
                  <a16:creationId xmlns:a16="http://schemas.microsoft.com/office/drawing/2014/main" id="{29416B42-F203-47D2-8963-7CC55710906D}"/>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33" name="Group 32">
            <a:extLst>
              <a:ext uri="{FF2B5EF4-FFF2-40B4-BE49-F238E27FC236}">
                <a16:creationId xmlns:a16="http://schemas.microsoft.com/office/drawing/2014/main" id="{9C2D010C-E996-4C65-A2D9-6545B5E9836E}"/>
              </a:ext>
            </a:extLst>
          </p:cNvPr>
          <p:cNvGrpSpPr/>
          <p:nvPr/>
        </p:nvGrpSpPr>
        <p:grpSpPr>
          <a:xfrm>
            <a:off x="3469175" y="4895514"/>
            <a:ext cx="931530" cy="931530"/>
            <a:chOff x="-93175" y="1999914"/>
            <a:chExt cx="931530" cy="931530"/>
          </a:xfrm>
        </p:grpSpPr>
        <p:pic>
          <p:nvPicPr>
            <p:cNvPr id="34" name="Picture 33" descr="A picture containing vector graphics&#10;&#10;Description automatically generated">
              <a:extLst>
                <a:ext uri="{FF2B5EF4-FFF2-40B4-BE49-F238E27FC236}">
                  <a16:creationId xmlns:a16="http://schemas.microsoft.com/office/drawing/2014/main" id="{96E254C5-7D6C-4DC5-8F12-787C9AFFA32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5" name="TextBox 34">
              <a:extLst>
                <a:ext uri="{FF2B5EF4-FFF2-40B4-BE49-F238E27FC236}">
                  <a16:creationId xmlns:a16="http://schemas.microsoft.com/office/drawing/2014/main" id="{69641D67-67EF-4B95-ABD3-855AB2FFA2B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grpSp>
        <p:nvGrpSpPr>
          <p:cNvPr id="36" name="Group 35">
            <a:extLst>
              <a:ext uri="{FF2B5EF4-FFF2-40B4-BE49-F238E27FC236}">
                <a16:creationId xmlns:a16="http://schemas.microsoft.com/office/drawing/2014/main" id="{72C8B528-2E3A-4802-954F-06678DB7B736}"/>
              </a:ext>
            </a:extLst>
          </p:cNvPr>
          <p:cNvGrpSpPr/>
          <p:nvPr/>
        </p:nvGrpSpPr>
        <p:grpSpPr>
          <a:xfrm>
            <a:off x="7202975" y="304464"/>
            <a:ext cx="931530" cy="931530"/>
            <a:chOff x="-93175" y="1999914"/>
            <a:chExt cx="931530" cy="931530"/>
          </a:xfrm>
        </p:grpSpPr>
        <p:pic>
          <p:nvPicPr>
            <p:cNvPr id="37" name="Picture 36" descr="A picture containing vector graphics&#10;&#10;Description automatically generated">
              <a:extLst>
                <a:ext uri="{FF2B5EF4-FFF2-40B4-BE49-F238E27FC236}">
                  <a16:creationId xmlns:a16="http://schemas.microsoft.com/office/drawing/2014/main" id="{9945188B-0341-4ED6-9EE6-2119BB974A3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8" name="TextBox 37">
              <a:extLst>
                <a:ext uri="{FF2B5EF4-FFF2-40B4-BE49-F238E27FC236}">
                  <a16:creationId xmlns:a16="http://schemas.microsoft.com/office/drawing/2014/main" id="{2B78ACAB-47D0-4D60-8708-8B0F35E136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5</a:t>
              </a:r>
            </a:p>
          </p:txBody>
        </p:sp>
      </p:grpSp>
      <p:grpSp>
        <p:nvGrpSpPr>
          <p:cNvPr id="39" name="Group 38">
            <a:extLst>
              <a:ext uri="{FF2B5EF4-FFF2-40B4-BE49-F238E27FC236}">
                <a16:creationId xmlns:a16="http://schemas.microsoft.com/office/drawing/2014/main" id="{4C18935C-EACF-4DB0-B141-112E2B62AF3E}"/>
              </a:ext>
            </a:extLst>
          </p:cNvPr>
          <p:cNvGrpSpPr/>
          <p:nvPr/>
        </p:nvGrpSpPr>
        <p:grpSpPr>
          <a:xfrm>
            <a:off x="7231550" y="1866564"/>
            <a:ext cx="931530" cy="931530"/>
            <a:chOff x="-93175" y="1999914"/>
            <a:chExt cx="931530" cy="931530"/>
          </a:xfrm>
        </p:grpSpPr>
        <p:pic>
          <p:nvPicPr>
            <p:cNvPr id="40" name="Picture 39" descr="A picture containing vector graphics&#10;&#10;Description automatically generated">
              <a:extLst>
                <a:ext uri="{FF2B5EF4-FFF2-40B4-BE49-F238E27FC236}">
                  <a16:creationId xmlns:a16="http://schemas.microsoft.com/office/drawing/2014/main" id="{1D71771B-68C7-4135-9AA6-F0CD7FF4A9A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43" name="TextBox 42">
              <a:extLst>
                <a:ext uri="{FF2B5EF4-FFF2-40B4-BE49-F238E27FC236}">
                  <a16:creationId xmlns:a16="http://schemas.microsoft.com/office/drawing/2014/main" id="{E6C0D2BA-C3D7-4F63-8C90-827AC731084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6</a:t>
              </a:r>
            </a:p>
          </p:txBody>
        </p:sp>
      </p:grpSp>
    </p:spTree>
    <p:custDataLst>
      <p:tags r:id="rId1"/>
    </p:custDataLst>
    <p:extLst>
      <p:ext uri="{BB962C8B-B14F-4D97-AF65-F5344CB8AC3E}">
        <p14:creationId xmlns:p14="http://schemas.microsoft.com/office/powerpoint/2010/main" val="1123486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8DF90663-415B-4642-A846-6E75EC3B7E26}"/>
              </a:ext>
            </a:extLst>
          </p:cNvPr>
          <p:cNvPicPr>
            <a:picLocks noChangeAspect="1"/>
          </p:cNvPicPr>
          <p:nvPr/>
        </p:nvPicPr>
        <p:blipFill>
          <a:blip r:embed="rId9"/>
          <a:stretch>
            <a:fillRect/>
          </a:stretch>
        </p:blipFill>
        <p:spPr>
          <a:xfrm>
            <a:off x="2284896" y="692237"/>
            <a:ext cx="7888908" cy="920576"/>
          </a:xfrm>
          <a:prstGeom prst="rect">
            <a:avLst/>
          </a:prstGeom>
        </p:spPr>
      </p:pic>
      <p:pic>
        <p:nvPicPr>
          <p:cNvPr id="4" name="Picture 3">
            <a:extLst>
              <a:ext uri="{FF2B5EF4-FFF2-40B4-BE49-F238E27FC236}">
                <a16:creationId xmlns:a16="http://schemas.microsoft.com/office/drawing/2014/main" id="{93B37C79-479F-43C1-89D3-CB12C5171636}"/>
              </a:ext>
            </a:extLst>
          </p:cNvPr>
          <p:cNvPicPr>
            <a:picLocks noChangeAspect="1"/>
          </p:cNvPicPr>
          <p:nvPr/>
        </p:nvPicPr>
        <p:blipFill>
          <a:blip r:embed="rId10"/>
          <a:stretch>
            <a:fillRect/>
          </a:stretch>
        </p:blipFill>
        <p:spPr>
          <a:xfrm>
            <a:off x="1861548" y="2053806"/>
            <a:ext cx="9211854" cy="3798137"/>
          </a:xfrm>
          <a:prstGeom prst="rect">
            <a:avLst/>
          </a:prstGeom>
        </p:spPr>
      </p:pic>
    </p:spTree>
    <p:custDataLst>
      <p:tags r:id="rId1"/>
    </p:custDataLst>
    <p:extLst>
      <p:ext uri="{BB962C8B-B14F-4D97-AF65-F5344CB8AC3E}">
        <p14:creationId xmlns:p14="http://schemas.microsoft.com/office/powerpoint/2010/main" val="6735757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10"/>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11"/>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2"/>
          <a:stretch>
            <a:fillRect/>
          </a:stretch>
        </p:blipFill>
        <p:spPr>
          <a:xfrm>
            <a:off x="7667625" y="3976687"/>
            <a:ext cx="3105150" cy="2371725"/>
          </a:xfrm>
          <a:prstGeom prst="rect">
            <a:avLst/>
          </a:prstGeom>
        </p:spPr>
      </p:pic>
    </p:spTree>
    <p:custDataLst>
      <p:tags r:id="rId1"/>
    </p:custDataLst>
    <p:extLst>
      <p:ext uri="{BB962C8B-B14F-4D97-AF65-F5344CB8AC3E}">
        <p14:creationId xmlns:p14="http://schemas.microsoft.com/office/powerpoint/2010/main" val="2036833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71715" y="-366"/>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pic>
        <p:nvPicPr>
          <p:cNvPr id="10" name="Picture 9">
            <a:extLst>
              <a:ext uri="{FF2B5EF4-FFF2-40B4-BE49-F238E27FC236}">
                <a16:creationId xmlns:a16="http://schemas.microsoft.com/office/drawing/2014/main" id="{74DD54F2-6CBF-49B7-B59B-AC80B5B7BC5B}"/>
              </a:ext>
            </a:extLst>
          </p:cNvPr>
          <p:cNvPicPr>
            <a:picLocks noChangeAspect="1"/>
          </p:cNvPicPr>
          <p:nvPr/>
        </p:nvPicPr>
        <p:blipFill>
          <a:blip r:embed="rId10"/>
          <a:stretch>
            <a:fillRect/>
          </a:stretch>
        </p:blipFill>
        <p:spPr>
          <a:xfrm>
            <a:off x="2466975" y="1093685"/>
            <a:ext cx="6754047" cy="4592752"/>
          </a:xfrm>
          <a:prstGeom prst="rect">
            <a:avLst/>
          </a:prstGeom>
        </p:spPr>
      </p:pic>
    </p:spTree>
    <p:custDataLst>
      <p:tags r:id="rId1"/>
    </p:custDataLst>
    <p:extLst>
      <p:ext uri="{BB962C8B-B14F-4D97-AF65-F5344CB8AC3E}">
        <p14:creationId xmlns:p14="http://schemas.microsoft.com/office/powerpoint/2010/main" val="1408969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3" name="vuidehoc">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23781" y="-131783"/>
            <a:ext cx="609600" cy="609600"/>
          </a:xfrm>
          <a:prstGeom prst="rect">
            <a:avLst/>
          </a:prstGeom>
        </p:spPr>
      </p:pic>
      <p:pic>
        <p:nvPicPr>
          <p:cNvPr id="84" name="Picture 83">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03550" y="5852163"/>
            <a:ext cx="1180821" cy="998220"/>
          </a:xfrm>
          <a:prstGeom prst="rect">
            <a:avLst/>
          </a:prstGeom>
        </p:spPr>
      </p:pic>
      <p:pic>
        <p:nvPicPr>
          <p:cNvPr id="42" name="Picture 4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13"/>
          <a:stretch>
            <a:fillRect/>
          </a:stretch>
        </p:blipFill>
        <p:spPr>
          <a:xfrm>
            <a:off x="412702" y="2044111"/>
            <a:ext cx="4828450" cy="2438611"/>
          </a:xfrm>
          <a:prstGeom prst="rect">
            <a:avLst/>
          </a:prstGeom>
        </p:spPr>
      </p:pic>
      <p:pic>
        <p:nvPicPr>
          <p:cNvPr id="46" name="Picture 45"/>
          <p:cNvPicPr>
            <a:picLocks noChangeAspect="1"/>
          </p:cNvPicPr>
          <p:nvPr/>
        </p:nvPicPr>
        <p:blipFill>
          <a:blip r:embed="rId14"/>
          <a:stretch>
            <a:fillRect/>
          </a:stretch>
        </p:blipFill>
        <p:spPr>
          <a:xfrm>
            <a:off x="1122127" y="1008566"/>
            <a:ext cx="4072481" cy="1201016"/>
          </a:xfrm>
          <a:prstGeom prst="rect">
            <a:avLst/>
          </a:prstGeom>
        </p:spPr>
      </p:pic>
      <p:pic>
        <p:nvPicPr>
          <p:cNvPr id="5" name="Picture 4">
            <a:extLst>
              <a:ext uri="{FF2B5EF4-FFF2-40B4-BE49-F238E27FC236}">
                <a16:creationId xmlns:a16="http://schemas.microsoft.com/office/drawing/2014/main" id="{4FA94CE6-3F32-45FB-BDEB-226F68616FF3}"/>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276975" y="1266825"/>
            <a:ext cx="5286375" cy="4295775"/>
          </a:xfrm>
          <a:prstGeom prst="rect">
            <a:avLst/>
          </a:prstGeom>
        </p:spPr>
      </p:pic>
      <p:pic>
        <p:nvPicPr>
          <p:cNvPr id="29" name="Picture 28">
            <a:hlinkClick r:id="rId16" action="ppaction://hlinksldjump"/>
            <a:extLst>
              <a:ext uri="{FF2B5EF4-FFF2-40B4-BE49-F238E27FC236}">
                <a16:creationId xmlns:a16="http://schemas.microsoft.com/office/drawing/2014/main" id="{F2D27E94-CA7F-4E3A-B2B3-7D61E81AB2D8}"/>
              </a:ext>
            </a:extLst>
          </p:cNvPr>
          <p:cNvPicPr>
            <a:picLocks noChangeAspect="1"/>
          </p:cNvPicPr>
          <p:nvPr/>
        </p:nvPicPr>
        <p:blipFill>
          <a:blip r:embed="rId17"/>
          <a:stretch>
            <a:fillRect/>
          </a:stretch>
        </p:blipFill>
        <p:spPr>
          <a:xfrm>
            <a:off x="6314300" y="931606"/>
            <a:ext cx="3066554" cy="2554445"/>
          </a:xfrm>
          <a:prstGeom prst="rect">
            <a:avLst/>
          </a:prstGeom>
        </p:spPr>
      </p:pic>
      <p:pic>
        <p:nvPicPr>
          <p:cNvPr id="30" name="Picture 29">
            <a:hlinkClick r:id="rId18" action="ppaction://hlinksldjump"/>
            <a:extLst>
              <a:ext uri="{FF2B5EF4-FFF2-40B4-BE49-F238E27FC236}">
                <a16:creationId xmlns:a16="http://schemas.microsoft.com/office/drawing/2014/main" id="{C9EB13E7-4DDF-41C0-8336-16495701ADBA}"/>
              </a:ext>
            </a:extLst>
          </p:cNvPr>
          <p:cNvPicPr>
            <a:picLocks noChangeAspect="1"/>
          </p:cNvPicPr>
          <p:nvPr/>
        </p:nvPicPr>
        <p:blipFill>
          <a:blip r:embed="rId19"/>
          <a:stretch>
            <a:fillRect/>
          </a:stretch>
        </p:blipFill>
        <p:spPr>
          <a:xfrm>
            <a:off x="8954802" y="1288070"/>
            <a:ext cx="3078747" cy="2530059"/>
          </a:xfrm>
          <a:prstGeom prst="rect">
            <a:avLst/>
          </a:prstGeom>
        </p:spPr>
      </p:pic>
      <p:pic>
        <p:nvPicPr>
          <p:cNvPr id="31" name="Picture 30">
            <a:hlinkClick r:id="rId20" action="ppaction://hlinksldjump"/>
            <a:extLst>
              <a:ext uri="{FF2B5EF4-FFF2-40B4-BE49-F238E27FC236}">
                <a16:creationId xmlns:a16="http://schemas.microsoft.com/office/drawing/2014/main" id="{FC46FE2B-C42C-409B-A595-F89B328E96F2}"/>
              </a:ext>
            </a:extLst>
          </p:cNvPr>
          <p:cNvPicPr>
            <a:picLocks noChangeAspect="1"/>
          </p:cNvPicPr>
          <p:nvPr/>
        </p:nvPicPr>
        <p:blipFill>
          <a:blip r:embed="rId21"/>
          <a:stretch>
            <a:fillRect/>
          </a:stretch>
        </p:blipFill>
        <p:spPr>
          <a:xfrm>
            <a:off x="8572980" y="3475995"/>
            <a:ext cx="3054361" cy="2493480"/>
          </a:xfrm>
          <a:prstGeom prst="rect">
            <a:avLst/>
          </a:prstGeom>
        </p:spPr>
      </p:pic>
      <p:pic>
        <p:nvPicPr>
          <p:cNvPr id="32" name="Picture 31">
            <a:hlinkClick r:id="rId22" action="ppaction://hlinksldjump"/>
            <a:extLst>
              <a:ext uri="{FF2B5EF4-FFF2-40B4-BE49-F238E27FC236}">
                <a16:creationId xmlns:a16="http://schemas.microsoft.com/office/drawing/2014/main" id="{3559DE82-33E8-4537-8E92-4054CA6C43D1}"/>
              </a:ext>
            </a:extLst>
          </p:cNvPr>
          <p:cNvPicPr>
            <a:picLocks noChangeAspect="1"/>
          </p:cNvPicPr>
          <p:nvPr/>
        </p:nvPicPr>
        <p:blipFill>
          <a:blip r:embed="rId23"/>
          <a:stretch>
            <a:fillRect/>
          </a:stretch>
        </p:blipFill>
        <p:spPr>
          <a:xfrm>
            <a:off x="5862097" y="3154543"/>
            <a:ext cx="3115326" cy="2462997"/>
          </a:xfrm>
          <a:prstGeom prst="rect">
            <a:avLst/>
          </a:prstGeom>
        </p:spPr>
      </p:pic>
    </p:spTree>
    <p:custDataLst>
      <p:tags r:id="rId1"/>
    </p:custDataLst>
    <p:extLst>
      <p:ext uri="{BB962C8B-B14F-4D97-AF65-F5344CB8AC3E}">
        <p14:creationId xmlns:p14="http://schemas.microsoft.com/office/powerpoint/2010/main" val="189716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58" fill="hold"/>
                                        <p:tgtEl>
                                          <p:spTgt spid="83"/>
                                        </p:tgtEl>
                                      </p:cBhvr>
                                    </p:cmd>
                                  </p:childTnLst>
                                </p:cTn>
                              </p:par>
                              <p:par>
                                <p:cTn id="7" presetID="42"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1000"/>
                                        <p:tgtEl>
                                          <p:spTgt spid="77"/>
                                        </p:tgtEl>
                                      </p:cBhvr>
                                    </p:animEffect>
                                    <p:anim calcmode="lin" valueType="num">
                                      <p:cBhvr>
                                        <p:cTn id="10" dur="1000" fill="hold"/>
                                        <p:tgtEl>
                                          <p:spTgt spid="77"/>
                                        </p:tgtEl>
                                        <p:attrNameLst>
                                          <p:attrName>ppt_x</p:attrName>
                                        </p:attrNameLst>
                                      </p:cBhvr>
                                      <p:tavLst>
                                        <p:tav tm="0">
                                          <p:val>
                                            <p:strVal val="#ppt_x"/>
                                          </p:val>
                                        </p:tav>
                                        <p:tav tm="100000">
                                          <p:val>
                                            <p:strVal val="#ppt_x"/>
                                          </p:val>
                                        </p:tav>
                                      </p:tavLst>
                                    </p:anim>
                                    <p:anim calcmode="lin" valueType="num">
                                      <p:cBhvr>
                                        <p:cTn id="11" dur="1000" fill="hold"/>
                                        <p:tgtEl>
                                          <p:spTgt spid="7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Effect transition="in" filter="fade">
                                      <p:cBhvr>
                                        <p:cTn id="14" dur="1000"/>
                                        <p:tgtEl>
                                          <p:spTgt spid="78"/>
                                        </p:tgtEl>
                                      </p:cBhvr>
                                    </p:animEffect>
                                    <p:anim calcmode="lin" valueType="num">
                                      <p:cBhvr>
                                        <p:cTn id="15" dur="1000" fill="hold"/>
                                        <p:tgtEl>
                                          <p:spTgt spid="78"/>
                                        </p:tgtEl>
                                        <p:attrNameLst>
                                          <p:attrName>ppt_x</p:attrName>
                                        </p:attrNameLst>
                                      </p:cBhvr>
                                      <p:tavLst>
                                        <p:tav tm="0">
                                          <p:val>
                                            <p:strVal val="#ppt_x"/>
                                          </p:val>
                                        </p:tav>
                                        <p:tav tm="100000">
                                          <p:val>
                                            <p:strVal val="#ppt_x"/>
                                          </p:val>
                                        </p:tav>
                                      </p:tavLst>
                                    </p:anim>
                                    <p:anim calcmode="lin" valueType="num">
                                      <p:cBhvr>
                                        <p:cTn id="16" dur="1000" fill="hold"/>
                                        <p:tgtEl>
                                          <p:spTgt spid="7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1000"/>
                                        <p:tgtEl>
                                          <p:spTgt spid="82"/>
                                        </p:tgtEl>
                                      </p:cBhvr>
                                    </p:animEffect>
                                    <p:anim calcmode="lin" valueType="num">
                                      <p:cBhvr>
                                        <p:cTn id="20" dur="1000" fill="hold"/>
                                        <p:tgtEl>
                                          <p:spTgt spid="82"/>
                                        </p:tgtEl>
                                        <p:attrNameLst>
                                          <p:attrName>ppt_x</p:attrName>
                                        </p:attrNameLst>
                                      </p:cBhvr>
                                      <p:tavLst>
                                        <p:tav tm="0">
                                          <p:val>
                                            <p:strVal val="#ppt_x"/>
                                          </p:val>
                                        </p:tav>
                                        <p:tav tm="100000">
                                          <p:val>
                                            <p:strVal val="#ppt_x"/>
                                          </p:val>
                                        </p:tav>
                                      </p:tavLst>
                                    </p:anim>
                                    <p:anim calcmode="lin" valueType="num">
                                      <p:cBhvr>
                                        <p:cTn id="21" dur="1000" fill="hold"/>
                                        <p:tgtEl>
                                          <p:spTgt spid="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1000"/>
                                        <p:tgtEl>
                                          <p:spTgt spid="79"/>
                                        </p:tgtEl>
                                      </p:cBhvr>
                                    </p:animEffect>
                                    <p:anim calcmode="lin" valueType="num">
                                      <p:cBhvr>
                                        <p:cTn id="25" dur="1000" fill="hold"/>
                                        <p:tgtEl>
                                          <p:spTgt spid="79"/>
                                        </p:tgtEl>
                                        <p:attrNameLst>
                                          <p:attrName>ppt_x</p:attrName>
                                        </p:attrNameLst>
                                      </p:cBhvr>
                                      <p:tavLst>
                                        <p:tav tm="0">
                                          <p:val>
                                            <p:strVal val="#ppt_x"/>
                                          </p:val>
                                        </p:tav>
                                        <p:tav tm="100000">
                                          <p:val>
                                            <p:strVal val="#ppt_x"/>
                                          </p:val>
                                        </p:tav>
                                      </p:tavLst>
                                    </p:anim>
                                    <p:anim calcmode="lin" valueType="num">
                                      <p:cBhvr>
                                        <p:cTn id="26" dur="1000" fill="hold"/>
                                        <p:tgtEl>
                                          <p:spTgt spid="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1000"/>
                                        <p:tgtEl>
                                          <p:spTgt spid="81"/>
                                        </p:tgtEl>
                                      </p:cBhvr>
                                    </p:animEffect>
                                    <p:anim calcmode="lin" valueType="num">
                                      <p:cBhvr>
                                        <p:cTn id="30" dur="1000" fill="hold"/>
                                        <p:tgtEl>
                                          <p:spTgt spid="81"/>
                                        </p:tgtEl>
                                        <p:attrNameLst>
                                          <p:attrName>ppt_x</p:attrName>
                                        </p:attrNameLst>
                                      </p:cBhvr>
                                      <p:tavLst>
                                        <p:tav tm="0">
                                          <p:val>
                                            <p:strVal val="#ppt_x"/>
                                          </p:val>
                                        </p:tav>
                                        <p:tav tm="100000">
                                          <p:val>
                                            <p:strVal val="#ppt_x"/>
                                          </p:val>
                                        </p:tav>
                                      </p:tavLst>
                                    </p:anim>
                                    <p:anim calcmode="lin" valueType="num">
                                      <p:cBhvr>
                                        <p:cTn id="31" dur="1000" fill="hold"/>
                                        <p:tgtEl>
                                          <p:spTgt spid="8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1000"/>
                                        <p:tgtEl>
                                          <p:spTgt spid="76"/>
                                        </p:tgtEl>
                                      </p:cBhvr>
                                    </p:animEffect>
                                    <p:anim calcmode="lin" valueType="num">
                                      <p:cBhvr>
                                        <p:cTn id="35" dur="1000" fill="hold"/>
                                        <p:tgtEl>
                                          <p:spTgt spid="76"/>
                                        </p:tgtEl>
                                        <p:attrNameLst>
                                          <p:attrName>ppt_x</p:attrName>
                                        </p:attrNameLst>
                                      </p:cBhvr>
                                      <p:tavLst>
                                        <p:tav tm="0">
                                          <p:val>
                                            <p:strVal val="#ppt_x"/>
                                          </p:val>
                                        </p:tav>
                                        <p:tav tm="100000">
                                          <p:val>
                                            <p:strVal val="#ppt_x"/>
                                          </p:val>
                                        </p:tav>
                                      </p:tavLst>
                                    </p:anim>
                                    <p:anim calcmode="lin" valueType="num">
                                      <p:cBhvr>
                                        <p:cTn id="36" dur="1000" fill="hold"/>
                                        <p:tgtEl>
                                          <p:spTgt spid="7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1000"/>
                                        <p:tgtEl>
                                          <p:spTgt spid="80"/>
                                        </p:tgtEl>
                                      </p:cBhvr>
                                    </p:animEffect>
                                    <p:anim calcmode="lin" valueType="num">
                                      <p:cBhvr>
                                        <p:cTn id="40" dur="1000" fill="hold"/>
                                        <p:tgtEl>
                                          <p:spTgt spid="80"/>
                                        </p:tgtEl>
                                        <p:attrNameLst>
                                          <p:attrName>ppt_x</p:attrName>
                                        </p:attrNameLst>
                                      </p:cBhvr>
                                      <p:tavLst>
                                        <p:tav tm="0">
                                          <p:val>
                                            <p:strVal val="#ppt_x"/>
                                          </p:val>
                                        </p:tav>
                                        <p:tav tm="100000">
                                          <p:val>
                                            <p:strVal val="#ppt_x"/>
                                          </p:val>
                                        </p:tav>
                                      </p:tavLst>
                                    </p:anim>
                                    <p:anim calcmode="lin" valueType="num">
                                      <p:cBhvr>
                                        <p:cTn id="41" dur="1000" fill="hold"/>
                                        <p:tgtEl>
                                          <p:spTgt spid="80"/>
                                        </p:tgtEl>
                                        <p:attrNameLst>
                                          <p:attrName>ppt_y</p:attrName>
                                        </p:attrNameLst>
                                      </p:cBhvr>
                                      <p:tavLst>
                                        <p:tav tm="0">
                                          <p:val>
                                            <p:strVal val="#ppt_y+.1"/>
                                          </p:val>
                                        </p:tav>
                                        <p:tav tm="100000">
                                          <p:val>
                                            <p:strVal val="#ppt_y"/>
                                          </p:val>
                                        </p:tav>
                                      </p:tavLst>
                                    </p:anim>
                                  </p:childTnLst>
                                </p:cTn>
                              </p:par>
                              <p:par>
                                <p:cTn id="42" presetID="26" presetClass="emph" presetSubtype="0" repeatCount="5000" fill="hold" nodeType="withEffect">
                                  <p:stCondLst>
                                    <p:cond delay="0"/>
                                  </p:stCondLst>
                                  <p:childTnLst>
                                    <p:animEffect transition="out" filter="fade">
                                      <p:cBhvr>
                                        <p:cTn id="43" dur="1000" tmFilter="0, 0; .2, .5; .8, .5; 1, 0"/>
                                        <p:tgtEl>
                                          <p:spTgt spid="46"/>
                                        </p:tgtEl>
                                      </p:cBhvr>
                                    </p:animEffect>
                                    <p:animScale>
                                      <p:cBhvr>
                                        <p:cTn id="44"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83"/>
                </p:tgtEl>
              </p:cMediaNode>
            </p:audio>
            <p:seq concurrent="1" nextAc="seek">
              <p:cTn id="46" restart="whenNotActive" fill="hold" evtFilter="cancelBubble" nodeType="interactiveSeq">
                <p:stCondLst>
                  <p:cond evt="onClick" delay="0">
                    <p:tgtEl>
                      <p:spTgt spid="2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29"/>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32"/>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32"/>
                  </p:tgtEl>
                </p:cond>
              </p:nextCondLst>
            </p:seq>
            <p:seq concurrent="1" nextAc="seek">
              <p:cTn id="61" restart="whenNotActive" fill="hold" evtFilter="cancelBubble" nodeType="interactiveSeq">
                <p:stCondLst>
                  <p:cond evt="onClick" delay="0">
                    <p:tgtEl>
                      <p:spTgt spid="31"/>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31"/>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31"/>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3078514" y="894408"/>
            <a:ext cx="7878725"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3049386" y="1156638"/>
              <a:ext cx="663687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Ở 2 khổ thơ đầu, bạn nhỏ hỏi những điều gì về đất nước? </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036320" y="2934382"/>
            <a:ext cx="10448543" cy="2554545"/>
          </a:xfrm>
          <a:prstGeom prst="rect">
            <a:avLst/>
          </a:prstGeom>
          <a:noFill/>
        </p:spPr>
        <p:txBody>
          <a:bodyPr wrap="square">
            <a:spAutoFit/>
          </a:bodyPr>
          <a:lstStyle/>
          <a:p>
            <a:pPr lvl="0" algn="just">
              <a:defRPr/>
            </a:pPr>
            <a:r>
              <a:rPr lang="vi-VN" sz="4000" b="1" dirty="0">
                <a:solidFill>
                  <a:srgbClr val="000000"/>
                </a:solidFill>
                <a:latin typeface="Cambria" panose="02040503050406030204" pitchFamily="18" charset="0"/>
              </a:rPr>
              <a:t>- Đất nước là gì / Vẽ bằng bút chì / Có vừa trang giấy?</a:t>
            </a:r>
          </a:p>
          <a:p>
            <a:pPr lvl="0" algn="just">
              <a:defRPr/>
            </a:pPr>
            <a:r>
              <a:rPr lang="vi-VN" sz="4000" b="1" dirty="0">
                <a:solidFill>
                  <a:srgbClr val="000000"/>
                </a:solidFill>
                <a:latin typeface="Cambria" panose="02040503050406030204" pitchFamily="18" charset="0"/>
              </a:rPr>
              <a:t>- Làm sao để thấy / Núi cao thế nào / Biển rộng là bao / Cách nào đo nhỉ? </a:t>
            </a:r>
          </a:p>
        </p:txBody>
      </p:sp>
      <p:pic>
        <p:nvPicPr>
          <p:cNvPr id="2" name="Picture 1">
            <a:extLst>
              <a:ext uri="{FF2B5EF4-FFF2-40B4-BE49-F238E27FC236}">
                <a16:creationId xmlns:a16="http://schemas.microsoft.com/office/drawing/2014/main" id="{2A0F3EA6-6062-D67B-B5D9-BCC9A173DD91}"/>
              </a:ext>
            </a:extLst>
          </p:cNvPr>
          <p:cNvPicPr>
            <a:picLocks noChangeAspect="1"/>
          </p:cNvPicPr>
          <p:nvPr/>
        </p:nvPicPr>
        <p:blipFill>
          <a:blip r:embed="rId4"/>
          <a:stretch>
            <a:fillRect/>
          </a:stretch>
        </p:blipFill>
        <p:spPr>
          <a:xfrm>
            <a:off x="600406" y="1182149"/>
            <a:ext cx="2847079" cy="1536325"/>
          </a:xfrm>
          <a:prstGeom prst="rect">
            <a:avLst/>
          </a:prstGeom>
        </p:spPr>
      </p:pic>
    </p:spTree>
    <p:custDataLst>
      <p:tags r:id="rId1"/>
    </p:custDataLst>
    <p:extLst>
      <p:ext uri="{BB962C8B-B14F-4D97-AF65-F5344CB8AC3E}">
        <p14:creationId xmlns:p14="http://schemas.microsoft.com/office/powerpoint/2010/main" val="92842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5" name="图片 4"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3" name="图片 2"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505289"/>
            <a:ext cx="12192000" cy="5352711"/>
          </a:xfrm>
          <a:prstGeom prst="rect">
            <a:avLst/>
          </a:prstGeom>
        </p:spPr>
      </p:pic>
      <p:pic>
        <p:nvPicPr>
          <p:cNvPr id="6" name="图片 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5156"/>
            <a:ext cx="2951494" cy="2979175"/>
          </a:xfrm>
          <a:prstGeom prst="rect">
            <a:avLst/>
          </a:prstGeom>
        </p:spPr>
      </p:pic>
      <p:pic>
        <p:nvPicPr>
          <p:cNvPr id="9" name="Picture 8">
            <a:extLst>
              <a:ext uri="{FF2B5EF4-FFF2-40B4-BE49-F238E27FC236}">
                <a16:creationId xmlns:a16="http://schemas.microsoft.com/office/drawing/2014/main" id="{7BCB27EE-5AD6-480C-9AFE-18521530FA6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19563" y="409575"/>
            <a:ext cx="34671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E3BD86A-228F-4499-A2BA-316C9E8AA61E}"/>
              </a:ext>
            </a:extLst>
          </p:cNvPr>
          <p:cNvPicPr>
            <a:picLocks noChangeAspect="1"/>
          </p:cNvPicPr>
          <p:nvPr/>
        </p:nvPicPr>
        <p:blipFill>
          <a:blip r:embed="rId9"/>
          <a:stretch>
            <a:fillRect/>
          </a:stretch>
        </p:blipFill>
        <p:spPr>
          <a:xfrm>
            <a:off x="4281916" y="804570"/>
            <a:ext cx="3304318" cy="2353260"/>
          </a:xfrm>
          <a:prstGeom prst="rect">
            <a:avLst/>
          </a:prstGeom>
        </p:spPr>
      </p:pic>
      <p:pic>
        <p:nvPicPr>
          <p:cNvPr id="13" name="Picture 12">
            <a:extLst>
              <a:ext uri="{FF2B5EF4-FFF2-40B4-BE49-F238E27FC236}">
                <a16:creationId xmlns:a16="http://schemas.microsoft.com/office/drawing/2014/main" id="{5701BE0F-E640-4AC0-A1FC-EB74C43066A8}"/>
              </a:ext>
            </a:extLst>
          </p:cNvPr>
          <p:cNvPicPr>
            <a:picLocks noChangeAspect="1"/>
          </p:cNvPicPr>
          <p:nvPr/>
        </p:nvPicPr>
        <p:blipFill>
          <a:blip r:embed="rId10"/>
          <a:stretch>
            <a:fillRect/>
          </a:stretch>
        </p:blipFill>
        <p:spPr>
          <a:xfrm>
            <a:off x="1224874" y="2526740"/>
            <a:ext cx="9742252" cy="1194920"/>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strips(downLeft)">
                                      <p:cBhvr>
                                        <p:cTn id="13" dur="500"/>
                                        <p:tgtEl>
                                          <p:spTgt spid="3"/>
                                        </p:tgtEl>
                                      </p:cBhvr>
                                    </p:animEffect>
                                  </p:childTnLst>
                                </p:cTn>
                              </p:par>
                              <p:par>
                                <p:cTn id="14" presetID="18" presetClass="entr" presetSubtype="12"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Left)">
                                      <p:cBhvr>
                                        <p:cTn id="16" dur="500"/>
                                        <p:tgtEl>
                                          <p:spTgt spid="6"/>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3"/>
                                        </p:tgtEl>
                                        <p:attrNameLst>
                                          <p:attrName>r</p:attrName>
                                        </p:attrNameLst>
                                      </p:cBhvr>
                                    </p:animRot>
                                    <p:animRot by="-240000">
                                      <p:cBhvr>
                                        <p:cTn id="35" dur="200" fill="hold">
                                          <p:stCondLst>
                                            <p:cond delay="200"/>
                                          </p:stCondLst>
                                        </p:cTn>
                                        <p:tgtEl>
                                          <p:spTgt spid="13"/>
                                        </p:tgtEl>
                                        <p:attrNameLst>
                                          <p:attrName>r</p:attrName>
                                        </p:attrNameLst>
                                      </p:cBhvr>
                                    </p:animRot>
                                    <p:animRot by="240000">
                                      <p:cBhvr>
                                        <p:cTn id="36" dur="200" fill="hold">
                                          <p:stCondLst>
                                            <p:cond delay="400"/>
                                          </p:stCondLst>
                                        </p:cTn>
                                        <p:tgtEl>
                                          <p:spTgt spid="13"/>
                                        </p:tgtEl>
                                        <p:attrNameLst>
                                          <p:attrName>r</p:attrName>
                                        </p:attrNameLst>
                                      </p:cBhvr>
                                    </p:animRot>
                                    <p:animRot by="-240000">
                                      <p:cBhvr>
                                        <p:cTn id="37" dur="200" fill="hold">
                                          <p:stCondLst>
                                            <p:cond delay="600"/>
                                          </p:stCondLst>
                                        </p:cTn>
                                        <p:tgtEl>
                                          <p:spTgt spid="13"/>
                                        </p:tgtEl>
                                        <p:attrNameLst>
                                          <p:attrName>r</p:attrName>
                                        </p:attrNameLst>
                                      </p:cBhvr>
                                    </p:animRot>
                                    <p:animRot by="120000">
                                      <p:cBhvr>
                                        <p:cTn id="38"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87429" y="235747"/>
            <a:ext cx="8431827" cy="1650204"/>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Bạn ấy đã tự suy nghĩ để trả lời câu hỏi đó như thế nào?</a:t>
              </a:r>
            </a:p>
          </p:txBody>
        </p:sp>
      </p:grpSp>
      <p:pic>
        <p:nvPicPr>
          <p:cNvPr id="6" name="Picture 5">
            <a:extLst>
              <a:ext uri="{FF2B5EF4-FFF2-40B4-BE49-F238E27FC236}">
                <a16:creationId xmlns:a16="http://schemas.microsoft.com/office/drawing/2014/main" id="{4B022AFF-AA2D-6F4D-B6BE-8C285F39139E}"/>
              </a:ext>
            </a:extLst>
          </p:cNvPr>
          <p:cNvPicPr>
            <a:picLocks noChangeAspect="1"/>
          </p:cNvPicPr>
          <p:nvPr/>
        </p:nvPicPr>
        <p:blipFill>
          <a:blip r:embed="rId4"/>
          <a:stretch>
            <a:fillRect/>
          </a:stretch>
        </p:blipFill>
        <p:spPr>
          <a:xfrm>
            <a:off x="530096" y="740706"/>
            <a:ext cx="2687068" cy="1396167"/>
          </a:xfrm>
          <a:prstGeom prst="rect">
            <a:avLst/>
          </a:prstGeom>
        </p:spPr>
      </p:pic>
      <p:pic>
        <p:nvPicPr>
          <p:cNvPr id="10" name="Picture 9">
            <a:extLst>
              <a:ext uri="{FF2B5EF4-FFF2-40B4-BE49-F238E27FC236}">
                <a16:creationId xmlns:a16="http://schemas.microsoft.com/office/drawing/2014/main" id="{E97ED02F-473C-405F-B4AA-21A38B23B7C7}"/>
              </a:ext>
            </a:extLst>
          </p:cNvPr>
          <p:cNvPicPr>
            <a:picLocks noChangeAspect="1"/>
          </p:cNvPicPr>
          <p:nvPr/>
        </p:nvPicPr>
        <p:blipFill>
          <a:blip r:embed="rId5"/>
          <a:stretch>
            <a:fillRect/>
          </a:stretch>
        </p:blipFill>
        <p:spPr>
          <a:xfrm>
            <a:off x="2333625" y="1995487"/>
            <a:ext cx="7734300" cy="1476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Rectangle: Rounded Corners 10">
            <a:extLst>
              <a:ext uri="{FF2B5EF4-FFF2-40B4-BE49-F238E27FC236}">
                <a16:creationId xmlns:a16="http://schemas.microsoft.com/office/drawing/2014/main" id="{B1181B88-DC0B-4D3C-90FB-CF1DF3DF55C1}"/>
              </a:ext>
            </a:extLst>
          </p:cNvPr>
          <p:cNvSpPr/>
          <p:nvPr/>
        </p:nvSpPr>
        <p:spPr>
          <a:xfrm>
            <a:off x="1047750" y="3695700"/>
            <a:ext cx="10010775" cy="2295525"/>
          </a:xfrm>
          <a:prstGeom prst="roundRect">
            <a:avLst>
              <a:gd name="adj" fmla="val 18982"/>
            </a:avLst>
          </a:prstGeom>
          <a:solidFill>
            <a:srgbClr val="FFFF00"/>
          </a:solidFill>
          <a:ln w="76200">
            <a:solidFill>
              <a:srgbClr val="FF33CC"/>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2" name="TextBox 11">
            <a:extLst>
              <a:ext uri="{FF2B5EF4-FFF2-40B4-BE49-F238E27FC236}">
                <a16:creationId xmlns:a16="http://schemas.microsoft.com/office/drawing/2014/main" id="{4F2B6CC0-22D2-41D6-B4A7-0DE8A619E09F}"/>
              </a:ext>
            </a:extLst>
          </p:cNvPr>
          <p:cNvSpPr txBox="1"/>
          <p:nvPr/>
        </p:nvSpPr>
        <p:spPr>
          <a:xfrm>
            <a:off x="1236345" y="3782107"/>
            <a:ext cx="9650730" cy="21236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err="1">
                <a:solidFill>
                  <a:srgbClr val="000000"/>
                </a:solidFill>
                <a:latin typeface="Cambria" panose="02040503050406030204" pitchFamily="18" charset="0"/>
                <a:ea typeface="思源黑体 CN"/>
              </a:rPr>
              <a:t>Bạn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nhỏ</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nêu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ra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câu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hỏi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tự</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trả</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lời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câu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trả</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lời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của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bạn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nhỏ</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cho</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biết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ngôi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gia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đình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nơi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mẹ</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cha,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lá</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cờ</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Tổ</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quốc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ở </a:t>
            </a:r>
            <a:r>
              <a:rPr lang="en-US" sz="2200" b="1" dirty="0" err="1">
                <a:solidFill>
                  <a:srgbClr val="000000"/>
                </a:solidFill>
                <a:latin typeface="Cambria" panose="02040503050406030204" pitchFamily="18" charset="0"/>
                <a:ea typeface="思源黑体 CN"/>
              </a:rPr>
              <a:t>trường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học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bài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thơ</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bài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văn</a:t>
            </a:r>
            <a:r>
              <a:rPr lang="en-US" sz="2200" b="1" dirty="0">
                <a:solidFill>
                  <a:srgbClr val="000000"/>
                </a:solidFill>
                <a:latin typeface="Cambria" panose="02040503050406030204" pitchFamily="18" charset="0"/>
                <a:ea typeface="思源黑体 CN"/>
              </a:rPr>
              <a:t> con </a:t>
            </a:r>
            <a:r>
              <a:rPr lang="en-US" sz="2200" b="1" dirty="0" err="1">
                <a:solidFill>
                  <a:srgbClr val="000000"/>
                </a:solidFill>
                <a:latin typeface="Cambria" panose="02040503050406030204" pitchFamily="18" charset="0"/>
                <a:ea typeface="思源黑体 CN"/>
              </a:rPr>
              <a:t>học</a:t>
            </a:r>
            <a:r>
              <a:rPr lang="en-US" sz="2200" b="1" dirty="0">
                <a:solidFill>
                  <a:srgbClr val="000000"/>
                </a:solidFill>
                <a:latin typeface="Cambria" panose="02040503050406030204" pitchFamily="18" charset="0"/>
                <a:ea typeface="思源黑体 CN"/>
              </a:rPr>
              <a:t>, con </a:t>
            </a:r>
            <a:r>
              <a:rPr lang="en-US" sz="2200" b="1" dirty="0" err="1">
                <a:solidFill>
                  <a:srgbClr val="000000"/>
                </a:solidFill>
                <a:latin typeface="Cambria" panose="02040503050406030204" pitchFamily="18" charset="0"/>
                <a:ea typeface="思源黑体 CN"/>
              </a:rPr>
              <a:t>làm</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cả</a:t>
            </a:r>
            <a:r>
              <a:rPr lang="en-US" sz="2200" b="1" dirty="0">
                <a:solidFill>
                  <a:srgbClr val="000000"/>
                </a:solidFill>
                <a:latin typeface="Cambria" panose="02040503050406030204" pitchFamily="18" charset="0"/>
                <a:ea typeface="思源黑体 CN"/>
              </a:rPr>
              <a:t> ở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tiếng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nói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chữ</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viết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chúng</a:t>
            </a:r>
            <a:r>
              <a:rPr lang="en-US" sz="2200" b="1" dirty="0">
                <a:solidFill>
                  <a:srgbClr val="000000"/>
                </a:solidFill>
                <a:latin typeface="Cambria" panose="02040503050406030204" pitchFamily="18" charset="0"/>
                <a:ea typeface="思源黑体 CN"/>
              </a:rPr>
              <a:t> ta </a:t>
            </a:r>
            <a:r>
              <a:rPr lang="en-US" sz="2200" b="1" dirty="0" err="1">
                <a:solidFill>
                  <a:srgbClr val="000000"/>
                </a:solidFill>
                <a:latin typeface="Cambria" panose="02040503050406030204" pitchFamily="18" charset="0"/>
                <a:ea typeface="思源黑体 CN"/>
              </a:rPr>
              <a:t>giao</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tiếp</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hàng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ngày</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mọi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cảnh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vật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thiên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nhiên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quanh</a:t>
            </a:r>
            <a:r>
              <a:rPr lang="en-US" sz="2200" b="1" dirty="0">
                <a:solidFill>
                  <a:srgbClr val="000000"/>
                </a:solidFill>
                <a:latin typeface="Cambria" panose="02040503050406030204" pitchFamily="18" charset="0"/>
                <a:ea typeface="思源黑体 CN"/>
              </a:rPr>
              <a:t> ta: con </a:t>
            </a:r>
            <a:r>
              <a:rPr lang="en-US" sz="2200" b="1" dirty="0" err="1">
                <a:solidFill>
                  <a:srgbClr val="000000"/>
                </a:solidFill>
                <a:latin typeface="Cambria" panose="02040503050406030204" pitchFamily="18" charset="0"/>
                <a:ea typeface="思源黑体 CN"/>
              </a:rPr>
              <a:t>đường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dòng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sông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chim</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làn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mây</a:t>
            </a:r>
            <a:r>
              <a:rPr lang="en-US" sz="2200" b="1" dirty="0">
                <a:solidFill>
                  <a:srgbClr val="000000"/>
                </a:solidFill>
                <a:latin typeface="Cambria" panose="02040503050406030204" pitchFamily="18" charset="0"/>
                <a:ea typeface="思源黑体 CN"/>
              </a:rPr>
              <a:t>…</a:t>
            </a:r>
            <a:endParaRPr kumimoji="0" lang="vi-VN" sz="2200" b="1" i="0" u="none" strike="noStrike" kern="1200" cap="none" spc="0" normalizeH="0" baseline="0" noProof="0" dirty="0">
              <a:ln>
                <a:noFill/>
              </a:ln>
              <a:solidFill>
                <a:srgbClr val="000000"/>
              </a:solidFill>
              <a:effectLst/>
              <a:uLnTx/>
              <a:uFillTx/>
              <a:latin typeface="Cambria" panose="02040503050406030204" pitchFamily="18" charset="0"/>
              <a:ea typeface="思源黑体 CN"/>
            </a:endParaRPr>
          </a:p>
        </p:txBody>
      </p:sp>
    </p:spTree>
    <p:custDataLst>
      <p:tags r:id="rId1"/>
    </p:custDataLst>
    <p:extLst>
      <p:ext uri="{BB962C8B-B14F-4D97-AF65-F5344CB8AC3E}">
        <p14:creationId xmlns:p14="http://schemas.microsoft.com/office/powerpoint/2010/main" val="2405578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49329" y="883446"/>
            <a:ext cx="8747346"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Hai câu thơ cuối bài cho thấy bạn nhỏ đã nhận ra điều gì? </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036320" y="2934382"/>
            <a:ext cx="10448543" cy="1754326"/>
          </a:xfrm>
          <a:prstGeom prst="rect">
            <a:avLst/>
          </a:prstGeom>
          <a:noFill/>
        </p:spPr>
        <p:txBody>
          <a:bodyPr wrap="square">
            <a:spAutoFit/>
          </a:bodyPr>
          <a:lstStyle/>
          <a:p>
            <a:pPr lvl="0" algn="just">
              <a:defRPr/>
            </a:pPr>
            <a:r>
              <a:rPr lang="vi-VN" sz="3600" b="1" dirty="0">
                <a:solidFill>
                  <a:srgbClr val="000000"/>
                </a:solidFill>
                <a:latin typeface="Cambria" panose="02040503050406030204" pitchFamily="18" charset="0"/>
              </a:rPr>
              <a:t>Bạn nhỏ nhận ra rằng tất cả những gì xung quanh ta, từ những gì giản đơn, nhỏ bé nhất đều góp phần tạo thành đất nước. </a:t>
            </a:r>
          </a:p>
        </p:txBody>
      </p:sp>
      <p:pic>
        <p:nvPicPr>
          <p:cNvPr id="12" name="Picture 11">
            <a:extLst>
              <a:ext uri="{FF2B5EF4-FFF2-40B4-BE49-F238E27FC236}">
                <a16:creationId xmlns:a16="http://schemas.microsoft.com/office/drawing/2014/main" id="{8A721BA4-5571-7CCE-33F8-A0440B427DCB}"/>
              </a:ext>
            </a:extLst>
          </p:cNvPr>
          <p:cNvPicPr>
            <a:picLocks noChangeAspect="1"/>
          </p:cNvPicPr>
          <p:nvPr/>
        </p:nvPicPr>
        <p:blipFill>
          <a:blip r:embed="rId4"/>
          <a:stretch>
            <a:fillRect/>
          </a:stretch>
        </p:blipFill>
        <p:spPr>
          <a:xfrm>
            <a:off x="489586" y="1185214"/>
            <a:ext cx="2731007" cy="1410274"/>
          </a:xfrm>
          <a:prstGeom prst="rect">
            <a:avLst/>
          </a:prstGeom>
        </p:spPr>
      </p:pic>
    </p:spTree>
    <p:custDataLst>
      <p:tags r:id="rId1"/>
    </p:custDataLst>
    <p:extLst>
      <p:ext uri="{BB962C8B-B14F-4D97-AF65-F5344CB8AC3E}">
        <p14:creationId xmlns:p14="http://schemas.microsoft.com/office/powerpoint/2010/main" val="2897348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49329" y="883446"/>
            <a:ext cx="8431827"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Em có đồng ý với suy nghĩ của bạn nhỏ về đ</a:t>
              </a:r>
              <a:r>
                <a:rPr kumimoji="0" lang="en-US"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ấ</a:t>
              </a: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t nước không? Vì sao?</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292775" y="2923418"/>
            <a:ext cx="9680447" cy="2862322"/>
          </a:xfrm>
          <a:prstGeom prst="rect">
            <a:avLst/>
          </a:prstGeom>
          <a:noFill/>
        </p:spPr>
        <p:txBody>
          <a:bodyPr wrap="square">
            <a:spAutoFit/>
          </a:bodyPr>
          <a:lstStyle/>
          <a:p>
            <a:pPr lvl="0" algn="just">
              <a:defRPr/>
            </a:pPr>
            <a:r>
              <a:rPr lang="vi-VN" sz="3600" b="1" dirty="0">
                <a:solidFill>
                  <a:srgbClr val="000000"/>
                </a:solidFill>
                <a:latin typeface="Cambria" panose="02040503050406030204" pitchFamily="18" charset="0"/>
              </a:rPr>
              <a:t>Em đồng ý với suy nghĩ của bạn nhỏ về đất nước. Vì đất nước là những gì gần gũi nhất đối với ta, là thiên nhiên, là con người. Mỗi một điều giản dị nhỏ bé ở trong đất nước, đều tạo thành đất nước. </a:t>
            </a:r>
          </a:p>
        </p:txBody>
      </p:sp>
      <p:pic>
        <p:nvPicPr>
          <p:cNvPr id="2" name="Picture 1">
            <a:extLst>
              <a:ext uri="{FF2B5EF4-FFF2-40B4-BE49-F238E27FC236}">
                <a16:creationId xmlns:a16="http://schemas.microsoft.com/office/drawing/2014/main" id="{CEF8EB47-F5E4-1558-0893-0573D7DE2ADF}"/>
              </a:ext>
            </a:extLst>
          </p:cNvPr>
          <p:cNvPicPr>
            <a:picLocks noChangeAspect="1"/>
          </p:cNvPicPr>
          <p:nvPr/>
        </p:nvPicPr>
        <p:blipFill>
          <a:blip r:embed="rId4"/>
          <a:stretch>
            <a:fillRect/>
          </a:stretch>
        </p:blipFill>
        <p:spPr>
          <a:xfrm>
            <a:off x="825878" y="1337863"/>
            <a:ext cx="2323475" cy="1187659"/>
          </a:xfrm>
          <a:prstGeom prst="rect">
            <a:avLst/>
          </a:prstGeom>
        </p:spPr>
      </p:pic>
    </p:spTree>
    <p:custDataLst>
      <p:tags r:id="rId1"/>
    </p:custDataLst>
    <p:extLst>
      <p:ext uri="{BB962C8B-B14F-4D97-AF65-F5344CB8AC3E}">
        <p14:creationId xmlns:p14="http://schemas.microsoft.com/office/powerpoint/2010/main" val="3209029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383556" y="263902"/>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sp>
        <p:nvSpPr>
          <p:cNvPr id="4" name="TextBox 3">
            <a:extLst>
              <a:ext uri="{FF2B5EF4-FFF2-40B4-BE49-F238E27FC236}">
                <a16:creationId xmlns:a16="http://schemas.microsoft.com/office/drawing/2014/main" id="{8B890B72-536E-2CE0-5891-89A7A105AFF5}"/>
              </a:ext>
            </a:extLst>
          </p:cNvPr>
          <p:cNvSpPr txBox="1"/>
          <p:nvPr/>
        </p:nvSpPr>
        <p:spPr>
          <a:xfrm>
            <a:off x="2867025" y="1609423"/>
            <a:ext cx="6788532" cy="215443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err="1">
                <a:ln>
                  <a:noFill/>
                </a:ln>
                <a:solidFill>
                  <a:srgbClr val="F65317"/>
                </a:solidFill>
                <a:effectLst/>
                <a:uLnTx/>
                <a:uFillTx/>
                <a:latin typeface="Cambria" panose="02040503050406030204" pitchFamily="18" charset="0"/>
                <a:ea typeface="思源黑体 CN"/>
                <a:cs typeface="+mn-cs"/>
              </a:rPr>
              <a:t>Học</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thuộc</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lòng</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bài</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thơ</a:t>
            </a:r>
            <a:endParaRPr kumimoji="0" lang="vi-VN" sz="6700" b="1" i="0" u="none" strike="noStrike" kern="1200" cap="none" spc="0" normalizeH="0" baseline="0" noProof="0" dirty="0">
              <a:ln>
                <a:noFill/>
              </a:ln>
              <a:solidFill>
                <a:srgbClr val="F65317"/>
              </a:solidFill>
              <a:effectLst/>
              <a:uLnTx/>
              <a:uFillTx/>
              <a:latin typeface="Cambria" panose="02040503050406030204" pitchFamily="18" charset="0"/>
              <a:ea typeface="思源黑体 CN"/>
              <a:cs typeface="+mn-cs"/>
            </a:endParaRPr>
          </a:p>
        </p:txBody>
      </p:sp>
      <p:pic>
        <p:nvPicPr>
          <p:cNvPr id="14" name="Picture 13">
            <a:extLst>
              <a:ext uri="{FF2B5EF4-FFF2-40B4-BE49-F238E27FC236}">
                <a16:creationId xmlns:a16="http://schemas.microsoft.com/office/drawing/2014/main" id="{DCAA92DC-5AA8-440B-ABDA-CCCCB8AF0CC8}"/>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4593701" y="3790950"/>
            <a:ext cx="2718808" cy="2144430"/>
          </a:xfrm>
          <a:prstGeom prst="rect">
            <a:avLst/>
          </a:prstGeom>
        </p:spPr>
      </p:pic>
    </p:spTree>
    <p:custDataLst>
      <p:tags r:id="rId1"/>
    </p:custDataLst>
    <p:extLst>
      <p:ext uri="{BB962C8B-B14F-4D97-AF65-F5344CB8AC3E}">
        <p14:creationId xmlns:p14="http://schemas.microsoft.com/office/powerpoint/2010/main" val="242725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7893808-E977-CA95-3E59-FC87A4A825CB}"/>
              </a:ext>
            </a:extLst>
          </p:cNvPr>
          <p:cNvGrpSpPr/>
          <p:nvPr/>
        </p:nvGrpSpPr>
        <p:grpSpPr>
          <a:xfrm>
            <a:off x="2876550" y="381000"/>
            <a:ext cx="8343598" cy="6104860"/>
            <a:chOff x="2484475" y="970150"/>
            <a:chExt cx="7800008" cy="5887850"/>
          </a:xfrm>
        </p:grpSpPr>
        <p:pic>
          <p:nvPicPr>
            <p:cNvPr id="2" name="图片 2">
              <a:extLst>
                <a:ext uri="{FF2B5EF4-FFF2-40B4-BE49-F238E27FC236}">
                  <a16:creationId xmlns:a16="http://schemas.microsoft.com/office/drawing/2014/main" id="{60CD73A0-C556-A15E-F6FB-51963F18A4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484475" y="970150"/>
              <a:ext cx="7800008" cy="5887850"/>
            </a:xfrm>
            <a:prstGeom prst="rect">
              <a:avLst/>
            </a:prstGeom>
          </p:spPr>
        </p:pic>
        <p:sp>
          <p:nvSpPr>
            <p:cNvPr id="4" name="TextBox 3">
              <a:extLst>
                <a:ext uri="{FF2B5EF4-FFF2-40B4-BE49-F238E27FC236}">
                  <a16:creationId xmlns:a16="http://schemas.microsoft.com/office/drawing/2014/main" id="{140FD2DF-B36B-9ED0-B943-D6B739C8822A}"/>
                </a:ext>
              </a:extLst>
            </p:cNvPr>
            <p:cNvSpPr txBox="1"/>
            <p:nvPr/>
          </p:nvSpPr>
          <p:spPr>
            <a:xfrm>
              <a:off x="3668766" y="2418852"/>
              <a:ext cx="6065473" cy="341361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Bài</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thơ</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thể</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hiện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dòng</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suy</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nghĩ</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nhận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thức</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của</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một</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bạn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nhỏ</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về</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câu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hỏi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là</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gì</a:t>
              </a:r>
              <a:r>
                <a:rPr lang="en-US" sz="3200" b="1" dirty="0">
                  <a:solidFill>
                    <a:srgbClr val="753E21"/>
                  </a:solidFill>
                  <a:latin typeface="Cambria" panose="02040503050406030204" pitchFamily="18" charset="0"/>
                  <a:ea typeface="思源黑体 CN"/>
                </a:rPr>
                <a:t>”. Qua </a:t>
              </a:r>
              <a:r>
                <a:rPr lang="en-US" sz="3200" b="1" dirty="0" err="1">
                  <a:solidFill>
                    <a:srgbClr val="753E21"/>
                  </a:solidFill>
                  <a:latin typeface="Cambria" panose="02040503050406030204" pitchFamily="18" charset="0"/>
                  <a:ea typeface="思源黑体 CN"/>
                </a:rPr>
                <a:t>câu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trả</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lời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của</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bạn</a:t>
              </a:r>
              <a:r>
                <a:rPr lang="en-US" sz="3200" b="1" dirty="0">
                  <a:solidFill>
                    <a:srgbClr val="753E21"/>
                  </a:solidFill>
                  <a:latin typeface="Cambria" panose="02040503050406030204" pitchFamily="18" charset="0"/>
                  <a:ea typeface="思源黑体 CN"/>
                </a:rPr>
                <a:t>, ta </a:t>
              </a:r>
              <a:r>
                <a:rPr lang="en-US" sz="3200" b="1" dirty="0" err="1">
                  <a:solidFill>
                    <a:srgbClr val="753E21"/>
                  </a:solidFill>
                  <a:latin typeface="Cambria" panose="02040503050406030204" pitchFamily="18" charset="0"/>
                  <a:ea typeface="思源黑体 CN"/>
                </a:rPr>
                <a:t>hiểu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thêm</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rằng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có</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trong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cả</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thứ</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người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vật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sống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trên</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có</a:t>
              </a:r>
              <a:r>
                <a:rPr lang="en-US" sz="3200" b="1" dirty="0">
                  <a:solidFill>
                    <a:srgbClr val="753E21"/>
                  </a:solidFill>
                  <a:latin typeface="Cambria" panose="02040503050406030204" pitchFamily="18" charset="0"/>
                  <a:ea typeface="思源黑体 CN"/>
                </a:rPr>
                <a:t> ở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a:t>
              </a:r>
              <a:endParaRPr kumimoji="0" lang="vi-VN"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endParaRPr>
            </a:p>
          </p:txBody>
        </p:sp>
      </p:grpSp>
      <p:pic>
        <p:nvPicPr>
          <p:cNvPr id="3" name="Picture 2">
            <a:extLst>
              <a:ext uri="{FF2B5EF4-FFF2-40B4-BE49-F238E27FC236}">
                <a16:creationId xmlns:a16="http://schemas.microsoft.com/office/drawing/2014/main" id="{13FCD078-F6FC-53D1-6D96-5F27839EC1A4}"/>
              </a:ext>
            </a:extLst>
          </p:cNvPr>
          <p:cNvPicPr>
            <a:picLocks noChangeAspect="1"/>
          </p:cNvPicPr>
          <p:nvPr/>
        </p:nvPicPr>
        <p:blipFill>
          <a:blip r:embed="rId5"/>
          <a:stretch>
            <a:fillRect/>
          </a:stretch>
        </p:blipFill>
        <p:spPr>
          <a:xfrm>
            <a:off x="0" y="2114550"/>
            <a:ext cx="3697717" cy="3005716"/>
          </a:xfrm>
          <a:prstGeom prst="rect">
            <a:avLst/>
          </a:prstGeom>
        </p:spPr>
      </p:pic>
    </p:spTree>
    <p:custDataLst>
      <p:tags r:id="rId1"/>
    </p:custDataLst>
    <p:extLst>
      <p:ext uri="{BB962C8B-B14F-4D97-AF65-F5344CB8AC3E}">
        <p14:creationId xmlns:p14="http://schemas.microsoft.com/office/powerpoint/2010/main" val="2129286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71715" y="-366"/>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pic>
        <p:nvPicPr>
          <p:cNvPr id="7" name="Picture 6">
            <a:extLst>
              <a:ext uri="{FF2B5EF4-FFF2-40B4-BE49-F238E27FC236}">
                <a16:creationId xmlns:a16="http://schemas.microsoft.com/office/drawing/2014/main" id="{1DA9427A-64FE-957B-C33A-ED5BB8207CFA}"/>
              </a:ext>
            </a:extLst>
          </p:cNvPr>
          <p:cNvPicPr>
            <a:picLocks noChangeAspect="1"/>
          </p:cNvPicPr>
          <p:nvPr/>
        </p:nvPicPr>
        <p:blipFill>
          <a:blip r:embed="rId10"/>
          <a:stretch>
            <a:fillRect/>
          </a:stretch>
        </p:blipFill>
        <p:spPr>
          <a:xfrm>
            <a:off x="2549348" y="1760657"/>
            <a:ext cx="6265691" cy="3250461"/>
          </a:xfrm>
          <a:prstGeom prst="rect">
            <a:avLst/>
          </a:prstGeom>
        </p:spPr>
      </p:pic>
    </p:spTree>
    <p:custDataLst>
      <p:tags r:id="rId1"/>
    </p:custDataLst>
    <p:extLst>
      <p:ext uri="{BB962C8B-B14F-4D97-AF65-F5344CB8AC3E}">
        <p14:creationId xmlns:p14="http://schemas.microsoft.com/office/powerpoint/2010/main" val="597996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图片包含 轮子, 交通, 游戏机, 树&#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4BBA290F-B6DB-4A5E-B04C-5EDC8601AF39}"/>
              </a:ext>
            </a:extLst>
          </p:cNvPr>
          <p:cNvGrpSpPr/>
          <p:nvPr/>
        </p:nvGrpSpPr>
        <p:grpSpPr>
          <a:xfrm>
            <a:off x="1199329" y="2151297"/>
            <a:ext cx="9122782" cy="3486442"/>
            <a:chOff x="4841104" y="3956892"/>
            <a:chExt cx="7073839" cy="2703400"/>
          </a:xfrm>
        </p:grpSpPr>
        <p:grpSp>
          <p:nvGrpSpPr>
            <p:cNvPr id="19" name="Group 18">
              <a:extLst>
                <a:ext uri="{FF2B5EF4-FFF2-40B4-BE49-F238E27FC236}">
                  <a16:creationId xmlns:a16="http://schemas.microsoft.com/office/drawing/2014/main" id="{B933D36A-50B9-47F9-8D8C-C5A5097D117A}"/>
                </a:ext>
              </a:extLst>
            </p:cNvPr>
            <p:cNvGrpSpPr/>
            <p:nvPr/>
          </p:nvGrpSpPr>
          <p:grpSpPr>
            <a:xfrm>
              <a:off x="4841104" y="3956892"/>
              <a:ext cx="7073839" cy="2703400"/>
              <a:chOff x="2975204" y="1394943"/>
              <a:chExt cx="7073839" cy="2703400"/>
            </a:xfrm>
          </p:grpSpPr>
          <p:sp>
            <p:nvSpPr>
              <p:cNvPr id="34" name="Rectangle: Rounded Corners 33">
                <a:extLst>
                  <a:ext uri="{FF2B5EF4-FFF2-40B4-BE49-F238E27FC236}">
                    <a16:creationId xmlns:a16="http://schemas.microsoft.com/office/drawing/2014/main" id="{E3DF5332-B4FE-4D51-9477-F3167E60529A}"/>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accent2">
                  <a:lumMod val="20000"/>
                  <a:lumOff val="80000"/>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Calibri" panose="020F0502020204030204" pitchFamily="34" charset="0"/>
                    <a:cs typeface="Calibri" panose="020F0502020204030204" pitchFamily="34" charset="0"/>
                  </a:rPr>
                  <a:t>1.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2.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to, </a:t>
                </a:r>
                <a:r>
                  <a:rPr lang="en-US" sz="4400" dirty="0" err="1">
                    <a:solidFill>
                      <a:srgbClr val="000000"/>
                    </a:solidFill>
                    <a:latin typeface="Calibri" panose="020F0502020204030204" pitchFamily="34" charset="0"/>
                    <a:cs typeface="Calibri" panose="020F0502020204030204" pitchFamily="34" charset="0"/>
                  </a:rPr>
                  <a:t>rõ</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3.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ngắt</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nghỉ</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chỗ</a:t>
                </a:r>
                <a:r>
                  <a:rPr lang="en-US" sz="4400" dirty="0">
                    <a:solidFill>
                      <a:srgbClr val="000000"/>
                    </a:solidFill>
                    <a:latin typeface="Calibri" panose="020F0502020204030204" pitchFamily="34" charset="0"/>
                    <a:cs typeface="Calibri" panose="020F0502020204030204" pitchFamily="34" charset="0"/>
                  </a:rPr>
                  <a:t>.</a:t>
                </a:r>
                <a:endParaRPr lang="en-US" sz="4400" b="0" i="0" dirty="0">
                  <a:solidFill>
                    <a:srgbClr val="000000"/>
                  </a:solidFill>
                  <a:effectLst/>
                  <a:latin typeface="Calibri" panose="020F0502020204030204" pitchFamily="34" charset="0"/>
                  <a:cs typeface="Calibri" panose="020F0502020204030204" pitchFamily="34" charset="0"/>
                </a:endParaRPr>
              </a:p>
            </p:txBody>
          </p:sp>
          <p:sp>
            <p:nvSpPr>
              <p:cNvPr id="35" name="Rectangle: Rounded Corners 34">
                <a:extLst>
                  <a:ext uri="{FF2B5EF4-FFF2-40B4-BE49-F238E27FC236}">
                    <a16:creationId xmlns:a16="http://schemas.microsoft.com/office/drawing/2014/main" id="{3A695DCB-E161-4FBD-9AA9-C73941BD8666}"/>
                  </a:ext>
                </a:extLst>
              </p:cNvPr>
              <p:cNvSpPr/>
              <p:nvPr/>
            </p:nvSpPr>
            <p:spPr>
              <a:xfrm>
                <a:off x="4201409" y="1394943"/>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endParaRPr>
              </a:p>
            </p:txBody>
          </p:sp>
        </p:grpSp>
        <p:pic>
          <p:nvPicPr>
            <p:cNvPr id="21" name="Picture 20">
              <a:extLst>
                <a:ext uri="{FF2B5EF4-FFF2-40B4-BE49-F238E27FC236}">
                  <a16:creationId xmlns:a16="http://schemas.microsoft.com/office/drawing/2014/main" id="{A9F06AFF-CBF4-4042-8310-AB014C6F986C}"/>
                </a:ext>
              </a:extLst>
            </p:cNvPr>
            <p:cNvPicPr>
              <a:picLocks noChangeAspect="1"/>
            </p:cNvPicPr>
            <p:nvPr/>
          </p:nvPicPr>
          <p:blipFill>
            <a:blip r:embed="rId9"/>
            <a:stretch>
              <a:fillRect/>
            </a:stretch>
          </p:blipFill>
          <p:spPr>
            <a:xfrm>
              <a:off x="7566958" y="4801718"/>
              <a:ext cx="469963" cy="469963"/>
            </a:xfrm>
            <a:prstGeom prst="rect">
              <a:avLst/>
            </a:prstGeom>
          </p:spPr>
        </p:pic>
        <p:pic>
          <p:nvPicPr>
            <p:cNvPr id="26" name="Picture 25">
              <a:extLst>
                <a:ext uri="{FF2B5EF4-FFF2-40B4-BE49-F238E27FC236}">
                  <a16:creationId xmlns:a16="http://schemas.microsoft.com/office/drawing/2014/main" id="{85516892-AB5B-40D2-B7C4-E3E1C5967906}"/>
                </a:ext>
              </a:extLst>
            </p:cNvPr>
            <p:cNvPicPr>
              <a:picLocks noChangeAspect="1"/>
            </p:cNvPicPr>
            <p:nvPr/>
          </p:nvPicPr>
          <p:blipFill>
            <a:blip r:embed="rId10"/>
            <a:stretch>
              <a:fillRect/>
            </a:stretch>
          </p:blipFill>
          <p:spPr>
            <a:xfrm>
              <a:off x="7135841" y="4794333"/>
              <a:ext cx="469963" cy="469963"/>
            </a:xfrm>
            <a:prstGeom prst="rect">
              <a:avLst/>
            </a:prstGeom>
          </p:spPr>
        </p:pic>
        <p:pic>
          <p:nvPicPr>
            <p:cNvPr id="27" name="Picture 26">
              <a:extLst>
                <a:ext uri="{FF2B5EF4-FFF2-40B4-BE49-F238E27FC236}">
                  <a16:creationId xmlns:a16="http://schemas.microsoft.com/office/drawing/2014/main" id="{D7D8A8DA-E5EF-42ED-8B58-196CA46EDC86}"/>
                </a:ext>
              </a:extLst>
            </p:cNvPr>
            <p:cNvPicPr>
              <a:picLocks noChangeAspect="1"/>
            </p:cNvPicPr>
            <p:nvPr/>
          </p:nvPicPr>
          <p:blipFill>
            <a:blip r:embed="rId11"/>
            <a:stretch>
              <a:fillRect/>
            </a:stretch>
          </p:blipFill>
          <p:spPr>
            <a:xfrm>
              <a:off x="8027618" y="4801718"/>
              <a:ext cx="469963" cy="469963"/>
            </a:xfrm>
            <a:prstGeom prst="rect">
              <a:avLst/>
            </a:prstGeom>
          </p:spPr>
        </p:pic>
        <p:pic>
          <p:nvPicPr>
            <p:cNvPr id="28" name="Picture 27">
              <a:extLst>
                <a:ext uri="{FF2B5EF4-FFF2-40B4-BE49-F238E27FC236}">
                  <a16:creationId xmlns:a16="http://schemas.microsoft.com/office/drawing/2014/main" id="{EE6BFB16-268A-43A8-B830-68C1AC58A078}"/>
                </a:ext>
              </a:extLst>
            </p:cNvPr>
            <p:cNvPicPr>
              <a:picLocks noChangeAspect="1"/>
            </p:cNvPicPr>
            <p:nvPr/>
          </p:nvPicPr>
          <p:blipFill>
            <a:blip r:embed="rId9"/>
            <a:stretch>
              <a:fillRect/>
            </a:stretch>
          </p:blipFill>
          <p:spPr>
            <a:xfrm>
              <a:off x="7792636" y="5402382"/>
              <a:ext cx="469963" cy="469963"/>
            </a:xfrm>
            <a:prstGeom prst="rect">
              <a:avLst/>
            </a:prstGeom>
          </p:spPr>
        </p:pic>
        <p:pic>
          <p:nvPicPr>
            <p:cNvPr id="29" name="Picture 28">
              <a:extLst>
                <a:ext uri="{FF2B5EF4-FFF2-40B4-BE49-F238E27FC236}">
                  <a16:creationId xmlns:a16="http://schemas.microsoft.com/office/drawing/2014/main" id="{43EE909D-9644-4F98-B82E-8956D32617D2}"/>
                </a:ext>
              </a:extLst>
            </p:cNvPr>
            <p:cNvPicPr>
              <a:picLocks noChangeAspect="1"/>
            </p:cNvPicPr>
            <p:nvPr/>
          </p:nvPicPr>
          <p:blipFill>
            <a:blip r:embed="rId10"/>
            <a:stretch>
              <a:fillRect/>
            </a:stretch>
          </p:blipFill>
          <p:spPr>
            <a:xfrm>
              <a:off x="7280276" y="5387610"/>
              <a:ext cx="469963" cy="469963"/>
            </a:xfrm>
            <a:prstGeom prst="rect">
              <a:avLst/>
            </a:prstGeom>
          </p:spPr>
        </p:pic>
        <p:pic>
          <p:nvPicPr>
            <p:cNvPr id="30" name="Picture 29">
              <a:extLst>
                <a:ext uri="{FF2B5EF4-FFF2-40B4-BE49-F238E27FC236}">
                  <a16:creationId xmlns:a16="http://schemas.microsoft.com/office/drawing/2014/main" id="{CBAEABEF-F5B3-41ED-9C8C-7E90B060EFDA}"/>
                </a:ext>
              </a:extLst>
            </p:cNvPr>
            <p:cNvPicPr>
              <a:picLocks noChangeAspect="1"/>
            </p:cNvPicPr>
            <p:nvPr/>
          </p:nvPicPr>
          <p:blipFill>
            <a:blip r:embed="rId11"/>
            <a:stretch>
              <a:fillRect/>
            </a:stretch>
          </p:blipFill>
          <p:spPr>
            <a:xfrm>
              <a:off x="8349310" y="5402382"/>
              <a:ext cx="469963" cy="469963"/>
            </a:xfrm>
            <a:prstGeom prst="rect">
              <a:avLst/>
            </a:prstGeom>
          </p:spPr>
        </p:pic>
        <p:pic>
          <p:nvPicPr>
            <p:cNvPr id="31" name="Picture 30">
              <a:extLst>
                <a:ext uri="{FF2B5EF4-FFF2-40B4-BE49-F238E27FC236}">
                  <a16:creationId xmlns:a16="http://schemas.microsoft.com/office/drawing/2014/main" id="{8AA7AB45-1665-433C-848A-9A8B9A040584}"/>
                </a:ext>
              </a:extLst>
            </p:cNvPr>
            <p:cNvPicPr>
              <a:picLocks noChangeAspect="1"/>
            </p:cNvPicPr>
            <p:nvPr/>
          </p:nvPicPr>
          <p:blipFill>
            <a:blip r:embed="rId9"/>
            <a:stretch>
              <a:fillRect/>
            </a:stretch>
          </p:blipFill>
          <p:spPr>
            <a:xfrm>
              <a:off x="10189028" y="5935176"/>
              <a:ext cx="469963" cy="469963"/>
            </a:xfrm>
            <a:prstGeom prst="rect">
              <a:avLst/>
            </a:prstGeom>
          </p:spPr>
        </p:pic>
        <p:pic>
          <p:nvPicPr>
            <p:cNvPr id="32" name="Picture 31">
              <a:extLst>
                <a:ext uri="{FF2B5EF4-FFF2-40B4-BE49-F238E27FC236}">
                  <a16:creationId xmlns:a16="http://schemas.microsoft.com/office/drawing/2014/main" id="{7232B0A3-8365-4E5E-A8E8-B5A61E438C56}"/>
                </a:ext>
              </a:extLst>
            </p:cNvPr>
            <p:cNvPicPr>
              <a:picLocks noChangeAspect="1"/>
            </p:cNvPicPr>
            <p:nvPr/>
          </p:nvPicPr>
          <p:blipFill>
            <a:blip r:embed="rId10"/>
            <a:stretch>
              <a:fillRect/>
            </a:stretch>
          </p:blipFill>
          <p:spPr>
            <a:xfrm>
              <a:off x="9735754" y="5949948"/>
              <a:ext cx="469963" cy="469963"/>
            </a:xfrm>
            <a:prstGeom prst="rect">
              <a:avLst/>
            </a:prstGeom>
          </p:spPr>
        </p:pic>
        <p:pic>
          <p:nvPicPr>
            <p:cNvPr id="33" name="Picture 32">
              <a:extLst>
                <a:ext uri="{FF2B5EF4-FFF2-40B4-BE49-F238E27FC236}">
                  <a16:creationId xmlns:a16="http://schemas.microsoft.com/office/drawing/2014/main" id="{32523E71-6117-49F8-9754-2A6982FA3716}"/>
                </a:ext>
              </a:extLst>
            </p:cNvPr>
            <p:cNvPicPr>
              <a:picLocks noChangeAspect="1"/>
            </p:cNvPicPr>
            <p:nvPr/>
          </p:nvPicPr>
          <p:blipFill>
            <a:blip r:embed="rId11"/>
            <a:stretch>
              <a:fillRect/>
            </a:stretch>
          </p:blipFill>
          <p:spPr>
            <a:xfrm>
              <a:off x="10686617" y="5935176"/>
              <a:ext cx="469963" cy="469963"/>
            </a:xfrm>
            <a:prstGeom prst="rect">
              <a:avLst/>
            </a:prstGeom>
          </p:spPr>
        </p:pic>
      </p:grpSp>
      <p:pic>
        <p:nvPicPr>
          <p:cNvPr id="36" name="Picture 35">
            <a:extLst>
              <a:ext uri="{FF2B5EF4-FFF2-40B4-BE49-F238E27FC236}">
                <a16:creationId xmlns:a16="http://schemas.microsoft.com/office/drawing/2014/main" id="{6924F778-AB4F-45D0-8164-7600F4104141}"/>
              </a:ext>
            </a:extLst>
          </p:cNvPr>
          <p:cNvPicPr>
            <a:picLocks noChangeAspect="1"/>
          </p:cNvPicPr>
          <p:nvPr/>
        </p:nvPicPr>
        <p:blipFill>
          <a:blip r:embed="rId12"/>
          <a:stretch>
            <a:fillRect/>
          </a:stretch>
        </p:blipFill>
        <p:spPr>
          <a:xfrm>
            <a:off x="1413119" y="824440"/>
            <a:ext cx="9022862" cy="1018120"/>
          </a:xfrm>
          <a:prstGeom prst="rect">
            <a:avLst/>
          </a:prstGeom>
        </p:spPr>
      </p:pic>
    </p:spTree>
    <p:custDataLst>
      <p:tags r:id="rId1"/>
    </p:custDataLst>
    <p:extLst>
      <p:ext uri="{BB962C8B-B14F-4D97-AF65-F5344CB8AC3E}">
        <p14:creationId xmlns:p14="http://schemas.microsoft.com/office/powerpoint/2010/main" val="1899385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6000">
                                          <p:cBhvr additive="base">
                                            <p:cTn id="7" dur="1000" fill="hold"/>
                                            <p:tgtEl>
                                              <p:spTgt spid="18"/>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10"/>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11"/>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2"/>
          <a:stretch>
            <a:fillRect/>
          </a:stretch>
        </p:blipFill>
        <p:spPr>
          <a:xfrm>
            <a:off x="7667625" y="3976687"/>
            <a:ext cx="3105150" cy="2371725"/>
          </a:xfrm>
          <a:prstGeom prst="rect">
            <a:avLst/>
          </a:prstGeom>
        </p:spPr>
      </p:pic>
    </p:spTree>
    <p:custDataLst>
      <p:tags r:id="rId1"/>
    </p:custDataLst>
    <p:extLst>
      <p:ext uri="{BB962C8B-B14F-4D97-AF65-F5344CB8AC3E}">
        <p14:creationId xmlns:p14="http://schemas.microsoft.com/office/powerpoint/2010/main" val="811567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5" name="图片 4"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3" name="图片 2"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505289"/>
            <a:ext cx="12192000" cy="5352711"/>
          </a:xfrm>
          <a:prstGeom prst="rect">
            <a:avLst/>
          </a:prstGeom>
        </p:spPr>
      </p:pic>
      <p:pic>
        <p:nvPicPr>
          <p:cNvPr id="6" name="图片 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5156"/>
            <a:ext cx="2951494" cy="2979175"/>
          </a:xfrm>
          <a:prstGeom prst="rect">
            <a:avLst/>
          </a:prstGeom>
        </p:spPr>
      </p:pic>
      <p:pic>
        <p:nvPicPr>
          <p:cNvPr id="9" name="图片 2">
            <a:extLst>
              <a:ext uri="{FF2B5EF4-FFF2-40B4-BE49-F238E27FC236}">
                <a16:creationId xmlns:a16="http://schemas.microsoft.com/office/drawing/2014/main" id="{BAB4BB20-332C-45AC-AA8C-B366A336DBB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276817" y="152699"/>
            <a:ext cx="9220958" cy="6440636"/>
          </a:xfrm>
          <a:prstGeom prst="rect">
            <a:avLst/>
          </a:prstGeom>
        </p:spPr>
      </p:pic>
      <p:pic>
        <p:nvPicPr>
          <p:cNvPr id="12" name="Picture 11">
            <a:extLst>
              <a:ext uri="{FF2B5EF4-FFF2-40B4-BE49-F238E27FC236}">
                <a16:creationId xmlns:a16="http://schemas.microsoft.com/office/drawing/2014/main" id="{B6A88B18-30BB-48AF-A4DF-784FFB40CBF1}"/>
              </a:ext>
            </a:extLst>
          </p:cNvPr>
          <p:cNvPicPr>
            <a:picLocks noChangeAspect="1"/>
          </p:cNvPicPr>
          <p:nvPr/>
        </p:nvPicPr>
        <p:blipFill>
          <a:blip r:embed="rId9"/>
          <a:stretch>
            <a:fillRect/>
          </a:stretch>
        </p:blipFill>
        <p:spPr>
          <a:xfrm>
            <a:off x="2072917" y="1839929"/>
            <a:ext cx="8340051" cy="3816427"/>
          </a:xfrm>
          <a:prstGeom prst="rect">
            <a:avLst/>
          </a:prstGeom>
        </p:spPr>
      </p:pic>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6526" y="128897"/>
            <a:ext cx="8205150" cy="6404638"/>
          </a:xfrm>
          <a:prstGeom prst="rect">
            <a:avLst/>
          </a:prstGeom>
        </p:spPr>
      </p:pic>
      <p:pic>
        <p:nvPicPr>
          <p:cNvPr id="18" name="图片 17"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498" y="15826"/>
            <a:ext cx="12296928" cy="6915915"/>
          </a:xfrm>
          <a:prstGeom prst="rect">
            <a:avLst/>
          </a:prstGeom>
        </p:spPr>
      </p:pic>
      <p:pic>
        <p:nvPicPr>
          <p:cNvPr id="23" name="图片 22"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3729"/>
            <a:ext cx="3637935" cy="3672054"/>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30" y="4758813"/>
            <a:ext cx="12192000" cy="2176081"/>
          </a:xfrm>
          <a:prstGeom prst="rect">
            <a:avLst/>
          </a:prstGeom>
        </p:spPr>
      </p:pic>
      <p:sp>
        <p:nvSpPr>
          <p:cNvPr id="19" name="矩形: 圆角 18"/>
          <p:cNvSpPr/>
          <p:nvPr/>
        </p:nvSpPr>
        <p:spPr>
          <a:xfrm>
            <a:off x="537498" y="2224372"/>
            <a:ext cx="2254711" cy="362397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0" name="矩形: 圆角 19"/>
          <p:cNvSpPr/>
          <p:nvPr/>
        </p:nvSpPr>
        <p:spPr>
          <a:xfrm>
            <a:off x="3506404" y="2224372"/>
            <a:ext cx="2254711" cy="358587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1" name="矩形: 圆角 20"/>
          <p:cNvSpPr/>
          <p:nvPr/>
        </p:nvSpPr>
        <p:spPr>
          <a:xfrm>
            <a:off x="6475310" y="2224372"/>
            <a:ext cx="2254711" cy="356682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2" name="矩形: 圆角 21"/>
          <p:cNvSpPr/>
          <p:nvPr/>
        </p:nvSpPr>
        <p:spPr>
          <a:xfrm>
            <a:off x="9444217" y="2224371"/>
            <a:ext cx="2254711" cy="3500153"/>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7" name="文本框 6"/>
          <p:cNvSpPr txBox="1"/>
          <p:nvPr/>
        </p:nvSpPr>
        <p:spPr>
          <a:xfrm>
            <a:off x="598448" y="2420301"/>
            <a:ext cx="2182852" cy="2862322"/>
          </a:xfrm>
          <a:prstGeom prst="rect">
            <a:avLst/>
          </a:prstGeom>
          <a:noFill/>
        </p:spPr>
        <p:txBody>
          <a:bodyPr wrap="square" rtlCol="0">
            <a:spAutoFit/>
          </a:bodyPr>
          <a:lstStyle/>
          <a:p>
            <a:pPr lvl="0" algn="ctr">
              <a:defRPr/>
            </a:pP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Đ</a:t>
            </a: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ọc đúng và rõ ràng bài thơ Đất nước là gì? </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文本框 7"/>
          <p:cNvSpPr txBox="1"/>
          <p:nvPr/>
        </p:nvSpPr>
        <p:spPr>
          <a:xfrm>
            <a:off x="3357523" y="2286951"/>
            <a:ext cx="2462252" cy="3416320"/>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Biết nghỉ hơi ở chỗ ngắt nhịp thơ và giữa các dòng thơ</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文本框 8"/>
          <p:cNvSpPr txBox="1"/>
          <p:nvPr/>
        </p:nvSpPr>
        <p:spPr>
          <a:xfrm>
            <a:off x="6592848" y="2353626"/>
            <a:ext cx="2236828" cy="3416320"/>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Bước đầu thể hiện cảm xúc của bạn nhỏ </a:t>
            </a: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qua </a:t>
            </a:r>
            <a:r>
              <a:rPr lang="en-US" altLang="zh-CN" sz="3600" b="1" dirty="0" err="1">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giọng</a:t>
            </a: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đọc</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文本框 9"/>
          <p:cNvSpPr txBox="1"/>
          <p:nvPr/>
        </p:nvSpPr>
        <p:spPr>
          <a:xfrm>
            <a:off x="9647198" y="2620326"/>
            <a:ext cx="2154278" cy="2862322"/>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Hiểu điều tác giả muốn nói qua bài thơ.</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a:extLst>
              <a:ext uri="{FF2B5EF4-FFF2-40B4-BE49-F238E27FC236}">
                <a16:creationId xmlns:a16="http://schemas.microsoft.com/office/drawing/2014/main" id="{BF3A755B-2C18-46FC-B3FF-24CCE38C3ED4}"/>
              </a:ext>
            </a:extLst>
          </p:cNvPr>
          <p:cNvPicPr>
            <a:picLocks noChangeAspect="1"/>
          </p:cNvPicPr>
          <p:nvPr/>
        </p:nvPicPr>
        <p:blipFill>
          <a:blip r:embed="rId8"/>
          <a:stretch>
            <a:fillRect/>
          </a:stretch>
        </p:blipFill>
        <p:spPr>
          <a:xfrm>
            <a:off x="2903680" y="343207"/>
            <a:ext cx="6956139" cy="1694835"/>
          </a:xfrm>
          <a:prstGeom prst="rect">
            <a:avLst/>
          </a:prstGeom>
        </p:spPr>
      </p:pic>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downLeft)">
                                      <p:cBhvr>
                                        <p:cTn id="7" dur="5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strips(downLeft)">
                                      <p:cBhvr>
                                        <p:cTn id="10" dur="500"/>
                                        <p:tgtEl>
                                          <p:spTgt spid="18"/>
                                        </p:tgtEl>
                                      </p:cBhvr>
                                    </p:animEffect>
                                  </p:childTnLst>
                                </p:cTn>
                              </p:par>
                              <p:par>
                                <p:cTn id="11" presetID="18" presetClass="entr" presetSubtype="12"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trips(downLeft)">
                                      <p:cBhvr>
                                        <p:cTn id="13" dur="500"/>
                                        <p:tgtEl>
                                          <p:spTgt spid="23"/>
                                        </p:tgtEl>
                                      </p:cBhvr>
                                    </p:animEffect>
                                  </p:childTnLst>
                                </p:cTn>
                              </p:par>
                              <p:par>
                                <p:cTn id="14" presetID="18" presetClass="entr" presetSubtype="12"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strips(down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barn(inVertical)">
                                      <p:cBhvr>
                                        <p:cTn id="45" dur="500"/>
                                        <p:tgtEl>
                                          <p:spTgt spid="22"/>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arn(inVertical)">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7" grpId="0"/>
      <p:bldP spid="7" grpId="1"/>
      <p:bldP spid="8" grpId="0"/>
      <p:bldP spid="8" grpId="1"/>
      <p:bldP spid="9" grpId="0"/>
      <p:bldP spid="9" grpId="1"/>
      <p:bldP spid="10" grpId="0"/>
      <p:bldP spid="10"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5156"/>
            <a:ext cx="4372268" cy="4413274"/>
          </a:xfrm>
          <a:prstGeom prst="rect">
            <a:avLst/>
          </a:prstGeom>
        </p:spPr>
      </p:pic>
      <p:pic>
        <p:nvPicPr>
          <p:cNvPr id="18" name="Picture 6" descr="Happy woman teacher in government uniform holding colorful pom poms character cartoon art illustration">
            <a:extLst>
              <a:ext uri="{FF2B5EF4-FFF2-40B4-BE49-F238E27FC236}">
                <a16:creationId xmlns:a16="http://schemas.microsoft.com/office/drawing/2014/main" id="{D3C9038F-FE98-4103-B758-0B9006FA586E}"/>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980" b="96208" l="9904" r="89936">
                        <a14:foregroundMark x1="44409" y1="44311" x2="44409" y2="44311"/>
                      </a14:backgroundRemoval>
                    </a14:imgEffect>
                  </a14:imgLayer>
                </a14:imgProps>
              </a:ext>
              <a:ext uri="{28A0092B-C50C-407E-A947-70E740481C1C}">
                <a14:useLocalDpi xmlns:a14="http://schemas.microsoft.com/office/drawing/2010/main" val="0"/>
              </a:ext>
            </a:extLst>
          </a:blip>
          <a:srcRect/>
          <a:stretch>
            <a:fillRect/>
          </a:stretch>
        </p:blipFill>
        <p:spPr bwMode="auto">
          <a:xfrm>
            <a:off x="7538209" y="1279135"/>
            <a:ext cx="5256063" cy="42065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9178B79-FF14-4153-9D83-1FAA52D7B7A5}"/>
              </a:ext>
            </a:extLst>
          </p:cNvPr>
          <p:cNvPicPr>
            <a:picLocks noChangeAspect="1"/>
          </p:cNvPicPr>
          <p:nvPr/>
        </p:nvPicPr>
        <p:blipFill>
          <a:blip r:embed="rId11"/>
          <a:stretch>
            <a:fillRect/>
          </a:stretch>
        </p:blipFill>
        <p:spPr>
          <a:xfrm>
            <a:off x="1884257" y="936547"/>
            <a:ext cx="7167559" cy="3988903"/>
          </a:xfrm>
          <a:prstGeom prst="rect">
            <a:avLst/>
          </a:prstGeom>
        </p:spPr>
      </p:pic>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par>
                                <p:cTn id="18" presetID="53" presetClass="entr" presetSubtype="16"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361949" y="800100"/>
            <a:ext cx="11430001" cy="59817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5156"/>
            <a:ext cx="3152775" cy="3182344"/>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0258" y="-193573"/>
            <a:ext cx="2871741" cy="2898674"/>
          </a:xfrm>
          <a:prstGeom prst="rect">
            <a:avLst/>
          </a:prstGeom>
        </p:spPr>
      </p:pic>
      <p:pic>
        <p:nvPicPr>
          <p:cNvPr id="18" name="Picture 5">
            <a:extLst>
              <a:ext uri="{FF2B5EF4-FFF2-40B4-BE49-F238E27FC236}">
                <a16:creationId xmlns:a16="http://schemas.microsoft.com/office/drawing/2014/main" id="{C742D101-AD87-446D-B8DE-7E2CEECDA03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154425" y="139629"/>
            <a:ext cx="7010400" cy="1513417"/>
          </a:xfrm>
          <a:prstGeom prst="rect">
            <a:avLst/>
          </a:prstGeom>
        </p:spPr>
      </p:pic>
      <p:pic>
        <p:nvPicPr>
          <p:cNvPr id="19" name="Picture 21">
            <a:extLst>
              <a:ext uri="{FF2B5EF4-FFF2-40B4-BE49-F238E27FC236}">
                <a16:creationId xmlns:a16="http://schemas.microsoft.com/office/drawing/2014/main" id="{14B44ABF-D7BA-4BF5-989B-3703F0331114}"/>
              </a:ext>
            </a:extLst>
          </p:cNvPr>
          <p:cNvPicPr>
            <a:picLocks noChangeAspect="1"/>
          </p:cNvPicPr>
          <p:nvPr/>
        </p:nvPicPr>
        <p:blipFill>
          <a:blip r:embed="rId12"/>
          <a:srcRect/>
          <a:stretch>
            <a:fillRect/>
          </a:stretch>
        </p:blipFill>
        <p:spPr>
          <a:xfrm>
            <a:off x="8790768" y="352367"/>
            <a:ext cx="1165137" cy="1434014"/>
          </a:xfrm>
          <a:prstGeom prst="rect">
            <a:avLst/>
          </a:prstGeom>
        </p:spPr>
      </p:pic>
      <p:sp>
        <p:nvSpPr>
          <p:cNvPr id="20" name="TextBox 19">
            <a:extLst>
              <a:ext uri="{FF2B5EF4-FFF2-40B4-BE49-F238E27FC236}">
                <a16:creationId xmlns:a16="http://schemas.microsoft.com/office/drawing/2014/main" id="{01488021-A10D-4807-8683-35023D8427CC}"/>
              </a:ext>
            </a:extLst>
          </p:cNvPr>
          <p:cNvSpPr txBox="1"/>
          <p:nvPr/>
        </p:nvSpPr>
        <p:spPr>
          <a:xfrm>
            <a:off x="2285696" y="305697"/>
            <a:ext cx="6366857" cy="1323439"/>
          </a:xfrm>
          <a:prstGeom prst="rect">
            <a:avLst/>
          </a:prstGeom>
          <a:noFill/>
        </p:spPr>
        <p:txBody>
          <a:bodyPr wrap="square">
            <a:spAutoFit/>
          </a:bodyPr>
          <a:lstStyle/>
          <a:p>
            <a:pPr algn="ctr"/>
            <a:r>
              <a:rPr lang="vi-VN" sz="40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Nói 2 -3 câu giới thiệu về đất nước mình </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7">
            <a:extLst>
              <a:ext uri="{FF2B5EF4-FFF2-40B4-BE49-F238E27FC236}">
                <a16:creationId xmlns:a16="http://schemas.microsoft.com/office/drawing/2014/main" id="{5FD2DBFB-8976-4FB9-84BF-A66F668963DF}"/>
              </a:ext>
            </a:extLst>
          </p:cNvPr>
          <p:cNvPicPr>
            <a:picLocks noChangeAspect="1"/>
          </p:cNvPicPr>
          <p:nvPr/>
        </p:nvPicPr>
        <p:blipFill>
          <a:blip r:embed="rId13"/>
          <a:srcRect/>
          <a:stretch>
            <a:fillRect/>
          </a:stretch>
        </p:blipFill>
        <p:spPr>
          <a:xfrm>
            <a:off x="3070763" y="3906100"/>
            <a:ext cx="1098008" cy="2672638"/>
          </a:xfrm>
          <a:prstGeom prst="rect">
            <a:avLst/>
          </a:prstGeom>
          <a:effectLst>
            <a:glow rad="25400">
              <a:schemeClr val="accent4">
                <a:lumMod val="40000"/>
                <a:lumOff val="60000"/>
              </a:schemeClr>
            </a:glow>
          </a:effectLst>
        </p:spPr>
      </p:pic>
      <p:pic>
        <p:nvPicPr>
          <p:cNvPr id="23" name="Picture 28">
            <a:extLst>
              <a:ext uri="{FF2B5EF4-FFF2-40B4-BE49-F238E27FC236}">
                <a16:creationId xmlns:a16="http://schemas.microsoft.com/office/drawing/2014/main" id="{9164DDDE-3476-4A2A-A590-2EC13D351FAA}"/>
              </a:ext>
            </a:extLst>
          </p:cNvPr>
          <p:cNvPicPr>
            <a:picLocks noChangeAspect="1"/>
          </p:cNvPicPr>
          <p:nvPr/>
        </p:nvPicPr>
        <p:blipFill>
          <a:blip r:embed="rId14"/>
          <a:srcRect/>
          <a:stretch>
            <a:fillRect/>
          </a:stretch>
        </p:blipFill>
        <p:spPr>
          <a:xfrm>
            <a:off x="4267035" y="3817300"/>
            <a:ext cx="1395922" cy="2822422"/>
          </a:xfrm>
          <a:prstGeom prst="rect">
            <a:avLst/>
          </a:prstGeom>
          <a:effectLst>
            <a:glow rad="25400">
              <a:schemeClr val="accent4">
                <a:lumMod val="40000"/>
                <a:lumOff val="60000"/>
              </a:schemeClr>
            </a:glow>
          </a:effectLst>
        </p:spPr>
      </p:pic>
      <p:pic>
        <p:nvPicPr>
          <p:cNvPr id="24" name="Picture 3">
            <a:extLst>
              <a:ext uri="{FF2B5EF4-FFF2-40B4-BE49-F238E27FC236}">
                <a16:creationId xmlns:a16="http://schemas.microsoft.com/office/drawing/2014/main" id="{95A38D85-A641-4B9F-AE72-8B7E3388720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20728" y="1605406"/>
            <a:ext cx="3586218" cy="2474981"/>
          </a:xfrm>
          <a:prstGeom prst="rect">
            <a:avLst/>
          </a:prstGeom>
        </p:spPr>
      </p:pic>
      <p:sp>
        <p:nvSpPr>
          <p:cNvPr id="25" name="TextBox 24">
            <a:extLst>
              <a:ext uri="{FF2B5EF4-FFF2-40B4-BE49-F238E27FC236}">
                <a16:creationId xmlns:a16="http://schemas.microsoft.com/office/drawing/2014/main" id="{0CE8D49E-CB5F-4580-8AD1-FBB5754ECCAB}"/>
              </a:ext>
            </a:extLst>
          </p:cNvPr>
          <p:cNvSpPr txBox="1"/>
          <p:nvPr/>
        </p:nvSpPr>
        <p:spPr>
          <a:xfrm>
            <a:off x="-87416" y="2053412"/>
            <a:ext cx="3592857" cy="1569660"/>
          </a:xfrm>
          <a:prstGeom prst="rect">
            <a:avLst/>
          </a:prstGeom>
          <a:noFill/>
        </p:spPr>
        <p:txBody>
          <a:bodyPr wrap="square" rtlCol="0">
            <a:spAutoFit/>
          </a:bodyPr>
          <a:lstStyle/>
          <a:p>
            <a:pPr algn="ctr">
              <a:defRPr/>
            </a:pPr>
            <a:r>
              <a:rPr lang="en-US" sz="4800" dirty="0" err="1">
                <a:ln w="28575">
                  <a:solidFill>
                    <a:sysClr val="windowText" lastClr="000000"/>
                  </a:solidFill>
                </a:ln>
                <a:solidFill>
                  <a:srgbClr val="FFC000">
                    <a:lumMod val="20000"/>
                    <a:lumOff val="80000"/>
                  </a:srgbClr>
                </a:solidFill>
                <a:latin typeface="UTM Cookies" panose="02040603050506020204" pitchFamily="18" charset="0"/>
              </a:rPr>
              <a:t>THẢO</a:t>
            </a:r>
            <a:r>
              <a:rPr lang="en-US" sz="4800" dirty="0">
                <a:ln w="28575">
                  <a:solidFill>
                    <a:sysClr val="windowText" lastClr="000000"/>
                  </a:solidFill>
                </a:ln>
                <a:solidFill>
                  <a:srgbClr val="FFC000">
                    <a:lumMod val="20000"/>
                    <a:lumOff val="80000"/>
                  </a:srgbClr>
                </a:solidFill>
                <a:latin typeface="UTM Cookies" panose="02040603050506020204" pitchFamily="18" charset="0"/>
              </a:rPr>
              <a:t> </a:t>
            </a:r>
            <a:r>
              <a:rPr lang="en-US" sz="4800" dirty="0" err="1">
                <a:ln w="28575">
                  <a:solidFill>
                    <a:sysClr val="windowText" lastClr="000000"/>
                  </a:solidFill>
                </a:ln>
                <a:solidFill>
                  <a:srgbClr val="FFC000">
                    <a:lumMod val="20000"/>
                    <a:lumOff val="80000"/>
                  </a:srgbClr>
                </a:solidFill>
                <a:latin typeface="UTM Cookies" panose="02040603050506020204" pitchFamily="18" charset="0"/>
              </a:rPr>
              <a:t>LUẬN</a:t>
            </a:r>
            <a:r>
              <a:rPr lang="en-US" sz="4800" dirty="0">
                <a:ln w="28575">
                  <a:solidFill>
                    <a:sysClr val="windowText" lastClr="000000"/>
                  </a:solidFill>
                </a:ln>
                <a:solidFill>
                  <a:srgbClr val="FFC000">
                    <a:lumMod val="20000"/>
                    <a:lumOff val="80000"/>
                  </a:srgbClr>
                </a:solidFill>
                <a:latin typeface="UTM Cookies" panose="02040603050506020204" pitchFamily="18" charset="0"/>
              </a:rPr>
              <a:t> NHÓM</a:t>
            </a:r>
          </a:p>
        </p:txBody>
      </p:sp>
      <p:sp>
        <p:nvSpPr>
          <p:cNvPr id="26" name="TextBox 25">
            <a:extLst>
              <a:ext uri="{FF2B5EF4-FFF2-40B4-BE49-F238E27FC236}">
                <a16:creationId xmlns:a16="http://schemas.microsoft.com/office/drawing/2014/main" id="{CC2D3165-E473-4573-8820-268D376CA455}"/>
              </a:ext>
            </a:extLst>
          </p:cNvPr>
          <p:cNvSpPr txBox="1"/>
          <p:nvPr/>
        </p:nvSpPr>
        <p:spPr>
          <a:xfrm>
            <a:off x="12758" y="1845815"/>
            <a:ext cx="3592857" cy="1569660"/>
          </a:xfrm>
          <a:prstGeom prst="rect">
            <a:avLst/>
          </a:prstGeom>
          <a:noFill/>
        </p:spPr>
        <p:txBody>
          <a:bodyPr wrap="square" rtlCol="0">
            <a:spAutoFit/>
          </a:bodyPr>
          <a:lstStyle/>
          <a:p>
            <a:pPr algn="ctr">
              <a:defRPr/>
            </a:pPr>
            <a:r>
              <a:rPr lang="en-US" sz="4800" dirty="0">
                <a:ln w="12700">
                  <a:solidFill>
                    <a:sysClr val="windowText" lastClr="000000"/>
                  </a:solidFill>
                </a:ln>
                <a:solidFill>
                  <a:srgbClr val="FF0000"/>
                </a:solidFill>
                <a:latin typeface="UTM Cookies" panose="02040603050506020204" pitchFamily="18" charset="0"/>
              </a:rPr>
              <a:t>CHIA </a:t>
            </a:r>
            <a:r>
              <a:rPr lang="en-US" sz="4800" dirty="0" err="1">
                <a:ln w="12700">
                  <a:solidFill>
                    <a:sysClr val="windowText" lastClr="000000"/>
                  </a:solidFill>
                </a:ln>
                <a:solidFill>
                  <a:srgbClr val="FF0000"/>
                </a:solidFill>
                <a:latin typeface="UTM Cookies" panose="02040603050506020204" pitchFamily="18" charset="0"/>
              </a:rPr>
              <a:t>SẺ</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TRƯỚC</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LỚP</a:t>
            </a:r>
            <a:endParaRPr lang="en-US" sz="4800" dirty="0">
              <a:ln w="12700">
                <a:solidFill>
                  <a:sysClr val="windowText" lastClr="000000"/>
                </a:solidFill>
              </a:ln>
              <a:solidFill>
                <a:srgbClr val="FF0000"/>
              </a:solidFill>
              <a:latin typeface="UTM Cookies" panose="02040603050506020204" pitchFamily="18" charset="0"/>
            </a:endParaRPr>
          </a:p>
        </p:txBody>
      </p:sp>
      <p:sp>
        <p:nvSpPr>
          <p:cNvPr id="27" name="Rectangle: Diagonal Corners Rounded 26">
            <a:extLst>
              <a:ext uri="{FF2B5EF4-FFF2-40B4-BE49-F238E27FC236}">
                <a16:creationId xmlns:a16="http://schemas.microsoft.com/office/drawing/2014/main" id="{B723C613-EABE-4A82-A990-0EF3BA4E15AC}"/>
              </a:ext>
            </a:extLst>
          </p:cNvPr>
          <p:cNvSpPr/>
          <p:nvPr/>
        </p:nvSpPr>
        <p:spPr>
          <a:xfrm>
            <a:off x="5534025" y="1912975"/>
            <a:ext cx="6152029" cy="1434014"/>
          </a:xfrm>
          <a:prstGeom prst="round2Diag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Diagonal Corners Rounded 27">
            <a:extLst>
              <a:ext uri="{FF2B5EF4-FFF2-40B4-BE49-F238E27FC236}">
                <a16:creationId xmlns:a16="http://schemas.microsoft.com/office/drawing/2014/main" id="{AB045350-67C1-48CE-B5F8-FBFAD8E72D7A}"/>
              </a:ext>
            </a:extLst>
          </p:cNvPr>
          <p:cNvSpPr/>
          <p:nvPr/>
        </p:nvSpPr>
        <p:spPr>
          <a:xfrm>
            <a:off x="5734051" y="2051122"/>
            <a:ext cx="6108846" cy="2029265"/>
          </a:xfrm>
          <a:prstGeom prst="round2Diag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A33317A-D87F-4835-AED4-F709FC02D48B}"/>
              </a:ext>
            </a:extLst>
          </p:cNvPr>
          <p:cNvSpPr txBox="1"/>
          <p:nvPr/>
        </p:nvSpPr>
        <p:spPr>
          <a:xfrm>
            <a:off x="5724525" y="2198367"/>
            <a:ext cx="6219825" cy="1754326"/>
          </a:xfrm>
          <a:prstGeom prst="rect">
            <a:avLst/>
          </a:prstGeom>
          <a:noFill/>
        </p:spPr>
        <p:txBody>
          <a:bodyPr wrap="square">
            <a:spAutoFit/>
          </a:bodyPr>
          <a:lstStyle/>
          <a:p>
            <a:pPr marL="457200" indent="-457200" algn="just">
              <a:buFont typeface="Arial" panose="020B0604020202020204" pitchFamily="34" charset="0"/>
              <a:buChar char="•"/>
            </a:pP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Hình</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dáng</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đất</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Thủ</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đô</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tên</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Lá</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cờ</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Tổ</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quốc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thế</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bao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nhiêu</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dân</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tộc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anh</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700" b="1" dirty="0">
              <a:solidFill>
                <a:schemeClr val="accent1">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22" presetClass="entr" presetSubtype="2"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right)">
                                      <p:cBhvr>
                                        <p:cTn id="10" dur="500"/>
                                        <p:tgtEl>
                                          <p:spTgt spid="18"/>
                                        </p:tgtEl>
                                      </p:cBhvr>
                                    </p:animEffect>
                                  </p:childTnLst>
                                </p:cTn>
                              </p:par>
                              <p:par>
                                <p:cTn id="11" presetID="22" presetClass="entr" presetSubtype="2"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righ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500" fill="hold"/>
                                        <p:tgtEl>
                                          <p:spTgt spid="29"/>
                                        </p:tgtEl>
                                        <p:attrNameLst>
                                          <p:attrName>ppt_w</p:attrName>
                                        </p:attrNameLst>
                                      </p:cBhvr>
                                      <p:tavLst>
                                        <p:tav tm="0">
                                          <p:val>
                                            <p:fltVal val="0"/>
                                          </p:val>
                                        </p:tav>
                                        <p:tav tm="100000">
                                          <p:val>
                                            <p:strVal val="#ppt_w"/>
                                          </p:val>
                                        </p:tav>
                                      </p:tavLst>
                                    </p:anim>
                                    <p:anim calcmode="lin" valueType="num">
                                      <p:cBhvr>
                                        <p:cTn id="19" dur="500" fill="hold"/>
                                        <p:tgtEl>
                                          <p:spTgt spid="29"/>
                                        </p:tgtEl>
                                        <p:attrNameLst>
                                          <p:attrName>ppt_h</p:attrName>
                                        </p:attrNameLst>
                                      </p:cBhvr>
                                      <p:tavLst>
                                        <p:tav tm="0">
                                          <p:val>
                                            <p:fltVal val="0"/>
                                          </p:val>
                                        </p:tav>
                                        <p:tav tm="100000">
                                          <p:val>
                                            <p:strVal val="#ppt_h"/>
                                          </p:val>
                                        </p:tav>
                                      </p:tavLst>
                                    </p:anim>
                                    <p:animEffect transition="in" filter="fade">
                                      <p:cBhvr>
                                        <p:cTn id="20" dur="500"/>
                                        <p:tgtEl>
                                          <p:spTgt spid="29"/>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animEffect transition="in" filter="fade">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barn(inVertical)">
                                      <p:cBhvr>
                                        <p:cTn id="35" dur="500"/>
                                        <p:tgtEl>
                                          <p:spTgt spid="25"/>
                                        </p:tgtEl>
                                      </p:cBhvr>
                                    </p:animEffect>
                                  </p:childTnLst>
                                </p:cTn>
                              </p:par>
                              <p:par>
                                <p:cTn id="36" presetID="16" presetClass="entr" presetSubtype="21"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par>
                                <p:cTn id="39" presetID="16" presetClass="entr" presetSubtype="21"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par>
                                <p:cTn id="42" presetID="16" presetClass="entr" presetSubtype="21"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25"/>
                                        </p:tgtEl>
                                      </p:cBhvr>
                                    </p:animEffect>
                                    <p:set>
                                      <p:cBhvr>
                                        <p:cTn id="49" dur="1" fill="hold">
                                          <p:stCondLst>
                                            <p:cond delay="499"/>
                                          </p:stCondLst>
                                        </p:cTn>
                                        <p:tgtEl>
                                          <p:spTgt spid="2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barn(inVertical)">
                                      <p:cBhvr>
                                        <p:cTn id="5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animBg="1"/>
      <p:bldP spid="20" grpId="0"/>
      <p:bldP spid="25" grpId="0"/>
      <p:bldP spid="25" grpId="1"/>
      <p:bldP spid="26" grpId="0"/>
      <p:bldP spid="27" grpId="0" animBg="1"/>
      <p:bldP spid="28" grpId="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5156"/>
            <a:ext cx="3389243" cy="3421030"/>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10" name="Picture 9">
            <a:extLst>
              <a:ext uri="{FF2B5EF4-FFF2-40B4-BE49-F238E27FC236}">
                <a16:creationId xmlns:a16="http://schemas.microsoft.com/office/drawing/2014/main" id="{66D57CE5-337D-41DA-AB65-A83398C8E4EA}"/>
              </a:ext>
            </a:extLst>
          </p:cNvPr>
          <p:cNvPicPr>
            <a:picLocks noChangeAspect="1"/>
          </p:cNvPicPr>
          <p:nvPr/>
        </p:nvPicPr>
        <p:blipFill rotWithShape="1">
          <a:blip r:embed="rId10"/>
          <a:srcRect l="6094" t="9293" r="8047" b="14811"/>
          <a:stretch/>
        </p:blipFill>
        <p:spPr>
          <a:xfrm>
            <a:off x="3068845" y="2116541"/>
            <a:ext cx="6027924" cy="2487359"/>
          </a:xfrm>
          <a:prstGeom prst="rect">
            <a:avLst/>
          </a:prstGeom>
          <a:effectLst>
            <a:glow rad="228600">
              <a:srgbClr val="5FE0FF">
                <a:satMod val="175000"/>
                <a:alpha val="40000"/>
              </a:srgbClr>
            </a:glow>
          </a:effectLst>
        </p:spPr>
      </p:pic>
      <p:pic>
        <p:nvPicPr>
          <p:cNvPr id="11" name="Picture 10">
            <a:extLst>
              <a:ext uri="{FF2B5EF4-FFF2-40B4-BE49-F238E27FC236}">
                <a16:creationId xmlns:a16="http://schemas.microsoft.com/office/drawing/2014/main" id="{EE9DF59D-8487-4B49-8CFE-35D8DF2B4A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4300" y="2814335"/>
            <a:ext cx="3099052" cy="2593349"/>
          </a:xfrm>
          <a:prstGeom prst="rect">
            <a:avLst/>
          </a:prstGeom>
        </p:spPr>
      </p:pic>
    </p:spTree>
    <p:custDataLst>
      <p:tags r:id="rId1"/>
    </p:custDataLst>
    <p:extLst>
      <p:ext uri="{BB962C8B-B14F-4D97-AF65-F5344CB8AC3E}">
        <p14:creationId xmlns:p14="http://schemas.microsoft.com/office/powerpoint/2010/main" val="37300092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361949" y="342900"/>
            <a:ext cx="11430001" cy="64389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5156"/>
            <a:ext cx="3152775" cy="3182344"/>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9320258" y="-193573"/>
            <a:ext cx="2871741" cy="2898674"/>
          </a:xfrm>
          <a:prstGeom prst="rect">
            <a:avLst/>
          </a:prstGeom>
        </p:spPr>
      </p:pic>
      <p:pic>
        <p:nvPicPr>
          <p:cNvPr id="21" name="图片 2">
            <a:extLst>
              <a:ext uri="{FF2B5EF4-FFF2-40B4-BE49-F238E27FC236}">
                <a16:creationId xmlns:a16="http://schemas.microsoft.com/office/drawing/2014/main" id="{433FB121-DF90-4F07-80DB-D17BAAAA0C9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30" name="图片 9">
            <a:extLst>
              <a:ext uri="{FF2B5EF4-FFF2-40B4-BE49-F238E27FC236}">
                <a16:creationId xmlns:a16="http://schemas.microsoft.com/office/drawing/2014/main" id="{F5CA22B7-05A2-4152-A873-080F5AB8E77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31" name="图片 14">
            <a:extLst>
              <a:ext uri="{FF2B5EF4-FFF2-40B4-BE49-F238E27FC236}">
                <a16:creationId xmlns:a16="http://schemas.microsoft.com/office/drawing/2014/main" id="{B0297AA3-DC11-4FB1-8AB3-779A3AB2B4A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32" name="Rectangle 31">
            <a:extLst>
              <a:ext uri="{FF2B5EF4-FFF2-40B4-BE49-F238E27FC236}">
                <a16:creationId xmlns:a16="http://schemas.microsoft.com/office/drawing/2014/main" id="{032E48F7-5848-458A-92D9-843DE2ED8CBD}"/>
              </a:ext>
            </a:extLst>
          </p:cNvPr>
          <p:cNvSpPr/>
          <p:nvPr/>
        </p:nvSpPr>
        <p:spPr>
          <a:xfrm>
            <a:off x="2177551" y="496197"/>
            <a:ext cx="7817848"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Lắng</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8">
            <a:extLst>
              <a:ext uri="{FF2B5EF4-FFF2-40B4-BE49-F238E27FC236}">
                <a16:creationId xmlns:a16="http://schemas.microsoft.com/office/drawing/2014/main" id="{16602195-8C71-426A-82FF-F2951E12E2C2}"/>
              </a:ext>
            </a:extLst>
          </p:cNvPr>
          <p:cNvSpPr txBox="1"/>
          <p:nvPr/>
        </p:nvSpPr>
        <p:spPr>
          <a:xfrm>
            <a:off x="4453173" y="4843402"/>
            <a:ext cx="3062569" cy="2014597"/>
          </a:xfrm>
          <a:prstGeom prst="cloud">
            <a:avLst/>
          </a:prstGeom>
          <a:solidFill>
            <a:schemeClr val="accent6">
              <a:lumMod val="60000"/>
              <a:lumOff val="40000"/>
            </a:schemeClr>
          </a:solidFill>
          <a:ln>
            <a:solidFill>
              <a:srgbClr val="C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28">
            <a:extLst>
              <a:ext uri="{FF2B5EF4-FFF2-40B4-BE49-F238E27FC236}">
                <a16:creationId xmlns:a16="http://schemas.microsoft.com/office/drawing/2014/main" id="{41D0A085-79B0-42BD-924B-C50F7D10A957}"/>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TextBox 28">
            <a:extLst>
              <a:ext uri="{FF2B5EF4-FFF2-40B4-BE49-F238E27FC236}">
                <a16:creationId xmlns:a16="http://schemas.microsoft.com/office/drawing/2014/main" id="{C656AA94-9E17-41E7-BA7B-F07AFD531C5F}"/>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 DÒ</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6" name="Picture 4" descr="Check out Arrow icon created by 4B Icons | Graphic design posters, Mini  drawings, Desktop wallpaper art">
            <a:extLst>
              <a:ext uri="{FF2B5EF4-FFF2-40B4-BE49-F238E27FC236}">
                <a16:creationId xmlns:a16="http://schemas.microsoft.com/office/drawing/2014/main" id="{CD83A2F8-2960-41B4-A4B0-22CB441F416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heck out Arrow icon created by 4B Icons | Graphic design posters, Mini  drawings, Desktop wallpaper art">
            <a:extLst>
              <a:ext uri="{FF2B5EF4-FFF2-40B4-BE49-F238E27FC236}">
                <a16:creationId xmlns:a16="http://schemas.microsoft.com/office/drawing/2014/main" id="{108B0F70-554B-490A-AD3D-72C750DE982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Check out Arrow icon created by 4B Icons | Graphic design posters, Mini  drawings, Desktop wallpaper art">
            <a:extLst>
              <a:ext uri="{FF2B5EF4-FFF2-40B4-BE49-F238E27FC236}">
                <a16:creationId xmlns:a16="http://schemas.microsoft.com/office/drawing/2014/main" id="{1F6CC957-FE02-43CC-9A95-313E2D80E35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50356D0B-04D9-479C-93C1-A1310FECAE44}"/>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0" y="1349616"/>
            <a:ext cx="3712779" cy="2928414"/>
          </a:xfrm>
          <a:prstGeom prst="rect">
            <a:avLst/>
          </a:prstGeom>
        </p:spPr>
      </p:pic>
    </p:spTree>
    <p:custDataLst>
      <p:tags r:id="rId1"/>
    </p:custDataLst>
    <p:extLst>
      <p:ext uri="{BB962C8B-B14F-4D97-AF65-F5344CB8AC3E}">
        <p14:creationId xmlns:p14="http://schemas.microsoft.com/office/powerpoint/2010/main" val="3373207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250"/>
                                        <p:tgtEl>
                                          <p:spTgt spid="31"/>
                                        </p:tgtEl>
                                      </p:cBhvr>
                                    </p:animEffect>
                                    <p:anim calcmode="lin" valueType="num">
                                      <p:cBhvr>
                                        <p:cTn id="8" dur="1250" fill="hold"/>
                                        <p:tgtEl>
                                          <p:spTgt spid="31"/>
                                        </p:tgtEl>
                                        <p:attrNameLst>
                                          <p:attrName>ppt_x</p:attrName>
                                        </p:attrNameLst>
                                      </p:cBhvr>
                                      <p:tavLst>
                                        <p:tav tm="0">
                                          <p:val>
                                            <p:strVal val="#ppt_x"/>
                                          </p:val>
                                        </p:tav>
                                        <p:tav tm="100000">
                                          <p:val>
                                            <p:strVal val="#ppt_x"/>
                                          </p:val>
                                        </p:tav>
                                      </p:tavLst>
                                    </p:anim>
                                    <p:anim calcmode="lin" valueType="num">
                                      <p:cBhvr>
                                        <p:cTn id="9" dur="125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250"/>
                                        <p:tgtEl>
                                          <p:spTgt spid="30"/>
                                        </p:tgtEl>
                                      </p:cBhvr>
                                    </p:animEffect>
                                    <p:anim calcmode="lin" valueType="num">
                                      <p:cBhvr>
                                        <p:cTn id="13" dur="1250" fill="hold"/>
                                        <p:tgtEl>
                                          <p:spTgt spid="30"/>
                                        </p:tgtEl>
                                        <p:attrNameLst>
                                          <p:attrName>ppt_x</p:attrName>
                                        </p:attrNameLst>
                                      </p:cBhvr>
                                      <p:tavLst>
                                        <p:tav tm="0">
                                          <p:val>
                                            <p:strVal val="#ppt_x"/>
                                          </p:val>
                                        </p:tav>
                                        <p:tav tm="100000">
                                          <p:val>
                                            <p:strVal val="#ppt_x"/>
                                          </p:val>
                                        </p:tav>
                                      </p:tavLst>
                                    </p:anim>
                                    <p:anim calcmode="lin" valueType="num">
                                      <p:cBhvr>
                                        <p:cTn id="14" dur="125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33"/>
                                        </p:tgtEl>
                                        <p:attrNameLst>
                                          <p:attrName>style.visibility</p:attrName>
                                        </p:attrNameLst>
                                      </p:cBhvr>
                                      <p:to>
                                        <p:strVal val="visible"/>
                                      </p:to>
                                    </p:set>
                                    <p:anim calcmode="lin" valueType="num">
                                      <p:cBhvr>
                                        <p:cTn id="23" dur="500" fill="hold"/>
                                        <p:tgtEl>
                                          <p:spTgt spid="33"/>
                                        </p:tgtEl>
                                        <p:attrNameLst>
                                          <p:attrName>ppt_w</p:attrName>
                                        </p:attrNameLst>
                                      </p:cBhvr>
                                      <p:tavLst>
                                        <p:tav tm="0">
                                          <p:val>
                                            <p:strVal val="#ppt_w*0.70"/>
                                          </p:val>
                                        </p:tav>
                                        <p:tav tm="100000">
                                          <p:val>
                                            <p:strVal val="#ppt_w"/>
                                          </p:val>
                                        </p:tav>
                                      </p:tavLst>
                                    </p:anim>
                                    <p:anim calcmode="lin" valueType="num">
                                      <p:cBhvr>
                                        <p:cTn id="24" dur="500" fill="hold"/>
                                        <p:tgtEl>
                                          <p:spTgt spid="33"/>
                                        </p:tgtEl>
                                        <p:attrNameLst>
                                          <p:attrName>ppt_h</p:attrName>
                                        </p:attrNameLst>
                                      </p:cBhvr>
                                      <p:tavLst>
                                        <p:tav tm="0">
                                          <p:val>
                                            <p:strVal val="#ppt_h"/>
                                          </p:val>
                                        </p:tav>
                                        <p:tav tm="100000">
                                          <p:val>
                                            <p:strVal val="#ppt_h"/>
                                          </p:val>
                                        </p:tav>
                                      </p:tavLst>
                                    </p:anim>
                                    <p:animEffect transition="in" filter="fade">
                                      <p:cBhvr>
                                        <p:cTn id="25" dur="500"/>
                                        <p:tgtEl>
                                          <p:spTgt spid="33"/>
                                        </p:tgtEl>
                                      </p:cBhvr>
                                    </p:animEffect>
                                  </p:childTnLst>
                                </p:cTn>
                              </p:par>
                              <p:par>
                                <p:cTn id="26" presetID="22" presetClass="entr" presetSubtype="8"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strVal val="#ppt_w*0.70"/>
                                          </p:val>
                                        </p:tav>
                                        <p:tav tm="100000">
                                          <p:val>
                                            <p:strVal val="#ppt_w"/>
                                          </p:val>
                                        </p:tav>
                                      </p:tavLst>
                                    </p:anim>
                                    <p:anim calcmode="lin" valueType="num">
                                      <p:cBhvr>
                                        <p:cTn id="33" dur="500" fill="hold"/>
                                        <p:tgtEl>
                                          <p:spTgt spid="34"/>
                                        </p:tgtEl>
                                        <p:attrNameLst>
                                          <p:attrName>ppt_h</p:attrName>
                                        </p:attrNameLst>
                                      </p:cBhvr>
                                      <p:tavLst>
                                        <p:tav tm="0">
                                          <p:val>
                                            <p:strVal val="#ppt_h"/>
                                          </p:val>
                                        </p:tav>
                                        <p:tav tm="100000">
                                          <p:val>
                                            <p:strVal val="#ppt_h"/>
                                          </p:val>
                                        </p:tav>
                                      </p:tavLst>
                                    </p:anim>
                                    <p:animEffect transition="in" filter="fade">
                                      <p:cBhvr>
                                        <p:cTn id="34" dur="500"/>
                                        <p:tgtEl>
                                          <p:spTgt spid="34"/>
                                        </p:tgtEl>
                                      </p:cBhvr>
                                    </p:animEffect>
                                  </p:childTnLst>
                                </p:cTn>
                              </p:par>
                              <p:par>
                                <p:cTn id="35" presetID="22" presetClass="entr" presetSubtype="8"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500"/>
                                        <p:tgtEl>
                                          <p:spTgt spid="37"/>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strVal val="#ppt_w*0.70"/>
                                          </p:val>
                                        </p:tav>
                                        <p:tav tm="100000">
                                          <p:val>
                                            <p:strVal val="#ppt_w"/>
                                          </p:val>
                                        </p:tav>
                                      </p:tavLst>
                                    </p:anim>
                                    <p:anim calcmode="lin" valueType="num">
                                      <p:cBhvr>
                                        <p:cTn id="42" dur="500" fill="hold"/>
                                        <p:tgtEl>
                                          <p:spTgt spid="35"/>
                                        </p:tgtEl>
                                        <p:attrNameLst>
                                          <p:attrName>ppt_h</p:attrName>
                                        </p:attrNameLst>
                                      </p:cBhvr>
                                      <p:tavLst>
                                        <p:tav tm="0">
                                          <p:val>
                                            <p:strVal val="#ppt_h"/>
                                          </p:val>
                                        </p:tav>
                                        <p:tav tm="100000">
                                          <p:val>
                                            <p:strVal val="#ppt_h"/>
                                          </p:val>
                                        </p:tav>
                                      </p:tavLst>
                                    </p:anim>
                                    <p:animEffect transition="in" filter="fade">
                                      <p:cBhvr>
                                        <p:cTn id="43" dur="500"/>
                                        <p:tgtEl>
                                          <p:spTgt spid="35"/>
                                        </p:tgtEl>
                                      </p:cBhvr>
                                    </p:animEffect>
                                  </p:childTnLst>
                                </p:cTn>
                              </p:par>
                              <p:par>
                                <p:cTn id="44" presetID="22" presetClass="entr" presetSubtype="8"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2" grpId="0"/>
      <p:bldP spid="33" grpId="0" animBg="1"/>
      <p:bldP spid="34"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Cho con hỏi nhé</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Đất nước là gì</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Vẽ bằng bút chì</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Có vừa trang giấy?</a:t>
            </a:r>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Làm sao để thấy</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Núi cao thế nào</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Biển rộng là bao</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Đất</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10"/>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11"/>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Hay là con nghĩ</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Đất nước trong nhà</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 mẹ là cha</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 cờ Tổ quốc?</a:t>
            </a:r>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Vần thơ con thuộc</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văn con làm</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 Việt dịu dàng</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đường con bước</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sông con bơi</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cánh chim trời</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vầng mây trắng?</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Mặt trời khoe nắng</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 ngày đẹp hơn</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Mọi điều giản đơn</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algn="r"/>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2"/>
          <a:stretch>
            <a:fillRect/>
          </a:stretch>
        </p:blipFill>
        <p:spPr>
          <a:xfrm>
            <a:off x="7667625" y="3976687"/>
            <a:ext cx="3105150" cy="2371725"/>
          </a:xfrm>
          <a:prstGeom prst="rect">
            <a:avLst/>
          </a:prstGeom>
        </p:spPr>
      </p:pic>
    </p:spTree>
    <p:custDataLst>
      <p:tags r:id="rId1"/>
    </p:custDataLst>
    <p:extLst>
      <p:ext uri="{BB962C8B-B14F-4D97-AF65-F5344CB8AC3E}">
        <p14:creationId xmlns:p14="http://schemas.microsoft.com/office/powerpoint/2010/main" val="933182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1000"/>
                                        <p:tgtEl>
                                          <p:spTgt spid="41"/>
                                        </p:tgtEl>
                                      </p:cBhvr>
                                    </p:animEffect>
                                    <p:anim calcmode="lin" valueType="num">
                                      <p:cBhvr>
                                        <p:cTn id="23" dur="1000" fill="hold"/>
                                        <p:tgtEl>
                                          <p:spTgt spid="41"/>
                                        </p:tgtEl>
                                        <p:attrNameLst>
                                          <p:attrName>ppt_x</p:attrName>
                                        </p:attrNameLst>
                                      </p:cBhvr>
                                      <p:tavLst>
                                        <p:tav tm="0">
                                          <p:val>
                                            <p:strVal val="#ppt_x"/>
                                          </p:val>
                                        </p:tav>
                                        <p:tav tm="100000">
                                          <p:val>
                                            <p:strVal val="#ppt_x"/>
                                          </p:val>
                                        </p:tav>
                                      </p:tavLst>
                                    </p:anim>
                                    <p:anim calcmode="lin" valueType="num">
                                      <p:cBhvr>
                                        <p:cTn id="24" dur="1000" fill="hold"/>
                                        <p:tgtEl>
                                          <p:spTgt spid="4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1000"/>
                                        <p:tgtEl>
                                          <p:spTgt spid="42"/>
                                        </p:tgtEl>
                                      </p:cBhvr>
                                    </p:animEffect>
                                    <p:anim calcmode="lin" valueType="num">
                                      <p:cBhvr>
                                        <p:cTn id="28" dur="1000" fill="hold"/>
                                        <p:tgtEl>
                                          <p:spTgt spid="42"/>
                                        </p:tgtEl>
                                        <p:attrNameLst>
                                          <p:attrName>ppt_x</p:attrName>
                                        </p:attrNameLst>
                                      </p:cBhvr>
                                      <p:tavLst>
                                        <p:tav tm="0">
                                          <p:val>
                                            <p:strVal val="#ppt_x"/>
                                          </p:val>
                                        </p:tav>
                                        <p:tav tm="100000">
                                          <p:val>
                                            <p:strVal val="#ppt_x"/>
                                          </p:val>
                                        </p:tav>
                                      </p:tavLst>
                                    </p:anim>
                                    <p:anim calcmode="lin" valueType="num">
                                      <p:cBhvr>
                                        <p:cTn id="29" dur="10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41"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476250"/>
            <a:ext cx="11868148" cy="6369812"/>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组合 47">
            <a:extLst>
              <a:ext uri="{FF2B5EF4-FFF2-40B4-BE49-F238E27FC236}">
                <a16:creationId xmlns:a16="http://schemas.microsoft.com/office/drawing/2014/main" id="{51510DB0-90EA-4DC0-9A4B-4541B9AC66E9}"/>
              </a:ext>
            </a:extLst>
          </p:cNvPr>
          <p:cNvGrpSpPr/>
          <p:nvPr/>
        </p:nvGrpSpPr>
        <p:grpSpPr>
          <a:xfrm>
            <a:off x="1762126" y="2216790"/>
            <a:ext cx="4146306" cy="1144268"/>
            <a:chOff x="3151567" y="4106353"/>
            <a:chExt cx="4182027" cy="1023787"/>
          </a:xfrm>
        </p:grpSpPr>
        <p:grpSp>
          <p:nvGrpSpPr>
            <p:cNvPr id="19" name="组合 31">
              <a:extLst>
                <a:ext uri="{FF2B5EF4-FFF2-40B4-BE49-F238E27FC236}">
                  <a16:creationId xmlns:a16="http://schemas.microsoft.com/office/drawing/2014/main" id="{E301755E-BC27-4FD6-B6B6-1964A9841FD2}"/>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26" name="圆角矩形 32">
                <a:extLst>
                  <a:ext uri="{FF2B5EF4-FFF2-40B4-BE49-F238E27FC236}">
                    <a16:creationId xmlns:a16="http://schemas.microsoft.com/office/drawing/2014/main" id="{CD747901-A2B2-4076-A0DB-8F4FCBB182EA}"/>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7" name="圆角矩形 33">
                <a:extLst>
                  <a:ext uri="{FF2B5EF4-FFF2-40B4-BE49-F238E27FC236}">
                    <a16:creationId xmlns:a16="http://schemas.microsoft.com/office/drawing/2014/main" id="{E8187299-0FF1-44EF-B251-B140D8420190}"/>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21" name="文本框 41">
              <a:extLst>
                <a:ext uri="{FF2B5EF4-FFF2-40B4-BE49-F238E27FC236}">
                  <a16:creationId xmlns:a16="http://schemas.microsoft.com/office/drawing/2014/main" id="{3A7829E7-6E3E-4141-AC47-734EEB51C06E}"/>
                </a:ext>
              </a:extLst>
            </p:cNvPr>
            <p:cNvSpPr txBox="1"/>
            <p:nvPr/>
          </p:nvSpPr>
          <p:spPr>
            <a:xfrm>
              <a:off x="3555276" y="4338604"/>
              <a:ext cx="3374612"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Đất</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nước</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là</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gì</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8" name="组合 47">
            <a:extLst>
              <a:ext uri="{FF2B5EF4-FFF2-40B4-BE49-F238E27FC236}">
                <a16:creationId xmlns:a16="http://schemas.microsoft.com/office/drawing/2014/main" id="{B68E0ABE-B6C4-4E63-AC94-62449E817E96}"/>
              </a:ext>
            </a:extLst>
          </p:cNvPr>
          <p:cNvGrpSpPr/>
          <p:nvPr/>
        </p:nvGrpSpPr>
        <p:grpSpPr>
          <a:xfrm>
            <a:off x="7137990" y="2300699"/>
            <a:ext cx="4158659" cy="997675"/>
            <a:chOff x="3151568" y="4106352"/>
            <a:chExt cx="2774950" cy="892629"/>
          </a:xfrm>
        </p:grpSpPr>
        <p:grpSp>
          <p:nvGrpSpPr>
            <p:cNvPr id="29" name="组合 31">
              <a:extLst>
                <a:ext uri="{FF2B5EF4-FFF2-40B4-BE49-F238E27FC236}">
                  <a16:creationId xmlns:a16="http://schemas.microsoft.com/office/drawing/2014/main" id="{94ACF9BD-FB10-41DD-97CF-BFAFB30F43AA}"/>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1" name="圆角矩形 32">
                <a:extLst>
                  <a:ext uri="{FF2B5EF4-FFF2-40B4-BE49-F238E27FC236}">
                    <a16:creationId xmlns:a16="http://schemas.microsoft.com/office/drawing/2014/main" id="{F7BF960F-BB3E-4CF4-815E-62567EFAF4FF}"/>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32" name="圆角矩形 33">
                <a:extLst>
                  <a:ext uri="{FF2B5EF4-FFF2-40B4-BE49-F238E27FC236}">
                    <a16:creationId xmlns:a16="http://schemas.microsoft.com/office/drawing/2014/main" id="{C9106B26-B7E0-4911-8AD3-FD84170DB8C0}"/>
                  </a:ext>
                </a:extLst>
              </p:cNvPr>
              <p:cNvSpPr/>
              <p:nvPr/>
            </p:nvSpPr>
            <p:spPr>
              <a:xfrm>
                <a:off x="1402080" y="3378202"/>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0" name="文本框 41">
              <a:extLst>
                <a:ext uri="{FF2B5EF4-FFF2-40B4-BE49-F238E27FC236}">
                  <a16:creationId xmlns:a16="http://schemas.microsoft.com/office/drawing/2014/main" id="{57457466-B798-4F81-BB0A-4DF3CD44A8E1}"/>
                </a:ext>
              </a:extLst>
            </p:cNvPr>
            <p:cNvSpPr txBox="1"/>
            <p:nvPr/>
          </p:nvSpPr>
          <p:spPr>
            <a:xfrm>
              <a:off x="3427240" y="4258601"/>
              <a:ext cx="2265533"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úi</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cao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thế</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này</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33" name="组合 47">
            <a:extLst>
              <a:ext uri="{FF2B5EF4-FFF2-40B4-BE49-F238E27FC236}">
                <a16:creationId xmlns:a16="http://schemas.microsoft.com/office/drawing/2014/main" id="{78024382-D7FC-4EB4-84A7-BBCDD4DE076F}"/>
              </a:ext>
            </a:extLst>
          </p:cNvPr>
          <p:cNvGrpSpPr/>
          <p:nvPr/>
        </p:nvGrpSpPr>
        <p:grpSpPr>
          <a:xfrm>
            <a:off x="7065855" y="4262171"/>
            <a:ext cx="4373670" cy="997675"/>
            <a:chOff x="3151568" y="4106352"/>
            <a:chExt cx="2774950" cy="892629"/>
          </a:xfrm>
        </p:grpSpPr>
        <p:grpSp>
          <p:nvGrpSpPr>
            <p:cNvPr id="34" name="组合 31">
              <a:extLst>
                <a:ext uri="{FF2B5EF4-FFF2-40B4-BE49-F238E27FC236}">
                  <a16:creationId xmlns:a16="http://schemas.microsoft.com/office/drawing/2014/main" id="{2D02B851-6FBE-4B20-A1C1-025DF2561A6A}"/>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6" name="圆角矩形 32">
                <a:extLst>
                  <a:ext uri="{FF2B5EF4-FFF2-40B4-BE49-F238E27FC236}">
                    <a16:creationId xmlns:a16="http://schemas.microsoft.com/office/drawing/2014/main" id="{BEC23803-1D42-44E6-B25D-486E17900E17}"/>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37" name="圆角矩形 33">
                <a:extLst>
                  <a:ext uri="{FF2B5EF4-FFF2-40B4-BE49-F238E27FC236}">
                    <a16:creationId xmlns:a16="http://schemas.microsoft.com/office/drawing/2014/main" id="{1D37585A-9ED2-4B21-AAC0-5A8B80D1A459}"/>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5" name="文本框 41">
              <a:extLst>
                <a:ext uri="{FF2B5EF4-FFF2-40B4-BE49-F238E27FC236}">
                  <a16:creationId xmlns:a16="http://schemas.microsoft.com/office/drawing/2014/main" id="{2D568EDB-7943-4F03-BBC7-EC878022FA12}"/>
                </a:ext>
              </a:extLst>
            </p:cNvPr>
            <p:cNvSpPr txBox="1"/>
            <p:nvPr/>
          </p:nvSpPr>
          <p:spPr>
            <a:xfrm>
              <a:off x="3460976" y="4237060"/>
              <a:ext cx="2300777"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B</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iển</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rộng</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là</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bao</a:t>
              </a:r>
            </a:p>
          </p:txBody>
        </p:sp>
      </p:grpSp>
      <p:grpSp>
        <p:nvGrpSpPr>
          <p:cNvPr id="38" name="组合 47">
            <a:extLst>
              <a:ext uri="{FF2B5EF4-FFF2-40B4-BE49-F238E27FC236}">
                <a16:creationId xmlns:a16="http://schemas.microsoft.com/office/drawing/2014/main" id="{FA593910-061F-4EBD-92B4-EBA2AE6B58D5}"/>
              </a:ext>
            </a:extLst>
          </p:cNvPr>
          <p:cNvGrpSpPr/>
          <p:nvPr/>
        </p:nvGrpSpPr>
        <p:grpSpPr>
          <a:xfrm>
            <a:off x="1790700" y="4244129"/>
            <a:ext cx="3911304" cy="997675"/>
            <a:chOff x="3151568" y="4106352"/>
            <a:chExt cx="2774950" cy="892629"/>
          </a:xfrm>
        </p:grpSpPr>
        <p:grpSp>
          <p:nvGrpSpPr>
            <p:cNvPr id="39" name="组合 31">
              <a:extLst>
                <a:ext uri="{FF2B5EF4-FFF2-40B4-BE49-F238E27FC236}">
                  <a16:creationId xmlns:a16="http://schemas.microsoft.com/office/drawing/2014/main" id="{6B5B564B-6793-49DF-8BA8-20EE8F471B56}"/>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43" name="圆角矩形 32">
                <a:extLst>
                  <a:ext uri="{FF2B5EF4-FFF2-40B4-BE49-F238E27FC236}">
                    <a16:creationId xmlns:a16="http://schemas.microsoft.com/office/drawing/2014/main" id="{0A98652B-5E3F-4F63-BE0E-57A2CDAA925C}"/>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44" name="圆角矩形 33">
                <a:extLst>
                  <a:ext uri="{FF2B5EF4-FFF2-40B4-BE49-F238E27FC236}">
                    <a16:creationId xmlns:a16="http://schemas.microsoft.com/office/drawing/2014/main" id="{86365D2E-B747-4F07-8535-10C3BAB0A92B}"/>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0" name="文本框 41">
              <a:extLst>
                <a:ext uri="{FF2B5EF4-FFF2-40B4-BE49-F238E27FC236}">
                  <a16:creationId xmlns:a16="http://schemas.microsoft.com/office/drawing/2014/main" id="{BED49BE7-347B-4325-ABCF-22761BA771B0}"/>
                </a:ext>
              </a:extLst>
            </p:cNvPr>
            <p:cNvSpPr txBox="1"/>
            <p:nvPr/>
          </p:nvSpPr>
          <p:spPr>
            <a:xfrm>
              <a:off x="3274732" y="4279671"/>
              <a:ext cx="2528222"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àm</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sao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để</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thấy</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45" name="Picture 44">
            <a:extLst>
              <a:ext uri="{FF2B5EF4-FFF2-40B4-BE49-F238E27FC236}">
                <a16:creationId xmlns:a16="http://schemas.microsoft.com/office/drawing/2014/main" id="{99D004AA-9144-4C01-A486-6CCAF764D164}"/>
              </a:ext>
            </a:extLst>
          </p:cNvPr>
          <p:cNvPicPr>
            <a:picLocks noChangeAspect="1"/>
          </p:cNvPicPr>
          <p:nvPr/>
        </p:nvPicPr>
        <p:blipFill>
          <a:blip r:embed="rId10"/>
          <a:stretch>
            <a:fillRect/>
          </a:stretch>
        </p:blipFill>
        <p:spPr>
          <a:xfrm>
            <a:off x="2606531" y="623048"/>
            <a:ext cx="7157324" cy="1694835"/>
          </a:xfrm>
          <a:prstGeom prst="rect">
            <a:avLst/>
          </a:prstGeom>
        </p:spPr>
      </p:pic>
    </p:spTree>
    <p:custDataLst>
      <p:tags r:id="rId1"/>
    </p:custDataLst>
    <p:extLst>
      <p:ext uri="{BB962C8B-B14F-4D97-AF65-F5344CB8AC3E}">
        <p14:creationId xmlns:p14="http://schemas.microsoft.com/office/powerpoint/2010/main" val="353158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down)">
                                      <p:cBhvr>
                                        <p:cTn id="30" dur="580">
                                          <p:stCondLst>
                                            <p:cond delay="0"/>
                                          </p:stCondLst>
                                        </p:cTn>
                                        <p:tgtEl>
                                          <p:spTgt spid="38"/>
                                        </p:tgtEl>
                                      </p:cBhvr>
                                    </p:animEffect>
                                    <p:anim calcmode="lin" valueType="num">
                                      <p:cBhvr>
                                        <p:cTn id="3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36" dur="26">
                                          <p:stCondLst>
                                            <p:cond delay="650"/>
                                          </p:stCondLst>
                                        </p:cTn>
                                        <p:tgtEl>
                                          <p:spTgt spid="38"/>
                                        </p:tgtEl>
                                      </p:cBhvr>
                                      <p:to x="100000" y="60000"/>
                                    </p:animScale>
                                    <p:animScale>
                                      <p:cBhvr>
                                        <p:cTn id="37" dur="166" decel="50000">
                                          <p:stCondLst>
                                            <p:cond delay="676"/>
                                          </p:stCondLst>
                                        </p:cTn>
                                        <p:tgtEl>
                                          <p:spTgt spid="38"/>
                                        </p:tgtEl>
                                      </p:cBhvr>
                                      <p:to x="100000" y="100000"/>
                                    </p:animScale>
                                    <p:animScale>
                                      <p:cBhvr>
                                        <p:cTn id="38" dur="26">
                                          <p:stCondLst>
                                            <p:cond delay="1312"/>
                                          </p:stCondLst>
                                        </p:cTn>
                                        <p:tgtEl>
                                          <p:spTgt spid="38"/>
                                        </p:tgtEl>
                                      </p:cBhvr>
                                      <p:to x="100000" y="80000"/>
                                    </p:animScale>
                                    <p:animScale>
                                      <p:cBhvr>
                                        <p:cTn id="39" dur="166" decel="50000">
                                          <p:stCondLst>
                                            <p:cond delay="1338"/>
                                          </p:stCondLst>
                                        </p:cTn>
                                        <p:tgtEl>
                                          <p:spTgt spid="38"/>
                                        </p:tgtEl>
                                      </p:cBhvr>
                                      <p:to x="100000" y="100000"/>
                                    </p:animScale>
                                    <p:animScale>
                                      <p:cBhvr>
                                        <p:cTn id="40" dur="26">
                                          <p:stCondLst>
                                            <p:cond delay="1642"/>
                                          </p:stCondLst>
                                        </p:cTn>
                                        <p:tgtEl>
                                          <p:spTgt spid="38"/>
                                        </p:tgtEl>
                                      </p:cBhvr>
                                      <p:to x="100000" y="90000"/>
                                    </p:animScale>
                                    <p:animScale>
                                      <p:cBhvr>
                                        <p:cTn id="41" dur="166" decel="50000">
                                          <p:stCondLst>
                                            <p:cond delay="1668"/>
                                          </p:stCondLst>
                                        </p:cTn>
                                        <p:tgtEl>
                                          <p:spTgt spid="38"/>
                                        </p:tgtEl>
                                      </p:cBhvr>
                                      <p:to x="100000" y="100000"/>
                                    </p:animScale>
                                    <p:animScale>
                                      <p:cBhvr>
                                        <p:cTn id="42" dur="26">
                                          <p:stCondLst>
                                            <p:cond delay="1808"/>
                                          </p:stCondLst>
                                        </p:cTn>
                                        <p:tgtEl>
                                          <p:spTgt spid="38"/>
                                        </p:tgtEl>
                                      </p:cBhvr>
                                      <p:to x="100000" y="95000"/>
                                    </p:animScale>
                                    <p:animScale>
                                      <p:cBhvr>
                                        <p:cTn id="43" dur="166" decel="50000">
                                          <p:stCondLst>
                                            <p:cond delay="1834"/>
                                          </p:stCondLst>
                                        </p:cTn>
                                        <p:tgtEl>
                                          <p:spTgt spid="3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down)">
                                      <p:cBhvr>
                                        <p:cTn id="48" dur="580">
                                          <p:stCondLst>
                                            <p:cond delay="0"/>
                                          </p:stCondLst>
                                        </p:cTn>
                                        <p:tgtEl>
                                          <p:spTgt spid="28"/>
                                        </p:tgtEl>
                                      </p:cBhvr>
                                    </p:animEffect>
                                    <p:anim calcmode="lin" valueType="num">
                                      <p:cBhvr>
                                        <p:cTn id="4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54" dur="26">
                                          <p:stCondLst>
                                            <p:cond delay="650"/>
                                          </p:stCondLst>
                                        </p:cTn>
                                        <p:tgtEl>
                                          <p:spTgt spid="28"/>
                                        </p:tgtEl>
                                      </p:cBhvr>
                                      <p:to x="100000" y="60000"/>
                                    </p:animScale>
                                    <p:animScale>
                                      <p:cBhvr>
                                        <p:cTn id="55" dur="166" decel="50000">
                                          <p:stCondLst>
                                            <p:cond delay="676"/>
                                          </p:stCondLst>
                                        </p:cTn>
                                        <p:tgtEl>
                                          <p:spTgt spid="28"/>
                                        </p:tgtEl>
                                      </p:cBhvr>
                                      <p:to x="100000" y="100000"/>
                                    </p:animScale>
                                    <p:animScale>
                                      <p:cBhvr>
                                        <p:cTn id="56" dur="26">
                                          <p:stCondLst>
                                            <p:cond delay="1312"/>
                                          </p:stCondLst>
                                        </p:cTn>
                                        <p:tgtEl>
                                          <p:spTgt spid="28"/>
                                        </p:tgtEl>
                                      </p:cBhvr>
                                      <p:to x="100000" y="80000"/>
                                    </p:animScale>
                                    <p:animScale>
                                      <p:cBhvr>
                                        <p:cTn id="57" dur="166" decel="50000">
                                          <p:stCondLst>
                                            <p:cond delay="1338"/>
                                          </p:stCondLst>
                                        </p:cTn>
                                        <p:tgtEl>
                                          <p:spTgt spid="28"/>
                                        </p:tgtEl>
                                      </p:cBhvr>
                                      <p:to x="100000" y="100000"/>
                                    </p:animScale>
                                    <p:animScale>
                                      <p:cBhvr>
                                        <p:cTn id="58" dur="26">
                                          <p:stCondLst>
                                            <p:cond delay="1642"/>
                                          </p:stCondLst>
                                        </p:cTn>
                                        <p:tgtEl>
                                          <p:spTgt spid="28"/>
                                        </p:tgtEl>
                                      </p:cBhvr>
                                      <p:to x="100000" y="90000"/>
                                    </p:animScale>
                                    <p:animScale>
                                      <p:cBhvr>
                                        <p:cTn id="59" dur="166" decel="50000">
                                          <p:stCondLst>
                                            <p:cond delay="1668"/>
                                          </p:stCondLst>
                                        </p:cTn>
                                        <p:tgtEl>
                                          <p:spTgt spid="28"/>
                                        </p:tgtEl>
                                      </p:cBhvr>
                                      <p:to x="100000" y="100000"/>
                                    </p:animScale>
                                    <p:animScale>
                                      <p:cBhvr>
                                        <p:cTn id="60" dur="26">
                                          <p:stCondLst>
                                            <p:cond delay="1808"/>
                                          </p:stCondLst>
                                        </p:cTn>
                                        <p:tgtEl>
                                          <p:spTgt spid="28"/>
                                        </p:tgtEl>
                                      </p:cBhvr>
                                      <p:to x="100000" y="95000"/>
                                    </p:animScale>
                                    <p:animScale>
                                      <p:cBhvr>
                                        <p:cTn id="61" dur="166" decel="50000">
                                          <p:stCondLst>
                                            <p:cond delay="1834"/>
                                          </p:stCondLst>
                                        </p:cTn>
                                        <p:tgtEl>
                                          <p:spTgt spid="2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down)">
                                      <p:cBhvr>
                                        <p:cTn id="66" dur="580">
                                          <p:stCondLst>
                                            <p:cond delay="0"/>
                                          </p:stCondLst>
                                        </p:cTn>
                                        <p:tgtEl>
                                          <p:spTgt spid="33"/>
                                        </p:tgtEl>
                                      </p:cBhvr>
                                    </p:animEffect>
                                    <p:anim calcmode="lin" valueType="num">
                                      <p:cBhvr>
                                        <p:cTn id="67"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72" dur="26">
                                          <p:stCondLst>
                                            <p:cond delay="650"/>
                                          </p:stCondLst>
                                        </p:cTn>
                                        <p:tgtEl>
                                          <p:spTgt spid="33"/>
                                        </p:tgtEl>
                                      </p:cBhvr>
                                      <p:to x="100000" y="60000"/>
                                    </p:animScale>
                                    <p:animScale>
                                      <p:cBhvr>
                                        <p:cTn id="73" dur="166" decel="50000">
                                          <p:stCondLst>
                                            <p:cond delay="676"/>
                                          </p:stCondLst>
                                        </p:cTn>
                                        <p:tgtEl>
                                          <p:spTgt spid="33"/>
                                        </p:tgtEl>
                                      </p:cBhvr>
                                      <p:to x="100000" y="100000"/>
                                    </p:animScale>
                                    <p:animScale>
                                      <p:cBhvr>
                                        <p:cTn id="74" dur="26">
                                          <p:stCondLst>
                                            <p:cond delay="1312"/>
                                          </p:stCondLst>
                                        </p:cTn>
                                        <p:tgtEl>
                                          <p:spTgt spid="33"/>
                                        </p:tgtEl>
                                      </p:cBhvr>
                                      <p:to x="100000" y="80000"/>
                                    </p:animScale>
                                    <p:animScale>
                                      <p:cBhvr>
                                        <p:cTn id="75" dur="166" decel="50000">
                                          <p:stCondLst>
                                            <p:cond delay="1338"/>
                                          </p:stCondLst>
                                        </p:cTn>
                                        <p:tgtEl>
                                          <p:spTgt spid="33"/>
                                        </p:tgtEl>
                                      </p:cBhvr>
                                      <p:to x="100000" y="100000"/>
                                    </p:animScale>
                                    <p:animScale>
                                      <p:cBhvr>
                                        <p:cTn id="76" dur="26">
                                          <p:stCondLst>
                                            <p:cond delay="1642"/>
                                          </p:stCondLst>
                                        </p:cTn>
                                        <p:tgtEl>
                                          <p:spTgt spid="33"/>
                                        </p:tgtEl>
                                      </p:cBhvr>
                                      <p:to x="100000" y="90000"/>
                                    </p:animScale>
                                    <p:animScale>
                                      <p:cBhvr>
                                        <p:cTn id="77" dur="166" decel="50000">
                                          <p:stCondLst>
                                            <p:cond delay="1668"/>
                                          </p:stCondLst>
                                        </p:cTn>
                                        <p:tgtEl>
                                          <p:spTgt spid="33"/>
                                        </p:tgtEl>
                                      </p:cBhvr>
                                      <p:to x="100000" y="100000"/>
                                    </p:animScale>
                                    <p:animScale>
                                      <p:cBhvr>
                                        <p:cTn id="78" dur="26">
                                          <p:stCondLst>
                                            <p:cond delay="1808"/>
                                          </p:stCondLst>
                                        </p:cTn>
                                        <p:tgtEl>
                                          <p:spTgt spid="33"/>
                                        </p:tgtEl>
                                      </p:cBhvr>
                                      <p:to x="100000" y="95000"/>
                                    </p:animScale>
                                    <p:animScale>
                                      <p:cBhvr>
                                        <p:cTn id="79"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631BD08-1784-46DE-B202-B0B38F4BB89A"/>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8\&quot;\uFFFD\uFFFD{6DD62464-FE3E-4AF0-B92D-CA3C54DF8811}&quot;,&quot;C:\\Users\\SingPC\\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quot;uploadSources&quot;:true}}"/>
  <p:tag name="ISPRING_SCORM_PASSING_SCORE" val="100.000000"/>
  <p:tag name="ISPRING_PRESENTATION_TITLE" val="Đọc đất nước 1.5 TIẾT"/>
  <p:tag name="ISPRING_FIRST_PUBLISH" val="1"/>
  <p:tag name="ISPRING_SCORM_RATE_QUIZZES" val="0"/>
</p:tagLst>
</file>

<file path=ppt/tags/tag10.xml><?xml version="1.0" encoding="utf-8"?>
<p:tagLst xmlns:a="http://schemas.openxmlformats.org/drawingml/2006/main" xmlns:r="http://schemas.openxmlformats.org/officeDocument/2006/relationships" xmlns:p="http://schemas.openxmlformats.org/presentationml/2006/main">
  <p:tag name="GENSWF_SLIDE_UID" val="{D05E0042-5339-41C0-AE88-B77EAF1B745B}:298"/>
</p:tagLst>
</file>

<file path=ppt/tags/tag11.xml><?xml version="1.0" encoding="utf-8"?>
<p:tagLst xmlns:a="http://schemas.openxmlformats.org/drawingml/2006/main" xmlns:r="http://schemas.openxmlformats.org/officeDocument/2006/relationships" xmlns:p="http://schemas.openxmlformats.org/presentationml/2006/main">
  <p:tag name="GENSWF_SLIDE_UID" val="{351F33B4-929B-494D-BE13-884A0730435D}:299"/>
</p:tagLst>
</file>

<file path=ppt/tags/tag12.xml><?xml version="1.0" encoding="utf-8"?>
<p:tagLst xmlns:a="http://schemas.openxmlformats.org/drawingml/2006/main" xmlns:r="http://schemas.openxmlformats.org/officeDocument/2006/relationships" xmlns:p="http://schemas.openxmlformats.org/presentationml/2006/main">
  <p:tag name="GENSWF_SLIDE_UID" val="{934B8314-0EBB-4743-A58A-5DFED2087648}:301"/>
</p:tagLst>
</file>

<file path=ppt/tags/tag13.xml><?xml version="1.0" encoding="utf-8"?>
<p:tagLst xmlns:a="http://schemas.openxmlformats.org/drawingml/2006/main" xmlns:r="http://schemas.openxmlformats.org/officeDocument/2006/relationships" xmlns:p="http://schemas.openxmlformats.org/presentationml/2006/main">
  <p:tag name="GENSWF_SLIDE_UID" val="{094C3227-D8EA-4554-B59C-13884C8EB23C}:300"/>
</p:tagLst>
</file>

<file path=ppt/tags/tag14.xml><?xml version="1.0" encoding="utf-8"?>
<p:tagLst xmlns:a="http://schemas.openxmlformats.org/drawingml/2006/main" xmlns:r="http://schemas.openxmlformats.org/officeDocument/2006/relationships" xmlns:p="http://schemas.openxmlformats.org/presentationml/2006/main">
  <p:tag name="GENSWF_SLIDE_UID" val="{47FC3309-F8A8-4669-9974-61B920DABFE9}:302"/>
</p:tagLst>
</file>

<file path=ppt/tags/tag15.xml><?xml version="1.0" encoding="utf-8"?>
<p:tagLst xmlns:a="http://schemas.openxmlformats.org/drawingml/2006/main" xmlns:r="http://schemas.openxmlformats.org/officeDocument/2006/relationships" xmlns:p="http://schemas.openxmlformats.org/presentationml/2006/main">
  <p:tag name="GENSWF_SLIDE_UID" val="{635294BA-9A3D-4B5B-BB54-693A9916029C}:303"/>
</p:tagLst>
</file>

<file path=ppt/tags/tag16.xml><?xml version="1.0" encoding="utf-8"?>
<p:tagLst xmlns:a="http://schemas.openxmlformats.org/drawingml/2006/main" xmlns:r="http://schemas.openxmlformats.org/officeDocument/2006/relationships" xmlns:p="http://schemas.openxmlformats.org/presentationml/2006/main">
  <p:tag name="GENSWF_SLIDE_UID" val="{117143DC-E1E0-4CC7-93E0-18AFEBE5772D}:304"/>
</p:tagLst>
</file>

<file path=ppt/tags/tag17.xml><?xml version="1.0" encoding="utf-8"?>
<p:tagLst xmlns:a="http://schemas.openxmlformats.org/drawingml/2006/main" xmlns:r="http://schemas.openxmlformats.org/officeDocument/2006/relationships" xmlns:p="http://schemas.openxmlformats.org/presentationml/2006/main">
  <p:tag name="GENSWF_SLIDE_UID" val="{CCBF37E1-D109-4CD5-AD24-1F92E36F4327}:305"/>
</p:tagLst>
</file>

<file path=ppt/tags/tag18.xml><?xml version="1.0" encoding="utf-8"?>
<p:tagLst xmlns:a="http://schemas.openxmlformats.org/drawingml/2006/main" xmlns:r="http://schemas.openxmlformats.org/officeDocument/2006/relationships" xmlns:p="http://schemas.openxmlformats.org/presentationml/2006/main">
  <p:tag name="GENSWF_SLIDE_UID" val="{443640FB-F92C-48CE-A6AF-C650DCDD41D0}:319"/>
</p:tagLst>
</file>

<file path=ppt/tags/tag19.xml><?xml version="1.0" encoding="utf-8"?>
<p:tagLst xmlns:a="http://schemas.openxmlformats.org/drawingml/2006/main" xmlns:r="http://schemas.openxmlformats.org/officeDocument/2006/relationships" xmlns:p="http://schemas.openxmlformats.org/presentationml/2006/main">
  <p:tag name="GENSWF_SLIDE_UID" val="{0EB4DEC1-12DE-4C74-A713-D4D3670A7E23}:2744"/>
</p:tagLst>
</file>

<file path=ppt/tags/tag2.xml><?xml version="1.0" encoding="utf-8"?>
<p:tagLst xmlns:a="http://schemas.openxmlformats.org/drawingml/2006/main" xmlns:r="http://schemas.openxmlformats.org/officeDocument/2006/relationships" xmlns:p="http://schemas.openxmlformats.org/presentationml/2006/main">
  <p:tag name="GENSWF_SLIDE_UID" val="{AF86C761-0F14-4964-9E7B-5A15E0A20EE5}:267"/>
</p:tagLst>
</file>

<file path=ppt/tags/tag20.xml><?xml version="1.0" encoding="utf-8"?>
<p:tagLst xmlns:a="http://schemas.openxmlformats.org/drawingml/2006/main" xmlns:r="http://schemas.openxmlformats.org/officeDocument/2006/relationships" xmlns:p="http://schemas.openxmlformats.org/presentationml/2006/main">
  <p:tag name="GENSWF_SLIDE_UID" val="{AA4B80CD-E73E-4584-A187-3D777FD65AB2}:320"/>
</p:tagLst>
</file>

<file path=ppt/tags/tag21.xml><?xml version="1.0" encoding="utf-8"?>
<p:tagLst xmlns:a="http://schemas.openxmlformats.org/drawingml/2006/main" xmlns:r="http://schemas.openxmlformats.org/officeDocument/2006/relationships" xmlns:p="http://schemas.openxmlformats.org/presentationml/2006/main">
  <p:tag name="GENSWF_SLIDE_UID" val="{ED2B675D-700F-4F94-8A03-FB8B7910063E}:2737"/>
</p:tagLst>
</file>

<file path=ppt/tags/tag22.xml><?xml version="1.0" encoding="utf-8"?>
<p:tagLst xmlns:a="http://schemas.openxmlformats.org/drawingml/2006/main" xmlns:r="http://schemas.openxmlformats.org/officeDocument/2006/relationships" xmlns:p="http://schemas.openxmlformats.org/presentationml/2006/main">
  <p:tag name="GENSWF_SLIDE_UID" val="{694C3B91-01C9-436F-B1AF-96AFF7729DC0}:2738"/>
</p:tagLst>
</file>

<file path=ppt/tags/tag23.xml><?xml version="1.0" encoding="utf-8"?>
<p:tagLst xmlns:a="http://schemas.openxmlformats.org/drawingml/2006/main" xmlns:r="http://schemas.openxmlformats.org/officeDocument/2006/relationships" xmlns:p="http://schemas.openxmlformats.org/presentationml/2006/main">
  <p:tag name="GENSWF_SLIDE_UID" val="{FD825147-DE07-411D-A445-278F3F64B056}:2739"/>
</p:tagLst>
</file>

<file path=ppt/tags/tag24.xml><?xml version="1.0" encoding="utf-8"?>
<p:tagLst xmlns:a="http://schemas.openxmlformats.org/drawingml/2006/main" xmlns:r="http://schemas.openxmlformats.org/officeDocument/2006/relationships" xmlns:p="http://schemas.openxmlformats.org/presentationml/2006/main">
  <p:tag name="GENSWF_SLIDE_UID" val="{5C1D4A35-9B70-48FC-83F6-052D34A1BCC9}:330"/>
</p:tagLst>
</file>

<file path=ppt/tags/tag25.xml><?xml version="1.0" encoding="utf-8"?>
<p:tagLst xmlns:a="http://schemas.openxmlformats.org/drawingml/2006/main" xmlns:r="http://schemas.openxmlformats.org/officeDocument/2006/relationships" xmlns:p="http://schemas.openxmlformats.org/presentationml/2006/main">
  <p:tag name="GENSWF_SLIDE_UID" val="{C53AAEE0-C208-4151-8B2F-1E6F6FC22113}:308"/>
</p:tagLst>
</file>

<file path=ppt/tags/tag26.xml><?xml version="1.0" encoding="utf-8"?>
<p:tagLst xmlns:a="http://schemas.openxmlformats.org/drawingml/2006/main" xmlns:r="http://schemas.openxmlformats.org/officeDocument/2006/relationships" xmlns:p="http://schemas.openxmlformats.org/presentationml/2006/main">
  <p:tag name="GENSWF_SLIDE_UID" val="{49A3D53B-C3AB-4942-9215-6F221C3510BE}:2741"/>
</p:tagLst>
</file>

<file path=ppt/tags/tag27.xml><?xml version="1.0" encoding="utf-8"?>
<p:tagLst xmlns:a="http://schemas.openxmlformats.org/drawingml/2006/main" xmlns:r="http://schemas.openxmlformats.org/officeDocument/2006/relationships" xmlns:p="http://schemas.openxmlformats.org/presentationml/2006/main">
  <p:tag name="GENSWF_SLIDE_UID" val="{2044CDF7-58B1-4B88-B073-4913E129C1B1}:2743"/>
</p:tagLst>
</file>

<file path=ppt/tags/tag28.xml><?xml version="1.0" encoding="utf-8"?>
<p:tagLst xmlns:a="http://schemas.openxmlformats.org/drawingml/2006/main" xmlns:r="http://schemas.openxmlformats.org/officeDocument/2006/relationships" xmlns:p="http://schemas.openxmlformats.org/presentationml/2006/main">
  <p:tag name="GENSWF_SLIDE_UID" val="{AD2DF23C-EA7A-4618-BE96-F2EF52E0CBBE}:2742"/>
</p:tagLst>
</file>

<file path=ppt/tags/tag29.xml><?xml version="1.0" encoding="utf-8"?>
<p:tagLst xmlns:a="http://schemas.openxmlformats.org/drawingml/2006/main" xmlns:r="http://schemas.openxmlformats.org/officeDocument/2006/relationships" xmlns:p="http://schemas.openxmlformats.org/presentationml/2006/main">
  <p:tag name="GENSWF_SLIDE_UID" val="{5F9EBB3B-4EE2-4A79-81A3-697565144D87}:294"/>
</p:tagLst>
</file>

<file path=ppt/tags/tag3.xml><?xml version="1.0" encoding="utf-8"?>
<p:tagLst xmlns:a="http://schemas.openxmlformats.org/drawingml/2006/main" xmlns:r="http://schemas.openxmlformats.org/officeDocument/2006/relationships" xmlns:p="http://schemas.openxmlformats.org/presentationml/2006/main">
  <p:tag name="GENSWF_SLIDE_UID" val="{1516B804-EAFF-41F4-8D29-F0CAB2B37536}:257"/>
</p:tagLst>
</file>

<file path=ppt/tags/tag4.xml><?xml version="1.0" encoding="utf-8"?>
<p:tagLst xmlns:a="http://schemas.openxmlformats.org/drawingml/2006/main" xmlns:r="http://schemas.openxmlformats.org/officeDocument/2006/relationships" xmlns:p="http://schemas.openxmlformats.org/presentationml/2006/main">
  <p:tag name="GENSWF_SLIDE_UID" val="{66F20112-310B-4456-92A0-7E1EDB1B9618}:258"/>
</p:tagLst>
</file>

<file path=ppt/tags/tag5.xml><?xml version="1.0" encoding="utf-8"?>
<p:tagLst xmlns:a="http://schemas.openxmlformats.org/drawingml/2006/main" xmlns:r="http://schemas.openxmlformats.org/officeDocument/2006/relationships" xmlns:p="http://schemas.openxmlformats.org/presentationml/2006/main">
  <p:tag name="GENSWF_SLIDE_UID" val="{6AFE34B1-4854-4152-8E85-533AE6B10E2C}:266"/>
</p:tagLst>
</file>

<file path=ppt/tags/tag6.xml><?xml version="1.0" encoding="utf-8"?>
<p:tagLst xmlns:a="http://schemas.openxmlformats.org/drawingml/2006/main" xmlns:r="http://schemas.openxmlformats.org/officeDocument/2006/relationships" xmlns:p="http://schemas.openxmlformats.org/presentationml/2006/main">
  <p:tag name="GENSWF_SLIDE_UID" val="{76F2E06C-3F91-4B49-908B-D6E10D913931}:268"/>
</p:tagLst>
</file>

<file path=ppt/tags/tag7.xml><?xml version="1.0" encoding="utf-8"?>
<p:tagLst xmlns:a="http://schemas.openxmlformats.org/drawingml/2006/main" xmlns:r="http://schemas.openxmlformats.org/officeDocument/2006/relationships" xmlns:p="http://schemas.openxmlformats.org/presentationml/2006/main">
  <p:tag name="GENSWF_SLIDE_UID" val="{0F49329F-2C6A-4321-BA4D-98D50FC43423}:295"/>
</p:tagLst>
</file>

<file path=ppt/tags/tag8.xml><?xml version="1.0" encoding="utf-8"?>
<p:tagLst xmlns:a="http://schemas.openxmlformats.org/drawingml/2006/main" xmlns:r="http://schemas.openxmlformats.org/officeDocument/2006/relationships" xmlns:p="http://schemas.openxmlformats.org/presentationml/2006/main">
  <p:tag name="GENSWF_SLIDE_UID" val="{D09F013B-F850-46A9-BFAA-82D4EE30C84D}:296"/>
</p:tagLst>
</file>

<file path=ppt/tags/tag9.xml><?xml version="1.0" encoding="utf-8"?>
<p:tagLst xmlns:a="http://schemas.openxmlformats.org/drawingml/2006/main" xmlns:r="http://schemas.openxmlformats.org/officeDocument/2006/relationships" xmlns:p="http://schemas.openxmlformats.org/presentationml/2006/main">
  <p:tag name="GENSWF_SLIDE_UID" val="{AC54180B-A50C-46FC-BFCC-004A15593038}:29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1204</Words>
  <Application>Microsoft Office PowerPoint</Application>
  <PresentationFormat>Widescreen</PresentationFormat>
  <Paragraphs>234</Paragraphs>
  <Slides>28</Slides>
  <Notes>28</Notes>
  <HiddenSlides>0</HiddenSlides>
  <MMClips>1</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28</vt:i4>
      </vt:variant>
    </vt:vector>
  </HeadingPairs>
  <TitlesOfParts>
    <vt:vector size="47" baseType="lpstr">
      <vt:lpstr>等线</vt:lpstr>
      <vt:lpstr>等线 Light</vt:lpstr>
      <vt:lpstr>Arial</vt:lpstr>
      <vt:lpstr>Arial-Rounded</vt:lpstr>
      <vt:lpstr>Calibri</vt:lpstr>
      <vt:lpstr>Cambria</vt:lpstr>
      <vt:lpstr>iCiel Cadena</vt:lpstr>
      <vt:lpstr>UTM Cookies</vt:lpstr>
      <vt:lpstr>UVN Banh Mi</vt:lpstr>
      <vt:lpstr>字魂27号-布丁体</vt:lpstr>
      <vt:lpstr>思源宋体 CN Light</vt:lpstr>
      <vt:lpstr>思源黑体 CN</vt:lpstr>
      <vt:lpstr>Office 主题​​</vt:lpstr>
      <vt:lpstr>千图网海量PPT模板www.58pic.com​​</vt:lpstr>
      <vt:lpstr>6_Office 主题​​</vt:lpstr>
      <vt:lpstr>5_Office 主题​​</vt:lpstr>
      <vt:lpstr>7_Office 主题​​</vt:lpstr>
      <vt:lpstr>8_Office 主题​​</vt:lpstr>
      <vt:lpstr>9_Office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Đọc đất nước 1.5 TIẾT</dc:title>
  <dc:creator>Thao Tran</dc:creator>
  <cp:lastModifiedBy>SingPC</cp:lastModifiedBy>
  <cp:revision>53</cp:revision>
  <dcterms:created xsi:type="dcterms:W3CDTF">2023-01-04T02:21:36Z</dcterms:created>
  <dcterms:modified xsi:type="dcterms:W3CDTF">2024-03-21T07:42:04Z</dcterms:modified>
</cp:coreProperties>
</file>