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51E69-D074-40E0-A2E3-30FF01847AF7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ECBEB-0B41-44ED-8A3A-0EFFA4564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10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289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Người soạn soạn tiếp hai bài với nhau để GV linh động chia đôi hai tiết cho phù hợp với tiến trình dạy ạ</a:t>
            </a:r>
          </a:p>
        </p:txBody>
      </p:sp>
    </p:spTree>
    <p:extLst>
      <p:ext uri="{BB962C8B-B14F-4D97-AF65-F5344CB8AC3E}">
        <p14:creationId xmlns:p14="http://schemas.microsoft.com/office/powerpoint/2010/main" val="2833309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/>
              <a:t>Có 10 chục cái bánh nên suy ra có 100 cái bánh chứ k cần cộng lại</a:t>
            </a:r>
          </a:p>
        </p:txBody>
      </p:sp>
    </p:spTree>
    <p:extLst>
      <p:ext uri="{BB962C8B-B14F-4D97-AF65-F5344CB8AC3E}">
        <p14:creationId xmlns:p14="http://schemas.microsoft.com/office/powerpoint/2010/main" val="638338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HS nêu xong GV mới chiếu hình minh hoạ ra</a:t>
            </a:r>
          </a:p>
        </p:txBody>
      </p:sp>
    </p:spTree>
    <p:extLst>
      <p:ext uri="{BB962C8B-B14F-4D97-AF65-F5344CB8AC3E}">
        <p14:creationId xmlns:p14="http://schemas.microsoft.com/office/powerpoint/2010/main" val="3426777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Giáo dục HS vệ sinh môi trường biển</a:t>
            </a:r>
          </a:p>
        </p:txBody>
      </p:sp>
    </p:spTree>
    <p:extLst>
      <p:ext uri="{BB962C8B-B14F-4D97-AF65-F5344CB8AC3E}">
        <p14:creationId xmlns:p14="http://schemas.microsoft.com/office/powerpoint/2010/main" val="2676299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240600" y="2578533"/>
            <a:ext cx="6580800" cy="216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3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240600" y="4774100"/>
            <a:ext cx="6580800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title" idx="2"/>
          </p:nvPr>
        </p:nvSpPr>
        <p:spPr>
          <a:xfrm>
            <a:off x="1375167" y="1437000"/>
            <a:ext cx="6317200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624422" y="490828"/>
            <a:ext cx="10869170" cy="1810607"/>
            <a:chOff x="468316" y="368120"/>
            <a:chExt cx="8151878" cy="1357955"/>
          </a:xfrm>
        </p:grpSpPr>
        <p:grpSp>
          <p:nvGrpSpPr>
            <p:cNvPr id="14" name="Google Shape;14;p2"/>
            <p:cNvGrpSpPr/>
            <p:nvPr/>
          </p:nvGrpSpPr>
          <p:grpSpPr>
            <a:xfrm>
              <a:off x="7935890" y="368120"/>
              <a:ext cx="684304" cy="634375"/>
              <a:chOff x="6408388" y="676125"/>
              <a:chExt cx="957068" cy="887238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" name="Google Shape;29;p2"/>
            <p:cNvGrpSpPr/>
            <p:nvPr/>
          </p:nvGrpSpPr>
          <p:grpSpPr>
            <a:xfrm>
              <a:off x="468316" y="402231"/>
              <a:ext cx="684280" cy="566153"/>
              <a:chOff x="7558775" y="805000"/>
              <a:chExt cx="862247" cy="713399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" name="Google Shape;37;p2"/>
            <p:cNvSpPr/>
            <p:nvPr/>
          </p:nvSpPr>
          <p:spPr>
            <a:xfrm>
              <a:off x="7571588" y="526075"/>
              <a:ext cx="363050" cy="704450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346075" y="7004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2"/>
            <p:cNvGrpSpPr/>
            <p:nvPr/>
          </p:nvGrpSpPr>
          <p:grpSpPr>
            <a:xfrm>
              <a:off x="8243225" y="1343850"/>
              <a:ext cx="375350" cy="382225"/>
              <a:chOff x="8090375" y="1459050"/>
              <a:chExt cx="375350" cy="382225"/>
            </a:xfrm>
          </p:grpSpPr>
          <p:sp>
            <p:nvSpPr>
              <p:cNvPr id="40" name="Google Shape;40;p2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84057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414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7223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1088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2984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1009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6358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3805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7332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7086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1729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9" name="Google Shape;79;p4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"/>
          <p:cNvSpPr txBox="1">
            <a:spLocks noGrp="1"/>
          </p:cNvSpPr>
          <p:nvPr>
            <p:ph type="body" idx="1"/>
          </p:nvPr>
        </p:nvSpPr>
        <p:spPr>
          <a:xfrm>
            <a:off x="960000" y="1590467"/>
            <a:ext cx="10281200" cy="4548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marL="608625" lvl="0" indent="-40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700">
                <a:solidFill>
                  <a:srgbClr val="434343"/>
                </a:solidFill>
              </a:defRPr>
            </a:lvl1pPr>
            <a:lvl2pPr marL="1217249" lvl="1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5874" lvl="2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4499" lvl="3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3123" lvl="4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1748" lvl="5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0372" lvl="6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68997" lvl="7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77622" lvl="8" indent="-405750" rtl="0">
              <a:lnSpc>
                <a:spcPct val="115000"/>
              </a:lnSpc>
              <a:spcBef>
                <a:spcPts val="2130"/>
              </a:spcBef>
              <a:spcAft>
                <a:spcPts val="213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81" name="Google Shape;81;p4"/>
          <p:cNvGrpSpPr/>
          <p:nvPr/>
        </p:nvGrpSpPr>
        <p:grpSpPr>
          <a:xfrm flipH="1">
            <a:off x="10388655" y="697176"/>
            <a:ext cx="912373" cy="754871"/>
            <a:chOff x="7558775" y="805000"/>
            <a:chExt cx="862247" cy="713399"/>
          </a:xfrm>
        </p:grpSpPr>
        <p:sp>
          <p:nvSpPr>
            <p:cNvPr id="82" name="Google Shape;82;p4"/>
            <p:cNvSpPr/>
            <p:nvPr/>
          </p:nvSpPr>
          <p:spPr>
            <a:xfrm>
              <a:off x="7558775" y="805000"/>
              <a:ext cx="861539" cy="713399"/>
            </a:xfrm>
            <a:custGeom>
              <a:avLst/>
              <a:gdLst/>
              <a:ahLst/>
              <a:cxnLst/>
              <a:rect l="l" t="t" r="r" b="b"/>
              <a:pathLst>
                <a:path w="23920" h="19807" extrusionOk="0">
                  <a:moveTo>
                    <a:pt x="6252" y="0"/>
                  </a:moveTo>
                  <a:cubicBezTo>
                    <a:pt x="6112" y="0"/>
                    <a:pt x="5973" y="14"/>
                    <a:pt x="5833" y="44"/>
                  </a:cubicBezTo>
                  <a:cubicBezTo>
                    <a:pt x="4000" y="438"/>
                    <a:pt x="6601" y="3669"/>
                    <a:pt x="6601" y="3669"/>
                  </a:cubicBezTo>
                  <a:cubicBezTo>
                    <a:pt x="6601" y="3669"/>
                    <a:pt x="4590" y="1565"/>
                    <a:pt x="3213" y="1565"/>
                  </a:cubicBezTo>
                  <a:cubicBezTo>
                    <a:pt x="2910" y="1565"/>
                    <a:pt x="2638" y="1667"/>
                    <a:pt x="2424" y="1916"/>
                  </a:cubicBezTo>
                  <a:cubicBezTo>
                    <a:pt x="1163" y="3354"/>
                    <a:pt x="4592" y="5837"/>
                    <a:pt x="4592" y="5837"/>
                  </a:cubicBezTo>
                  <a:cubicBezTo>
                    <a:pt x="4592" y="5837"/>
                    <a:pt x="2636" y="4760"/>
                    <a:pt x="1416" y="4760"/>
                  </a:cubicBezTo>
                  <a:cubicBezTo>
                    <a:pt x="953" y="4760"/>
                    <a:pt x="596" y="4916"/>
                    <a:pt x="493" y="5344"/>
                  </a:cubicBezTo>
                  <a:cubicBezTo>
                    <a:pt x="1" y="7393"/>
                    <a:pt x="4119" y="10624"/>
                    <a:pt x="7961" y="11629"/>
                  </a:cubicBezTo>
                  <a:cubicBezTo>
                    <a:pt x="7961" y="11629"/>
                    <a:pt x="5401" y="13430"/>
                    <a:pt x="2896" y="13430"/>
                  </a:cubicBezTo>
                  <a:cubicBezTo>
                    <a:pt x="2436" y="13430"/>
                    <a:pt x="1978" y="13369"/>
                    <a:pt x="1538" y="13225"/>
                  </a:cubicBezTo>
                  <a:lnTo>
                    <a:pt x="1538" y="13225"/>
                  </a:lnTo>
                  <a:cubicBezTo>
                    <a:pt x="1538" y="13226"/>
                    <a:pt x="2025" y="19807"/>
                    <a:pt x="11322" y="19807"/>
                  </a:cubicBezTo>
                  <a:cubicBezTo>
                    <a:pt x="11377" y="19807"/>
                    <a:pt x="11432" y="19806"/>
                    <a:pt x="11488" y="19806"/>
                  </a:cubicBezTo>
                  <a:cubicBezTo>
                    <a:pt x="22029" y="19727"/>
                    <a:pt x="23920" y="1758"/>
                    <a:pt x="18482" y="1108"/>
                  </a:cubicBezTo>
                  <a:cubicBezTo>
                    <a:pt x="18193" y="1074"/>
                    <a:pt x="17922" y="1058"/>
                    <a:pt x="17669" y="1058"/>
                  </a:cubicBezTo>
                  <a:cubicBezTo>
                    <a:pt x="13957" y="1058"/>
                    <a:pt x="13821" y="4556"/>
                    <a:pt x="12512" y="7433"/>
                  </a:cubicBezTo>
                  <a:cubicBezTo>
                    <a:pt x="12512" y="7433"/>
                    <a:pt x="9438" y="0"/>
                    <a:pt x="6252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8020052" y="1100380"/>
              <a:ext cx="273625" cy="163952"/>
            </a:xfrm>
            <a:custGeom>
              <a:avLst/>
              <a:gdLst/>
              <a:ahLst/>
              <a:cxnLst/>
              <a:rect l="l" t="t" r="r" b="b"/>
              <a:pathLst>
                <a:path w="7597" h="4552" extrusionOk="0">
                  <a:moveTo>
                    <a:pt x="2207" y="729"/>
                  </a:moveTo>
                  <a:lnTo>
                    <a:pt x="2207" y="729"/>
                  </a:lnTo>
                  <a:cubicBezTo>
                    <a:pt x="2207" y="729"/>
                    <a:pt x="2172" y="778"/>
                    <a:pt x="2124" y="861"/>
                  </a:cubicBezTo>
                  <a:lnTo>
                    <a:pt x="2124" y="861"/>
                  </a:lnTo>
                  <a:cubicBezTo>
                    <a:pt x="2176" y="781"/>
                    <a:pt x="2207" y="729"/>
                    <a:pt x="2207" y="729"/>
                  </a:cubicBezTo>
                  <a:close/>
                  <a:moveTo>
                    <a:pt x="907" y="0"/>
                  </a:moveTo>
                  <a:lnTo>
                    <a:pt x="907" y="0"/>
                  </a:lnTo>
                  <a:cubicBezTo>
                    <a:pt x="907" y="0"/>
                    <a:pt x="1" y="237"/>
                    <a:pt x="237" y="1497"/>
                  </a:cubicBezTo>
                  <a:cubicBezTo>
                    <a:pt x="344" y="2066"/>
                    <a:pt x="618" y="2222"/>
                    <a:pt x="888" y="2222"/>
                  </a:cubicBezTo>
                  <a:cubicBezTo>
                    <a:pt x="1216" y="2222"/>
                    <a:pt x="1537" y="1990"/>
                    <a:pt x="1537" y="1990"/>
                  </a:cubicBezTo>
                  <a:lnTo>
                    <a:pt x="1537" y="1990"/>
                  </a:lnTo>
                  <a:cubicBezTo>
                    <a:pt x="1537" y="1990"/>
                    <a:pt x="947" y="2601"/>
                    <a:pt x="1971" y="3054"/>
                  </a:cubicBezTo>
                  <a:cubicBezTo>
                    <a:pt x="2156" y="3132"/>
                    <a:pt x="2332" y="3164"/>
                    <a:pt x="2497" y="3164"/>
                  </a:cubicBezTo>
                  <a:cubicBezTo>
                    <a:pt x="3247" y="3164"/>
                    <a:pt x="3764" y="2503"/>
                    <a:pt x="3764" y="2502"/>
                  </a:cubicBezTo>
                  <a:lnTo>
                    <a:pt x="3764" y="2502"/>
                  </a:lnTo>
                  <a:cubicBezTo>
                    <a:pt x="3764" y="2503"/>
                    <a:pt x="2937" y="3960"/>
                    <a:pt x="4118" y="4256"/>
                  </a:cubicBezTo>
                  <a:cubicBezTo>
                    <a:pt x="4263" y="4292"/>
                    <a:pt x="4396" y="4308"/>
                    <a:pt x="4519" y="4308"/>
                  </a:cubicBezTo>
                  <a:cubicBezTo>
                    <a:pt x="5147" y="4308"/>
                    <a:pt x="5506" y="3895"/>
                    <a:pt x="5661" y="3655"/>
                  </a:cubicBezTo>
                  <a:lnTo>
                    <a:pt x="5661" y="3655"/>
                  </a:lnTo>
                  <a:cubicBezTo>
                    <a:pt x="5587" y="3860"/>
                    <a:pt x="5595" y="4216"/>
                    <a:pt x="6306" y="4492"/>
                  </a:cubicBezTo>
                  <a:cubicBezTo>
                    <a:pt x="6411" y="4533"/>
                    <a:pt x="6508" y="4552"/>
                    <a:pt x="6598" y="4552"/>
                  </a:cubicBezTo>
                  <a:cubicBezTo>
                    <a:pt x="7416" y="4552"/>
                    <a:pt x="7597" y="2992"/>
                    <a:pt x="7153" y="2423"/>
                  </a:cubicBezTo>
                  <a:lnTo>
                    <a:pt x="7153" y="2423"/>
                  </a:lnTo>
                  <a:cubicBezTo>
                    <a:pt x="7153" y="2424"/>
                    <a:pt x="7251" y="3684"/>
                    <a:pt x="6463" y="3960"/>
                  </a:cubicBezTo>
                  <a:cubicBezTo>
                    <a:pt x="6410" y="3980"/>
                    <a:pt x="6361" y="3990"/>
                    <a:pt x="6317" y="3990"/>
                  </a:cubicBezTo>
                  <a:cubicBezTo>
                    <a:pt x="5709" y="3990"/>
                    <a:pt x="5931" y="2227"/>
                    <a:pt x="5931" y="2226"/>
                  </a:cubicBezTo>
                  <a:lnTo>
                    <a:pt x="5931" y="2226"/>
                  </a:lnTo>
                  <a:cubicBezTo>
                    <a:pt x="5931" y="2227"/>
                    <a:pt x="5633" y="3602"/>
                    <a:pt x="4839" y="3602"/>
                  </a:cubicBezTo>
                  <a:cubicBezTo>
                    <a:pt x="4767" y="3602"/>
                    <a:pt x="4691" y="3591"/>
                    <a:pt x="4611" y="3566"/>
                  </a:cubicBezTo>
                  <a:cubicBezTo>
                    <a:pt x="3626" y="3290"/>
                    <a:pt x="4118" y="1400"/>
                    <a:pt x="4118" y="1399"/>
                  </a:cubicBezTo>
                  <a:lnTo>
                    <a:pt x="4118" y="1399"/>
                  </a:lnTo>
                  <a:cubicBezTo>
                    <a:pt x="4118" y="1399"/>
                    <a:pt x="3548" y="2627"/>
                    <a:pt x="2735" y="2627"/>
                  </a:cubicBezTo>
                  <a:cubicBezTo>
                    <a:pt x="2604" y="2627"/>
                    <a:pt x="2467" y="2596"/>
                    <a:pt x="2326" y="2522"/>
                  </a:cubicBezTo>
                  <a:cubicBezTo>
                    <a:pt x="1503" y="2095"/>
                    <a:pt x="1925" y="1198"/>
                    <a:pt x="2124" y="861"/>
                  </a:cubicBezTo>
                  <a:lnTo>
                    <a:pt x="2124" y="861"/>
                  </a:lnTo>
                  <a:cubicBezTo>
                    <a:pt x="1948" y="1124"/>
                    <a:pt x="1530" y="1693"/>
                    <a:pt x="1187" y="1693"/>
                  </a:cubicBezTo>
                  <a:cubicBezTo>
                    <a:pt x="1084" y="1693"/>
                    <a:pt x="988" y="1642"/>
                    <a:pt x="907" y="1517"/>
                  </a:cubicBezTo>
                  <a:cubicBezTo>
                    <a:pt x="493" y="867"/>
                    <a:pt x="907" y="0"/>
                    <a:pt x="9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7939373" y="1202958"/>
              <a:ext cx="234762" cy="243514"/>
            </a:xfrm>
            <a:custGeom>
              <a:avLst/>
              <a:gdLst/>
              <a:ahLst/>
              <a:cxnLst/>
              <a:rect l="l" t="t" r="r" b="b"/>
              <a:pathLst>
                <a:path w="6518" h="6761" extrusionOk="0">
                  <a:moveTo>
                    <a:pt x="2418" y="1250"/>
                  </a:moveTo>
                  <a:cubicBezTo>
                    <a:pt x="2418" y="1250"/>
                    <a:pt x="2380" y="1273"/>
                    <a:pt x="2319" y="1314"/>
                  </a:cubicBezTo>
                  <a:lnTo>
                    <a:pt x="2319" y="1314"/>
                  </a:lnTo>
                  <a:cubicBezTo>
                    <a:pt x="2381" y="1275"/>
                    <a:pt x="2418" y="1250"/>
                    <a:pt x="2418" y="1250"/>
                  </a:cubicBezTo>
                  <a:close/>
                  <a:moveTo>
                    <a:pt x="1392" y="1"/>
                  </a:moveTo>
                  <a:cubicBezTo>
                    <a:pt x="1123" y="1"/>
                    <a:pt x="478" y="109"/>
                    <a:pt x="231" y="1112"/>
                  </a:cubicBezTo>
                  <a:cubicBezTo>
                    <a:pt x="1" y="2048"/>
                    <a:pt x="653" y="2174"/>
                    <a:pt x="1022" y="2174"/>
                  </a:cubicBezTo>
                  <a:cubicBezTo>
                    <a:pt x="1158" y="2174"/>
                    <a:pt x="1255" y="2157"/>
                    <a:pt x="1255" y="2157"/>
                  </a:cubicBezTo>
                  <a:lnTo>
                    <a:pt x="1255" y="2157"/>
                  </a:lnTo>
                  <a:cubicBezTo>
                    <a:pt x="1255" y="2157"/>
                    <a:pt x="428" y="2452"/>
                    <a:pt x="1196" y="3319"/>
                  </a:cubicBezTo>
                  <a:cubicBezTo>
                    <a:pt x="1525" y="3673"/>
                    <a:pt x="1920" y="3776"/>
                    <a:pt x="2267" y="3776"/>
                  </a:cubicBezTo>
                  <a:cubicBezTo>
                    <a:pt x="2752" y="3776"/>
                    <a:pt x="3147" y="3575"/>
                    <a:pt x="3147" y="3575"/>
                  </a:cubicBezTo>
                  <a:lnTo>
                    <a:pt x="3147" y="3575"/>
                  </a:lnTo>
                  <a:cubicBezTo>
                    <a:pt x="3147" y="3575"/>
                    <a:pt x="1728" y="4600"/>
                    <a:pt x="2713" y="5368"/>
                  </a:cubicBezTo>
                  <a:cubicBezTo>
                    <a:pt x="3043" y="5620"/>
                    <a:pt x="3357" y="5705"/>
                    <a:pt x="3631" y="5705"/>
                  </a:cubicBezTo>
                  <a:cubicBezTo>
                    <a:pt x="3984" y="5705"/>
                    <a:pt x="4269" y="5565"/>
                    <a:pt x="4433" y="5460"/>
                  </a:cubicBezTo>
                  <a:lnTo>
                    <a:pt x="4433" y="5460"/>
                  </a:lnTo>
                  <a:cubicBezTo>
                    <a:pt x="4276" y="5619"/>
                    <a:pt x="4125" y="5958"/>
                    <a:pt x="4684" y="6531"/>
                  </a:cubicBezTo>
                  <a:cubicBezTo>
                    <a:pt x="4845" y="6692"/>
                    <a:pt x="5014" y="6760"/>
                    <a:pt x="5181" y="6760"/>
                  </a:cubicBezTo>
                  <a:cubicBezTo>
                    <a:pt x="5871" y="6760"/>
                    <a:pt x="6517" y="5589"/>
                    <a:pt x="6358" y="4954"/>
                  </a:cubicBezTo>
                  <a:lnTo>
                    <a:pt x="6358" y="4954"/>
                  </a:lnTo>
                  <a:cubicBezTo>
                    <a:pt x="6358" y="4955"/>
                    <a:pt x="5933" y="6101"/>
                    <a:pt x="5136" y="6101"/>
                  </a:cubicBezTo>
                  <a:cubicBezTo>
                    <a:pt x="5111" y="6101"/>
                    <a:pt x="5085" y="6100"/>
                    <a:pt x="5058" y="6097"/>
                  </a:cubicBezTo>
                  <a:cubicBezTo>
                    <a:pt x="4191" y="6038"/>
                    <a:pt x="5294" y="4246"/>
                    <a:pt x="5295" y="4245"/>
                  </a:cubicBezTo>
                  <a:lnTo>
                    <a:pt x="5295" y="4245"/>
                  </a:lnTo>
                  <a:cubicBezTo>
                    <a:pt x="5294" y="4246"/>
                    <a:pt x="4639" y="5128"/>
                    <a:pt x="3963" y="5128"/>
                  </a:cubicBezTo>
                  <a:cubicBezTo>
                    <a:pt x="3794" y="5128"/>
                    <a:pt x="3624" y="5073"/>
                    <a:pt x="3462" y="4935"/>
                  </a:cubicBezTo>
                  <a:cubicBezTo>
                    <a:pt x="2654" y="4245"/>
                    <a:pt x="3935" y="2689"/>
                    <a:pt x="3935" y="2689"/>
                  </a:cubicBezTo>
                  <a:lnTo>
                    <a:pt x="3935" y="2689"/>
                  </a:lnTo>
                  <a:cubicBezTo>
                    <a:pt x="3935" y="2689"/>
                    <a:pt x="3189" y="3331"/>
                    <a:pt x="2494" y="3331"/>
                  </a:cubicBezTo>
                  <a:cubicBezTo>
                    <a:pt x="2230" y="3331"/>
                    <a:pt x="1974" y="3239"/>
                    <a:pt x="1768" y="2984"/>
                  </a:cubicBezTo>
                  <a:cubicBezTo>
                    <a:pt x="1160" y="2212"/>
                    <a:pt x="2017" y="1523"/>
                    <a:pt x="2319" y="1314"/>
                  </a:cubicBezTo>
                  <a:lnTo>
                    <a:pt x="2319" y="1314"/>
                  </a:lnTo>
                  <a:cubicBezTo>
                    <a:pt x="2103" y="1450"/>
                    <a:pt x="1581" y="1753"/>
                    <a:pt x="1222" y="1753"/>
                  </a:cubicBezTo>
                  <a:cubicBezTo>
                    <a:pt x="1037" y="1753"/>
                    <a:pt x="895" y="1672"/>
                    <a:pt x="861" y="1447"/>
                  </a:cubicBezTo>
                  <a:cubicBezTo>
                    <a:pt x="743" y="639"/>
                    <a:pt x="1512" y="9"/>
                    <a:pt x="1512" y="9"/>
                  </a:cubicBezTo>
                  <a:cubicBezTo>
                    <a:pt x="1512" y="9"/>
                    <a:pt x="1466" y="1"/>
                    <a:pt x="13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7796527" y="1263720"/>
              <a:ext cx="173172" cy="251222"/>
            </a:xfrm>
            <a:custGeom>
              <a:avLst/>
              <a:gdLst/>
              <a:ahLst/>
              <a:cxnLst/>
              <a:rect l="l" t="t" r="r" b="b"/>
              <a:pathLst>
                <a:path w="4808" h="6975" extrusionOk="0">
                  <a:moveTo>
                    <a:pt x="2502" y="1376"/>
                  </a:moveTo>
                  <a:cubicBezTo>
                    <a:pt x="2502" y="1376"/>
                    <a:pt x="2456" y="1390"/>
                    <a:pt x="2382" y="1419"/>
                  </a:cubicBezTo>
                  <a:lnTo>
                    <a:pt x="2382" y="1419"/>
                  </a:lnTo>
                  <a:cubicBezTo>
                    <a:pt x="2457" y="1393"/>
                    <a:pt x="2502" y="1376"/>
                    <a:pt x="2502" y="1376"/>
                  </a:cubicBezTo>
                  <a:close/>
                  <a:moveTo>
                    <a:pt x="1776" y="0"/>
                  </a:moveTo>
                  <a:cubicBezTo>
                    <a:pt x="1487" y="0"/>
                    <a:pt x="1043" y="130"/>
                    <a:pt x="650" y="785"/>
                  </a:cubicBezTo>
                  <a:cubicBezTo>
                    <a:pt x="0" y="1888"/>
                    <a:pt x="1222" y="1947"/>
                    <a:pt x="1222" y="1947"/>
                  </a:cubicBezTo>
                  <a:cubicBezTo>
                    <a:pt x="1222" y="1947"/>
                    <a:pt x="414" y="2046"/>
                    <a:pt x="828" y="2992"/>
                  </a:cubicBezTo>
                  <a:cubicBezTo>
                    <a:pt x="1094" y="3573"/>
                    <a:pt x="1645" y="3685"/>
                    <a:pt x="2029" y="3685"/>
                  </a:cubicBezTo>
                  <a:cubicBezTo>
                    <a:pt x="2268" y="3685"/>
                    <a:pt x="2443" y="3642"/>
                    <a:pt x="2443" y="3642"/>
                  </a:cubicBezTo>
                  <a:lnTo>
                    <a:pt x="2443" y="3642"/>
                  </a:lnTo>
                  <a:cubicBezTo>
                    <a:pt x="2443" y="3642"/>
                    <a:pt x="907" y="4272"/>
                    <a:pt x="1537" y="5179"/>
                  </a:cubicBezTo>
                  <a:cubicBezTo>
                    <a:pt x="1827" y="5595"/>
                    <a:pt x="2192" y="5708"/>
                    <a:pt x="2502" y="5708"/>
                  </a:cubicBezTo>
                  <a:cubicBezTo>
                    <a:pt x="2699" y="5708"/>
                    <a:pt x="2874" y="5662"/>
                    <a:pt x="2993" y="5620"/>
                  </a:cubicBezTo>
                  <a:lnTo>
                    <a:pt x="2993" y="5620"/>
                  </a:lnTo>
                  <a:cubicBezTo>
                    <a:pt x="2808" y="5731"/>
                    <a:pt x="2568" y="6005"/>
                    <a:pt x="2877" y="6637"/>
                  </a:cubicBezTo>
                  <a:cubicBezTo>
                    <a:pt x="2997" y="6877"/>
                    <a:pt x="3177" y="6975"/>
                    <a:pt x="3379" y="6975"/>
                  </a:cubicBezTo>
                  <a:cubicBezTo>
                    <a:pt x="3974" y="6975"/>
                    <a:pt x="4764" y="6131"/>
                    <a:pt x="4808" y="5573"/>
                  </a:cubicBezTo>
                  <a:lnTo>
                    <a:pt x="4808" y="5573"/>
                  </a:lnTo>
                  <a:cubicBezTo>
                    <a:pt x="4808" y="5573"/>
                    <a:pt x="4208" y="6377"/>
                    <a:pt x="3560" y="6377"/>
                  </a:cubicBezTo>
                  <a:cubicBezTo>
                    <a:pt x="3484" y="6377"/>
                    <a:pt x="3407" y="6366"/>
                    <a:pt x="3330" y="6341"/>
                  </a:cubicBezTo>
                  <a:cubicBezTo>
                    <a:pt x="2601" y="6085"/>
                    <a:pt x="4098" y="4706"/>
                    <a:pt x="4098" y="4706"/>
                  </a:cubicBezTo>
                  <a:lnTo>
                    <a:pt x="4098" y="4706"/>
                  </a:lnTo>
                  <a:cubicBezTo>
                    <a:pt x="4098" y="4706"/>
                    <a:pt x="3422" y="5249"/>
                    <a:pt x="2860" y="5249"/>
                  </a:cubicBezTo>
                  <a:cubicBezTo>
                    <a:pt x="2643" y="5249"/>
                    <a:pt x="2443" y="5167"/>
                    <a:pt x="2305" y="4942"/>
                  </a:cubicBezTo>
                  <a:cubicBezTo>
                    <a:pt x="1813" y="4154"/>
                    <a:pt x="3389" y="2992"/>
                    <a:pt x="3389" y="2992"/>
                  </a:cubicBezTo>
                  <a:lnTo>
                    <a:pt x="3389" y="2992"/>
                  </a:lnTo>
                  <a:cubicBezTo>
                    <a:pt x="3389" y="2992"/>
                    <a:pt x="2771" y="3312"/>
                    <a:pt x="2219" y="3312"/>
                  </a:cubicBezTo>
                  <a:cubicBezTo>
                    <a:pt x="1884" y="3312"/>
                    <a:pt x="1573" y="3194"/>
                    <a:pt x="1439" y="2814"/>
                  </a:cubicBezTo>
                  <a:cubicBezTo>
                    <a:pt x="1131" y="1990"/>
                    <a:pt x="2045" y="1550"/>
                    <a:pt x="2382" y="1419"/>
                  </a:cubicBezTo>
                  <a:lnTo>
                    <a:pt x="2382" y="1419"/>
                  </a:lnTo>
                  <a:cubicBezTo>
                    <a:pt x="2191" y="1483"/>
                    <a:pt x="1810" y="1597"/>
                    <a:pt x="1511" y="1597"/>
                  </a:cubicBezTo>
                  <a:cubicBezTo>
                    <a:pt x="1248" y="1597"/>
                    <a:pt x="1050" y="1509"/>
                    <a:pt x="1104" y="1218"/>
                  </a:cubicBezTo>
                  <a:cubicBezTo>
                    <a:pt x="1241" y="470"/>
                    <a:pt x="2089" y="56"/>
                    <a:pt x="2089" y="56"/>
                  </a:cubicBezTo>
                  <a:cubicBezTo>
                    <a:pt x="2089" y="56"/>
                    <a:pt x="1965" y="0"/>
                    <a:pt x="17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8161637" y="887480"/>
              <a:ext cx="99012" cy="91737"/>
            </a:xfrm>
            <a:custGeom>
              <a:avLst/>
              <a:gdLst/>
              <a:ahLst/>
              <a:cxnLst/>
              <a:rect l="l" t="t" r="r" b="b"/>
              <a:pathLst>
                <a:path w="2749" h="2547" extrusionOk="0">
                  <a:moveTo>
                    <a:pt x="2296" y="0"/>
                  </a:moveTo>
                  <a:lnTo>
                    <a:pt x="1724" y="158"/>
                  </a:lnTo>
                  <a:cubicBezTo>
                    <a:pt x="1724" y="158"/>
                    <a:pt x="2197" y="1636"/>
                    <a:pt x="1527" y="1951"/>
                  </a:cubicBezTo>
                  <a:cubicBezTo>
                    <a:pt x="1465" y="1979"/>
                    <a:pt x="1407" y="1992"/>
                    <a:pt x="1353" y="1992"/>
                  </a:cubicBezTo>
                  <a:cubicBezTo>
                    <a:pt x="721" y="1992"/>
                    <a:pt x="621" y="237"/>
                    <a:pt x="621" y="237"/>
                  </a:cubicBezTo>
                  <a:lnTo>
                    <a:pt x="207" y="276"/>
                  </a:lnTo>
                  <a:cubicBezTo>
                    <a:pt x="207" y="276"/>
                    <a:pt x="1" y="2546"/>
                    <a:pt x="1419" y="2546"/>
                  </a:cubicBezTo>
                  <a:cubicBezTo>
                    <a:pt x="1454" y="2546"/>
                    <a:pt x="1490" y="2545"/>
                    <a:pt x="1527" y="2542"/>
                  </a:cubicBezTo>
                  <a:cubicBezTo>
                    <a:pt x="2749" y="2443"/>
                    <a:pt x="2296" y="0"/>
                    <a:pt x="22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8278174" y="933575"/>
              <a:ext cx="142849" cy="80253"/>
            </a:xfrm>
            <a:custGeom>
              <a:avLst/>
              <a:gdLst/>
              <a:ahLst/>
              <a:cxnLst/>
              <a:rect l="l" t="t" r="r" b="b"/>
              <a:pathLst>
                <a:path w="3074" h="2228" extrusionOk="0">
                  <a:moveTo>
                    <a:pt x="0" y="1"/>
                  </a:moveTo>
                  <a:cubicBezTo>
                    <a:pt x="118" y="316"/>
                    <a:pt x="414" y="2227"/>
                    <a:pt x="414" y="2227"/>
                  </a:cubicBezTo>
                  <a:lnTo>
                    <a:pt x="30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8125800" y="958435"/>
              <a:ext cx="60365" cy="59645"/>
            </a:xfrm>
            <a:custGeom>
              <a:avLst/>
              <a:gdLst/>
              <a:ahLst/>
              <a:cxnLst/>
              <a:rect l="l" t="t" r="r" b="b"/>
              <a:pathLst>
                <a:path w="1676" h="1656" extrusionOk="0">
                  <a:moveTo>
                    <a:pt x="828" y="0"/>
                  </a:moveTo>
                  <a:cubicBezTo>
                    <a:pt x="375" y="0"/>
                    <a:pt x="0" y="375"/>
                    <a:pt x="0" y="828"/>
                  </a:cubicBezTo>
                  <a:cubicBezTo>
                    <a:pt x="0" y="1281"/>
                    <a:pt x="375" y="1656"/>
                    <a:pt x="828" y="1656"/>
                  </a:cubicBezTo>
                  <a:cubicBezTo>
                    <a:pt x="1301" y="1656"/>
                    <a:pt x="1675" y="1281"/>
                    <a:pt x="1675" y="828"/>
                  </a:cubicBezTo>
                  <a:cubicBezTo>
                    <a:pt x="1675" y="375"/>
                    <a:pt x="1301" y="0"/>
                    <a:pt x="8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9" name="Google Shape;89;p4"/>
          <p:cNvGrpSpPr/>
          <p:nvPr/>
        </p:nvGrpSpPr>
        <p:grpSpPr>
          <a:xfrm>
            <a:off x="743368" y="4496986"/>
            <a:ext cx="10683533" cy="1772751"/>
            <a:chOff x="557525" y="3372738"/>
            <a:chExt cx="8012650" cy="1329563"/>
          </a:xfrm>
        </p:grpSpPr>
        <p:sp>
          <p:nvSpPr>
            <p:cNvPr id="90" name="Google Shape;90;p4"/>
            <p:cNvSpPr/>
            <p:nvPr/>
          </p:nvSpPr>
          <p:spPr>
            <a:xfrm>
              <a:off x="8026350" y="4121600"/>
              <a:ext cx="543825" cy="580700"/>
            </a:xfrm>
            <a:custGeom>
              <a:avLst/>
              <a:gdLst/>
              <a:ahLst/>
              <a:cxnLst/>
              <a:rect l="l" t="t" r="r" b="b"/>
              <a:pathLst>
                <a:path w="21753" h="23228" extrusionOk="0">
                  <a:moveTo>
                    <a:pt x="20092" y="0"/>
                  </a:moveTo>
                  <a:cubicBezTo>
                    <a:pt x="20022" y="0"/>
                    <a:pt x="19954" y="35"/>
                    <a:pt x="19920" y="117"/>
                  </a:cubicBezTo>
                  <a:cubicBezTo>
                    <a:pt x="19290" y="1437"/>
                    <a:pt x="18600" y="2738"/>
                    <a:pt x="17891" y="4018"/>
                  </a:cubicBezTo>
                  <a:cubicBezTo>
                    <a:pt x="17891" y="3999"/>
                    <a:pt x="17871" y="3979"/>
                    <a:pt x="17871" y="3959"/>
                  </a:cubicBezTo>
                  <a:cubicBezTo>
                    <a:pt x="17477" y="3447"/>
                    <a:pt x="16984" y="2994"/>
                    <a:pt x="16433" y="2659"/>
                  </a:cubicBezTo>
                  <a:cubicBezTo>
                    <a:pt x="16068" y="2440"/>
                    <a:pt x="15670" y="2210"/>
                    <a:pt x="15256" y="2210"/>
                  </a:cubicBezTo>
                  <a:cubicBezTo>
                    <a:pt x="15111" y="2210"/>
                    <a:pt x="14965" y="2238"/>
                    <a:pt x="14817" y="2304"/>
                  </a:cubicBezTo>
                  <a:cubicBezTo>
                    <a:pt x="14325" y="2501"/>
                    <a:pt x="13852" y="3014"/>
                    <a:pt x="14127" y="3565"/>
                  </a:cubicBezTo>
                  <a:cubicBezTo>
                    <a:pt x="14384" y="4077"/>
                    <a:pt x="15113" y="4196"/>
                    <a:pt x="15625" y="4294"/>
                  </a:cubicBezTo>
                  <a:cubicBezTo>
                    <a:pt x="16275" y="4452"/>
                    <a:pt x="16945" y="4491"/>
                    <a:pt x="17635" y="4491"/>
                  </a:cubicBezTo>
                  <a:cubicBezTo>
                    <a:pt x="17359" y="4964"/>
                    <a:pt x="17063" y="5437"/>
                    <a:pt x="16787" y="5910"/>
                  </a:cubicBezTo>
                  <a:cubicBezTo>
                    <a:pt x="16748" y="5910"/>
                    <a:pt x="16689" y="5910"/>
                    <a:pt x="16669" y="5930"/>
                  </a:cubicBezTo>
                  <a:cubicBezTo>
                    <a:pt x="16255" y="5733"/>
                    <a:pt x="15822" y="5516"/>
                    <a:pt x="15408" y="5299"/>
                  </a:cubicBezTo>
                  <a:cubicBezTo>
                    <a:pt x="15054" y="5122"/>
                    <a:pt x="14699" y="4944"/>
                    <a:pt x="14325" y="4806"/>
                  </a:cubicBezTo>
                  <a:cubicBezTo>
                    <a:pt x="14006" y="4691"/>
                    <a:pt x="13671" y="4624"/>
                    <a:pt x="13341" y="4624"/>
                  </a:cubicBezTo>
                  <a:cubicBezTo>
                    <a:pt x="12935" y="4624"/>
                    <a:pt x="12535" y="4725"/>
                    <a:pt x="12177" y="4964"/>
                  </a:cubicBezTo>
                  <a:cubicBezTo>
                    <a:pt x="11881" y="5181"/>
                    <a:pt x="11665" y="5476"/>
                    <a:pt x="11586" y="5831"/>
                  </a:cubicBezTo>
                  <a:cubicBezTo>
                    <a:pt x="11507" y="6225"/>
                    <a:pt x="11665" y="6540"/>
                    <a:pt x="11960" y="6796"/>
                  </a:cubicBezTo>
                  <a:cubicBezTo>
                    <a:pt x="12451" y="7173"/>
                    <a:pt x="13064" y="7305"/>
                    <a:pt x="13664" y="7305"/>
                  </a:cubicBezTo>
                  <a:cubicBezTo>
                    <a:pt x="13787" y="7305"/>
                    <a:pt x="13909" y="7299"/>
                    <a:pt x="14029" y="7289"/>
                  </a:cubicBezTo>
                  <a:cubicBezTo>
                    <a:pt x="14482" y="7250"/>
                    <a:pt x="14935" y="7151"/>
                    <a:pt x="15369" y="7013"/>
                  </a:cubicBezTo>
                  <a:cubicBezTo>
                    <a:pt x="15605" y="6934"/>
                    <a:pt x="15842" y="6856"/>
                    <a:pt x="16058" y="6777"/>
                  </a:cubicBezTo>
                  <a:cubicBezTo>
                    <a:pt x="16157" y="6737"/>
                    <a:pt x="16236" y="6698"/>
                    <a:pt x="16314" y="6659"/>
                  </a:cubicBezTo>
                  <a:lnTo>
                    <a:pt x="16314" y="6659"/>
                  </a:lnTo>
                  <a:cubicBezTo>
                    <a:pt x="15763" y="7525"/>
                    <a:pt x="15191" y="8392"/>
                    <a:pt x="14600" y="9220"/>
                  </a:cubicBezTo>
                  <a:lnTo>
                    <a:pt x="14541" y="9220"/>
                  </a:lnTo>
                  <a:cubicBezTo>
                    <a:pt x="14167" y="9279"/>
                    <a:pt x="13832" y="9397"/>
                    <a:pt x="13497" y="9535"/>
                  </a:cubicBezTo>
                  <a:cubicBezTo>
                    <a:pt x="13477" y="9515"/>
                    <a:pt x="13458" y="9476"/>
                    <a:pt x="13418" y="9437"/>
                  </a:cubicBezTo>
                  <a:cubicBezTo>
                    <a:pt x="12650" y="8826"/>
                    <a:pt x="11822" y="8274"/>
                    <a:pt x="10877" y="7959"/>
                  </a:cubicBezTo>
                  <a:cubicBezTo>
                    <a:pt x="10434" y="7793"/>
                    <a:pt x="9861" y="7633"/>
                    <a:pt x="9318" y="7633"/>
                  </a:cubicBezTo>
                  <a:cubicBezTo>
                    <a:pt x="8894" y="7633"/>
                    <a:pt x="8488" y="7731"/>
                    <a:pt x="8177" y="7998"/>
                  </a:cubicBezTo>
                  <a:cubicBezTo>
                    <a:pt x="7842" y="8274"/>
                    <a:pt x="7724" y="8708"/>
                    <a:pt x="7803" y="9141"/>
                  </a:cubicBezTo>
                  <a:cubicBezTo>
                    <a:pt x="7901" y="9614"/>
                    <a:pt x="8236" y="9988"/>
                    <a:pt x="8630" y="10244"/>
                  </a:cubicBezTo>
                  <a:cubicBezTo>
                    <a:pt x="9243" y="10618"/>
                    <a:pt x="9980" y="10788"/>
                    <a:pt x="10705" y="10788"/>
                  </a:cubicBezTo>
                  <a:cubicBezTo>
                    <a:pt x="10935" y="10788"/>
                    <a:pt x="11165" y="10770"/>
                    <a:pt x="11389" y="10737"/>
                  </a:cubicBezTo>
                  <a:cubicBezTo>
                    <a:pt x="11940" y="10658"/>
                    <a:pt x="12453" y="10461"/>
                    <a:pt x="12945" y="10225"/>
                  </a:cubicBezTo>
                  <a:cubicBezTo>
                    <a:pt x="13379" y="10028"/>
                    <a:pt x="13793" y="9831"/>
                    <a:pt x="14246" y="9693"/>
                  </a:cubicBezTo>
                  <a:lnTo>
                    <a:pt x="14246" y="9693"/>
                  </a:lnTo>
                  <a:cubicBezTo>
                    <a:pt x="13674" y="10481"/>
                    <a:pt x="13064" y="11249"/>
                    <a:pt x="12433" y="11998"/>
                  </a:cubicBezTo>
                  <a:cubicBezTo>
                    <a:pt x="12413" y="11998"/>
                    <a:pt x="12394" y="12018"/>
                    <a:pt x="12374" y="12018"/>
                  </a:cubicBezTo>
                  <a:cubicBezTo>
                    <a:pt x="11980" y="12156"/>
                    <a:pt x="11586" y="12333"/>
                    <a:pt x="11172" y="12471"/>
                  </a:cubicBezTo>
                  <a:cubicBezTo>
                    <a:pt x="10404" y="11899"/>
                    <a:pt x="9537" y="11446"/>
                    <a:pt x="8611" y="11170"/>
                  </a:cubicBezTo>
                  <a:cubicBezTo>
                    <a:pt x="8131" y="11022"/>
                    <a:pt x="7520" y="10841"/>
                    <a:pt x="6944" y="10841"/>
                  </a:cubicBezTo>
                  <a:cubicBezTo>
                    <a:pt x="6527" y="10841"/>
                    <a:pt x="6128" y="10936"/>
                    <a:pt x="5813" y="11210"/>
                  </a:cubicBezTo>
                  <a:cubicBezTo>
                    <a:pt x="5498" y="11466"/>
                    <a:pt x="5320" y="11880"/>
                    <a:pt x="5419" y="12294"/>
                  </a:cubicBezTo>
                  <a:cubicBezTo>
                    <a:pt x="5537" y="12727"/>
                    <a:pt x="5911" y="13042"/>
                    <a:pt x="6286" y="13239"/>
                  </a:cubicBezTo>
                  <a:cubicBezTo>
                    <a:pt x="6830" y="13524"/>
                    <a:pt x="7451" y="13630"/>
                    <a:pt x="8070" y="13630"/>
                  </a:cubicBezTo>
                  <a:cubicBezTo>
                    <a:pt x="8392" y="13630"/>
                    <a:pt x="8714" y="13602"/>
                    <a:pt x="9024" y="13555"/>
                  </a:cubicBezTo>
                  <a:cubicBezTo>
                    <a:pt x="9734" y="13436"/>
                    <a:pt x="10443" y="13200"/>
                    <a:pt x="11113" y="12944"/>
                  </a:cubicBezTo>
                  <a:cubicBezTo>
                    <a:pt x="11130" y="12947"/>
                    <a:pt x="11146" y="12949"/>
                    <a:pt x="11162" y="12949"/>
                  </a:cubicBezTo>
                  <a:cubicBezTo>
                    <a:pt x="11238" y="12949"/>
                    <a:pt x="11300" y="12911"/>
                    <a:pt x="11349" y="12845"/>
                  </a:cubicBezTo>
                  <a:cubicBezTo>
                    <a:pt x="11527" y="12766"/>
                    <a:pt x="11724" y="12707"/>
                    <a:pt x="11921" y="12628"/>
                  </a:cubicBezTo>
                  <a:lnTo>
                    <a:pt x="11921" y="12628"/>
                  </a:lnTo>
                  <a:cubicBezTo>
                    <a:pt x="11389" y="13220"/>
                    <a:pt x="10857" y="13811"/>
                    <a:pt x="10305" y="14382"/>
                  </a:cubicBezTo>
                  <a:cubicBezTo>
                    <a:pt x="9675" y="14540"/>
                    <a:pt x="9123" y="14816"/>
                    <a:pt x="8571" y="15131"/>
                  </a:cubicBezTo>
                  <a:cubicBezTo>
                    <a:pt x="8552" y="15091"/>
                    <a:pt x="8532" y="15072"/>
                    <a:pt x="8492" y="15072"/>
                  </a:cubicBezTo>
                  <a:cubicBezTo>
                    <a:pt x="7547" y="14697"/>
                    <a:pt x="6542" y="14441"/>
                    <a:pt x="5537" y="14382"/>
                  </a:cubicBezTo>
                  <a:cubicBezTo>
                    <a:pt x="5410" y="14373"/>
                    <a:pt x="5271" y="14366"/>
                    <a:pt x="5127" y="14366"/>
                  </a:cubicBezTo>
                  <a:cubicBezTo>
                    <a:pt x="4376" y="14366"/>
                    <a:pt x="3479" y="14541"/>
                    <a:pt x="3330" y="15367"/>
                  </a:cubicBezTo>
                  <a:cubicBezTo>
                    <a:pt x="3153" y="16313"/>
                    <a:pt x="4178" y="16825"/>
                    <a:pt x="4966" y="16865"/>
                  </a:cubicBezTo>
                  <a:cubicBezTo>
                    <a:pt x="5040" y="16870"/>
                    <a:pt x="5114" y="16872"/>
                    <a:pt x="5188" y="16872"/>
                  </a:cubicBezTo>
                  <a:cubicBezTo>
                    <a:pt x="5974" y="16872"/>
                    <a:pt x="6725" y="16594"/>
                    <a:pt x="7409" y="16234"/>
                  </a:cubicBezTo>
                  <a:cubicBezTo>
                    <a:pt x="8158" y="15840"/>
                    <a:pt x="8887" y="15347"/>
                    <a:pt x="9675" y="15013"/>
                  </a:cubicBezTo>
                  <a:lnTo>
                    <a:pt x="9675" y="15013"/>
                  </a:lnTo>
                  <a:cubicBezTo>
                    <a:pt x="8926" y="15742"/>
                    <a:pt x="8158" y="16431"/>
                    <a:pt x="7350" y="17101"/>
                  </a:cubicBezTo>
                  <a:cubicBezTo>
                    <a:pt x="6995" y="17397"/>
                    <a:pt x="6621" y="17692"/>
                    <a:pt x="6246" y="17988"/>
                  </a:cubicBezTo>
                  <a:cubicBezTo>
                    <a:pt x="5163" y="18047"/>
                    <a:pt x="4079" y="18263"/>
                    <a:pt x="3054" y="18618"/>
                  </a:cubicBezTo>
                  <a:cubicBezTo>
                    <a:pt x="2523" y="18795"/>
                    <a:pt x="2010" y="19012"/>
                    <a:pt x="1518" y="19268"/>
                  </a:cubicBezTo>
                  <a:cubicBezTo>
                    <a:pt x="1045" y="19505"/>
                    <a:pt x="572" y="19800"/>
                    <a:pt x="316" y="20273"/>
                  </a:cubicBezTo>
                  <a:cubicBezTo>
                    <a:pt x="79" y="20667"/>
                    <a:pt x="1" y="21160"/>
                    <a:pt x="198" y="21574"/>
                  </a:cubicBezTo>
                  <a:cubicBezTo>
                    <a:pt x="395" y="21968"/>
                    <a:pt x="749" y="22243"/>
                    <a:pt x="1143" y="22362"/>
                  </a:cubicBezTo>
                  <a:cubicBezTo>
                    <a:pt x="1344" y="22430"/>
                    <a:pt x="1543" y="22461"/>
                    <a:pt x="1739" y="22461"/>
                  </a:cubicBezTo>
                  <a:cubicBezTo>
                    <a:pt x="2503" y="22461"/>
                    <a:pt x="3215" y="21993"/>
                    <a:pt x="3764" y="21475"/>
                  </a:cubicBezTo>
                  <a:cubicBezTo>
                    <a:pt x="4256" y="21022"/>
                    <a:pt x="4690" y="20510"/>
                    <a:pt x="5123" y="19997"/>
                  </a:cubicBezTo>
                  <a:cubicBezTo>
                    <a:pt x="5576" y="19446"/>
                    <a:pt x="6010" y="18914"/>
                    <a:pt x="6463" y="18362"/>
                  </a:cubicBezTo>
                  <a:cubicBezTo>
                    <a:pt x="6502" y="18323"/>
                    <a:pt x="6522" y="18303"/>
                    <a:pt x="6542" y="18263"/>
                  </a:cubicBezTo>
                  <a:cubicBezTo>
                    <a:pt x="7310" y="17672"/>
                    <a:pt x="8039" y="17062"/>
                    <a:pt x="8749" y="16431"/>
                  </a:cubicBezTo>
                  <a:lnTo>
                    <a:pt x="8749" y="16431"/>
                  </a:lnTo>
                  <a:cubicBezTo>
                    <a:pt x="8690" y="16589"/>
                    <a:pt x="8650" y="16746"/>
                    <a:pt x="8591" y="16924"/>
                  </a:cubicBezTo>
                  <a:cubicBezTo>
                    <a:pt x="8552" y="16924"/>
                    <a:pt x="8512" y="16943"/>
                    <a:pt x="8492" y="16983"/>
                  </a:cubicBezTo>
                  <a:cubicBezTo>
                    <a:pt x="7685" y="17929"/>
                    <a:pt x="6956" y="18933"/>
                    <a:pt x="6325" y="19978"/>
                  </a:cubicBezTo>
                  <a:cubicBezTo>
                    <a:pt x="5852" y="20785"/>
                    <a:pt x="5064" y="22027"/>
                    <a:pt x="5892" y="22894"/>
                  </a:cubicBezTo>
                  <a:cubicBezTo>
                    <a:pt x="6103" y="23118"/>
                    <a:pt x="6404" y="23228"/>
                    <a:pt x="6709" y="23228"/>
                  </a:cubicBezTo>
                  <a:cubicBezTo>
                    <a:pt x="6859" y="23228"/>
                    <a:pt x="7010" y="23202"/>
                    <a:pt x="7153" y="23150"/>
                  </a:cubicBezTo>
                  <a:cubicBezTo>
                    <a:pt x="7685" y="22992"/>
                    <a:pt x="8039" y="22539"/>
                    <a:pt x="8256" y="22046"/>
                  </a:cubicBezTo>
                  <a:cubicBezTo>
                    <a:pt x="8709" y="21101"/>
                    <a:pt x="8729" y="19997"/>
                    <a:pt x="8768" y="18953"/>
                  </a:cubicBezTo>
                  <a:cubicBezTo>
                    <a:pt x="8827" y="17791"/>
                    <a:pt x="8906" y="16530"/>
                    <a:pt x="9675" y="15604"/>
                  </a:cubicBezTo>
                  <a:cubicBezTo>
                    <a:pt x="9714" y="15584"/>
                    <a:pt x="9714" y="15545"/>
                    <a:pt x="9734" y="15525"/>
                  </a:cubicBezTo>
                  <a:cubicBezTo>
                    <a:pt x="9990" y="15269"/>
                    <a:pt x="10266" y="14993"/>
                    <a:pt x="10542" y="14717"/>
                  </a:cubicBezTo>
                  <a:cubicBezTo>
                    <a:pt x="10542" y="14717"/>
                    <a:pt x="10561" y="14697"/>
                    <a:pt x="10581" y="14678"/>
                  </a:cubicBezTo>
                  <a:cubicBezTo>
                    <a:pt x="10699" y="14540"/>
                    <a:pt x="10837" y="14421"/>
                    <a:pt x="10955" y="14284"/>
                  </a:cubicBezTo>
                  <a:cubicBezTo>
                    <a:pt x="11152" y="14067"/>
                    <a:pt x="11349" y="13850"/>
                    <a:pt x="11546" y="13633"/>
                  </a:cubicBezTo>
                  <a:lnTo>
                    <a:pt x="11546" y="13633"/>
                  </a:lnTo>
                  <a:cubicBezTo>
                    <a:pt x="11487" y="13949"/>
                    <a:pt x="11468" y="14284"/>
                    <a:pt x="11507" y="14618"/>
                  </a:cubicBezTo>
                  <a:cubicBezTo>
                    <a:pt x="11507" y="14618"/>
                    <a:pt x="11507" y="14638"/>
                    <a:pt x="11487" y="14638"/>
                  </a:cubicBezTo>
                  <a:cubicBezTo>
                    <a:pt x="10995" y="15682"/>
                    <a:pt x="10482" y="16727"/>
                    <a:pt x="10148" y="17830"/>
                  </a:cubicBezTo>
                  <a:cubicBezTo>
                    <a:pt x="9911" y="18658"/>
                    <a:pt x="9793" y="19761"/>
                    <a:pt x="10482" y="20450"/>
                  </a:cubicBezTo>
                  <a:cubicBezTo>
                    <a:pt x="10669" y="20637"/>
                    <a:pt x="10918" y="20745"/>
                    <a:pt x="11175" y="20745"/>
                  </a:cubicBezTo>
                  <a:cubicBezTo>
                    <a:pt x="11326" y="20745"/>
                    <a:pt x="11480" y="20708"/>
                    <a:pt x="11625" y="20628"/>
                  </a:cubicBezTo>
                  <a:cubicBezTo>
                    <a:pt x="12039" y="20411"/>
                    <a:pt x="12256" y="19958"/>
                    <a:pt x="12374" y="19524"/>
                  </a:cubicBezTo>
                  <a:cubicBezTo>
                    <a:pt x="12650" y="18539"/>
                    <a:pt x="12610" y="17475"/>
                    <a:pt x="12354" y="16490"/>
                  </a:cubicBezTo>
                  <a:cubicBezTo>
                    <a:pt x="12098" y="15426"/>
                    <a:pt x="11527" y="14126"/>
                    <a:pt x="12216" y="13101"/>
                  </a:cubicBezTo>
                  <a:cubicBezTo>
                    <a:pt x="12256" y="13023"/>
                    <a:pt x="12256" y="12944"/>
                    <a:pt x="12216" y="12885"/>
                  </a:cubicBezTo>
                  <a:cubicBezTo>
                    <a:pt x="12866" y="12156"/>
                    <a:pt x="13477" y="11387"/>
                    <a:pt x="14068" y="10619"/>
                  </a:cubicBezTo>
                  <a:lnTo>
                    <a:pt x="14068" y="10619"/>
                  </a:lnTo>
                  <a:cubicBezTo>
                    <a:pt x="14049" y="10895"/>
                    <a:pt x="14068" y="11170"/>
                    <a:pt x="14108" y="11427"/>
                  </a:cubicBezTo>
                  <a:cubicBezTo>
                    <a:pt x="14088" y="11446"/>
                    <a:pt x="14068" y="11486"/>
                    <a:pt x="14049" y="11505"/>
                  </a:cubicBezTo>
                  <a:cubicBezTo>
                    <a:pt x="13576" y="12550"/>
                    <a:pt x="13221" y="13653"/>
                    <a:pt x="13083" y="14796"/>
                  </a:cubicBezTo>
                  <a:cubicBezTo>
                    <a:pt x="12985" y="15761"/>
                    <a:pt x="13142" y="16865"/>
                    <a:pt x="14068" y="17377"/>
                  </a:cubicBezTo>
                  <a:cubicBezTo>
                    <a:pt x="14298" y="17498"/>
                    <a:pt x="14565" y="17574"/>
                    <a:pt x="14828" y="17574"/>
                  </a:cubicBezTo>
                  <a:cubicBezTo>
                    <a:pt x="14993" y="17574"/>
                    <a:pt x="15157" y="17544"/>
                    <a:pt x="15310" y="17475"/>
                  </a:cubicBezTo>
                  <a:cubicBezTo>
                    <a:pt x="15743" y="17278"/>
                    <a:pt x="16019" y="16865"/>
                    <a:pt x="16117" y="16411"/>
                  </a:cubicBezTo>
                  <a:cubicBezTo>
                    <a:pt x="16374" y="15328"/>
                    <a:pt x="15901" y="14146"/>
                    <a:pt x="15388" y="13220"/>
                  </a:cubicBezTo>
                  <a:cubicBezTo>
                    <a:pt x="14837" y="12274"/>
                    <a:pt x="13950" y="10914"/>
                    <a:pt x="14778" y="9870"/>
                  </a:cubicBezTo>
                  <a:cubicBezTo>
                    <a:pt x="14837" y="9791"/>
                    <a:pt x="14837" y="9712"/>
                    <a:pt x="14797" y="9634"/>
                  </a:cubicBezTo>
                  <a:cubicBezTo>
                    <a:pt x="15448" y="8727"/>
                    <a:pt x="16078" y="7782"/>
                    <a:pt x="16689" y="6836"/>
                  </a:cubicBezTo>
                  <a:cubicBezTo>
                    <a:pt x="16689" y="6856"/>
                    <a:pt x="16709" y="6875"/>
                    <a:pt x="16709" y="6915"/>
                  </a:cubicBezTo>
                  <a:cubicBezTo>
                    <a:pt x="16669" y="6934"/>
                    <a:pt x="16649" y="6954"/>
                    <a:pt x="16630" y="7013"/>
                  </a:cubicBezTo>
                  <a:cubicBezTo>
                    <a:pt x="16334" y="7900"/>
                    <a:pt x="16236" y="8846"/>
                    <a:pt x="16334" y="9791"/>
                  </a:cubicBezTo>
                  <a:cubicBezTo>
                    <a:pt x="16393" y="10244"/>
                    <a:pt x="16492" y="10698"/>
                    <a:pt x="16649" y="11131"/>
                  </a:cubicBezTo>
                  <a:cubicBezTo>
                    <a:pt x="16807" y="11565"/>
                    <a:pt x="17004" y="11998"/>
                    <a:pt x="17339" y="12313"/>
                  </a:cubicBezTo>
                  <a:cubicBezTo>
                    <a:pt x="17579" y="12527"/>
                    <a:pt x="17858" y="12621"/>
                    <a:pt x="18135" y="12621"/>
                  </a:cubicBezTo>
                  <a:cubicBezTo>
                    <a:pt x="18677" y="12621"/>
                    <a:pt x="19213" y="12263"/>
                    <a:pt x="19447" y="11742"/>
                  </a:cubicBezTo>
                  <a:cubicBezTo>
                    <a:pt x="19841" y="10836"/>
                    <a:pt x="19487" y="9712"/>
                    <a:pt x="18915" y="8983"/>
                  </a:cubicBezTo>
                  <a:cubicBezTo>
                    <a:pt x="18285" y="8176"/>
                    <a:pt x="17083" y="7466"/>
                    <a:pt x="16984" y="6343"/>
                  </a:cubicBezTo>
                  <a:cubicBezTo>
                    <a:pt x="17142" y="6107"/>
                    <a:pt x="17280" y="5870"/>
                    <a:pt x="17418" y="5654"/>
                  </a:cubicBezTo>
                  <a:cubicBezTo>
                    <a:pt x="17556" y="5417"/>
                    <a:pt x="17674" y="5201"/>
                    <a:pt x="17812" y="4984"/>
                  </a:cubicBezTo>
                  <a:cubicBezTo>
                    <a:pt x="17832" y="5082"/>
                    <a:pt x="17871" y="5161"/>
                    <a:pt x="17930" y="5240"/>
                  </a:cubicBezTo>
                  <a:cubicBezTo>
                    <a:pt x="18127" y="5634"/>
                    <a:pt x="18364" y="5989"/>
                    <a:pt x="18600" y="6343"/>
                  </a:cubicBezTo>
                  <a:cubicBezTo>
                    <a:pt x="19033" y="6993"/>
                    <a:pt x="19526" y="7821"/>
                    <a:pt x="20334" y="8018"/>
                  </a:cubicBezTo>
                  <a:cubicBezTo>
                    <a:pt x="20432" y="8041"/>
                    <a:pt x="20532" y="8052"/>
                    <a:pt x="20630" y="8052"/>
                  </a:cubicBezTo>
                  <a:cubicBezTo>
                    <a:pt x="21198" y="8052"/>
                    <a:pt x="21716" y="7674"/>
                    <a:pt x="21733" y="7053"/>
                  </a:cubicBezTo>
                  <a:cubicBezTo>
                    <a:pt x="21752" y="6284"/>
                    <a:pt x="21240" y="5575"/>
                    <a:pt x="20610" y="5161"/>
                  </a:cubicBezTo>
                  <a:cubicBezTo>
                    <a:pt x="19900" y="4688"/>
                    <a:pt x="19033" y="4491"/>
                    <a:pt x="18206" y="4294"/>
                  </a:cubicBezTo>
                  <a:cubicBezTo>
                    <a:pt x="18935" y="2974"/>
                    <a:pt x="19644" y="1634"/>
                    <a:pt x="20294" y="275"/>
                  </a:cubicBezTo>
                  <a:cubicBezTo>
                    <a:pt x="20359" y="121"/>
                    <a:pt x="20222" y="0"/>
                    <a:pt x="200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557525" y="4021125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887175" y="3372738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95077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5489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4173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3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1" name="Google Shape;361;p23"/>
          <p:cNvSpPr txBox="1">
            <a:spLocks noGrp="1"/>
          </p:cNvSpPr>
          <p:nvPr>
            <p:ph type="title"/>
          </p:nvPr>
        </p:nvSpPr>
        <p:spPr>
          <a:xfrm>
            <a:off x="950800" y="2119000"/>
            <a:ext cx="4346000" cy="825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23"/>
          <p:cNvSpPr txBox="1">
            <a:spLocks noGrp="1"/>
          </p:cNvSpPr>
          <p:nvPr>
            <p:ph type="subTitle" idx="1"/>
          </p:nvPr>
        </p:nvSpPr>
        <p:spPr>
          <a:xfrm>
            <a:off x="950800" y="2944600"/>
            <a:ext cx="4346000" cy="179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40310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6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03" name="Google Shape;503;p36"/>
          <p:cNvGrpSpPr/>
          <p:nvPr/>
        </p:nvGrpSpPr>
        <p:grpSpPr>
          <a:xfrm>
            <a:off x="624422" y="490828"/>
            <a:ext cx="10869170" cy="1810607"/>
            <a:chOff x="468316" y="368120"/>
            <a:chExt cx="8151878" cy="1357955"/>
          </a:xfrm>
        </p:grpSpPr>
        <p:grpSp>
          <p:nvGrpSpPr>
            <p:cNvPr id="504" name="Google Shape;504;p36"/>
            <p:cNvGrpSpPr/>
            <p:nvPr/>
          </p:nvGrpSpPr>
          <p:grpSpPr>
            <a:xfrm>
              <a:off x="7935890" y="368120"/>
              <a:ext cx="684304" cy="634375"/>
              <a:chOff x="6408388" y="676125"/>
              <a:chExt cx="957068" cy="887238"/>
            </a:xfrm>
          </p:grpSpPr>
          <p:sp>
            <p:nvSpPr>
              <p:cNvPr id="505" name="Google Shape;505;p36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36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36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36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36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0" name="Google Shape;510;p36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Google Shape;511;p36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36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Google Shape;513;p36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36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36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36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Google Shape;517;p36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36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9" name="Google Shape;519;p36"/>
            <p:cNvGrpSpPr/>
            <p:nvPr/>
          </p:nvGrpSpPr>
          <p:grpSpPr>
            <a:xfrm>
              <a:off x="468316" y="402231"/>
              <a:ext cx="684280" cy="566153"/>
              <a:chOff x="7558775" y="805000"/>
              <a:chExt cx="862247" cy="713399"/>
            </a:xfrm>
          </p:grpSpPr>
          <p:sp>
            <p:nvSpPr>
              <p:cNvPr id="520" name="Google Shape;520;p36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36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Google Shape;522;p36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36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36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36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36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27" name="Google Shape;527;p36"/>
            <p:cNvSpPr/>
            <p:nvPr/>
          </p:nvSpPr>
          <p:spPr>
            <a:xfrm>
              <a:off x="7571588" y="526075"/>
              <a:ext cx="363050" cy="704450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36"/>
            <p:cNvSpPr/>
            <p:nvPr/>
          </p:nvSpPr>
          <p:spPr>
            <a:xfrm>
              <a:off x="1346075" y="7004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29" name="Google Shape;529;p36"/>
            <p:cNvGrpSpPr/>
            <p:nvPr/>
          </p:nvGrpSpPr>
          <p:grpSpPr>
            <a:xfrm>
              <a:off x="8243225" y="1343850"/>
              <a:ext cx="375350" cy="382225"/>
              <a:chOff x="8090375" y="1459050"/>
              <a:chExt cx="375350" cy="382225"/>
            </a:xfrm>
          </p:grpSpPr>
          <p:sp>
            <p:nvSpPr>
              <p:cNvPr id="530" name="Google Shape;530;p36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36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36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36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36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36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36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36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38" name="Google Shape;538;p36"/>
          <p:cNvGrpSpPr/>
          <p:nvPr/>
        </p:nvGrpSpPr>
        <p:grpSpPr>
          <a:xfrm>
            <a:off x="624434" y="3132934"/>
            <a:ext cx="5925908" cy="3106267"/>
            <a:chOff x="468325" y="2349700"/>
            <a:chExt cx="4444431" cy="2329700"/>
          </a:xfrm>
        </p:grpSpPr>
        <p:sp>
          <p:nvSpPr>
            <p:cNvPr id="539" name="Google Shape;539;p36"/>
            <p:cNvSpPr/>
            <p:nvPr/>
          </p:nvSpPr>
          <p:spPr>
            <a:xfrm>
              <a:off x="468325" y="4080650"/>
              <a:ext cx="522650" cy="598750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36"/>
            <p:cNvSpPr/>
            <p:nvPr/>
          </p:nvSpPr>
          <p:spPr>
            <a:xfrm>
              <a:off x="2127150" y="44199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36"/>
            <p:cNvSpPr/>
            <p:nvPr/>
          </p:nvSpPr>
          <p:spPr>
            <a:xfrm>
              <a:off x="526475" y="23497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42" name="Google Shape;542;p36"/>
            <p:cNvGrpSpPr/>
            <p:nvPr/>
          </p:nvGrpSpPr>
          <p:grpSpPr>
            <a:xfrm>
              <a:off x="4633458" y="4369780"/>
              <a:ext cx="279298" cy="284452"/>
              <a:chOff x="8090375" y="1459050"/>
              <a:chExt cx="375350" cy="382225"/>
            </a:xfrm>
          </p:grpSpPr>
          <p:sp>
            <p:nvSpPr>
              <p:cNvPr id="543" name="Google Shape;543;p36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36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36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36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36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36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36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36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1" name="Google Shape;551;p36"/>
            <p:cNvSpPr/>
            <p:nvPr/>
          </p:nvSpPr>
          <p:spPr>
            <a:xfrm>
              <a:off x="562850" y="3129650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1342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7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54" name="Google Shape;554;p37"/>
          <p:cNvGrpSpPr/>
          <p:nvPr/>
        </p:nvGrpSpPr>
        <p:grpSpPr>
          <a:xfrm>
            <a:off x="983967" y="757469"/>
            <a:ext cx="10249647" cy="5381337"/>
            <a:chOff x="737975" y="568100"/>
            <a:chExt cx="7687235" cy="4036003"/>
          </a:xfrm>
        </p:grpSpPr>
        <p:sp>
          <p:nvSpPr>
            <p:cNvPr id="555" name="Google Shape;555;p37"/>
            <p:cNvSpPr/>
            <p:nvPr/>
          </p:nvSpPr>
          <p:spPr>
            <a:xfrm>
              <a:off x="7604632" y="3727884"/>
              <a:ext cx="820578" cy="876218"/>
            </a:xfrm>
            <a:custGeom>
              <a:avLst/>
              <a:gdLst/>
              <a:ahLst/>
              <a:cxnLst/>
              <a:rect l="l" t="t" r="r" b="b"/>
              <a:pathLst>
                <a:path w="21753" h="23228" extrusionOk="0">
                  <a:moveTo>
                    <a:pt x="20092" y="0"/>
                  </a:moveTo>
                  <a:cubicBezTo>
                    <a:pt x="20022" y="0"/>
                    <a:pt x="19954" y="35"/>
                    <a:pt x="19920" y="117"/>
                  </a:cubicBezTo>
                  <a:cubicBezTo>
                    <a:pt x="19290" y="1437"/>
                    <a:pt x="18600" y="2738"/>
                    <a:pt x="17891" y="4018"/>
                  </a:cubicBezTo>
                  <a:cubicBezTo>
                    <a:pt x="17891" y="3999"/>
                    <a:pt x="17871" y="3979"/>
                    <a:pt x="17871" y="3959"/>
                  </a:cubicBezTo>
                  <a:cubicBezTo>
                    <a:pt x="17477" y="3447"/>
                    <a:pt x="16984" y="2994"/>
                    <a:pt x="16433" y="2659"/>
                  </a:cubicBezTo>
                  <a:cubicBezTo>
                    <a:pt x="16068" y="2440"/>
                    <a:pt x="15670" y="2210"/>
                    <a:pt x="15256" y="2210"/>
                  </a:cubicBezTo>
                  <a:cubicBezTo>
                    <a:pt x="15111" y="2210"/>
                    <a:pt x="14965" y="2238"/>
                    <a:pt x="14817" y="2304"/>
                  </a:cubicBezTo>
                  <a:cubicBezTo>
                    <a:pt x="14325" y="2501"/>
                    <a:pt x="13852" y="3014"/>
                    <a:pt x="14127" y="3565"/>
                  </a:cubicBezTo>
                  <a:cubicBezTo>
                    <a:pt x="14384" y="4077"/>
                    <a:pt x="15113" y="4196"/>
                    <a:pt x="15625" y="4294"/>
                  </a:cubicBezTo>
                  <a:cubicBezTo>
                    <a:pt x="16275" y="4452"/>
                    <a:pt x="16945" y="4491"/>
                    <a:pt x="17635" y="4491"/>
                  </a:cubicBezTo>
                  <a:cubicBezTo>
                    <a:pt x="17359" y="4964"/>
                    <a:pt x="17063" y="5437"/>
                    <a:pt x="16787" y="5910"/>
                  </a:cubicBezTo>
                  <a:cubicBezTo>
                    <a:pt x="16748" y="5910"/>
                    <a:pt x="16689" y="5910"/>
                    <a:pt x="16669" y="5930"/>
                  </a:cubicBezTo>
                  <a:cubicBezTo>
                    <a:pt x="16255" y="5733"/>
                    <a:pt x="15822" y="5516"/>
                    <a:pt x="15408" y="5299"/>
                  </a:cubicBezTo>
                  <a:cubicBezTo>
                    <a:pt x="15054" y="5122"/>
                    <a:pt x="14699" y="4944"/>
                    <a:pt x="14325" y="4806"/>
                  </a:cubicBezTo>
                  <a:cubicBezTo>
                    <a:pt x="14006" y="4691"/>
                    <a:pt x="13671" y="4624"/>
                    <a:pt x="13341" y="4624"/>
                  </a:cubicBezTo>
                  <a:cubicBezTo>
                    <a:pt x="12935" y="4624"/>
                    <a:pt x="12535" y="4725"/>
                    <a:pt x="12177" y="4964"/>
                  </a:cubicBezTo>
                  <a:cubicBezTo>
                    <a:pt x="11881" y="5181"/>
                    <a:pt x="11665" y="5476"/>
                    <a:pt x="11586" y="5831"/>
                  </a:cubicBezTo>
                  <a:cubicBezTo>
                    <a:pt x="11507" y="6225"/>
                    <a:pt x="11665" y="6540"/>
                    <a:pt x="11960" y="6796"/>
                  </a:cubicBezTo>
                  <a:cubicBezTo>
                    <a:pt x="12451" y="7173"/>
                    <a:pt x="13064" y="7305"/>
                    <a:pt x="13664" y="7305"/>
                  </a:cubicBezTo>
                  <a:cubicBezTo>
                    <a:pt x="13787" y="7305"/>
                    <a:pt x="13909" y="7299"/>
                    <a:pt x="14029" y="7289"/>
                  </a:cubicBezTo>
                  <a:cubicBezTo>
                    <a:pt x="14482" y="7250"/>
                    <a:pt x="14935" y="7151"/>
                    <a:pt x="15369" y="7013"/>
                  </a:cubicBezTo>
                  <a:cubicBezTo>
                    <a:pt x="15605" y="6934"/>
                    <a:pt x="15842" y="6856"/>
                    <a:pt x="16058" y="6777"/>
                  </a:cubicBezTo>
                  <a:cubicBezTo>
                    <a:pt x="16157" y="6737"/>
                    <a:pt x="16236" y="6698"/>
                    <a:pt x="16314" y="6659"/>
                  </a:cubicBezTo>
                  <a:lnTo>
                    <a:pt x="16314" y="6659"/>
                  </a:lnTo>
                  <a:cubicBezTo>
                    <a:pt x="15763" y="7525"/>
                    <a:pt x="15191" y="8392"/>
                    <a:pt x="14600" y="9220"/>
                  </a:cubicBezTo>
                  <a:lnTo>
                    <a:pt x="14541" y="9220"/>
                  </a:lnTo>
                  <a:cubicBezTo>
                    <a:pt x="14167" y="9279"/>
                    <a:pt x="13832" y="9397"/>
                    <a:pt x="13497" y="9535"/>
                  </a:cubicBezTo>
                  <a:cubicBezTo>
                    <a:pt x="13477" y="9515"/>
                    <a:pt x="13458" y="9476"/>
                    <a:pt x="13418" y="9437"/>
                  </a:cubicBezTo>
                  <a:cubicBezTo>
                    <a:pt x="12650" y="8826"/>
                    <a:pt x="11822" y="8274"/>
                    <a:pt x="10877" y="7959"/>
                  </a:cubicBezTo>
                  <a:cubicBezTo>
                    <a:pt x="10434" y="7793"/>
                    <a:pt x="9861" y="7633"/>
                    <a:pt x="9318" y="7633"/>
                  </a:cubicBezTo>
                  <a:cubicBezTo>
                    <a:pt x="8894" y="7633"/>
                    <a:pt x="8488" y="7731"/>
                    <a:pt x="8177" y="7998"/>
                  </a:cubicBezTo>
                  <a:cubicBezTo>
                    <a:pt x="7842" y="8274"/>
                    <a:pt x="7724" y="8708"/>
                    <a:pt x="7803" y="9141"/>
                  </a:cubicBezTo>
                  <a:cubicBezTo>
                    <a:pt x="7901" y="9614"/>
                    <a:pt x="8236" y="9988"/>
                    <a:pt x="8630" y="10244"/>
                  </a:cubicBezTo>
                  <a:cubicBezTo>
                    <a:pt x="9243" y="10618"/>
                    <a:pt x="9980" y="10788"/>
                    <a:pt x="10705" y="10788"/>
                  </a:cubicBezTo>
                  <a:cubicBezTo>
                    <a:pt x="10935" y="10788"/>
                    <a:pt x="11165" y="10770"/>
                    <a:pt x="11389" y="10737"/>
                  </a:cubicBezTo>
                  <a:cubicBezTo>
                    <a:pt x="11940" y="10658"/>
                    <a:pt x="12453" y="10461"/>
                    <a:pt x="12945" y="10225"/>
                  </a:cubicBezTo>
                  <a:cubicBezTo>
                    <a:pt x="13379" y="10028"/>
                    <a:pt x="13793" y="9831"/>
                    <a:pt x="14246" y="9693"/>
                  </a:cubicBezTo>
                  <a:lnTo>
                    <a:pt x="14246" y="9693"/>
                  </a:lnTo>
                  <a:cubicBezTo>
                    <a:pt x="13674" y="10481"/>
                    <a:pt x="13064" y="11249"/>
                    <a:pt x="12433" y="11998"/>
                  </a:cubicBezTo>
                  <a:cubicBezTo>
                    <a:pt x="12413" y="11998"/>
                    <a:pt x="12394" y="12018"/>
                    <a:pt x="12374" y="12018"/>
                  </a:cubicBezTo>
                  <a:cubicBezTo>
                    <a:pt x="11980" y="12156"/>
                    <a:pt x="11586" y="12333"/>
                    <a:pt x="11172" y="12471"/>
                  </a:cubicBezTo>
                  <a:cubicBezTo>
                    <a:pt x="10404" y="11899"/>
                    <a:pt x="9537" y="11446"/>
                    <a:pt x="8611" y="11170"/>
                  </a:cubicBezTo>
                  <a:cubicBezTo>
                    <a:pt x="8131" y="11022"/>
                    <a:pt x="7520" y="10841"/>
                    <a:pt x="6944" y="10841"/>
                  </a:cubicBezTo>
                  <a:cubicBezTo>
                    <a:pt x="6527" y="10841"/>
                    <a:pt x="6128" y="10936"/>
                    <a:pt x="5813" y="11210"/>
                  </a:cubicBezTo>
                  <a:cubicBezTo>
                    <a:pt x="5498" y="11466"/>
                    <a:pt x="5320" y="11880"/>
                    <a:pt x="5419" y="12294"/>
                  </a:cubicBezTo>
                  <a:cubicBezTo>
                    <a:pt x="5537" y="12727"/>
                    <a:pt x="5911" y="13042"/>
                    <a:pt x="6286" y="13239"/>
                  </a:cubicBezTo>
                  <a:cubicBezTo>
                    <a:pt x="6830" y="13524"/>
                    <a:pt x="7451" y="13630"/>
                    <a:pt x="8070" y="13630"/>
                  </a:cubicBezTo>
                  <a:cubicBezTo>
                    <a:pt x="8392" y="13630"/>
                    <a:pt x="8714" y="13602"/>
                    <a:pt x="9024" y="13555"/>
                  </a:cubicBezTo>
                  <a:cubicBezTo>
                    <a:pt x="9734" y="13436"/>
                    <a:pt x="10443" y="13200"/>
                    <a:pt x="11113" y="12944"/>
                  </a:cubicBezTo>
                  <a:cubicBezTo>
                    <a:pt x="11130" y="12947"/>
                    <a:pt x="11146" y="12949"/>
                    <a:pt x="11162" y="12949"/>
                  </a:cubicBezTo>
                  <a:cubicBezTo>
                    <a:pt x="11238" y="12949"/>
                    <a:pt x="11300" y="12911"/>
                    <a:pt x="11349" y="12845"/>
                  </a:cubicBezTo>
                  <a:cubicBezTo>
                    <a:pt x="11527" y="12766"/>
                    <a:pt x="11724" y="12707"/>
                    <a:pt x="11921" y="12628"/>
                  </a:cubicBezTo>
                  <a:lnTo>
                    <a:pt x="11921" y="12628"/>
                  </a:lnTo>
                  <a:cubicBezTo>
                    <a:pt x="11389" y="13220"/>
                    <a:pt x="10857" y="13811"/>
                    <a:pt x="10305" y="14382"/>
                  </a:cubicBezTo>
                  <a:cubicBezTo>
                    <a:pt x="9675" y="14540"/>
                    <a:pt x="9123" y="14816"/>
                    <a:pt x="8571" y="15131"/>
                  </a:cubicBezTo>
                  <a:cubicBezTo>
                    <a:pt x="8552" y="15091"/>
                    <a:pt x="8532" y="15072"/>
                    <a:pt x="8492" y="15072"/>
                  </a:cubicBezTo>
                  <a:cubicBezTo>
                    <a:pt x="7547" y="14697"/>
                    <a:pt x="6542" y="14441"/>
                    <a:pt x="5537" y="14382"/>
                  </a:cubicBezTo>
                  <a:cubicBezTo>
                    <a:pt x="5410" y="14373"/>
                    <a:pt x="5271" y="14366"/>
                    <a:pt x="5127" y="14366"/>
                  </a:cubicBezTo>
                  <a:cubicBezTo>
                    <a:pt x="4376" y="14366"/>
                    <a:pt x="3479" y="14541"/>
                    <a:pt x="3330" y="15367"/>
                  </a:cubicBezTo>
                  <a:cubicBezTo>
                    <a:pt x="3153" y="16313"/>
                    <a:pt x="4178" y="16825"/>
                    <a:pt x="4966" y="16865"/>
                  </a:cubicBezTo>
                  <a:cubicBezTo>
                    <a:pt x="5040" y="16870"/>
                    <a:pt x="5114" y="16872"/>
                    <a:pt x="5188" y="16872"/>
                  </a:cubicBezTo>
                  <a:cubicBezTo>
                    <a:pt x="5974" y="16872"/>
                    <a:pt x="6725" y="16594"/>
                    <a:pt x="7409" y="16234"/>
                  </a:cubicBezTo>
                  <a:cubicBezTo>
                    <a:pt x="8158" y="15840"/>
                    <a:pt x="8887" y="15347"/>
                    <a:pt x="9675" y="15013"/>
                  </a:cubicBezTo>
                  <a:lnTo>
                    <a:pt x="9675" y="15013"/>
                  </a:lnTo>
                  <a:cubicBezTo>
                    <a:pt x="8926" y="15742"/>
                    <a:pt x="8158" y="16431"/>
                    <a:pt x="7350" y="17101"/>
                  </a:cubicBezTo>
                  <a:cubicBezTo>
                    <a:pt x="6995" y="17397"/>
                    <a:pt x="6621" y="17692"/>
                    <a:pt x="6246" y="17988"/>
                  </a:cubicBezTo>
                  <a:cubicBezTo>
                    <a:pt x="5163" y="18047"/>
                    <a:pt x="4079" y="18263"/>
                    <a:pt x="3054" y="18618"/>
                  </a:cubicBezTo>
                  <a:cubicBezTo>
                    <a:pt x="2523" y="18795"/>
                    <a:pt x="2010" y="19012"/>
                    <a:pt x="1518" y="19268"/>
                  </a:cubicBezTo>
                  <a:cubicBezTo>
                    <a:pt x="1045" y="19505"/>
                    <a:pt x="572" y="19800"/>
                    <a:pt x="316" y="20273"/>
                  </a:cubicBezTo>
                  <a:cubicBezTo>
                    <a:pt x="79" y="20667"/>
                    <a:pt x="1" y="21160"/>
                    <a:pt x="198" y="21574"/>
                  </a:cubicBezTo>
                  <a:cubicBezTo>
                    <a:pt x="395" y="21968"/>
                    <a:pt x="749" y="22243"/>
                    <a:pt x="1143" y="22362"/>
                  </a:cubicBezTo>
                  <a:cubicBezTo>
                    <a:pt x="1344" y="22430"/>
                    <a:pt x="1543" y="22461"/>
                    <a:pt x="1739" y="22461"/>
                  </a:cubicBezTo>
                  <a:cubicBezTo>
                    <a:pt x="2503" y="22461"/>
                    <a:pt x="3215" y="21993"/>
                    <a:pt x="3764" y="21475"/>
                  </a:cubicBezTo>
                  <a:cubicBezTo>
                    <a:pt x="4256" y="21022"/>
                    <a:pt x="4690" y="20510"/>
                    <a:pt x="5123" y="19997"/>
                  </a:cubicBezTo>
                  <a:cubicBezTo>
                    <a:pt x="5576" y="19446"/>
                    <a:pt x="6010" y="18914"/>
                    <a:pt x="6463" y="18362"/>
                  </a:cubicBezTo>
                  <a:cubicBezTo>
                    <a:pt x="6502" y="18323"/>
                    <a:pt x="6522" y="18303"/>
                    <a:pt x="6542" y="18263"/>
                  </a:cubicBezTo>
                  <a:cubicBezTo>
                    <a:pt x="7310" y="17672"/>
                    <a:pt x="8039" y="17062"/>
                    <a:pt x="8749" y="16431"/>
                  </a:cubicBezTo>
                  <a:lnTo>
                    <a:pt x="8749" y="16431"/>
                  </a:lnTo>
                  <a:cubicBezTo>
                    <a:pt x="8690" y="16589"/>
                    <a:pt x="8650" y="16746"/>
                    <a:pt x="8591" y="16924"/>
                  </a:cubicBezTo>
                  <a:cubicBezTo>
                    <a:pt x="8552" y="16924"/>
                    <a:pt x="8512" y="16943"/>
                    <a:pt x="8492" y="16983"/>
                  </a:cubicBezTo>
                  <a:cubicBezTo>
                    <a:pt x="7685" y="17929"/>
                    <a:pt x="6956" y="18933"/>
                    <a:pt x="6325" y="19978"/>
                  </a:cubicBezTo>
                  <a:cubicBezTo>
                    <a:pt x="5852" y="20785"/>
                    <a:pt x="5064" y="22027"/>
                    <a:pt x="5892" y="22894"/>
                  </a:cubicBezTo>
                  <a:cubicBezTo>
                    <a:pt x="6103" y="23118"/>
                    <a:pt x="6404" y="23228"/>
                    <a:pt x="6709" y="23228"/>
                  </a:cubicBezTo>
                  <a:cubicBezTo>
                    <a:pt x="6859" y="23228"/>
                    <a:pt x="7010" y="23202"/>
                    <a:pt x="7153" y="23150"/>
                  </a:cubicBezTo>
                  <a:cubicBezTo>
                    <a:pt x="7685" y="22992"/>
                    <a:pt x="8039" y="22539"/>
                    <a:pt x="8256" y="22046"/>
                  </a:cubicBezTo>
                  <a:cubicBezTo>
                    <a:pt x="8709" y="21101"/>
                    <a:pt x="8729" y="19997"/>
                    <a:pt x="8768" y="18953"/>
                  </a:cubicBezTo>
                  <a:cubicBezTo>
                    <a:pt x="8827" y="17791"/>
                    <a:pt x="8906" y="16530"/>
                    <a:pt x="9675" y="15604"/>
                  </a:cubicBezTo>
                  <a:cubicBezTo>
                    <a:pt x="9714" y="15584"/>
                    <a:pt x="9714" y="15545"/>
                    <a:pt x="9734" y="15525"/>
                  </a:cubicBezTo>
                  <a:cubicBezTo>
                    <a:pt x="9990" y="15269"/>
                    <a:pt x="10266" y="14993"/>
                    <a:pt x="10542" y="14717"/>
                  </a:cubicBezTo>
                  <a:cubicBezTo>
                    <a:pt x="10542" y="14717"/>
                    <a:pt x="10561" y="14697"/>
                    <a:pt x="10581" y="14678"/>
                  </a:cubicBezTo>
                  <a:cubicBezTo>
                    <a:pt x="10699" y="14540"/>
                    <a:pt x="10837" y="14421"/>
                    <a:pt x="10955" y="14284"/>
                  </a:cubicBezTo>
                  <a:cubicBezTo>
                    <a:pt x="11152" y="14067"/>
                    <a:pt x="11349" y="13850"/>
                    <a:pt x="11546" y="13633"/>
                  </a:cubicBezTo>
                  <a:lnTo>
                    <a:pt x="11546" y="13633"/>
                  </a:lnTo>
                  <a:cubicBezTo>
                    <a:pt x="11487" y="13949"/>
                    <a:pt x="11468" y="14284"/>
                    <a:pt x="11507" y="14618"/>
                  </a:cubicBezTo>
                  <a:cubicBezTo>
                    <a:pt x="11507" y="14618"/>
                    <a:pt x="11507" y="14638"/>
                    <a:pt x="11487" y="14638"/>
                  </a:cubicBezTo>
                  <a:cubicBezTo>
                    <a:pt x="10995" y="15682"/>
                    <a:pt x="10482" y="16727"/>
                    <a:pt x="10148" y="17830"/>
                  </a:cubicBezTo>
                  <a:cubicBezTo>
                    <a:pt x="9911" y="18658"/>
                    <a:pt x="9793" y="19761"/>
                    <a:pt x="10482" y="20450"/>
                  </a:cubicBezTo>
                  <a:cubicBezTo>
                    <a:pt x="10669" y="20637"/>
                    <a:pt x="10918" y="20745"/>
                    <a:pt x="11175" y="20745"/>
                  </a:cubicBezTo>
                  <a:cubicBezTo>
                    <a:pt x="11326" y="20745"/>
                    <a:pt x="11480" y="20708"/>
                    <a:pt x="11625" y="20628"/>
                  </a:cubicBezTo>
                  <a:cubicBezTo>
                    <a:pt x="12039" y="20411"/>
                    <a:pt x="12256" y="19958"/>
                    <a:pt x="12374" y="19524"/>
                  </a:cubicBezTo>
                  <a:cubicBezTo>
                    <a:pt x="12650" y="18539"/>
                    <a:pt x="12610" y="17475"/>
                    <a:pt x="12354" y="16490"/>
                  </a:cubicBezTo>
                  <a:cubicBezTo>
                    <a:pt x="12098" y="15426"/>
                    <a:pt x="11527" y="14126"/>
                    <a:pt x="12216" y="13101"/>
                  </a:cubicBezTo>
                  <a:cubicBezTo>
                    <a:pt x="12256" y="13023"/>
                    <a:pt x="12256" y="12944"/>
                    <a:pt x="12216" y="12885"/>
                  </a:cubicBezTo>
                  <a:cubicBezTo>
                    <a:pt x="12866" y="12156"/>
                    <a:pt x="13477" y="11387"/>
                    <a:pt x="14068" y="10619"/>
                  </a:cubicBezTo>
                  <a:lnTo>
                    <a:pt x="14068" y="10619"/>
                  </a:lnTo>
                  <a:cubicBezTo>
                    <a:pt x="14049" y="10895"/>
                    <a:pt x="14068" y="11170"/>
                    <a:pt x="14108" y="11427"/>
                  </a:cubicBezTo>
                  <a:cubicBezTo>
                    <a:pt x="14088" y="11446"/>
                    <a:pt x="14068" y="11486"/>
                    <a:pt x="14049" y="11505"/>
                  </a:cubicBezTo>
                  <a:cubicBezTo>
                    <a:pt x="13576" y="12550"/>
                    <a:pt x="13221" y="13653"/>
                    <a:pt x="13083" y="14796"/>
                  </a:cubicBezTo>
                  <a:cubicBezTo>
                    <a:pt x="12985" y="15761"/>
                    <a:pt x="13142" y="16865"/>
                    <a:pt x="14068" y="17377"/>
                  </a:cubicBezTo>
                  <a:cubicBezTo>
                    <a:pt x="14298" y="17498"/>
                    <a:pt x="14565" y="17574"/>
                    <a:pt x="14828" y="17574"/>
                  </a:cubicBezTo>
                  <a:cubicBezTo>
                    <a:pt x="14993" y="17574"/>
                    <a:pt x="15157" y="17544"/>
                    <a:pt x="15310" y="17475"/>
                  </a:cubicBezTo>
                  <a:cubicBezTo>
                    <a:pt x="15743" y="17278"/>
                    <a:pt x="16019" y="16865"/>
                    <a:pt x="16117" y="16411"/>
                  </a:cubicBezTo>
                  <a:cubicBezTo>
                    <a:pt x="16374" y="15328"/>
                    <a:pt x="15901" y="14146"/>
                    <a:pt x="15388" y="13220"/>
                  </a:cubicBezTo>
                  <a:cubicBezTo>
                    <a:pt x="14837" y="12274"/>
                    <a:pt x="13950" y="10914"/>
                    <a:pt x="14778" y="9870"/>
                  </a:cubicBezTo>
                  <a:cubicBezTo>
                    <a:pt x="14837" y="9791"/>
                    <a:pt x="14837" y="9712"/>
                    <a:pt x="14797" y="9634"/>
                  </a:cubicBezTo>
                  <a:cubicBezTo>
                    <a:pt x="15448" y="8727"/>
                    <a:pt x="16078" y="7782"/>
                    <a:pt x="16689" y="6836"/>
                  </a:cubicBezTo>
                  <a:cubicBezTo>
                    <a:pt x="16689" y="6856"/>
                    <a:pt x="16709" y="6875"/>
                    <a:pt x="16709" y="6915"/>
                  </a:cubicBezTo>
                  <a:cubicBezTo>
                    <a:pt x="16669" y="6934"/>
                    <a:pt x="16649" y="6954"/>
                    <a:pt x="16630" y="7013"/>
                  </a:cubicBezTo>
                  <a:cubicBezTo>
                    <a:pt x="16334" y="7900"/>
                    <a:pt x="16236" y="8846"/>
                    <a:pt x="16334" y="9791"/>
                  </a:cubicBezTo>
                  <a:cubicBezTo>
                    <a:pt x="16393" y="10244"/>
                    <a:pt x="16492" y="10698"/>
                    <a:pt x="16649" y="11131"/>
                  </a:cubicBezTo>
                  <a:cubicBezTo>
                    <a:pt x="16807" y="11565"/>
                    <a:pt x="17004" y="11998"/>
                    <a:pt x="17339" y="12313"/>
                  </a:cubicBezTo>
                  <a:cubicBezTo>
                    <a:pt x="17579" y="12527"/>
                    <a:pt x="17858" y="12621"/>
                    <a:pt x="18135" y="12621"/>
                  </a:cubicBezTo>
                  <a:cubicBezTo>
                    <a:pt x="18677" y="12621"/>
                    <a:pt x="19213" y="12263"/>
                    <a:pt x="19447" y="11742"/>
                  </a:cubicBezTo>
                  <a:cubicBezTo>
                    <a:pt x="19841" y="10836"/>
                    <a:pt x="19487" y="9712"/>
                    <a:pt x="18915" y="8983"/>
                  </a:cubicBezTo>
                  <a:cubicBezTo>
                    <a:pt x="18285" y="8176"/>
                    <a:pt x="17083" y="7466"/>
                    <a:pt x="16984" y="6343"/>
                  </a:cubicBezTo>
                  <a:cubicBezTo>
                    <a:pt x="17142" y="6107"/>
                    <a:pt x="17280" y="5870"/>
                    <a:pt x="17418" y="5654"/>
                  </a:cubicBezTo>
                  <a:cubicBezTo>
                    <a:pt x="17556" y="5417"/>
                    <a:pt x="17674" y="5201"/>
                    <a:pt x="17812" y="4984"/>
                  </a:cubicBezTo>
                  <a:cubicBezTo>
                    <a:pt x="17832" y="5082"/>
                    <a:pt x="17871" y="5161"/>
                    <a:pt x="17930" y="5240"/>
                  </a:cubicBezTo>
                  <a:cubicBezTo>
                    <a:pt x="18127" y="5634"/>
                    <a:pt x="18364" y="5989"/>
                    <a:pt x="18600" y="6343"/>
                  </a:cubicBezTo>
                  <a:cubicBezTo>
                    <a:pt x="19033" y="6993"/>
                    <a:pt x="19526" y="7821"/>
                    <a:pt x="20334" y="8018"/>
                  </a:cubicBezTo>
                  <a:cubicBezTo>
                    <a:pt x="20432" y="8041"/>
                    <a:pt x="20532" y="8052"/>
                    <a:pt x="20630" y="8052"/>
                  </a:cubicBezTo>
                  <a:cubicBezTo>
                    <a:pt x="21198" y="8052"/>
                    <a:pt x="21716" y="7674"/>
                    <a:pt x="21733" y="7053"/>
                  </a:cubicBezTo>
                  <a:cubicBezTo>
                    <a:pt x="21752" y="6284"/>
                    <a:pt x="21240" y="5575"/>
                    <a:pt x="20610" y="5161"/>
                  </a:cubicBezTo>
                  <a:cubicBezTo>
                    <a:pt x="19900" y="4688"/>
                    <a:pt x="19033" y="4491"/>
                    <a:pt x="18206" y="4294"/>
                  </a:cubicBezTo>
                  <a:cubicBezTo>
                    <a:pt x="18935" y="2974"/>
                    <a:pt x="19644" y="1634"/>
                    <a:pt x="20294" y="275"/>
                  </a:cubicBezTo>
                  <a:cubicBezTo>
                    <a:pt x="20359" y="121"/>
                    <a:pt x="20222" y="0"/>
                    <a:pt x="200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737975" y="568100"/>
              <a:ext cx="764846" cy="876211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4284925" y="4204888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58" name="Google Shape;558;p37"/>
            <p:cNvGrpSpPr/>
            <p:nvPr/>
          </p:nvGrpSpPr>
          <p:grpSpPr>
            <a:xfrm>
              <a:off x="966575" y="3822675"/>
              <a:ext cx="375350" cy="382225"/>
              <a:chOff x="8090375" y="1459050"/>
              <a:chExt cx="375350" cy="382225"/>
            </a:xfrm>
          </p:grpSpPr>
          <p:sp>
            <p:nvSpPr>
              <p:cNvPr id="559" name="Google Shape;55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Google Shape;56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67" name="Google Shape;567;p37"/>
            <p:cNvSpPr/>
            <p:nvPr/>
          </p:nvSpPr>
          <p:spPr>
            <a:xfrm>
              <a:off x="7917050" y="280635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68" name="Google Shape;568;p37"/>
            <p:cNvGrpSpPr/>
            <p:nvPr/>
          </p:nvGrpSpPr>
          <p:grpSpPr>
            <a:xfrm>
              <a:off x="1030854" y="2349907"/>
              <a:ext cx="435744" cy="443687"/>
              <a:chOff x="8090375" y="1459050"/>
              <a:chExt cx="375350" cy="382225"/>
            </a:xfrm>
          </p:grpSpPr>
          <p:sp>
            <p:nvSpPr>
              <p:cNvPr id="569" name="Google Shape;56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Google Shape;57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2" name="Google Shape;57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Google Shape;57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Google Shape;57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5" name="Google Shape;57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6" name="Google Shape;57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77" name="Google Shape;577;p37"/>
            <p:cNvSpPr/>
            <p:nvPr/>
          </p:nvSpPr>
          <p:spPr>
            <a:xfrm>
              <a:off x="7917050" y="784347"/>
              <a:ext cx="375355" cy="443712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78" name="Google Shape;578;p37"/>
          <p:cNvGrpSpPr/>
          <p:nvPr/>
        </p:nvGrpSpPr>
        <p:grpSpPr>
          <a:xfrm>
            <a:off x="1882438" y="1478932"/>
            <a:ext cx="7990503" cy="1630063"/>
            <a:chOff x="1411828" y="1109198"/>
            <a:chExt cx="5992877" cy="1222547"/>
          </a:xfrm>
        </p:grpSpPr>
        <p:grpSp>
          <p:nvGrpSpPr>
            <p:cNvPr id="579" name="Google Shape;579;p37"/>
            <p:cNvGrpSpPr/>
            <p:nvPr/>
          </p:nvGrpSpPr>
          <p:grpSpPr>
            <a:xfrm>
              <a:off x="6086056" y="1109219"/>
              <a:ext cx="1318649" cy="1222526"/>
              <a:chOff x="6408388" y="676125"/>
              <a:chExt cx="957068" cy="887238"/>
            </a:xfrm>
          </p:grpSpPr>
          <p:sp>
            <p:nvSpPr>
              <p:cNvPr id="580" name="Google Shape;580;p37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Google Shape;581;p37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2" name="Google Shape;582;p37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37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37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Google Shape;585;p37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37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37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8" name="Google Shape;588;p37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37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37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1" name="Google Shape;591;p37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37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3" name="Google Shape;593;p37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94" name="Google Shape;594;p37"/>
            <p:cNvGrpSpPr/>
            <p:nvPr/>
          </p:nvGrpSpPr>
          <p:grpSpPr>
            <a:xfrm>
              <a:off x="1411828" y="1109198"/>
              <a:ext cx="1477461" cy="1222409"/>
              <a:chOff x="7558775" y="805000"/>
              <a:chExt cx="862247" cy="713399"/>
            </a:xfrm>
          </p:grpSpPr>
          <p:sp>
            <p:nvSpPr>
              <p:cNvPr id="595" name="Google Shape;595;p37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6" name="Google Shape;596;p37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7" name="Google Shape;597;p37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37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9" name="Google Shape;599;p37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0" name="Google Shape;600;p37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1" name="Google Shape;601;p37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84332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Quote 2">
    <p:bg>
      <p:bgPr>
        <a:solidFill>
          <a:schemeClr val="accent3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4"/>
          <p:cNvSpPr/>
          <p:nvPr/>
        </p:nvSpPr>
        <p:spPr>
          <a:xfrm>
            <a:off x="6325201" y="2393000"/>
            <a:ext cx="7084800" cy="6688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2" name="Google Shape;162;p14"/>
          <p:cNvSpPr/>
          <p:nvPr/>
        </p:nvSpPr>
        <p:spPr>
          <a:xfrm>
            <a:off x="10925618" y="1845735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Google Shape;163;p14"/>
          <p:cNvSpPr/>
          <p:nvPr/>
        </p:nvSpPr>
        <p:spPr>
          <a:xfrm>
            <a:off x="10226767" y="2212833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4" name="Google Shape;164;p14"/>
          <p:cNvSpPr/>
          <p:nvPr/>
        </p:nvSpPr>
        <p:spPr>
          <a:xfrm>
            <a:off x="11882900" y="1137318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5" name="Google Shape;165;p14"/>
          <p:cNvSpPr/>
          <p:nvPr/>
        </p:nvSpPr>
        <p:spPr>
          <a:xfrm>
            <a:off x="464835" y="6066035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6" name="Google Shape;166;p14"/>
          <p:cNvSpPr/>
          <p:nvPr/>
        </p:nvSpPr>
        <p:spPr>
          <a:xfrm>
            <a:off x="-234015" y="6433133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" name="Google Shape;167;p14"/>
          <p:cNvSpPr/>
          <p:nvPr/>
        </p:nvSpPr>
        <p:spPr>
          <a:xfrm>
            <a:off x="5402968" y="539146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8" name="Google Shape;168;p14"/>
          <p:cNvSpPr/>
          <p:nvPr/>
        </p:nvSpPr>
        <p:spPr>
          <a:xfrm>
            <a:off x="-233998" y="375535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9" name="Google Shape;169;p14"/>
          <p:cNvSpPr/>
          <p:nvPr/>
        </p:nvSpPr>
        <p:spPr>
          <a:xfrm>
            <a:off x="5402967" y="5876518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0" name="Google Shape;170;p14"/>
          <p:cNvSpPr/>
          <p:nvPr/>
        </p:nvSpPr>
        <p:spPr>
          <a:xfrm>
            <a:off x="1321034" y="-125316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1" name="Google Shape;171;p14"/>
          <p:cNvSpPr/>
          <p:nvPr/>
        </p:nvSpPr>
        <p:spPr>
          <a:xfrm rot="7641468">
            <a:off x="12079882" y="2655420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2" name="Google Shape;172;p14"/>
          <p:cNvSpPr/>
          <p:nvPr/>
        </p:nvSpPr>
        <p:spPr>
          <a:xfrm rot="7641468">
            <a:off x="-88085" y="5586204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3" name="Google Shape;173;p14"/>
          <p:cNvSpPr txBox="1">
            <a:spLocks noGrp="1"/>
          </p:cNvSpPr>
          <p:nvPr>
            <p:ph type="subTitle" idx="1"/>
          </p:nvPr>
        </p:nvSpPr>
        <p:spPr>
          <a:xfrm flipH="1">
            <a:off x="985600" y="911800"/>
            <a:ext cx="5618400" cy="1481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14"/>
          <p:cNvSpPr txBox="1">
            <a:spLocks noGrp="1"/>
          </p:cNvSpPr>
          <p:nvPr>
            <p:ph type="subTitle" idx="2"/>
          </p:nvPr>
        </p:nvSpPr>
        <p:spPr>
          <a:xfrm flipH="1">
            <a:off x="914900" y="4436800"/>
            <a:ext cx="3665600" cy="61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95815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3"/>
          <p:cNvSpPr txBox="1">
            <a:spLocks noGrp="1"/>
          </p:cNvSpPr>
          <p:nvPr>
            <p:ph type="ctrTitle"/>
          </p:nvPr>
        </p:nvSpPr>
        <p:spPr>
          <a:xfrm>
            <a:off x="-96667" y="4948644"/>
            <a:ext cx="3789600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1"/>
          </p:nvPr>
        </p:nvSpPr>
        <p:spPr>
          <a:xfrm>
            <a:off x="560669" y="5473167"/>
            <a:ext cx="3132400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2" hasCustomPrompt="1"/>
          </p:nvPr>
        </p:nvSpPr>
        <p:spPr>
          <a:xfrm>
            <a:off x="2764643" y="2583513"/>
            <a:ext cx="2338400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subTitle" idx="3"/>
          </p:nvPr>
        </p:nvSpPr>
        <p:spPr>
          <a:xfrm>
            <a:off x="8488966" y="5473167"/>
            <a:ext cx="3251200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4" hasCustomPrompt="1"/>
          </p:nvPr>
        </p:nvSpPr>
        <p:spPr>
          <a:xfrm>
            <a:off x="7158355" y="2583491"/>
            <a:ext cx="2338400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7" name="Google Shape;147;p13"/>
          <p:cNvSpPr txBox="1">
            <a:spLocks noGrp="1"/>
          </p:cNvSpPr>
          <p:nvPr>
            <p:ph type="subTitle" idx="5"/>
          </p:nvPr>
        </p:nvSpPr>
        <p:spPr>
          <a:xfrm>
            <a:off x="4508600" y="5473167"/>
            <a:ext cx="3174800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6" hasCustomPrompt="1"/>
          </p:nvPr>
        </p:nvSpPr>
        <p:spPr>
          <a:xfrm>
            <a:off x="4926801" y="2229297"/>
            <a:ext cx="2338400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9" name="Google Shape;149;p13"/>
          <p:cNvSpPr txBox="1">
            <a:spLocks noGrp="1"/>
          </p:cNvSpPr>
          <p:nvPr>
            <p:ph type="ctrTitle" idx="7"/>
          </p:nvPr>
        </p:nvSpPr>
        <p:spPr>
          <a:xfrm>
            <a:off x="4054601" y="4948644"/>
            <a:ext cx="4082800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ctrTitle" idx="8"/>
          </p:nvPr>
        </p:nvSpPr>
        <p:spPr>
          <a:xfrm>
            <a:off x="8488967" y="4948644"/>
            <a:ext cx="2278000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ctrTitle" idx="9"/>
          </p:nvPr>
        </p:nvSpPr>
        <p:spPr>
          <a:xfrm>
            <a:off x="1583400" y="374285"/>
            <a:ext cx="9025200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800" b="1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13"/>
          <p:cNvSpPr/>
          <p:nvPr/>
        </p:nvSpPr>
        <p:spPr>
          <a:xfrm>
            <a:off x="308901" y="2615652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3" name="Google Shape;153;p13"/>
          <p:cNvSpPr/>
          <p:nvPr/>
        </p:nvSpPr>
        <p:spPr>
          <a:xfrm rot="7641468">
            <a:off x="10718783" y="1594654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4" name="Google Shape;154;p13"/>
          <p:cNvSpPr/>
          <p:nvPr/>
        </p:nvSpPr>
        <p:spPr>
          <a:xfrm>
            <a:off x="11280185" y="197468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5" name="Google Shape;155;p13"/>
          <p:cNvSpPr/>
          <p:nvPr/>
        </p:nvSpPr>
        <p:spPr>
          <a:xfrm>
            <a:off x="10728367" y="2341782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6" name="Google Shape;156;p13"/>
          <p:cNvSpPr/>
          <p:nvPr/>
        </p:nvSpPr>
        <p:spPr>
          <a:xfrm>
            <a:off x="37551" y="312268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Google Shape;157;p13"/>
          <p:cNvSpPr/>
          <p:nvPr/>
        </p:nvSpPr>
        <p:spPr>
          <a:xfrm>
            <a:off x="-514267" y="3489782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8" name="Google Shape;158;p13"/>
          <p:cNvSpPr/>
          <p:nvPr/>
        </p:nvSpPr>
        <p:spPr>
          <a:xfrm>
            <a:off x="452651" y="60078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Google Shape;159;p13"/>
          <p:cNvSpPr/>
          <p:nvPr/>
        </p:nvSpPr>
        <p:spPr>
          <a:xfrm rot="7641468">
            <a:off x="1185582" y="1012287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040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3" name="Google Shape;143;p8"/>
          <p:cNvSpPr txBox="1">
            <a:spLocks noGrp="1"/>
          </p:cNvSpPr>
          <p:nvPr>
            <p:ph type="title"/>
          </p:nvPr>
        </p:nvSpPr>
        <p:spPr>
          <a:xfrm>
            <a:off x="2654201" y="1643800"/>
            <a:ext cx="6883600" cy="35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2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144" name="Google Shape;144;p8"/>
          <p:cNvGrpSpPr/>
          <p:nvPr/>
        </p:nvGrpSpPr>
        <p:grpSpPr>
          <a:xfrm>
            <a:off x="1239001" y="917134"/>
            <a:ext cx="10167615" cy="5331052"/>
            <a:chOff x="929250" y="687850"/>
            <a:chExt cx="7625711" cy="3998289"/>
          </a:xfrm>
        </p:grpSpPr>
        <p:sp>
          <p:nvSpPr>
            <p:cNvPr id="145" name="Google Shape;145;p8"/>
            <p:cNvSpPr/>
            <p:nvPr/>
          </p:nvSpPr>
          <p:spPr>
            <a:xfrm>
              <a:off x="929250" y="687850"/>
              <a:ext cx="522650" cy="598750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8"/>
            <p:cNvSpPr/>
            <p:nvPr/>
          </p:nvSpPr>
          <p:spPr>
            <a:xfrm rot="2348850">
              <a:off x="8010309" y="3946177"/>
              <a:ext cx="363039" cy="704429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0886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9703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4658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1991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6551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4502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9809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8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an One"/>
              <a:buNone/>
              <a:defRPr sz="36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800" y="1648939"/>
            <a:ext cx="10290400" cy="4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51442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86" r:id="rId6"/>
    <p:sldLayoutId id="2147483685" r:id="rId7"/>
    <p:sldLayoutId id="2147483684" r:id="rId8"/>
    <p:sldLayoutId id="2147483683" r:id="rId9"/>
    <p:sldLayoutId id="2147483682" r:id="rId10"/>
    <p:sldLayoutId id="2147483681" r:id="rId11"/>
    <p:sldLayoutId id="2147483680" r:id="rId12"/>
    <p:sldLayoutId id="2147483679" r:id="rId13"/>
    <p:sldLayoutId id="2147483678" r:id="rId14"/>
    <p:sldLayoutId id="2147483677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6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945ABE-63F8-4385-B4EF-132C038DA5A8}"/>
              </a:ext>
            </a:extLst>
          </p:cNvPr>
          <p:cNvSpPr txBox="1"/>
          <p:nvPr/>
        </p:nvSpPr>
        <p:spPr>
          <a:xfrm>
            <a:off x="268311" y="595074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defRPr/>
            </a:pPr>
            <a:r>
              <a:rPr lang="en-US" sz="3990" dirty="0" err="1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lang="en-US" sz="3990" dirty="0">
              <a:solidFill>
                <a:prstClr val="black"/>
              </a:solidFill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391703-0A79-47E0-9B6D-B3FFE03791C7}"/>
              </a:ext>
            </a:extLst>
          </p:cNvPr>
          <p:cNvSpPr txBox="1"/>
          <p:nvPr/>
        </p:nvSpPr>
        <p:spPr>
          <a:xfrm>
            <a:off x="268311" y="140225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defRPr/>
            </a:pPr>
            <a:r>
              <a:rPr lang="en-US" sz="3990" dirty="0" err="1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lang="en-US" sz="3990" dirty="0">
              <a:solidFill>
                <a:prstClr val="black"/>
              </a:solidFill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5A7E7-15A6-4BA2-8E38-4C0D577C4148}"/>
              </a:ext>
            </a:extLst>
          </p:cNvPr>
          <p:cNvSpPr txBox="1"/>
          <p:nvPr/>
        </p:nvSpPr>
        <p:spPr>
          <a:xfrm>
            <a:off x="268311" y="2221691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defRPr/>
            </a:pPr>
            <a:r>
              <a:rPr lang="en-US" sz="3990" dirty="0" err="1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lang="en-US" sz="3990" dirty="0">
              <a:solidFill>
                <a:prstClr val="black"/>
              </a:solidFill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D19757-507C-43BC-AEE2-38FC11A941E0}"/>
              </a:ext>
            </a:extLst>
          </p:cNvPr>
          <p:cNvSpPr txBox="1"/>
          <p:nvPr/>
        </p:nvSpPr>
        <p:spPr>
          <a:xfrm>
            <a:off x="268311" y="3040561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defRPr/>
            </a:pPr>
            <a:r>
              <a:rPr lang="en-US" sz="3990" dirty="0" err="1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lang="en-US" sz="3990" dirty="0">
              <a:solidFill>
                <a:prstClr val="black"/>
              </a:solidFill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ECF913-FF13-4FB0-A17D-C73BE325B19D}"/>
              </a:ext>
            </a:extLst>
          </p:cNvPr>
          <p:cNvSpPr txBox="1"/>
          <p:nvPr/>
        </p:nvSpPr>
        <p:spPr>
          <a:xfrm>
            <a:off x="268311" y="3839477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defRPr/>
            </a:pPr>
            <a:r>
              <a:rPr lang="en-US" sz="3990" dirty="0" err="1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lang="en-US" sz="3990" dirty="0">
              <a:solidFill>
                <a:prstClr val="black"/>
              </a:solidFill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C981DC-5078-4375-A4AC-6891470F54A3}"/>
              </a:ext>
            </a:extLst>
          </p:cNvPr>
          <p:cNvSpPr txBox="1"/>
          <p:nvPr/>
        </p:nvSpPr>
        <p:spPr>
          <a:xfrm>
            <a:off x="266181" y="4637236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defRPr/>
            </a:pPr>
            <a:r>
              <a:rPr lang="en-US" sz="3990" dirty="0" err="1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lang="en-US" sz="3990" dirty="0">
              <a:solidFill>
                <a:prstClr val="black"/>
              </a:solidFill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31E6FF-1734-4A2D-B6BA-708C4719219D}"/>
              </a:ext>
            </a:extLst>
          </p:cNvPr>
          <p:cNvSpPr txBox="1"/>
          <p:nvPr/>
        </p:nvSpPr>
        <p:spPr>
          <a:xfrm>
            <a:off x="266181" y="5436152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defRPr/>
            </a:pPr>
            <a:r>
              <a:rPr lang="en-US" sz="3990" dirty="0" err="1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lang="en-US" sz="3990" dirty="0">
              <a:solidFill>
                <a:prstClr val="black"/>
              </a:solidFill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76DAC2-3A98-BA40-8148-5E3BC3A6B1E8}"/>
              </a:ext>
            </a:extLst>
          </p:cNvPr>
          <p:cNvSpPr txBox="1"/>
          <p:nvPr/>
        </p:nvSpPr>
        <p:spPr>
          <a:xfrm>
            <a:off x="1085939" y="608761"/>
            <a:ext cx="9315499" cy="7371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defRPr/>
            </a:pPr>
            <a:r>
              <a:rPr lang="en-US" sz="4190" b="1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Thứ </a:t>
            </a:r>
            <a:r>
              <a:rPr lang="en-US" sz="4190" b="1" kern="0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ba</a:t>
            </a:r>
            <a:r>
              <a:rPr lang="vi-VN" sz="419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lang="en-US" sz="4190" b="1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ngày </a:t>
            </a:r>
            <a:r>
              <a:rPr lang="en-US" sz="4190" b="1" kern="0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28</a:t>
            </a:r>
            <a:r>
              <a:rPr lang="vi-VN" sz="419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lang="en-US" sz="4190" b="1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tháng </a:t>
            </a:r>
            <a:r>
              <a:rPr lang="en-US" sz="4190" b="1" kern="0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2</a:t>
            </a:r>
            <a:r>
              <a:rPr lang="en-US" sz="419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lang="en-US" sz="4190" b="1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năm </a:t>
            </a:r>
            <a:r>
              <a:rPr lang="en-US" sz="419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2023</a:t>
            </a:r>
            <a:endParaRPr lang="en-US" sz="4190" b="1" dirty="0">
              <a:solidFill>
                <a:prstClr val="black"/>
              </a:solidFill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D6806-51B7-284D-AE97-63FBF65EF7EF}"/>
              </a:ext>
            </a:extLst>
          </p:cNvPr>
          <p:cNvSpPr txBox="1"/>
          <p:nvPr/>
        </p:nvSpPr>
        <p:spPr>
          <a:xfrm>
            <a:off x="4378634" y="1424571"/>
            <a:ext cx="1386197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defRPr/>
            </a:pPr>
            <a:r>
              <a:rPr lang="en-US" sz="3990" b="1" dirty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</a:t>
            </a:r>
            <a:r>
              <a:rPr lang="vi-VN" sz="3990" b="1" dirty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oán</a:t>
            </a:r>
            <a:endParaRPr lang="en-US" sz="3990" b="1" dirty="0">
              <a:solidFill>
                <a:prstClr val="black"/>
              </a:solidFill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F465DD-D405-3D4E-AAB6-3FD54857CE9D}"/>
              </a:ext>
            </a:extLst>
          </p:cNvPr>
          <p:cNvSpPr txBox="1"/>
          <p:nvPr/>
        </p:nvSpPr>
        <p:spPr>
          <a:xfrm>
            <a:off x="2165802" y="2250781"/>
            <a:ext cx="11655383" cy="70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>
              <a:defRPr/>
            </a:pPr>
            <a:r>
              <a:rPr lang="en-US" sz="3990" b="1" dirty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Bài 48 (tiết </a:t>
            </a:r>
            <a:r>
              <a:rPr lang="en-US" sz="399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2 </a:t>
            </a:r>
            <a:r>
              <a:rPr lang="en-US" sz="3990" b="1" dirty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): </a:t>
            </a:r>
            <a:r>
              <a:rPr lang="en-US" sz="399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Luyện tập</a:t>
            </a:r>
            <a:endParaRPr lang="en-US" sz="3990" b="1" dirty="0">
              <a:solidFill>
                <a:prstClr val="black"/>
              </a:solidFill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887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069236-2515-451A-BDE7-890223B9A8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296435"/>
            <a:ext cx="6660026" cy="3330014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EC529B4-C552-4AEE-B9C4-0470B6B72718}"/>
              </a:ext>
            </a:extLst>
          </p:cNvPr>
          <p:cNvSpPr/>
          <p:nvPr/>
        </p:nvSpPr>
        <p:spPr>
          <a:xfrm>
            <a:off x="7694227" y="5410200"/>
            <a:ext cx="1369346" cy="54594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7" tIns="60853" rIns="121707" bIns="60853"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S/41</a:t>
            </a:r>
          </a:p>
        </p:txBody>
      </p:sp>
    </p:spTree>
    <p:extLst>
      <p:ext uri="{BB962C8B-B14F-4D97-AF65-F5344CB8AC3E}">
        <p14:creationId xmlns:p14="http://schemas.microsoft.com/office/powerpoint/2010/main" val="428640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E25B41D-335F-4D3A-B899-30A86C9B260E}"/>
              </a:ext>
            </a:extLst>
          </p:cNvPr>
          <p:cNvGrpSpPr/>
          <p:nvPr/>
        </p:nvGrpSpPr>
        <p:grpSpPr>
          <a:xfrm>
            <a:off x="533400" y="410617"/>
            <a:ext cx="10292408" cy="766003"/>
            <a:chOff x="970111" y="734289"/>
            <a:chExt cx="10292408" cy="76600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1D3AC07-77E9-4EDD-A9FC-36EB96C5E087}"/>
                </a:ext>
              </a:extLst>
            </p:cNvPr>
            <p:cNvSpPr txBox="1"/>
            <p:nvPr/>
          </p:nvSpPr>
          <p:spPr>
            <a:xfrm>
              <a:off x="1701631" y="792406"/>
              <a:ext cx="95608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>
                  <a:solidFill>
                    <a:srgbClr val="002060"/>
                  </a:solidFill>
                </a:rPr>
                <a:t>Số?</a:t>
              </a:r>
              <a:endParaRPr lang="vi-VN" sz="4000" dirty="0">
                <a:solidFill>
                  <a:srgbClr val="002060"/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AF01298-6596-4C9C-98C7-81B6EA7F00DF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0D3C53B-A2C8-4D7A-8AB5-594C94461C99}"/>
              </a:ext>
            </a:extLst>
          </p:cNvPr>
          <p:cNvSpPr txBox="1"/>
          <p:nvPr/>
        </p:nvSpPr>
        <p:spPr>
          <a:xfrm>
            <a:off x="1845160" y="1005791"/>
            <a:ext cx="66892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/>
              <a:t>Mỗi </a:t>
            </a:r>
            <a:r>
              <a:rPr lang="en-US" sz="3200" dirty="0" err="1"/>
              <a:t>khay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10 </a:t>
            </a:r>
            <a:r>
              <a:rPr lang="en-US" sz="3200" dirty="0" err="1"/>
              <a:t>chiếc</a:t>
            </a:r>
            <a:r>
              <a:rPr lang="en-US" sz="3200" dirty="0"/>
              <a:t> </a:t>
            </a:r>
            <a:r>
              <a:rPr lang="en-US" sz="3200" dirty="0" err="1"/>
              <a:t>bánh</a:t>
            </a:r>
            <a:r>
              <a:rPr lang="en-US" sz="3200" dirty="0"/>
              <a:t>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D8CFE82-7782-4ACF-9B06-997AD62D5D54}"/>
              </a:ext>
            </a:extLst>
          </p:cNvPr>
          <p:cNvGrpSpPr/>
          <p:nvPr/>
        </p:nvGrpSpPr>
        <p:grpSpPr>
          <a:xfrm>
            <a:off x="1124034" y="1701721"/>
            <a:ext cx="9768950" cy="1581174"/>
            <a:chOff x="1108953" y="1777027"/>
            <a:chExt cx="9768950" cy="158117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93347A9-3318-461D-9169-60B38E16D34B}"/>
                </a:ext>
              </a:extLst>
            </p:cNvPr>
            <p:cNvSpPr txBox="1"/>
            <p:nvPr/>
          </p:nvSpPr>
          <p:spPr>
            <a:xfrm>
              <a:off x="1108953" y="1777027"/>
              <a:ext cx="5485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a)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865BE6C5-329F-43FA-8625-8ED9D0169D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46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9365" y="2007859"/>
              <a:ext cx="3941935" cy="130510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D70B897-A33E-4B2A-B5F0-ECA095459C33}"/>
                </a:ext>
              </a:extLst>
            </p:cNvPr>
            <p:cNvSpPr txBox="1"/>
            <p:nvPr/>
          </p:nvSpPr>
          <p:spPr>
            <a:xfrm>
              <a:off x="6350702" y="2094485"/>
              <a:ext cx="4527201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VN" sz="2400" dirty="0"/>
                <a:t>Có             khay bánh.</a:t>
              </a: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VN" sz="2400" dirty="0"/>
                <a:t>Có tất cả              chiếc bánh.</a:t>
              </a:r>
            </a:p>
          </p:txBody>
        </p:sp>
        <p:sp>
          <p:nvSpPr>
            <p:cNvPr id="28" name="Rounded Rectangle 19">
              <a:extLst>
                <a:ext uri="{FF2B5EF4-FFF2-40B4-BE49-F238E27FC236}">
                  <a16:creationId xmlns:a16="http://schemas.microsoft.com/office/drawing/2014/main" id="{E047275A-9D53-48A9-8D44-4D78D0EE1FEA}"/>
                </a:ext>
              </a:extLst>
            </p:cNvPr>
            <p:cNvSpPr/>
            <p:nvPr/>
          </p:nvSpPr>
          <p:spPr>
            <a:xfrm>
              <a:off x="7415210" y="2007859"/>
              <a:ext cx="675171" cy="675171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9" name="Rounded Rectangle 20">
              <a:extLst>
                <a:ext uri="{FF2B5EF4-FFF2-40B4-BE49-F238E27FC236}">
                  <a16:creationId xmlns:a16="http://schemas.microsoft.com/office/drawing/2014/main" id="{9B07B843-8058-45E7-A045-31602E939C35}"/>
                </a:ext>
              </a:extLst>
            </p:cNvPr>
            <p:cNvSpPr/>
            <p:nvPr/>
          </p:nvSpPr>
          <p:spPr>
            <a:xfrm>
              <a:off x="8276716" y="2683030"/>
              <a:ext cx="675171" cy="675171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321C24F1-F9A0-44D7-8A65-53742D8DDA40}"/>
              </a:ext>
            </a:extLst>
          </p:cNvPr>
          <p:cNvSpPr/>
          <p:nvPr/>
        </p:nvSpPr>
        <p:spPr>
          <a:xfrm>
            <a:off x="7578885" y="2000329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32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5A452B5-19E7-4AE1-918D-8E70273E0857}"/>
              </a:ext>
            </a:extLst>
          </p:cNvPr>
          <p:cNvSpPr/>
          <p:nvPr/>
        </p:nvSpPr>
        <p:spPr>
          <a:xfrm>
            <a:off x="8365030" y="2632187"/>
            <a:ext cx="63991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ctr"/>
            <a:r>
              <a:rPr lang="en-VN" sz="3200" dirty="0">
                <a:solidFill>
                  <a:srgbClr val="FF0000"/>
                </a:solidFill>
              </a:rPr>
              <a:t>20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DDF5C4C-6959-4FB1-B1D4-4AE1F6BDABCA}"/>
              </a:ext>
            </a:extLst>
          </p:cNvPr>
          <p:cNvGrpSpPr/>
          <p:nvPr/>
        </p:nvGrpSpPr>
        <p:grpSpPr>
          <a:xfrm>
            <a:off x="1124034" y="3353694"/>
            <a:ext cx="9983270" cy="3028692"/>
            <a:chOff x="1108953" y="3429000"/>
            <a:chExt cx="9983270" cy="3028692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7E7E1820-921F-4F47-BFB0-9D674214A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36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2423" y="3429000"/>
              <a:ext cx="9829800" cy="2451100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6430908-05EC-401F-94C4-07FC22C28F09}"/>
                </a:ext>
              </a:extLst>
            </p:cNvPr>
            <p:cNvSpPr txBox="1"/>
            <p:nvPr/>
          </p:nvSpPr>
          <p:spPr>
            <a:xfrm>
              <a:off x="1108953" y="3493759"/>
              <a:ext cx="5485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b)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83DFC4B2-375E-4EA0-8F4F-6DD401BDBC05}"/>
                </a:ext>
              </a:extLst>
            </p:cNvPr>
            <p:cNvGrpSpPr/>
            <p:nvPr/>
          </p:nvGrpSpPr>
          <p:grpSpPr>
            <a:xfrm>
              <a:off x="1606731" y="5724735"/>
              <a:ext cx="9322846" cy="732957"/>
              <a:chOff x="1606731" y="5724735"/>
              <a:chExt cx="9322846" cy="732957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72624582-A59E-485D-A6A9-030881B2820A}"/>
                  </a:ext>
                </a:extLst>
              </p:cNvPr>
              <p:cNvGrpSpPr/>
              <p:nvPr/>
            </p:nvGrpSpPr>
            <p:grpSpPr>
              <a:xfrm>
                <a:off x="1606731" y="5724735"/>
                <a:ext cx="3536546" cy="732957"/>
                <a:chOff x="6503102" y="2160259"/>
                <a:chExt cx="3536546" cy="732957"/>
              </a:xfrm>
            </p:grpSpPr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31FCF269-1B73-4602-9578-B52BD9AAD444}"/>
                    </a:ext>
                  </a:extLst>
                </p:cNvPr>
                <p:cNvSpPr txBox="1"/>
                <p:nvPr/>
              </p:nvSpPr>
              <p:spPr>
                <a:xfrm>
                  <a:off x="6503102" y="2246885"/>
                  <a:ext cx="3536546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342900" indent="-34290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:r>
                    <a:rPr lang="en-VN" sz="2400" dirty="0"/>
                    <a:t>Có             khay bánh.</a:t>
                  </a:r>
                </a:p>
              </p:txBody>
            </p:sp>
            <p:sp>
              <p:nvSpPr>
                <p:cNvPr id="48" name="Rounded Rectangle 28">
                  <a:extLst>
                    <a:ext uri="{FF2B5EF4-FFF2-40B4-BE49-F238E27FC236}">
                      <a16:creationId xmlns:a16="http://schemas.microsoft.com/office/drawing/2014/main" id="{EDCBA729-6A74-4E06-9370-48206E837901}"/>
                    </a:ext>
                  </a:extLst>
                </p:cNvPr>
                <p:cNvSpPr/>
                <p:nvPr/>
              </p:nvSpPr>
              <p:spPr>
                <a:xfrm>
                  <a:off x="7567610" y="2160259"/>
                  <a:ext cx="675171" cy="675171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VN"/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7D6643F3-C89D-4742-9CC4-3BB3B2571B57}"/>
                  </a:ext>
                </a:extLst>
              </p:cNvPr>
              <p:cNvGrpSpPr/>
              <p:nvPr/>
            </p:nvGrpSpPr>
            <p:grpSpPr>
              <a:xfrm>
                <a:off x="6402376" y="5724735"/>
                <a:ext cx="4527201" cy="732957"/>
                <a:chOff x="6402376" y="5667583"/>
                <a:chExt cx="4527201" cy="732957"/>
              </a:xfrm>
            </p:grpSpPr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93B9AFAC-6E61-40D0-98A9-70587AA9B30B}"/>
                    </a:ext>
                  </a:extLst>
                </p:cNvPr>
                <p:cNvSpPr/>
                <p:nvPr/>
              </p:nvSpPr>
              <p:spPr>
                <a:xfrm>
                  <a:off x="6402376" y="5754209"/>
                  <a:ext cx="4527201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342900" indent="-34290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:r>
                    <a:rPr lang="en-VN" sz="2400" dirty="0">
                      <a:solidFill>
                        <a:prstClr val="black"/>
                      </a:solidFill>
                    </a:rPr>
                    <a:t>Có tất cả              chiếc bánh.</a:t>
                  </a:r>
                </a:p>
              </p:txBody>
            </p:sp>
            <p:sp>
              <p:nvSpPr>
                <p:cNvPr id="46" name="Rounded Rectangle 32">
                  <a:extLst>
                    <a:ext uri="{FF2B5EF4-FFF2-40B4-BE49-F238E27FC236}">
                      <a16:creationId xmlns:a16="http://schemas.microsoft.com/office/drawing/2014/main" id="{27378C9E-32F8-4586-834D-DA4877AB0063}"/>
                    </a:ext>
                  </a:extLst>
                </p:cNvPr>
                <p:cNvSpPr/>
                <p:nvPr/>
              </p:nvSpPr>
              <p:spPr>
                <a:xfrm>
                  <a:off x="8341012" y="5667583"/>
                  <a:ext cx="675171" cy="675171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VN"/>
                </a:p>
              </p:txBody>
            </p:sp>
          </p:grpSp>
        </p:grp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E07A1223-453A-474F-901B-AE678F3B80B3}"/>
              </a:ext>
            </a:extLst>
          </p:cNvPr>
          <p:cNvSpPr/>
          <p:nvPr/>
        </p:nvSpPr>
        <p:spPr>
          <a:xfrm>
            <a:off x="2660446" y="5702332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200">
                <a:solidFill>
                  <a:srgbClr val="FF0000"/>
                </a:solidFill>
              </a:rPr>
              <a:t>10</a:t>
            </a:r>
            <a:endParaRPr lang="en-VN" sz="3200" dirty="0">
              <a:solidFill>
                <a:srgbClr val="FF0000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CBFD3EC-DCF6-421D-BE85-ED15AE7A568B}"/>
              </a:ext>
            </a:extLst>
          </p:cNvPr>
          <p:cNvSpPr/>
          <p:nvPr/>
        </p:nvSpPr>
        <p:spPr>
          <a:xfrm>
            <a:off x="8259905" y="5694627"/>
            <a:ext cx="8675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3200" dirty="0">
                <a:solidFill>
                  <a:srgbClr val="FF0000"/>
                </a:solidFill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3967758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build="p"/>
      <p:bldP spid="37" grpId="0"/>
      <p:bldP spid="38" grpId="0"/>
      <p:bldP spid="49" grpId="0"/>
      <p:bldP spid="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F52DB45-51A4-49C8-BD2B-6C885C66E542}"/>
              </a:ext>
            </a:extLst>
          </p:cNvPr>
          <p:cNvGrpSpPr/>
          <p:nvPr/>
        </p:nvGrpSpPr>
        <p:grpSpPr>
          <a:xfrm>
            <a:off x="381000" y="228601"/>
            <a:ext cx="10292408" cy="766003"/>
            <a:chOff x="970111" y="734289"/>
            <a:chExt cx="10292408" cy="76600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33F5A0B-9559-4714-A851-DEFDBC3FB0AD}"/>
                </a:ext>
              </a:extLst>
            </p:cNvPr>
            <p:cNvSpPr txBox="1"/>
            <p:nvPr/>
          </p:nvSpPr>
          <p:spPr>
            <a:xfrm>
              <a:off x="1701631" y="792406"/>
              <a:ext cx="95608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>
                  <a:solidFill>
                    <a:srgbClr val="002060"/>
                  </a:solidFill>
                </a:rPr>
                <a:t>Số?</a:t>
              </a:r>
              <a:endParaRPr lang="vi-VN" sz="4000" dirty="0">
                <a:solidFill>
                  <a:srgbClr val="002060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B44A2E4-C704-4B04-BAC7-61DE224089E6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AF90ACA-29EB-4F90-B2D7-FAEF62FC9156}"/>
              </a:ext>
            </a:extLst>
          </p:cNvPr>
          <p:cNvSpPr txBox="1"/>
          <p:nvPr/>
        </p:nvSpPr>
        <p:spPr>
          <a:xfrm>
            <a:off x="1768067" y="855155"/>
            <a:ext cx="66892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/>
              <a:t>Mỗi </a:t>
            </a:r>
            <a:r>
              <a:rPr lang="en-US" sz="3200" dirty="0" err="1"/>
              <a:t>lọ</a:t>
            </a:r>
            <a:r>
              <a:rPr lang="en-US" sz="3200" dirty="0"/>
              <a:t> </a:t>
            </a:r>
            <a:r>
              <a:rPr lang="en-US" sz="3200" dirty="0" err="1"/>
              <a:t>kẹo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100 </a:t>
            </a:r>
            <a:r>
              <a:rPr lang="en-US" sz="3200" dirty="0" err="1"/>
              <a:t>viên</a:t>
            </a:r>
            <a:r>
              <a:rPr lang="en-US" sz="3200" dirty="0"/>
              <a:t> </a:t>
            </a:r>
            <a:r>
              <a:rPr lang="en-US" sz="3200" dirty="0" err="1"/>
              <a:t>kẹo</a:t>
            </a:r>
            <a:r>
              <a:rPr lang="en-US" sz="3200" dirty="0"/>
              <a:t>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34B451D-1515-4129-A0F0-41F0E32A7BD3}"/>
              </a:ext>
            </a:extLst>
          </p:cNvPr>
          <p:cNvGrpSpPr/>
          <p:nvPr/>
        </p:nvGrpSpPr>
        <p:grpSpPr>
          <a:xfrm>
            <a:off x="1124034" y="1534131"/>
            <a:ext cx="9425908" cy="1653664"/>
            <a:chOff x="1108953" y="1534131"/>
            <a:chExt cx="9425908" cy="1653664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BD189A6-9C32-43FC-8F89-02F438473FC7}"/>
                </a:ext>
              </a:extLst>
            </p:cNvPr>
            <p:cNvGrpSpPr/>
            <p:nvPr/>
          </p:nvGrpSpPr>
          <p:grpSpPr>
            <a:xfrm>
              <a:off x="1108953" y="1534131"/>
              <a:ext cx="9425908" cy="1581174"/>
              <a:chOff x="1108953" y="1777027"/>
              <a:chExt cx="9425908" cy="1581174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F97690E-2BB3-43E2-ADBC-C015E64887E0}"/>
                  </a:ext>
                </a:extLst>
              </p:cNvPr>
              <p:cNvSpPr txBox="1"/>
              <p:nvPr/>
            </p:nvSpPr>
            <p:spPr>
              <a:xfrm>
                <a:off x="1108953" y="1777027"/>
                <a:ext cx="54854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3200" dirty="0"/>
                  <a:t>a)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74E04BB-7C04-416B-B29F-4B8DD8C5A9A0}"/>
                  </a:ext>
                </a:extLst>
              </p:cNvPr>
              <p:cNvSpPr txBox="1"/>
              <p:nvPr/>
            </p:nvSpPr>
            <p:spPr>
              <a:xfrm>
                <a:off x="6350702" y="2094485"/>
                <a:ext cx="4184159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VN" sz="2400" dirty="0"/>
                  <a:t>Có             lọ kẹo.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VN" sz="2400" dirty="0"/>
                  <a:t>Có tất cả              viên kẹo.</a:t>
                </a:r>
              </a:p>
            </p:txBody>
          </p:sp>
          <p:sp>
            <p:nvSpPr>
              <p:cNvPr id="17" name="Rounded Rectangle 21">
                <a:extLst>
                  <a:ext uri="{FF2B5EF4-FFF2-40B4-BE49-F238E27FC236}">
                    <a16:creationId xmlns:a16="http://schemas.microsoft.com/office/drawing/2014/main" id="{0E62601D-1A24-4088-A8EC-7C6ECBC52B58}"/>
                  </a:ext>
                </a:extLst>
              </p:cNvPr>
              <p:cNvSpPr/>
              <p:nvPr/>
            </p:nvSpPr>
            <p:spPr>
              <a:xfrm>
                <a:off x="7415210" y="2007859"/>
                <a:ext cx="675171" cy="675171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18" name="Rounded Rectangle 22">
                <a:extLst>
                  <a:ext uri="{FF2B5EF4-FFF2-40B4-BE49-F238E27FC236}">
                    <a16:creationId xmlns:a16="http://schemas.microsoft.com/office/drawing/2014/main" id="{4F05C610-2793-4CA2-A3F1-1646FD317662}"/>
                  </a:ext>
                </a:extLst>
              </p:cNvPr>
              <p:cNvSpPr/>
              <p:nvPr/>
            </p:nvSpPr>
            <p:spPr>
              <a:xfrm>
                <a:off x="8205823" y="2683030"/>
                <a:ext cx="816957" cy="675171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0B0109E-3F4B-4E7C-9A61-0ECD44DD08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7148" y="1727295"/>
              <a:ext cx="4051300" cy="146050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EF77B04-9E06-4B1B-BCE4-FB5A3C629F9A}"/>
              </a:ext>
            </a:extLst>
          </p:cNvPr>
          <p:cNvGrpSpPr/>
          <p:nvPr/>
        </p:nvGrpSpPr>
        <p:grpSpPr>
          <a:xfrm>
            <a:off x="1124034" y="3348351"/>
            <a:ext cx="9486002" cy="2542341"/>
            <a:chOff x="1108953" y="3348350"/>
            <a:chExt cx="9486002" cy="254234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90534C7-C1C2-49E6-A939-1440F40F6E0D}"/>
                </a:ext>
              </a:extLst>
            </p:cNvPr>
            <p:cNvGrpSpPr/>
            <p:nvPr/>
          </p:nvGrpSpPr>
          <p:grpSpPr>
            <a:xfrm>
              <a:off x="1108953" y="3348350"/>
              <a:ext cx="9486002" cy="2542341"/>
              <a:chOff x="1100533" y="3915351"/>
              <a:chExt cx="9486002" cy="2542341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BAD7C1D-5A6D-43E5-BC77-1B8C6B7D614B}"/>
                  </a:ext>
                </a:extLst>
              </p:cNvPr>
              <p:cNvSpPr txBox="1"/>
              <p:nvPr/>
            </p:nvSpPr>
            <p:spPr>
              <a:xfrm>
                <a:off x="1100533" y="3915351"/>
                <a:ext cx="54854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3200" dirty="0"/>
                  <a:t>b)</a:t>
                </a:r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EFAAFC7E-E58D-4518-A2CE-120033ED5E55}"/>
                  </a:ext>
                </a:extLst>
              </p:cNvPr>
              <p:cNvGrpSpPr/>
              <p:nvPr/>
            </p:nvGrpSpPr>
            <p:grpSpPr>
              <a:xfrm>
                <a:off x="1606731" y="5724735"/>
                <a:ext cx="8979804" cy="732957"/>
                <a:chOff x="1606731" y="5724735"/>
                <a:chExt cx="8979804" cy="732957"/>
              </a:xfrm>
            </p:grpSpPr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9011D7D0-0A3D-4C68-8B5C-9537E7EF11F8}"/>
                    </a:ext>
                  </a:extLst>
                </p:cNvPr>
                <p:cNvGrpSpPr/>
                <p:nvPr/>
              </p:nvGrpSpPr>
              <p:grpSpPr>
                <a:xfrm>
                  <a:off x="1606731" y="5724735"/>
                  <a:ext cx="2937022" cy="732957"/>
                  <a:chOff x="6503102" y="2160259"/>
                  <a:chExt cx="2937022" cy="732957"/>
                </a:xfrm>
              </p:grpSpPr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6564727B-44FF-40A8-A9EA-67C206580E0A}"/>
                      </a:ext>
                    </a:extLst>
                  </p:cNvPr>
                  <p:cNvSpPr txBox="1"/>
                  <p:nvPr/>
                </p:nvSpPr>
                <p:spPr>
                  <a:xfrm>
                    <a:off x="6503102" y="2246885"/>
                    <a:ext cx="2937022" cy="6463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342900" indent="-342900">
                      <a:lnSpc>
                        <a:spcPct val="150000"/>
                      </a:lnSpc>
                      <a:buFont typeface="Arial" panose="020B0604020202020204" pitchFamily="34" charset="0"/>
                      <a:buChar char="•"/>
                    </a:pPr>
                    <a:r>
                      <a:rPr lang="en-VN" sz="2400" dirty="0"/>
                      <a:t>Có             lọ kẹo.</a:t>
                    </a:r>
                  </a:p>
                </p:txBody>
              </p:sp>
              <p:sp>
                <p:nvSpPr>
                  <p:cNvPr id="29" name="Rounded Rectangle 32">
                    <a:extLst>
                      <a:ext uri="{FF2B5EF4-FFF2-40B4-BE49-F238E27FC236}">
                        <a16:creationId xmlns:a16="http://schemas.microsoft.com/office/drawing/2014/main" id="{076F6EBC-9AAB-4501-B50F-FDC9F8AB8E25}"/>
                      </a:ext>
                    </a:extLst>
                  </p:cNvPr>
                  <p:cNvSpPr/>
                  <p:nvPr/>
                </p:nvSpPr>
                <p:spPr>
                  <a:xfrm>
                    <a:off x="7567610" y="2160259"/>
                    <a:ext cx="675171" cy="675171"/>
                  </a:xfrm>
                  <a:prstGeom prst="round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VN"/>
                  </a:p>
                </p:txBody>
              </p:sp>
            </p:grpSp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0276587D-0083-42BE-93C3-2039C5E9065D}"/>
                    </a:ext>
                  </a:extLst>
                </p:cNvPr>
                <p:cNvGrpSpPr/>
                <p:nvPr/>
              </p:nvGrpSpPr>
              <p:grpSpPr>
                <a:xfrm>
                  <a:off x="6402376" y="5724735"/>
                  <a:ext cx="4184159" cy="732957"/>
                  <a:chOff x="6402376" y="5667583"/>
                  <a:chExt cx="4184159" cy="732957"/>
                </a:xfrm>
              </p:grpSpPr>
              <p:sp>
                <p:nvSpPr>
                  <p:cNvPr id="26" name="Rectangle 25">
                    <a:extLst>
                      <a:ext uri="{FF2B5EF4-FFF2-40B4-BE49-F238E27FC236}">
                        <a16:creationId xmlns:a16="http://schemas.microsoft.com/office/drawing/2014/main" id="{8292C56C-B30E-43A3-A427-73F5099695B0}"/>
                      </a:ext>
                    </a:extLst>
                  </p:cNvPr>
                  <p:cNvSpPr/>
                  <p:nvPr/>
                </p:nvSpPr>
                <p:spPr>
                  <a:xfrm>
                    <a:off x="6402376" y="5754209"/>
                    <a:ext cx="4184159" cy="64633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marL="342900" indent="-342900">
                      <a:lnSpc>
                        <a:spcPct val="150000"/>
                      </a:lnSpc>
                      <a:buFont typeface="Arial" panose="020B0604020202020204" pitchFamily="34" charset="0"/>
                      <a:buChar char="•"/>
                    </a:pPr>
                    <a:r>
                      <a:rPr lang="en-VN" sz="2400" dirty="0">
                        <a:solidFill>
                          <a:prstClr val="black"/>
                        </a:solidFill>
                      </a:rPr>
                      <a:t>Có tất cả              viên kẹo.</a:t>
                    </a:r>
                  </a:p>
                </p:txBody>
              </p:sp>
              <p:sp>
                <p:nvSpPr>
                  <p:cNvPr id="27" name="Rounded Rectangle 30">
                    <a:extLst>
                      <a:ext uri="{FF2B5EF4-FFF2-40B4-BE49-F238E27FC236}">
                        <a16:creationId xmlns:a16="http://schemas.microsoft.com/office/drawing/2014/main" id="{BE35B377-B0B1-40B9-B273-1861AE8694B3}"/>
                      </a:ext>
                    </a:extLst>
                  </p:cNvPr>
                  <p:cNvSpPr/>
                  <p:nvPr/>
                </p:nvSpPr>
                <p:spPr>
                  <a:xfrm>
                    <a:off x="8270119" y="5667583"/>
                    <a:ext cx="816957" cy="675171"/>
                  </a:xfrm>
                  <a:prstGeom prst="round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VN"/>
                  </a:p>
                </p:txBody>
              </p:sp>
            </p:grpSp>
          </p:grpSp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35CD861-0AFF-413B-A9C1-0D9FAB1B6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980" y="3507930"/>
              <a:ext cx="6972300" cy="1498600"/>
            </a:xfrm>
            <a:prstGeom prst="rect">
              <a:avLst/>
            </a:prstGeom>
          </p:spPr>
        </p:pic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B9125CDD-48F6-4997-8FC1-ACE41B390797}"/>
              </a:ext>
            </a:extLst>
          </p:cNvPr>
          <p:cNvSpPr/>
          <p:nvPr/>
        </p:nvSpPr>
        <p:spPr>
          <a:xfrm>
            <a:off x="7578885" y="1832739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32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14385B-79DF-4997-9BF0-39C26570C477}"/>
              </a:ext>
            </a:extLst>
          </p:cNvPr>
          <p:cNvSpPr/>
          <p:nvPr/>
        </p:nvSpPr>
        <p:spPr>
          <a:xfrm>
            <a:off x="8220904" y="2478395"/>
            <a:ext cx="8675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3200" dirty="0">
                <a:solidFill>
                  <a:srgbClr val="FF0000"/>
                </a:solidFill>
              </a:rPr>
              <a:t>400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BD85E86-9E39-4716-9888-D17FB613BDA8}"/>
              </a:ext>
            </a:extLst>
          </p:cNvPr>
          <p:cNvSpPr/>
          <p:nvPr/>
        </p:nvSpPr>
        <p:spPr>
          <a:xfrm>
            <a:off x="2840934" y="5210886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3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3EF3A6A-A7C8-47DA-9BF4-B1FD06F56B36}"/>
              </a:ext>
            </a:extLst>
          </p:cNvPr>
          <p:cNvSpPr/>
          <p:nvPr/>
        </p:nvSpPr>
        <p:spPr>
          <a:xfrm>
            <a:off x="8296644" y="5228492"/>
            <a:ext cx="8675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3200" dirty="0">
                <a:solidFill>
                  <a:srgbClr val="FF0000"/>
                </a:solidFill>
              </a:rPr>
              <a:t>700</a:t>
            </a:r>
          </a:p>
        </p:txBody>
      </p:sp>
    </p:spTree>
    <p:extLst>
      <p:ext uri="{BB962C8B-B14F-4D97-AF65-F5344CB8AC3E}">
        <p14:creationId xmlns:p14="http://schemas.microsoft.com/office/powerpoint/2010/main" val="8603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  <p:bldP spid="30" grpId="0"/>
      <p:bldP spid="31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DE8BF3E-6506-4487-83D4-4A3A0DBBA2D2}"/>
              </a:ext>
            </a:extLst>
          </p:cNvPr>
          <p:cNvGrpSpPr/>
          <p:nvPr/>
        </p:nvGrpSpPr>
        <p:grpSpPr>
          <a:xfrm>
            <a:off x="784335" y="470425"/>
            <a:ext cx="11491236" cy="731520"/>
            <a:chOff x="970111" y="734289"/>
            <a:chExt cx="11491236" cy="73152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933EC12-4400-4861-9582-0D9C8F665F57}"/>
                </a:ext>
              </a:extLst>
            </p:cNvPr>
            <p:cNvSpPr txBox="1"/>
            <p:nvPr/>
          </p:nvSpPr>
          <p:spPr>
            <a:xfrm>
              <a:off x="1701631" y="792406"/>
              <a:ext cx="10759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>
                  <a:solidFill>
                    <a:srgbClr val="002060"/>
                  </a:solidFill>
                </a:rPr>
                <a:t>Số?</a:t>
              </a:r>
              <a:endParaRPr lang="vi-VN" sz="3600" dirty="0">
                <a:solidFill>
                  <a:srgbClr val="002060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7EE0D64-E695-4A95-91FE-09FEB773D1E1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6FB6C92-B64F-48DD-8BDD-4CE4AA602849}"/>
              </a:ext>
            </a:extLst>
          </p:cNvPr>
          <p:cNvGrpSpPr/>
          <p:nvPr/>
        </p:nvGrpSpPr>
        <p:grpSpPr>
          <a:xfrm>
            <a:off x="2116183" y="1174873"/>
            <a:ext cx="8555902" cy="5161188"/>
            <a:chOff x="728663" y="114300"/>
            <a:chExt cx="10720387" cy="66294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9B4C43F-D982-4F71-BDF7-BDA977CEA9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4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50" y="114300"/>
              <a:ext cx="10706100" cy="66294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2BD8992-D9D3-4F7B-B0AF-ABD1D3D69110}"/>
                </a:ext>
              </a:extLst>
            </p:cNvPr>
            <p:cNvSpPr/>
            <p:nvPr/>
          </p:nvSpPr>
          <p:spPr>
            <a:xfrm>
              <a:off x="728663" y="114301"/>
              <a:ext cx="314325" cy="5857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07E7313-217F-493D-A8C1-C9EA9AE8EBCC}"/>
              </a:ext>
            </a:extLst>
          </p:cNvPr>
          <p:cNvGrpSpPr/>
          <p:nvPr/>
        </p:nvGrpSpPr>
        <p:grpSpPr>
          <a:xfrm>
            <a:off x="5449134" y="1263053"/>
            <a:ext cx="861642" cy="735747"/>
            <a:chOff x="5362480" y="1044044"/>
            <a:chExt cx="861642" cy="73574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AE51358-0AC9-434C-93F2-B76040DA156B}"/>
                </a:ext>
              </a:extLst>
            </p:cNvPr>
            <p:cNvSpPr txBox="1"/>
            <p:nvPr/>
          </p:nvSpPr>
          <p:spPr>
            <a:xfrm rot="21282462">
              <a:off x="5362480" y="1044044"/>
              <a:ext cx="861642" cy="735747"/>
            </a:xfrm>
            <a:prstGeom prst="ellipse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endParaRPr lang="en-VN" sz="2800" dirty="0">
                <a:solidFill>
                  <a:srgbClr val="FF0000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CBAAA49-FB2B-4BE4-BBEB-6AF1EE752DAE}"/>
                </a:ext>
              </a:extLst>
            </p:cNvPr>
            <p:cNvSpPr/>
            <p:nvPr/>
          </p:nvSpPr>
          <p:spPr>
            <a:xfrm>
              <a:off x="5471977" y="1128985"/>
              <a:ext cx="5854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VN" sz="2800" dirty="0">
                  <a:solidFill>
                    <a:srgbClr val="FF0000"/>
                  </a:solidFill>
                </a:rPr>
                <a:t>85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9629456-3D0D-428D-87A9-B3A9A7123746}"/>
              </a:ext>
            </a:extLst>
          </p:cNvPr>
          <p:cNvGrpSpPr/>
          <p:nvPr/>
        </p:nvGrpSpPr>
        <p:grpSpPr>
          <a:xfrm>
            <a:off x="9031195" y="1145676"/>
            <a:ext cx="861642" cy="784177"/>
            <a:chOff x="5378956" y="1147594"/>
            <a:chExt cx="861642" cy="78417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9EA4395-C7B8-4186-9BF3-D72CC803C978}"/>
                </a:ext>
              </a:extLst>
            </p:cNvPr>
            <p:cNvSpPr txBox="1"/>
            <p:nvPr/>
          </p:nvSpPr>
          <p:spPr>
            <a:xfrm>
              <a:off x="5378956" y="1196024"/>
              <a:ext cx="861642" cy="735747"/>
            </a:xfrm>
            <a:prstGeom prst="ellipse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endParaRPr lang="en-VN" sz="2800" dirty="0">
                <a:solidFill>
                  <a:srgbClr val="FF0000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0E0F230-BB1B-43B7-AA20-D468595764E4}"/>
                </a:ext>
              </a:extLst>
            </p:cNvPr>
            <p:cNvSpPr/>
            <p:nvPr/>
          </p:nvSpPr>
          <p:spPr>
            <a:xfrm>
              <a:off x="5529643" y="1147594"/>
              <a:ext cx="5854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VN" sz="2800" dirty="0">
                  <a:solidFill>
                    <a:srgbClr val="FF0000"/>
                  </a:solidFill>
                </a:rPr>
                <a:t>41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F5C3519-5B3A-4942-8702-2787B1733E5D}"/>
              </a:ext>
            </a:extLst>
          </p:cNvPr>
          <p:cNvGrpSpPr/>
          <p:nvPr/>
        </p:nvGrpSpPr>
        <p:grpSpPr>
          <a:xfrm>
            <a:off x="3790898" y="3967220"/>
            <a:ext cx="861642" cy="735747"/>
            <a:chOff x="5362480" y="1044044"/>
            <a:chExt cx="861642" cy="73574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AD08FD0-F30F-4AD6-8522-94A3C967B07F}"/>
                </a:ext>
              </a:extLst>
            </p:cNvPr>
            <p:cNvSpPr txBox="1"/>
            <p:nvPr/>
          </p:nvSpPr>
          <p:spPr>
            <a:xfrm rot="21282462">
              <a:off x="5362480" y="1044044"/>
              <a:ext cx="861642" cy="735747"/>
            </a:xfrm>
            <a:prstGeom prst="ellipse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endParaRPr lang="en-VN" sz="2800" dirty="0">
                <a:solidFill>
                  <a:srgbClr val="FF0000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EA6A7DC-9426-4A38-B033-9986E497B311}"/>
                </a:ext>
              </a:extLst>
            </p:cNvPr>
            <p:cNvSpPr/>
            <p:nvPr/>
          </p:nvSpPr>
          <p:spPr>
            <a:xfrm>
              <a:off x="5471977" y="1180546"/>
              <a:ext cx="5854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VN" sz="2800" dirty="0">
                  <a:solidFill>
                    <a:srgbClr val="FF0000"/>
                  </a:solidFill>
                </a:rPr>
                <a:t>60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A261549-B35F-4628-BE51-403500507CC3}"/>
              </a:ext>
            </a:extLst>
          </p:cNvPr>
          <p:cNvGrpSpPr/>
          <p:nvPr/>
        </p:nvGrpSpPr>
        <p:grpSpPr>
          <a:xfrm>
            <a:off x="5164972" y="3891195"/>
            <a:ext cx="994549" cy="735747"/>
            <a:chOff x="5319944" y="1041829"/>
            <a:chExt cx="994549" cy="73574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B9D682D-2D78-404E-A577-DD3DBE92718F}"/>
                </a:ext>
              </a:extLst>
            </p:cNvPr>
            <p:cNvSpPr txBox="1"/>
            <p:nvPr/>
          </p:nvSpPr>
          <p:spPr>
            <a:xfrm rot="21282462">
              <a:off x="5319944" y="1041829"/>
              <a:ext cx="994549" cy="735747"/>
            </a:xfrm>
            <a:prstGeom prst="ellipse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endParaRPr lang="en-VN" sz="2800" dirty="0">
                <a:solidFill>
                  <a:srgbClr val="FF0000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ACED9AD-B9D8-45B8-8182-FE70E5075498}"/>
                </a:ext>
              </a:extLst>
            </p:cNvPr>
            <p:cNvSpPr/>
            <p:nvPr/>
          </p:nvSpPr>
          <p:spPr>
            <a:xfrm>
              <a:off x="5375131" y="1148092"/>
              <a:ext cx="78579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VN" sz="2800" dirty="0">
                  <a:solidFill>
                    <a:srgbClr val="FF0000"/>
                  </a:solidFill>
                </a:rPr>
                <a:t>100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701D7BF-CAC5-4BBB-BC64-BC7CA2F420B7}"/>
              </a:ext>
            </a:extLst>
          </p:cNvPr>
          <p:cNvGrpSpPr/>
          <p:nvPr/>
        </p:nvGrpSpPr>
        <p:grpSpPr>
          <a:xfrm>
            <a:off x="8071231" y="3809164"/>
            <a:ext cx="861642" cy="735747"/>
            <a:chOff x="5362480" y="1044044"/>
            <a:chExt cx="861642" cy="73574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5185815-AED5-4130-BAD1-4E4249DD53F1}"/>
                </a:ext>
              </a:extLst>
            </p:cNvPr>
            <p:cNvSpPr txBox="1"/>
            <p:nvPr/>
          </p:nvSpPr>
          <p:spPr>
            <a:xfrm rot="21282462">
              <a:off x="5362480" y="1044044"/>
              <a:ext cx="861642" cy="735747"/>
            </a:xfrm>
            <a:prstGeom prst="ellipse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endParaRPr lang="en-VN" sz="2800" dirty="0">
                <a:solidFill>
                  <a:srgbClr val="FF0000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A7FB652-BDDF-4B41-9C86-AB75EF4B6E73}"/>
                </a:ext>
              </a:extLst>
            </p:cNvPr>
            <p:cNvSpPr/>
            <p:nvPr/>
          </p:nvSpPr>
          <p:spPr>
            <a:xfrm>
              <a:off x="5506267" y="1146256"/>
              <a:ext cx="5854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VN" sz="2800" dirty="0" smtClean="0">
                  <a:solidFill>
                    <a:srgbClr val="FF0000"/>
                  </a:solidFill>
                </a:rPr>
                <a:t>9</a:t>
              </a:r>
              <a:r>
                <a:rPr lang="en-US" sz="2800" dirty="0" smtClean="0">
                  <a:solidFill>
                    <a:srgbClr val="FF0000"/>
                  </a:solidFill>
                </a:rPr>
                <a:t>9</a:t>
              </a:r>
              <a:endParaRPr lang="en-VN" sz="28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35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DE8BF3E-6506-4487-83D4-4A3A0DBBA2D2}"/>
              </a:ext>
            </a:extLst>
          </p:cNvPr>
          <p:cNvGrpSpPr/>
          <p:nvPr/>
        </p:nvGrpSpPr>
        <p:grpSpPr>
          <a:xfrm>
            <a:off x="500185" y="372978"/>
            <a:ext cx="11221790" cy="731520"/>
            <a:chOff x="970111" y="734289"/>
            <a:chExt cx="11221790" cy="73152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933EC12-4400-4861-9582-0D9C8F665F57}"/>
                </a:ext>
              </a:extLst>
            </p:cNvPr>
            <p:cNvSpPr txBox="1"/>
            <p:nvPr/>
          </p:nvSpPr>
          <p:spPr>
            <a:xfrm>
              <a:off x="1701631" y="792406"/>
              <a:ext cx="104902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>
                  <a:solidFill>
                    <a:srgbClr val="002060"/>
                  </a:solidFill>
                </a:rPr>
                <a:t>Số?</a:t>
              </a:r>
              <a:endParaRPr lang="vi-VN" sz="3600" dirty="0">
                <a:solidFill>
                  <a:srgbClr val="002060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7EE0D64-E695-4A95-91FE-09FEB773D1E1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EE25F585-A152-433B-AC85-DEEB6D9C2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6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370" y="1352282"/>
            <a:ext cx="5226244" cy="46444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B186B21-5039-4B7F-B78A-17AD4F2E5AC0}"/>
              </a:ext>
            </a:extLst>
          </p:cNvPr>
          <p:cNvSpPr txBox="1"/>
          <p:nvPr/>
        </p:nvSpPr>
        <p:spPr>
          <a:xfrm>
            <a:off x="950549" y="1024930"/>
            <a:ext cx="508023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VN" sz="2400" dirty="0"/>
              <a:t>Biết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VN" sz="2400" dirty="0"/>
              <a:t>Một hộp nhỏ đựng 10 chiếc bánh.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VN" sz="2400" dirty="0"/>
              <a:t>Một hộp to đựng 100 chiếc bánh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15128CC-EB95-4FC8-8D04-2C200D27B73D}"/>
              </a:ext>
            </a:extLst>
          </p:cNvPr>
          <p:cNvGrpSpPr/>
          <p:nvPr/>
        </p:nvGrpSpPr>
        <p:grpSpPr>
          <a:xfrm>
            <a:off x="950548" y="2784913"/>
            <a:ext cx="4769874" cy="1754326"/>
            <a:chOff x="935467" y="2784913"/>
            <a:chExt cx="4769874" cy="175432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5CC6F56-5BEE-4ACE-BB98-68942323191F}"/>
                </a:ext>
              </a:extLst>
            </p:cNvPr>
            <p:cNvSpPr txBox="1"/>
            <p:nvPr/>
          </p:nvSpPr>
          <p:spPr>
            <a:xfrm>
              <a:off x="935467" y="2784913"/>
              <a:ext cx="476987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VN" sz="2400" dirty="0"/>
                <a:t>a) Hôm qua, Rô-bốt bán được 4 hộp to, tức là bán được         chiếc bánh.</a:t>
              </a:r>
            </a:p>
          </p:txBody>
        </p:sp>
        <p:sp>
          <p:nvSpPr>
            <p:cNvPr id="16" name="Rounded Rectangle 8">
              <a:extLst>
                <a:ext uri="{FF2B5EF4-FFF2-40B4-BE49-F238E27FC236}">
                  <a16:creationId xmlns:a16="http://schemas.microsoft.com/office/drawing/2014/main" id="{D574C0FE-67FE-498F-93AF-5CDCBB79BD8F}"/>
                </a:ext>
              </a:extLst>
            </p:cNvPr>
            <p:cNvSpPr/>
            <p:nvPr/>
          </p:nvSpPr>
          <p:spPr>
            <a:xfrm>
              <a:off x="4326029" y="3336932"/>
              <a:ext cx="988518" cy="675171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009037C-BF11-442D-9E62-1C541D7C5EF0}"/>
              </a:ext>
            </a:extLst>
          </p:cNvPr>
          <p:cNvGrpSpPr/>
          <p:nvPr/>
        </p:nvGrpSpPr>
        <p:grpSpPr>
          <a:xfrm>
            <a:off x="950548" y="4596092"/>
            <a:ext cx="4769874" cy="1754326"/>
            <a:chOff x="935467" y="2784913"/>
            <a:chExt cx="4769874" cy="175432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A4ABE59-ECDE-4B20-BC54-C3E029710E10}"/>
                </a:ext>
              </a:extLst>
            </p:cNvPr>
            <p:cNvSpPr txBox="1"/>
            <p:nvPr/>
          </p:nvSpPr>
          <p:spPr>
            <a:xfrm>
              <a:off x="935467" y="2784913"/>
              <a:ext cx="476987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VN" sz="2400" dirty="0"/>
                <a:t>b) Hôm nay, Rô-bốt bán được 8 hộp nhỏ, tức là bán được         chiếc bánh.</a:t>
              </a:r>
            </a:p>
          </p:txBody>
        </p:sp>
        <p:sp>
          <p:nvSpPr>
            <p:cNvPr id="19" name="Rounded Rectangle 12">
              <a:extLst>
                <a:ext uri="{FF2B5EF4-FFF2-40B4-BE49-F238E27FC236}">
                  <a16:creationId xmlns:a16="http://schemas.microsoft.com/office/drawing/2014/main" id="{791EB96B-07AA-413D-AAC4-D528004AF7A9}"/>
                </a:ext>
              </a:extLst>
            </p:cNvPr>
            <p:cNvSpPr/>
            <p:nvPr/>
          </p:nvSpPr>
          <p:spPr>
            <a:xfrm>
              <a:off x="4583609" y="3336932"/>
              <a:ext cx="988518" cy="675171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34969525-CD30-4578-B91C-D1622FA7577B}"/>
              </a:ext>
            </a:extLst>
          </p:cNvPr>
          <p:cNvSpPr/>
          <p:nvPr/>
        </p:nvSpPr>
        <p:spPr>
          <a:xfrm>
            <a:off x="4401596" y="3383320"/>
            <a:ext cx="8675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VN" sz="3200" dirty="0">
                <a:solidFill>
                  <a:srgbClr val="FF0000"/>
                </a:solidFill>
              </a:rPr>
              <a:t>400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DFF0C41-13CC-421E-9410-445EDC04E321}"/>
              </a:ext>
            </a:extLst>
          </p:cNvPr>
          <p:cNvSpPr/>
          <p:nvPr/>
        </p:nvSpPr>
        <p:spPr>
          <a:xfrm>
            <a:off x="4772990" y="5193309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3200" dirty="0">
                <a:solidFill>
                  <a:srgbClr val="FF0000"/>
                </a:solidFill>
              </a:rPr>
              <a:t>80</a:t>
            </a:r>
          </a:p>
        </p:txBody>
      </p:sp>
    </p:spTree>
    <p:extLst>
      <p:ext uri="{BB962C8B-B14F-4D97-AF65-F5344CB8AC3E}">
        <p14:creationId xmlns:p14="http://schemas.microsoft.com/office/powerpoint/2010/main" val="292235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FE6E6-C0A4-424A-BD3D-55775C51B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734" y="587086"/>
            <a:ext cx="8948531" cy="710800"/>
          </a:xfrm>
        </p:spPr>
        <p:txBody>
          <a:bodyPr/>
          <a:lstStyle/>
          <a:p>
            <a:pPr algn="ctr"/>
            <a:r>
              <a:rPr lang="en-US" sz="4800">
                <a:latin typeface="+mj-lt"/>
              </a:rPr>
              <a:t>CỦNG CỐ: </a:t>
            </a:r>
            <a:r>
              <a:rPr lang="en-US" sz="4800" b="1">
                <a:solidFill>
                  <a:srgbClr val="FF0000"/>
                </a:solidFill>
                <a:latin typeface="+mj-lt"/>
              </a:rPr>
              <a:t>NỐI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1C4F29-0562-43A1-93F1-A4AD15C8BE03}"/>
              </a:ext>
            </a:extLst>
          </p:cNvPr>
          <p:cNvSpPr txBox="1"/>
          <p:nvPr/>
        </p:nvSpPr>
        <p:spPr>
          <a:xfrm>
            <a:off x="2514600" y="2133600"/>
            <a:ext cx="2651760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/>
              <a:t>10 đơn vị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58D949-D714-4AE8-A20C-88B8136C787D}"/>
              </a:ext>
            </a:extLst>
          </p:cNvPr>
          <p:cNvSpPr txBox="1"/>
          <p:nvPr/>
        </p:nvSpPr>
        <p:spPr>
          <a:xfrm>
            <a:off x="2514601" y="3323257"/>
            <a:ext cx="2651760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/>
              <a:t>10 chục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324305-EFA3-41A3-B336-D6B0926A30AB}"/>
              </a:ext>
            </a:extLst>
          </p:cNvPr>
          <p:cNvSpPr txBox="1"/>
          <p:nvPr/>
        </p:nvSpPr>
        <p:spPr>
          <a:xfrm>
            <a:off x="2514601" y="4362999"/>
            <a:ext cx="2651760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VN" sz="4000" b="1"/>
              <a:t>10 trăm</a:t>
            </a:r>
            <a:r>
              <a:rPr lang="en-US" sz="4000" b="1"/>
              <a:t> </a:t>
            </a:r>
            <a:endParaRPr lang="en-VN" sz="40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5B6F2F-ADA0-42C4-BE69-682A0B5F9DA0}"/>
              </a:ext>
            </a:extLst>
          </p:cNvPr>
          <p:cNvSpPr txBox="1"/>
          <p:nvPr/>
        </p:nvSpPr>
        <p:spPr>
          <a:xfrm>
            <a:off x="7025639" y="2133600"/>
            <a:ext cx="2651760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VN" sz="4000" b="1"/>
              <a:t>1 nghìn</a:t>
            </a:r>
            <a:endParaRPr lang="en-US" sz="4000" b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2F80F7-1DC2-42E1-8CE9-5B756967D181}"/>
              </a:ext>
            </a:extLst>
          </p:cNvPr>
          <p:cNvSpPr txBox="1"/>
          <p:nvPr/>
        </p:nvSpPr>
        <p:spPr>
          <a:xfrm>
            <a:off x="7025640" y="3323257"/>
            <a:ext cx="2651760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/>
              <a:t>1 chục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EFE8AD-1D2C-4256-B7E2-94A32C3E9C2A}"/>
              </a:ext>
            </a:extLst>
          </p:cNvPr>
          <p:cNvSpPr txBox="1"/>
          <p:nvPr/>
        </p:nvSpPr>
        <p:spPr>
          <a:xfrm>
            <a:off x="7025640" y="4362999"/>
            <a:ext cx="2651760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/>
              <a:t>1 trăm</a:t>
            </a:r>
            <a:endParaRPr lang="en-VN" sz="4000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3E8E962-24A4-43D9-91C3-CE0F7532CC10}"/>
              </a:ext>
            </a:extLst>
          </p:cNvPr>
          <p:cNvCxnSpPr>
            <a:stCxn id="3" idx="3"/>
            <a:endCxn id="10" idx="1"/>
          </p:cNvCxnSpPr>
          <p:nvPr/>
        </p:nvCxnSpPr>
        <p:spPr>
          <a:xfrm>
            <a:off x="5166360" y="2487544"/>
            <a:ext cx="1859280" cy="1189657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CDAB317-E062-478E-A6B2-CC49C237C934}"/>
              </a:ext>
            </a:extLst>
          </p:cNvPr>
          <p:cNvCxnSpPr>
            <a:cxnSpLocks/>
            <a:stCxn id="4" idx="3"/>
            <a:endCxn id="11" idx="1"/>
          </p:cNvCxnSpPr>
          <p:nvPr/>
        </p:nvCxnSpPr>
        <p:spPr>
          <a:xfrm>
            <a:off x="5166362" y="3677200"/>
            <a:ext cx="1859279" cy="103974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0D4F2CA-B2C5-4A03-81F4-CF884AB954CF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5166361" y="2487543"/>
            <a:ext cx="1859279" cy="222940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821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189142769"/>
</p:tagLst>
</file>

<file path=ppt/theme/theme1.xml><?xml version="1.0" encoding="utf-8"?>
<a:theme xmlns:a="http://schemas.openxmlformats.org/drawingml/2006/main" name="Pre-K for Christian Schools: God Created Families to Love One Another by Slidesgo">
  <a:themeElements>
    <a:clrScheme name="Simple Light">
      <a:dk1>
        <a:srgbClr val="10475C"/>
      </a:dk1>
      <a:lt1>
        <a:srgbClr val="FFA3A4"/>
      </a:lt1>
      <a:dk2>
        <a:srgbClr val="2C6076"/>
      </a:dk2>
      <a:lt2>
        <a:srgbClr val="FFF9DE"/>
      </a:lt2>
      <a:accent1>
        <a:srgbClr val="709FA5"/>
      </a:accent1>
      <a:accent2>
        <a:srgbClr val="FF5252"/>
      </a:accent2>
      <a:accent3>
        <a:srgbClr val="FFCE43"/>
      </a:accent3>
      <a:accent4>
        <a:srgbClr val="66C6B9"/>
      </a:accent4>
      <a:accent5>
        <a:srgbClr val="721F1F"/>
      </a:accent5>
      <a:accent6>
        <a:srgbClr val="723737"/>
      </a:accent6>
      <a:hlink>
        <a:srgbClr val="10475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247</Words>
  <Application>Microsoft Office PowerPoint</Application>
  <PresentationFormat>Widescreen</PresentationFormat>
  <Paragraphs>64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9" baseType="lpstr">
      <vt:lpstr>微软雅黑</vt:lpstr>
      <vt:lpstr>Arial</vt:lpstr>
      <vt:lpstr>Bebas Neue</vt:lpstr>
      <vt:lpstr>Calibri</vt:lpstr>
      <vt:lpstr>Dosis</vt:lpstr>
      <vt:lpstr>Fira Sans Extra Condensed Medium</vt:lpstr>
      <vt:lpstr>HP001 4 hàng</vt:lpstr>
      <vt:lpstr>Quicksand</vt:lpstr>
      <vt:lpstr>Roboto Condensed Light</vt:lpstr>
      <vt:lpstr>Source Sans Pro</vt:lpstr>
      <vt:lpstr>Titan One</vt:lpstr>
      <vt:lpstr>Pre-K for Christian Schools: God Created Families to Love One Another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CỐ: NỐI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8</cp:revision>
  <dcterms:created xsi:type="dcterms:W3CDTF">2022-02-26T02:03:12Z</dcterms:created>
  <dcterms:modified xsi:type="dcterms:W3CDTF">2023-02-26T16:47:16Z</dcterms:modified>
</cp:coreProperties>
</file>