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1"/>
  </p:notesMasterIdLst>
  <p:sldIdLst>
    <p:sldId id="309" r:id="rId2"/>
    <p:sldId id="310" r:id="rId3"/>
    <p:sldId id="277" r:id="rId4"/>
    <p:sldId id="287" r:id="rId5"/>
    <p:sldId id="284" r:id="rId6"/>
    <p:sldId id="288" r:id="rId7"/>
    <p:sldId id="311" r:id="rId8"/>
    <p:sldId id="272" r:id="rId9"/>
    <p:sldId id="267" r:id="rId10"/>
    <p:sldId id="263" r:id="rId11"/>
    <p:sldId id="261" r:id="rId12"/>
    <p:sldId id="270" r:id="rId13"/>
    <p:sldId id="296" r:id="rId14"/>
    <p:sldId id="299" r:id="rId15"/>
    <p:sldId id="312" r:id="rId16"/>
    <p:sldId id="276" r:id="rId17"/>
    <p:sldId id="313" r:id="rId18"/>
    <p:sldId id="314" r:id="rId19"/>
    <p:sldId id="283" r:id="rId20"/>
  </p:sldIdLst>
  <p:sldSz cx="9144000" cy="5143500" type="screen16x9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CC"/>
    <a:srgbClr val="6C097D"/>
    <a:srgbClr val="CCECFF"/>
    <a:srgbClr val="99CCFF"/>
    <a:srgbClr val="CCFF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5" autoAdjust="0"/>
    <p:restoredTop sz="94600" autoAdjust="0"/>
  </p:normalViewPr>
  <p:slideViewPr>
    <p:cSldViewPr>
      <p:cViewPr>
        <p:scale>
          <a:sx n="84" d="100"/>
          <a:sy n="84" d="100"/>
        </p:scale>
        <p:origin x="-966" y="-1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14F827-40B4-4F62-8FDA-2158525A2D10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42DCBE-7F03-4E06-AD1E-8A5899B23C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417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09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CA7-056E-4B03-9092-8E55ABFC1C33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857C-6786-4383-85CC-7372866BBF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2349218"/>
            <a:ext cx="7175351" cy="1344875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CA7-056E-4B03-9092-8E55ABFC1C33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857C-6786-4383-85CC-7372866B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548640"/>
            <a:ext cx="4829287" cy="367104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CA7-056E-4B03-9092-8E55ABFC1C33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857C-6786-4383-85CC-7372866B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CA7-056E-4B03-9092-8E55ABFC1C33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857C-6786-4383-85CC-7372866BBF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1629486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CA7-056E-4B03-9092-8E55ABFC1C33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857C-6786-4383-85CC-7372866B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CA7-056E-4B03-9092-8E55ABFC1C33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857C-6786-4383-85CC-7372866BBF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0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0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CA7-056E-4B03-9092-8E55ABFC1C33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857C-6786-4383-85CC-7372866BBF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CA7-056E-4B03-9092-8E55ABFC1C33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857C-6786-4383-85CC-7372866B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CA7-056E-4B03-9092-8E55ABFC1C33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857C-6786-4383-85CC-7372866B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548640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351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CA7-056E-4B03-9092-8E55ABFC1C33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857C-6786-4383-85CC-7372866B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250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54CA7-056E-4B03-9092-8E55ABFC1C33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857C-6786-4383-85CC-7372866BBF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u="none" dirty="0"/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3279126"/>
            <a:ext cx="6512511" cy="85725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9C54CA7-056E-4B03-9092-8E55ABFC1C33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629150"/>
            <a:ext cx="33528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8F2857C-6786-4383-85CC-7372866BBF3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u="none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WordArt 6"/>
          <p:cNvSpPr>
            <a:spLocks noChangeArrowheads="1" noChangeShapeType="1" noTextEdit="1"/>
          </p:cNvSpPr>
          <p:nvPr/>
        </p:nvSpPr>
        <p:spPr bwMode="auto">
          <a:xfrm>
            <a:off x="1828800" y="1600200"/>
            <a:ext cx="7321550" cy="12573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 dirty="0" err="1">
                <a:ln w="18000">
                  <a:solidFill>
                    <a:srgbClr val="FFCD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CHÀO</a:t>
            </a:r>
            <a:r>
              <a:rPr lang="en-US" b="1" kern="10" dirty="0">
                <a:ln w="18000">
                  <a:solidFill>
                    <a:srgbClr val="FFCD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b="1" kern="10" dirty="0" err="1">
                <a:ln w="18000">
                  <a:solidFill>
                    <a:srgbClr val="FFCD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MỪNG</a:t>
            </a:r>
            <a:r>
              <a:rPr lang="en-US" b="1" kern="10" dirty="0">
                <a:ln w="18000">
                  <a:solidFill>
                    <a:srgbClr val="FFCD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b="1" kern="10" dirty="0" err="1">
                <a:ln w="18000">
                  <a:solidFill>
                    <a:srgbClr val="FFCD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CÁC</a:t>
            </a:r>
            <a:r>
              <a:rPr lang="en-US" b="1" kern="10" dirty="0">
                <a:ln w="18000">
                  <a:solidFill>
                    <a:srgbClr val="FFCD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CON </a:t>
            </a:r>
            <a:r>
              <a:rPr lang="en-US" b="1" kern="10" dirty="0" err="1">
                <a:ln w="18000">
                  <a:solidFill>
                    <a:srgbClr val="FFCD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ĐẾN</a:t>
            </a:r>
            <a:r>
              <a:rPr lang="en-US" b="1" kern="10" dirty="0">
                <a:ln w="18000">
                  <a:solidFill>
                    <a:srgbClr val="FFCD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b="1" kern="10" dirty="0" err="1">
                <a:ln w="18000">
                  <a:solidFill>
                    <a:srgbClr val="FFCD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VỚI</a:t>
            </a:r>
            <a:r>
              <a:rPr lang="en-US" b="1" kern="10" dirty="0">
                <a:ln w="18000">
                  <a:solidFill>
                    <a:srgbClr val="FFCD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TIẾT </a:t>
            </a:r>
            <a:r>
              <a:rPr lang="en-US" b="1" kern="10" dirty="0" err="1">
                <a:ln w="18000">
                  <a:solidFill>
                    <a:srgbClr val="FFCD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HỌC</a:t>
            </a:r>
            <a:r>
              <a:rPr lang="en-US" b="1" kern="10" dirty="0">
                <a:ln w="18000">
                  <a:solidFill>
                    <a:srgbClr val="FFCD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2372932" y="2659562"/>
            <a:ext cx="5531891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MÔN: </a:t>
            </a: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thuật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99711" y="3719196"/>
            <a:ext cx="1878335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4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5</a:t>
            </a:r>
          </a:p>
        </p:txBody>
      </p:sp>
      <p:pic>
        <p:nvPicPr>
          <p:cNvPr id="2054" name="Picture 15" descr="natures1%20(1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333750"/>
            <a:ext cx="2057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5" descr="natures1%20(1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88" y="3903663"/>
            <a:ext cx="2057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5" descr="natures1%20(1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711575"/>
            <a:ext cx="2057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5" descr="natures1%20(1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992563"/>
            <a:ext cx="2057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5" descr="natures1%20(1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3992563"/>
            <a:ext cx="2057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5" descr="natures1%20(1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3" y="3176588"/>
            <a:ext cx="2057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5" descr="natures1%20(1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63" y="2571750"/>
            <a:ext cx="2057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5" descr="natures1%20(1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103688"/>
            <a:ext cx="2057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532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80"/>
    </mc:Choice>
    <mc:Fallback xmlns="">
      <p:transition spd="slow" advTm="106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33" name="Picture 33"/>
          <p:cNvPicPr>
            <a:picLocks noChangeAspect="1" noChangeArrowheads="1"/>
          </p:cNvPicPr>
          <p:nvPr/>
        </p:nvPicPr>
        <p:blipFill>
          <a:blip r:embed="rId2" cstate="print">
            <a:lum bright="-6000" contrast="54000"/>
          </a:blip>
          <a:srcRect/>
          <a:stretch>
            <a:fillRect/>
          </a:stretch>
        </p:blipFill>
        <p:spPr bwMode="auto">
          <a:xfrm>
            <a:off x="5029200" y="2228851"/>
            <a:ext cx="3733800" cy="16573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76834" name="Picture 34" descr="Untitled-1"/>
          <p:cNvPicPr>
            <a:picLocks noChangeAspect="1" noChangeArrowheads="1"/>
          </p:cNvPicPr>
          <p:nvPr/>
        </p:nvPicPr>
        <p:blipFill>
          <a:blip r:embed="rId3" cstate="print">
            <a:lum bright="18000"/>
          </a:blip>
          <a:srcRect t="6117" r="1625"/>
          <a:stretch>
            <a:fillRect/>
          </a:stretch>
        </p:blipFill>
        <p:spPr bwMode="auto">
          <a:xfrm>
            <a:off x="5029200" y="685801"/>
            <a:ext cx="3733800" cy="142874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6835" name="Picture 35" descr="Tranh mau bot cua hoc sinh"/>
          <p:cNvPicPr>
            <a:picLocks noChangeAspect="1" noChangeArrowheads="1"/>
          </p:cNvPicPr>
          <p:nvPr/>
        </p:nvPicPr>
        <p:blipFill>
          <a:blip r:embed="rId4" cstate="print">
            <a:lum contrast="12000"/>
          </a:blip>
          <a:srcRect/>
          <a:stretch>
            <a:fillRect/>
          </a:stretch>
        </p:blipFill>
        <p:spPr bwMode="auto">
          <a:xfrm>
            <a:off x="838200" y="685800"/>
            <a:ext cx="3048000" cy="1535430"/>
          </a:xfrm>
          <a:prstGeom prst="rect">
            <a:avLst/>
          </a:prstGeom>
          <a:solidFill>
            <a:srgbClr val="000099"/>
          </a:solidFill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6836" name="Picture 36"/>
          <p:cNvPicPr>
            <a:picLocks noChangeAspect="1" noChangeArrowheads="1"/>
          </p:cNvPicPr>
          <p:nvPr/>
        </p:nvPicPr>
        <p:blipFill>
          <a:blip r:embed="rId5" cstate="print">
            <a:lum bright="12000" contrast="48000"/>
          </a:blip>
          <a:srcRect t="5882" b="3922"/>
          <a:stretch>
            <a:fillRect/>
          </a:stretch>
        </p:blipFill>
        <p:spPr bwMode="auto">
          <a:xfrm>
            <a:off x="838200" y="2343150"/>
            <a:ext cx="3048000" cy="1574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62000" y="228600"/>
            <a:ext cx="8077200" cy="523220"/>
          </a:xfrm>
          <a:prstGeom prst="rect">
            <a:avLst/>
          </a:prstGeom>
          <a:solidFill>
            <a:srgbClr val="FFCC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i="1" u="sng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i="1" u="sng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i="1" u="sng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i="1" u="sng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i="1" u="sng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i="1" u="sng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800" b="1" i="1" u="sng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b="1" i="1" u="sng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b="1" i="1" u="sng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i="1" u="sng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sản phẩm</a:t>
            </a:r>
            <a:endParaRPr lang="en-US" sz="2800" b="1" i="1" u="sng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000501"/>
            <a:ext cx="9144000" cy="1323439"/>
          </a:xfrm>
          <a:prstGeom prst="rect">
            <a:avLst/>
          </a:prstGeom>
          <a:solidFill>
            <a:srgbClr val="FFCCFF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algn="just">
              <a:buFontTx/>
              <a:buChar char="-"/>
            </a:pP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2D hay 3D ?</a:t>
            </a:r>
          </a:p>
          <a:p>
            <a:pPr algn="just">
              <a:buFontTx/>
              <a:buChar char="-"/>
            </a:pP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cục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>
              <a:buFontTx/>
              <a:buChar char="-"/>
            </a:pP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sz="2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6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6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6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76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486150"/>
            <a:ext cx="9144000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>
              <a:buFontTx/>
              <a:buChar char="-"/>
            </a:pP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>
              <a:buFontTx/>
              <a:buChar char="-"/>
            </a:pP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nhạt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20161104_0942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209550"/>
            <a:ext cx="3124200" cy="1452695"/>
          </a:xfrm>
          <a:prstGeom prst="rect">
            <a:avLst/>
          </a:prstGeom>
        </p:spPr>
      </p:pic>
      <p:pic>
        <p:nvPicPr>
          <p:cNvPr id="10" name="Picture 9" descr="20161104_0943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0" y="209550"/>
            <a:ext cx="3352800" cy="1497429"/>
          </a:xfrm>
          <a:prstGeom prst="rect">
            <a:avLst/>
          </a:prstGeom>
        </p:spPr>
      </p:pic>
      <p:pic>
        <p:nvPicPr>
          <p:cNvPr id="11" name="Picture 10" descr="20161104_0943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8889" y="1809749"/>
            <a:ext cx="3429000" cy="1554027"/>
          </a:xfrm>
          <a:prstGeom prst="rect">
            <a:avLst/>
          </a:prstGeom>
        </p:spPr>
      </p:pic>
      <p:pic>
        <p:nvPicPr>
          <p:cNvPr id="12" name="Picture 11" descr="20161104_09435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8200" y="1809750"/>
            <a:ext cx="3124200" cy="15540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9756" y="1885950"/>
            <a:ext cx="9165021" cy="2895600"/>
          </a:xfr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" indent="0" algn="just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ta có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" indent="0" algn="just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45720" indent="0" algn="just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xé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nặn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loud Callout 1"/>
          <p:cNvSpPr/>
          <p:nvPr/>
        </p:nvSpPr>
        <p:spPr>
          <a:xfrm>
            <a:off x="2286000" y="-10583"/>
            <a:ext cx="3886200" cy="14287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 smtClean="0"/>
              <a:t>TÓM TẮT</a:t>
            </a:r>
            <a:endParaRPr lang="en-GB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8" t="9655" r="20486" b="8736"/>
          <a:stretch/>
        </p:blipFill>
        <p:spPr>
          <a:xfrm rot="16200000">
            <a:off x="1173277" y="-503129"/>
            <a:ext cx="2149252" cy="43433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3" t="17587" r="28698" b="23563"/>
          <a:stretch/>
        </p:blipFill>
        <p:spPr>
          <a:xfrm rot="16200000">
            <a:off x="1171580" y="1764949"/>
            <a:ext cx="2152647" cy="43433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0" t="4023" r="14597" b="8392"/>
          <a:stretch/>
        </p:blipFill>
        <p:spPr>
          <a:xfrm rot="16200000">
            <a:off x="5673945" y="1758376"/>
            <a:ext cx="2152652" cy="435653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5" t="6782" r="23793" b="6780"/>
          <a:stretch/>
        </p:blipFill>
        <p:spPr>
          <a:xfrm rot="16200000">
            <a:off x="5669076" y="-503128"/>
            <a:ext cx="2149251" cy="4343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4600" y="9172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84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ạo hình dáng người bằng giấy nhún | How to make a dolls with paper | tạo  hình nhân vật| ART Thao162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81"/>
          <a:stretch/>
        </p:blipFill>
        <p:spPr bwMode="auto">
          <a:xfrm>
            <a:off x="251178" y="227541"/>
            <a:ext cx="3048000" cy="227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27541"/>
            <a:ext cx="3048000" cy="215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2" r="17249" b="2559"/>
          <a:stretch/>
        </p:blipFill>
        <p:spPr bwMode="auto">
          <a:xfrm>
            <a:off x="7080956" y="222600"/>
            <a:ext cx="1682045" cy="2235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06"/>
          <a:stretch/>
        </p:blipFill>
        <p:spPr bwMode="auto">
          <a:xfrm>
            <a:off x="4343399" y="2723576"/>
            <a:ext cx="4419602" cy="202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6" t="6082" r="4689" b="20138"/>
          <a:stretch/>
        </p:blipFill>
        <p:spPr bwMode="auto">
          <a:xfrm>
            <a:off x="251178" y="2723576"/>
            <a:ext cx="3711222" cy="202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769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ĩ thuật 5-Chủ đề 5_ Trường em.(Tiết 1)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55024" end="52425.68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03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69"/>
          <a:stretch/>
        </p:blipFill>
        <p:spPr bwMode="auto">
          <a:xfrm>
            <a:off x="158750" y="167368"/>
            <a:ext cx="2951338" cy="2175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73087"/>
            <a:ext cx="2778478" cy="217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8" r="2034" b="11803"/>
          <a:stretch/>
        </p:blipFill>
        <p:spPr bwMode="auto">
          <a:xfrm>
            <a:off x="158749" y="2571750"/>
            <a:ext cx="2951339" cy="2328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733" y="2583744"/>
            <a:ext cx="2786945" cy="2328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5" t="4598" r="3324" b="5079"/>
          <a:stretch/>
        </p:blipFill>
        <p:spPr bwMode="auto">
          <a:xfrm>
            <a:off x="3143954" y="173087"/>
            <a:ext cx="2971801" cy="217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5" t="9097" r="3908"/>
          <a:stretch/>
        </p:blipFill>
        <p:spPr bwMode="auto">
          <a:xfrm>
            <a:off x="3149600" y="2583744"/>
            <a:ext cx="2966156" cy="2328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2087"/>
            <a:ext cx="2819400" cy="2312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92088"/>
            <a:ext cx="2743200" cy="2312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9" t="11168" r="6219" b="11137"/>
          <a:stretch/>
        </p:blipFill>
        <p:spPr bwMode="auto">
          <a:xfrm>
            <a:off x="228600" y="2724149"/>
            <a:ext cx="2819400" cy="2218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5" t="11506" r="5861" b="7273"/>
          <a:stretch/>
        </p:blipFill>
        <p:spPr bwMode="auto">
          <a:xfrm>
            <a:off x="3200400" y="2724149"/>
            <a:ext cx="2743200" cy="2218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" t="9856" r="5556" b="10473"/>
          <a:stretch/>
        </p:blipFill>
        <p:spPr bwMode="auto">
          <a:xfrm>
            <a:off x="6096000" y="192088"/>
            <a:ext cx="2895600" cy="2312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724148"/>
            <a:ext cx="2895600" cy="2218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86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67000" y="431653"/>
            <a:ext cx="411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0" y="1581150"/>
            <a:ext cx="7315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1+2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3000" y="3028950"/>
            <a:ext cx="7315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3+4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sản phẩm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2D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3D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241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WordArt 5"/>
          <p:cNvSpPr>
            <a:spLocks noChangeArrowheads="1" noChangeShapeType="1" noTextEdit="1"/>
          </p:cNvSpPr>
          <p:nvPr/>
        </p:nvSpPr>
        <p:spPr bwMode="auto">
          <a:xfrm>
            <a:off x="914400" y="1428750"/>
            <a:ext cx="7177088" cy="125611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GB" sz="3600" b="1" kern="10" dirty="0" smtClean="0">
                <a:solidFill>
                  <a:schemeClr val="accent1">
                    <a:lumMod val="50000"/>
                  </a:scheme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TIẾT </a:t>
            </a:r>
            <a:r>
              <a:rPr lang="en-GB" sz="3600" b="1" kern="10" dirty="0" err="1" smtClean="0">
                <a:solidFill>
                  <a:schemeClr val="accent1">
                    <a:lumMod val="50000"/>
                  </a:scheme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HỌC</a:t>
            </a:r>
            <a:r>
              <a:rPr lang="en-GB" sz="3600" b="1" kern="10" dirty="0" smtClean="0">
                <a:solidFill>
                  <a:schemeClr val="accent1">
                    <a:lumMod val="50000"/>
                  </a:scheme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GB" sz="3600" b="1" kern="10" dirty="0" err="1" smtClean="0">
                <a:solidFill>
                  <a:schemeClr val="accent1">
                    <a:lumMod val="50000"/>
                  </a:scheme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KẾT</a:t>
            </a:r>
            <a:r>
              <a:rPr lang="en-GB" sz="3600" b="1" kern="10" dirty="0" smtClean="0">
                <a:solidFill>
                  <a:schemeClr val="accent1">
                    <a:lumMod val="50000"/>
                  </a:scheme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GB" sz="3600" b="1" kern="10" dirty="0" err="1" smtClean="0">
                <a:solidFill>
                  <a:schemeClr val="accent1">
                    <a:lumMod val="50000"/>
                  </a:scheme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THÚC</a:t>
            </a:r>
            <a:endParaRPr lang="en-GB" sz="3600" b="1" kern="10" dirty="0">
              <a:solidFill>
                <a:schemeClr val="accent1">
                  <a:lumMod val="50000"/>
                </a:schemeClr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800" y="2823632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HẸN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CON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58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m Yêu Trường Em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04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4940"/>
            <a:ext cx="9152780" cy="514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20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38808" y="279052"/>
            <a:ext cx="3666389" cy="69249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CHỦ ĐỀ 5: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20405" y="457200"/>
            <a:ext cx="510319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TRƯỜNG EM (4 </a:t>
            </a:r>
            <a:r>
              <a:rPr lang="en-US" sz="40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Tiết</a:t>
            </a:r>
            <a:r>
              <a:rPr lang="en-US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)</a:t>
            </a:r>
            <a:endParaRPr lang="en-US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1149698"/>
            <a:ext cx="6858000" cy="3857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7151" name="Text Box 63"/>
          <p:cNvSpPr txBox="1">
            <a:spLocks noChangeArrowheads="1"/>
          </p:cNvSpPr>
          <p:nvPr/>
        </p:nvSpPr>
        <p:spPr bwMode="auto">
          <a:xfrm>
            <a:off x="2895601" y="624656"/>
            <a:ext cx="3276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4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MỤC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TIÊU</a:t>
            </a:r>
            <a:endParaRPr lang="vi-VN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7177" name="Text Box 89"/>
          <p:cNvSpPr txBox="1">
            <a:spLocks noChangeArrowheads="1"/>
          </p:cNvSpPr>
          <p:nvPr/>
        </p:nvSpPr>
        <p:spPr bwMode="auto">
          <a:xfrm>
            <a:off x="704193" y="1714500"/>
            <a:ext cx="77724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GB" sz="2800" b="1" dirty="0" smtClean="0">
                <a:solidFill>
                  <a:srgbClr val="000066"/>
                </a:solidFill>
              </a:rPr>
              <a:t>+ </a:t>
            </a:r>
            <a:r>
              <a:rPr lang="en-GB" sz="2800" b="1" dirty="0" err="1" smtClean="0">
                <a:solidFill>
                  <a:srgbClr val="000066"/>
                </a:solidFill>
              </a:rPr>
              <a:t>Khai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thác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được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các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hình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ảnh</a:t>
            </a:r>
            <a:r>
              <a:rPr lang="en-GB" sz="2800" b="1" dirty="0" smtClean="0">
                <a:solidFill>
                  <a:srgbClr val="000066"/>
                </a:solidFill>
              </a:rPr>
              <a:t>, </a:t>
            </a:r>
            <a:r>
              <a:rPr lang="en-GB" sz="2800" b="1" dirty="0" err="1" smtClean="0">
                <a:solidFill>
                  <a:srgbClr val="000066"/>
                </a:solidFill>
              </a:rPr>
              <a:t>hoạt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động</a:t>
            </a:r>
            <a:r>
              <a:rPr lang="en-GB" sz="2800" b="1" dirty="0" smtClean="0">
                <a:solidFill>
                  <a:srgbClr val="000066"/>
                </a:solidFill>
              </a:rPr>
              <a:t> đặc </a:t>
            </a:r>
            <a:r>
              <a:rPr lang="en-GB" sz="2800" b="1" dirty="0" err="1" smtClean="0">
                <a:solidFill>
                  <a:srgbClr val="000066"/>
                </a:solidFill>
              </a:rPr>
              <a:t>trưng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trong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nhà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trường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để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tạo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hình</a:t>
            </a:r>
            <a:r>
              <a:rPr lang="en-GB" sz="2800" b="1" dirty="0" smtClean="0">
                <a:solidFill>
                  <a:srgbClr val="000066"/>
                </a:solidFill>
              </a:rPr>
              <a:t> sản phẩm </a:t>
            </a:r>
            <a:r>
              <a:rPr lang="en-GB" sz="2800" b="1" dirty="0" err="1" smtClean="0">
                <a:solidFill>
                  <a:srgbClr val="000066"/>
                </a:solidFill>
              </a:rPr>
              <a:t>hai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chiều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hoặc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ba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chiều</a:t>
            </a:r>
            <a:r>
              <a:rPr lang="en-GB" sz="2800" b="1" dirty="0" smtClean="0">
                <a:solidFill>
                  <a:srgbClr val="000066"/>
                </a:solidFill>
              </a:rPr>
              <a:t>.</a:t>
            </a:r>
          </a:p>
          <a:p>
            <a:pPr algn="just"/>
            <a:r>
              <a:rPr lang="en-GB" sz="2800" b="1" dirty="0" smtClean="0">
                <a:solidFill>
                  <a:srgbClr val="000066"/>
                </a:solidFill>
              </a:rPr>
              <a:t>+ </a:t>
            </a:r>
            <a:r>
              <a:rPr lang="en-GB" sz="2800" b="1" dirty="0" err="1" smtClean="0">
                <a:solidFill>
                  <a:srgbClr val="000066"/>
                </a:solidFill>
              </a:rPr>
              <a:t>Giới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thiệu</a:t>
            </a:r>
            <a:r>
              <a:rPr lang="en-GB" sz="2800" b="1" dirty="0" smtClean="0">
                <a:solidFill>
                  <a:srgbClr val="000066"/>
                </a:solidFill>
              </a:rPr>
              <a:t>, </a:t>
            </a:r>
            <a:r>
              <a:rPr lang="en-GB" sz="2800" b="1" dirty="0" err="1" smtClean="0">
                <a:solidFill>
                  <a:srgbClr val="000066"/>
                </a:solidFill>
              </a:rPr>
              <a:t>nhận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xét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và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nêu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được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cảm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nhận</a:t>
            </a:r>
            <a:r>
              <a:rPr lang="en-GB" sz="2800" b="1" dirty="0" smtClean="0">
                <a:solidFill>
                  <a:srgbClr val="000066"/>
                </a:solidFill>
              </a:rPr>
              <a:t> của </a:t>
            </a:r>
            <a:r>
              <a:rPr lang="en-GB" sz="2800" b="1" dirty="0" err="1" smtClean="0">
                <a:solidFill>
                  <a:srgbClr val="000066"/>
                </a:solidFill>
              </a:rPr>
              <a:t>mình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về</a:t>
            </a:r>
            <a:r>
              <a:rPr lang="en-GB" sz="2800" b="1" dirty="0" smtClean="0">
                <a:solidFill>
                  <a:srgbClr val="000066"/>
                </a:solidFill>
              </a:rPr>
              <a:t> sản phẩm </a:t>
            </a:r>
            <a:r>
              <a:rPr lang="en-GB" sz="2800" b="1" dirty="0" err="1" smtClean="0">
                <a:solidFill>
                  <a:srgbClr val="000066"/>
                </a:solidFill>
              </a:rPr>
              <a:t>cho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người</a:t>
            </a:r>
            <a:r>
              <a:rPr lang="en-GB" sz="2800" b="1" dirty="0" smtClean="0">
                <a:solidFill>
                  <a:srgbClr val="000066"/>
                </a:solidFill>
              </a:rPr>
              <a:t> </a:t>
            </a:r>
            <a:r>
              <a:rPr lang="en-GB" sz="2800" b="1" dirty="0" err="1" smtClean="0">
                <a:solidFill>
                  <a:srgbClr val="000066"/>
                </a:solidFill>
              </a:rPr>
              <a:t>thân</a:t>
            </a:r>
            <a:r>
              <a:rPr lang="en-GB" sz="2800" b="1" dirty="0" smtClean="0">
                <a:solidFill>
                  <a:srgbClr val="000066"/>
                </a:solidFill>
              </a:rPr>
              <a:t>.</a:t>
            </a:r>
            <a:endParaRPr lang="vi-VN" sz="28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14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71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71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71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17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17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17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51" grpId="0"/>
      <p:bldP spid="2171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0" y="0"/>
            <a:chExt cx="5760" cy="4320"/>
          </a:xfrm>
        </p:grpSpPr>
        <p:pic>
          <p:nvPicPr>
            <p:cNvPr id="5131" name="Picture 3" descr="23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2" name="Rectangle 4"/>
            <p:cNvSpPr>
              <a:spLocks noChangeArrowheads="1"/>
            </p:cNvSpPr>
            <p:nvPr/>
          </p:nvSpPr>
          <p:spPr bwMode="auto">
            <a:xfrm>
              <a:off x="295" y="1026"/>
              <a:ext cx="1088" cy="1225"/>
            </a:xfrm>
            <a:prstGeom prst="rect">
              <a:avLst/>
            </a:pr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5133" name="Rectangle 5"/>
            <p:cNvSpPr>
              <a:spLocks noChangeArrowheads="1"/>
            </p:cNvSpPr>
            <p:nvPr/>
          </p:nvSpPr>
          <p:spPr bwMode="auto">
            <a:xfrm>
              <a:off x="4241" y="3974"/>
              <a:ext cx="1270" cy="227"/>
            </a:xfrm>
            <a:prstGeom prst="rect">
              <a:avLst/>
            </a:pr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5134" name="Line 6"/>
            <p:cNvSpPr>
              <a:spLocks noChangeShapeType="1"/>
            </p:cNvSpPr>
            <p:nvPr/>
          </p:nvSpPr>
          <p:spPr bwMode="auto">
            <a:xfrm flipH="1">
              <a:off x="4332" y="3974"/>
              <a:ext cx="136" cy="227"/>
            </a:xfrm>
            <a:prstGeom prst="line">
              <a:avLst/>
            </a:prstGeom>
            <a:noFill/>
            <a:ln w="76200">
              <a:solidFill>
                <a:srgbClr val="66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35" name="Line 7"/>
            <p:cNvSpPr>
              <a:spLocks noChangeShapeType="1"/>
            </p:cNvSpPr>
            <p:nvPr/>
          </p:nvSpPr>
          <p:spPr bwMode="auto">
            <a:xfrm flipH="1">
              <a:off x="4513" y="3974"/>
              <a:ext cx="136" cy="227"/>
            </a:xfrm>
            <a:prstGeom prst="line">
              <a:avLst/>
            </a:prstGeom>
            <a:noFill/>
            <a:ln w="76200">
              <a:solidFill>
                <a:srgbClr val="66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36" name="Line 8"/>
            <p:cNvSpPr>
              <a:spLocks noChangeShapeType="1"/>
            </p:cNvSpPr>
            <p:nvPr/>
          </p:nvSpPr>
          <p:spPr bwMode="auto">
            <a:xfrm flipH="1">
              <a:off x="4694" y="3974"/>
              <a:ext cx="136" cy="227"/>
            </a:xfrm>
            <a:prstGeom prst="line">
              <a:avLst/>
            </a:prstGeom>
            <a:noFill/>
            <a:ln w="76200">
              <a:solidFill>
                <a:srgbClr val="66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37" name="Line 9"/>
            <p:cNvSpPr>
              <a:spLocks noChangeShapeType="1"/>
            </p:cNvSpPr>
            <p:nvPr/>
          </p:nvSpPr>
          <p:spPr bwMode="auto">
            <a:xfrm flipH="1">
              <a:off x="4875" y="3974"/>
              <a:ext cx="136" cy="227"/>
            </a:xfrm>
            <a:prstGeom prst="line">
              <a:avLst/>
            </a:prstGeom>
            <a:noFill/>
            <a:ln w="76200">
              <a:solidFill>
                <a:srgbClr val="66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38" name="Line 10"/>
            <p:cNvSpPr>
              <a:spLocks noChangeShapeType="1"/>
            </p:cNvSpPr>
            <p:nvPr/>
          </p:nvSpPr>
          <p:spPr bwMode="auto">
            <a:xfrm flipH="1">
              <a:off x="5056" y="3974"/>
              <a:ext cx="136" cy="227"/>
            </a:xfrm>
            <a:prstGeom prst="line">
              <a:avLst/>
            </a:prstGeom>
            <a:noFill/>
            <a:ln w="76200">
              <a:solidFill>
                <a:srgbClr val="66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" name="Line 11"/>
            <p:cNvSpPr>
              <a:spLocks noChangeShapeType="1"/>
            </p:cNvSpPr>
            <p:nvPr/>
          </p:nvSpPr>
          <p:spPr bwMode="auto">
            <a:xfrm flipH="1">
              <a:off x="5237" y="3974"/>
              <a:ext cx="136" cy="227"/>
            </a:xfrm>
            <a:prstGeom prst="line">
              <a:avLst/>
            </a:prstGeom>
            <a:noFill/>
            <a:ln w="76200">
              <a:solidFill>
                <a:srgbClr val="66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123" name="WordArt 12" descr="White marble"/>
          <p:cNvSpPr>
            <a:spLocks noChangeArrowheads="1" noChangeShapeType="1" noTextEdit="1"/>
          </p:cNvSpPr>
          <p:nvPr/>
        </p:nvSpPr>
        <p:spPr bwMode="auto">
          <a:xfrm>
            <a:off x="2743200" y="293822"/>
            <a:ext cx="5867400" cy="39290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GB" sz="3600" kern="10" dirty="0" err="1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KIỂM</a:t>
            </a:r>
            <a:r>
              <a:rPr lang="en-GB" sz="3600" kern="10" dirty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 </a:t>
            </a:r>
            <a:r>
              <a:rPr lang="en-GB" sz="3600" kern="10" dirty="0" err="1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TRA</a:t>
            </a:r>
            <a:r>
              <a:rPr lang="en-GB" sz="3600" kern="10" dirty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 </a:t>
            </a:r>
            <a:r>
              <a:rPr lang="en-GB" sz="3600" kern="10" dirty="0" err="1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ĐỒ</a:t>
            </a:r>
            <a:r>
              <a:rPr lang="en-GB" sz="3600" kern="10" dirty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 </a:t>
            </a:r>
            <a:r>
              <a:rPr lang="en-GB" sz="3600" kern="10" dirty="0" err="1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DÙNG</a:t>
            </a:r>
            <a:r>
              <a:rPr lang="en-GB" sz="3600" kern="10" dirty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 </a:t>
            </a:r>
            <a:r>
              <a:rPr lang="en-GB" sz="3600" kern="10" dirty="0" err="1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HỌC</a:t>
            </a:r>
            <a:r>
              <a:rPr lang="en-GB" sz="3600" kern="10" dirty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 </a:t>
            </a:r>
            <a:r>
              <a:rPr lang="en-GB" sz="3600" kern="10" dirty="0" err="1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TẬP</a:t>
            </a:r>
            <a:endParaRPr lang="en-GB" sz="3600" kern="10" dirty="0">
              <a:ln w="9525"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43200" y="1341269"/>
            <a:ext cx="57864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5.</a:t>
            </a:r>
          </a:p>
          <a:p>
            <a:pPr marL="285750" indent="-285750" algn="just">
              <a:buFontTx/>
              <a:buChar char="-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nặn,keo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bìa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các-tông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nứa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vụn,lá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sỏi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774854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773" y="1657350"/>
            <a:ext cx="4267200" cy="25003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57350"/>
            <a:ext cx="4419600" cy="250031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992926" y="285750"/>
            <a:ext cx="31213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TÌM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HIỂU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66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462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7240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095750"/>
            <a:ext cx="9144000" cy="830997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có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1" y="171450"/>
            <a:ext cx="2869763" cy="16987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364" y="114300"/>
            <a:ext cx="3013137" cy="17558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363" y="2228850"/>
            <a:ext cx="3071346" cy="16718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7" b="13471"/>
          <a:stretch/>
        </p:blipFill>
        <p:spPr>
          <a:xfrm>
            <a:off x="7884" y="2228850"/>
            <a:ext cx="2951197" cy="16573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1" y="314326"/>
            <a:ext cx="3111563" cy="33718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04800" y="1485900"/>
            <a:ext cx="8610600" cy="211455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algn="just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algn="just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4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68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56&quot;&gt;&lt;/object&gt;&lt;object type=&quot;2&quot; unique_id=&quot;10057&quot;&gt;&lt;object type=&quot;3&quot; unique_id=&quot;10147&quot;&gt;&lt;property id=&quot;20148&quot; value=&quot;5&quot;/&gt;&lt;property id=&quot;20300&quot; value=&quot;Slide 10&quot;/&gt;&lt;property id=&quot;20307&quot; value=&quot;267&quot;/&gt;&lt;/object&gt;&lt;object type=&quot;3&quot; unique_id=&quot;10148&quot;&gt;&lt;property id=&quot;20148&quot; value=&quot;5&quot;/&gt;&lt;property id=&quot;20300&quot; value=&quot;Slide 12&quot;/&gt;&lt;property id=&quot;20307&quot; value=&quot;263&quot;/&gt;&lt;/object&gt;&lt;object type=&quot;3&quot; unique_id=&quot;10149&quot;&gt;&lt;property id=&quot;20148&quot; value=&quot;5&quot;/&gt;&lt;property id=&quot;20300&quot; value=&quot;Slide 16&quot;/&gt;&lt;property id=&quot;20307&quot; value=&quot;260&quot;/&gt;&lt;/object&gt;&lt;object type=&quot;3&quot; unique_id=&quot;10150&quot;&gt;&lt;property id=&quot;20148&quot; value=&quot;5&quot;/&gt;&lt;property id=&quot;20300&quot; value=&quot;Slide 17&quot;/&gt;&lt;property id=&quot;20307&quot; value=&quot;261&quot;/&gt;&lt;/object&gt;&lt;object type=&quot;3&quot; unique_id=&quot;10241&quot;&gt;&lt;property id=&quot;20148&quot; value=&quot;5&quot;/&gt;&lt;property id=&quot;20300&quot; value=&quot;Slide 20&quot;/&gt;&lt;property id=&quot;20307&quot; value=&quot;270&quot;/&gt;&lt;/object&gt;&lt;object type=&quot;3&quot; unique_id=&quot;10341&quot;&gt;&lt;property id=&quot;20148&quot; value=&quot;5&quot;/&gt;&lt;property id=&quot;20300&quot; value=&quot;Slide 8&quot;/&gt;&lt;property id=&quot;20307&quot; value=&quot;272&quot;/&gt;&lt;/object&gt;&lt;object type=&quot;3&quot; unique_id=&quot;10648&quot;&gt;&lt;property id=&quot;20148&quot; value=&quot;5&quot;/&gt;&lt;property id=&quot;20300&quot; value=&quot;Slide 13&quot;/&gt;&lt;property id=&quot;20307&quot; value=&quot;276&quot;/&gt;&lt;/object&gt;&lt;object type=&quot;3&quot; unique_id=&quot;10755&quot;&gt;&lt;property id=&quot;20148&quot; value=&quot;5&quot;/&gt;&lt;property id=&quot;20300&quot; value=&quot;Slide 5&quot;/&gt;&lt;property id=&quot;20307&quot; value=&quot;277&quot;/&gt;&lt;/object&gt;&lt;object type=&quot;3&quot; unique_id=&quot;10756&quot;&gt;&lt;property id=&quot;20148&quot; value=&quot;5&quot;/&gt;&lt;property id=&quot;20300&quot; value=&quot;Slide 18&quot;/&gt;&lt;property id=&quot;20307&quot; value=&quot;278&quot;/&gt;&lt;/object&gt;&lt;object type=&quot;3&quot; unique_id=&quot;10996&quot;&gt;&lt;property id=&quot;20148&quot; value=&quot;5&quot;/&gt;&lt;property id=&quot;20300&quot; value=&quot;Slide 15&quot;/&gt;&lt;property id=&quot;20307&quot; value=&quot;279&quot;/&gt;&lt;/object&gt;&lt;object type=&quot;3&quot; unique_id=&quot;11172&quot;&gt;&lt;property id=&quot;20148&quot; value=&quot;5&quot;/&gt;&lt;property id=&quot;20300&quot; value=&quot;Slide 21&quot;/&gt;&lt;property id=&quot;20307&quot; value=&quot;280&quot;/&gt;&lt;/object&gt;&lt;object type=&quot;3&quot; unique_id=&quot;11233&quot;&gt;&lt;property id=&quot;20148&quot; value=&quot;5&quot;/&gt;&lt;property id=&quot;20300&quot; value=&quot;Slide 14&quot;/&gt;&lt;property id=&quot;20307&quot; value=&quot;281&quot;/&gt;&lt;/object&gt;&lt;object type=&quot;3&quot; unique_id=&quot;11348&quot;&gt;&lt;property id=&quot;20148&quot; value=&quot;5&quot;/&gt;&lt;property id=&quot;20300&quot; value=&quot;Slide 1&quot;/&gt;&lt;property id=&quot;20307&quot; value=&quot;282&quot;/&gt;&lt;/object&gt;&lt;object type=&quot;3&quot; unique_id=&quot;12206&quot;&gt;&lt;property id=&quot;20148&quot; value=&quot;5&quot;/&gt;&lt;property id=&quot;20300&quot; value=&quot;Slide 37&quot;/&gt;&lt;property id=&quot;20307&quot; value=&quot;283&quot;/&gt;&lt;/object&gt;&lt;object type=&quot;3&quot; unique_id=&quot;12566&quot;&gt;&lt;property id=&quot;20148&quot; value=&quot;5&quot;/&gt;&lt;property id=&quot;20300&quot; value=&quot;Slide 2&quot;/&gt;&lt;property id=&quot;20307&quot; value=&quot;284&quot;/&gt;&lt;/object&gt;&lt;object type=&quot;3&quot; unique_id=&quot;12655&quot;&gt;&lt;property id=&quot;20148&quot; value=&quot;5&quot;/&gt;&lt;property id=&quot;20300&quot; value=&quot;Slide 3&quot;/&gt;&lt;property id=&quot;20307&quot; value=&quot;285&quot;/&gt;&lt;/object&gt;&lt;object type=&quot;3&quot; unique_id=&quot;12951&quot;&gt;&lt;property id=&quot;20148&quot; value=&quot;5&quot;/&gt;&lt;property id=&quot;20300&quot; value=&quot;Slide 4&quot;/&gt;&lt;property id=&quot;20307&quot; value=&quot;287&quot;/&gt;&lt;/object&gt;&lt;object type=&quot;3&quot; unique_id=&quot;12952&quot;&gt;&lt;property id=&quot;20148&quot; value=&quot;5&quot;/&gt;&lt;property id=&quot;20300&quot; value=&quot;Slide 7&quot;/&gt;&lt;property id=&quot;20307&quot; value=&quot;288&quot;/&gt;&lt;/object&gt;&lt;object type=&quot;3&quot; unique_id=&quot;13187&quot;&gt;&lt;property id=&quot;20148&quot; value=&quot;5&quot;/&gt;&lt;property id=&quot;20300&quot; value=&quot;Slide 9&quot;/&gt;&lt;property id=&quot;20307&quot; value=&quot;289&quot;/&gt;&lt;/object&gt;&lt;object type=&quot;3&quot; unique_id=&quot;13272&quot;&gt;&lt;property id=&quot;20148&quot; value=&quot;5&quot;/&gt;&lt;property id=&quot;20300&quot; value=&quot;Slide 11&quot;/&gt;&lt;property id=&quot;20307&quot; value=&quot;290&quot;/&gt;&lt;/object&gt;&lt;object type=&quot;3&quot; unique_id=&quot;13644&quot;&gt;&lt;property id=&quot;20148&quot; value=&quot;5&quot;/&gt;&lt;property id=&quot;20300&quot; value=&quot;Slide 6&quot;/&gt;&lt;property id=&quot;20307&quot; value=&quot;292&quot;/&gt;&lt;/object&gt;&lt;object type=&quot;3&quot; unique_id=&quot;13645&quot;&gt;&lt;property id=&quot;20148&quot; value=&quot;5&quot;/&gt;&lt;property id=&quot;20300&quot; value=&quot;Slide 23&quot;/&gt;&lt;property id=&quot;20307&quot; value=&quot;291&quot;/&gt;&lt;/object&gt;&lt;object type=&quot;3&quot; unique_id=&quot;13815&quot;&gt;&lt;property id=&quot;20148&quot; value=&quot;5&quot;/&gt;&lt;property id=&quot;20300&quot; value=&quot;Slide 19&quot;/&gt;&lt;property id=&quot;20307&quot; value=&quot;293&quot;/&gt;&lt;/object&gt;&lt;object type=&quot;3&quot; unique_id=&quot;13991&quot;&gt;&lt;property id=&quot;20148&quot; value=&quot;5&quot;/&gt;&lt;property id=&quot;20300&quot; value=&quot;Slide 22&quot;/&gt;&lt;property id=&quot;20307&quot; value=&quot;294&quot;/&gt;&lt;/object&gt;&lt;object type=&quot;3&quot; unique_id=&quot;14122&quot;&gt;&lt;property id=&quot;20148&quot; value=&quot;5&quot;/&gt;&lt;property id=&quot;20300&quot; value=&quot;Slide 24&quot;/&gt;&lt;property id=&quot;20307&quot; value=&quot;295&quot;/&gt;&lt;/object&gt;&lt;object type=&quot;3&quot; unique_id=&quot;14204&quot;&gt;&lt;property id=&quot;20148&quot; value=&quot;5&quot;/&gt;&lt;property id=&quot;20300&quot; value=&quot;Slide 26&quot;/&gt;&lt;property id=&quot;20307&quot; value=&quot;296&quot;/&gt;&lt;/object&gt;&lt;object type=&quot;3&quot; unique_id=&quot;14345&quot;&gt;&lt;property id=&quot;20148&quot; value=&quot;5&quot;/&gt;&lt;property id=&quot;20300&quot; value=&quot;Slide 25&quot;/&gt;&lt;property id=&quot;20307&quot; value=&quot;297&quot;/&gt;&lt;/object&gt;&lt;object type=&quot;3&quot; unique_id=&quot;14462&quot;&gt;&lt;property id=&quot;20148&quot; value=&quot;5&quot;/&gt;&lt;property id=&quot;20300&quot; value=&quot;Slide 27&quot;/&gt;&lt;property id=&quot;20307&quot; value=&quot;298&quot;/&gt;&lt;/object&gt;&lt;object type=&quot;3&quot; unique_id=&quot;14463&quot;&gt;&lt;property id=&quot;20148&quot; value=&quot;5&quot;/&gt;&lt;property id=&quot;20300&quot; value=&quot;Slide 28&quot;/&gt;&lt;property id=&quot;20307&quot; value=&quot;299&quot;/&gt;&lt;/object&gt;&lt;object type=&quot;3&quot; unique_id=&quot;14681&quot;&gt;&lt;property id=&quot;20148&quot; value=&quot;5&quot;/&gt;&lt;property id=&quot;20300&quot; value=&quot;Slide 29&quot;/&gt;&lt;property id=&quot;20307&quot; value=&quot;300&quot;/&gt;&lt;/object&gt;&lt;object type=&quot;3&quot; unique_id=&quot;14682&quot;&gt;&lt;property id=&quot;20148&quot; value=&quot;5&quot;/&gt;&lt;property id=&quot;20300&quot; value=&quot;Slide 30&quot;/&gt;&lt;property id=&quot;20307&quot; value=&quot;301&quot;/&gt;&lt;/object&gt;&lt;object type=&quot;3&quot; unique_id=&quot;14782&quot;&gt;&lt;property id=&quot;20148&quot; value=&quot;5&quot;/&gt;&lt;property id=&quot;20300&quot; value=&quot;Slide 31&quot;/&gt;&lt;property id=&quot;20307&quot; value=&quot;302&quot;/&gt;&lt;/object&gt;&lt;object type=&quot;3&quot; unique_id=&quot;14920&quot;&gt;&lt;property id=&quot;20148&quot; value=&quot;5&quot;/&gt;&lt;property id=&quot;20300&quot; value=&quot;Slide 32&quot;/&gt;&lt;property id=&quot;20307&quot; value=&quot;304&quot;/&gt;&lt;/object&gt;&lt;object type=&quot;3&quot; unique_id=&quot;15101&quot;&gt;&lt;property id=&quot;20148&quot; value=&quot;5&quot;/&gt;&lt;property id=&quot;20300&quot; value=&quot;Slide 33&quot;/&gt;&lt;property id=&quot;20307&quot; value=&quot;305&quot;/&gt;&lt;/object&gt;&lt;object type=&quot;3&quot; unique_id=&quot;15283&quot;&gt;&lt;property id=&quot;20148&quot; value=&quot;5&quot;/&gt;&lt;property id=&quot;20300&quot; value=&quot;Slide 34&quot;/&gt;&lt;property id=&quot;20307&quot; value=&quot;306&quot;/&gt;&lt;/object&gt;&lt;object type=&quot;3&quot; unique_id=&quot;15506&quot;&gt;&lt;property id=&quot;20148&quot; value=&quot;5&quot;/&gt;&lt;property id=&quot;20300&quot; value=&quot;Slide 35&quot;/&gt;&lt;property id=&quot;20307&quot; value=&quot;308&quot;/&gt;&lt;/object&gt;&lt;object type=&quot;3&quot; unique_id=&quot;15507&quot;&gt;&lt;property id=&quot;20148&quot; value=&quot;5&quot;/&gt;&lt;property id=&quot;20300&quot; value=&quot;Slide 36&quot;/&gt;&lt;property id=&quot;20307&quot; value=&quot;307&quot;/&gt;&lt;/object&gt;&lt;/object&gt;&lt;/object&gt;&lt;/database&gt;"/>
  <p:tag name="SECTOMILLISECCONVERTED" val="1"/>
  <p:tag name="ISPRING_RESOURCE_PATHS_HASH_PRESENTER" val="a6c1fb3f5ce67fd8cc8c5dab7ba5ff7ed41c8b9"/>
</p:tagLst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1078</TotalTime>
  <Words>414</Words>
  <Application>Microsoft Office PowerPoint</Application>
  <PresentationFormat>On-screen Show (16:9)</PresentationFormat>
  <Paragraphs>36</Paragraphs>
  <Slides>19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TVC</dc:creator>
  <cp:lastModifiedBy>Windows User</cp:lastModifiedBy>
  <cp:revision>108</cp:revision>
  <dcterms:created xsi:type="dcterms:W3CDTF">2016-11-04T02:49:26Z</dcterms:created>
  <dcterms:modified xsi:type="dcterms:W3CDTF">2021-11-12T15:31:56Z</dcterms:modified>
</cp:coreProperties>
</file>