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7"/>
  </p:notesMasterIdLst>
  <p:sldIdLst>
    <p:sldId id="520" r:id="rId11"/>
    <p:sldId id="530" r:id="rId12"/>
    <p:sldId id="479" r:id="rId13"/>
    <p:sldId id="529" r:id="rId14"/>
    <p:sldId id="499" r:id="rId15"/>
    <p:sldId id="488" r:id="rId16"/>
    <p:sldId id="501" r:id="rId17"/>
    <p:sldId id="522" r:id="rId18"/>
    <p:sldId id="518" r:id="rId19"/>
    <p:sldId id="516" r:id="rId20"/>
    <p:sldId id="503" r:id="rId21"/>
    <p:sldId id="510" r:id="rId22"/>
    <p:sldId id="471" r:id="rId23"/>
    <p:sldId id="506" r:id="rId24"/>
    <p:sldId id="507" r:id="rId25"/>
    <p:sldId id="297" r:id="rId26"/>
  </p:sldIdLst>
  <p:sldSz cx="12190413" cy="6859588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52"/>
    <a:srgbClr val="D55B1D"/>
    <a:srgbClr val="DAF4DB"/>
    <a:srgbClr val="C1EBDC"/>
    <a:srgbClr val="9ED0C5"/>
    <a:srgbClr val="FFBF53"/>
    <a:srgbClr val="86BB70"/>
    <a:srgbClr val="F3961C"/>
    <a:srgbClr val="E6E6E6"/>
    <a:srgbClr val="DF7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3" autoAdjust="0"/>
    <p:restoredTop sz="97778" autoAdjust="0"/>
  </p:normalViewPr>
  <p:slideViewPr>
    <p:cSldViewPr snapToGrid="0" showGuides="1">
      <p:cViewPr varScale="1">
        <p:scale>
          <a:sx n="88" d="100"/>
          <a:sy n="88" d="100"/>
        </p:scale>
        <p:origin x="594" y="84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091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30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79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022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974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619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19/10/2022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6.gif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AX51-vector-corel-trong-dong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54" t="12982" r="12727" b="18725"/>
          <a:stretch/>
        </p:blipFill>
        <p:spPr bwMode="auto">
          <a:xfrm>
            <a:off x="1" y="-167822"/>
            <a:ext cx="12190413" cy="708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Top Of The World">
            <a:hlinkClick r:id="" action="ppaction://media"/>
            <a:extLst>
              <a:ext uri="{FF2B5EF4-FFF2-40B4-BE49-F238E27FC236}">
                <a16:creationId xmlns:a16="http://schemas.microsoft.com/office/drawing/2014/main" xmlns="" id="{27C85898-2D05-2CD7-DF0B-8296E8A0A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87363" y="669101"/>
            <a:ext cx="487363" cy="4873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7680" y="463965"/>
            <a:ext cx="91854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PHÒNG GIÁO DỤC VÀ ĐÀO TẠO  HUYỆN HOÀI ĐỨC</a:t>
            </a: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 TIỂU HỌC YÊN SỞ</a:t>
            </a:r>
          </a:p>
          <a:p>
            <a:pPr algn="ctr"/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6429" y="1988498"/>
            <a:ext cx="1053737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 MỪNG CÁC THẦY, CÔ GIÁO</a:t>
            </a:r>
          </a:p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 DỰ GIỜ MÔN MĨ THUẬT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 3A1</a:t>
            </a:r>
          </a:p>
          <a:p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877" y="4194046"/>
            <a:ext cx="90291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 SÁCH: CÁNH DIỀU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TUẦN 8 – BÀI 4: ĐỒ VẬT TRONG GIA ĐÌNH ( TIẾT 2)</a:t>
            </a: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89114" y="5579041"/>
            <a:ext cx="38826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40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95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606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8263F08-F0C4-D6D8-7642-099C091F1F35}"/>
              </a:ext>
            </a:extLst>
          </p:cNvPr>
          <p:cNvGrpSpPr/>
          <p:nvPr/>
        </p:nvGrpSpPr>
        <p:grpSpPr>
          <a:xfrm>
            <a:off x="411480" y="-11873"/>
            <a:ext cx="11086779" cy="6822366"/>
            <a:chOff x="1140109" y="154161"/>
            <a:chExt cx="10276622" cy="2808960"/>
          </a:xfrm>
        </p:grpSpPr>
        <p:sp>
          <p:nvSpPr>
            <p:cNvPr id="8" name="Scroll: Horizontal 7">
              <a:extLst>
                <a:ext uri="{FF2B5EF4-FFF2-40B4-BE49-F238E27FC236}">
                  <a16:creationId xmlns:a16="http://schemas.microsoft.com/office/drawing/2014/main" xmlns="" id="{62AAEBB6-07FC-B6F2-37E2-7FFD69575607}"/>
                </a:ext>
              </a:extLst>
            </p:cNvPr>
            <p:cNvSpPr/>
            <p:nvPr/>
          </p:nvSpPr>
          <p:spPr>
            <a:xfrm>
              <a:off x="1140109" y="154161"/>
              <a:ext cx="10276622" cy="2808960"/>
            </a:xfrm>
            <a:prstGeom prst="horizontalScroll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AEF76DF-F50A-3198-7226-02B1808C39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4657" y="925040"/>
              <a:ext cx="9692074" cy="1267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571500" indent="-571500" eaLnBrk="1" hangingPunct="1">
                <a:buFontTx/>
                <a:buChar char="-"/>
              </a:pP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sử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dụng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một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hoặc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nhiều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ảnh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để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trang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trí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.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ảnh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kích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thước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phù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hợp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với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đồ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vật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trang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trí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.</a:t>
              </a:r>
            </a:p>
            <a:p>
              <a:pPr marL="571500" indent="-571500" eaLnBrk="1" hangingPunct="1">
                <a:buFontTx/>
                <a:buChar char="-"/>
              </a:pPr>
              <a:r>
                <a:rPr lang="en-US" altLang="zh-CN" sz="40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altLang="zh-CN" sz="40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ảnh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trang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trí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màu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sắc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khác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biệt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với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màu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đồ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vật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để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tạo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sự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nổi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bật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trên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sản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phẩm</a:t>
              </a:r>
              <a:r>
                <a:rPr lang="en-US" altLang="zh-CN" sz="40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.</a:t>
              </a:r>
              <a:endParaRPr lang="zh-CN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67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EAD04F1A-66C2-E6BA-BA88-507A8B55C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537" y="1160396"/>
            <a:ext cx="100413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54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Thực hành, sáng tạo sản phẩm</a:t>
            </a:r>
            <a:endParaRPr lang="zh-CN" alt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CA01C7-265B-3009-39D0-88DDBAD0E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083" y="2705282"/>
            <a:ext cx="3755123" cy="3755123"/>
          </a:xfrm>
          <a:prstGeom prst="rect">
            <a:avLst/>
          </a:prstGeom>
        </p:spPr>
      </p:pic>
      <p:pic>
        <p:nvPicPr>
          <p:cNvPr id="7" name="Nhạc nền ghép tranh">
            <a:hlinkClick r:id="" action="ppaction://media"/>
            <a:extLst>
              <a:ext uri="{FF2B5EF4-FFF2-40B4-BE49-F238E27FC236}">
                <a16:creationId xmlns:a16="http://schemas.microsoft.com/office/drawing/2014/main" xmlns="" id="{AF3CA63A-92CE-C066-A893-89C25106C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2343" y="1843458"/>
            <a:ext cx="487363" cy="487362"/>
          </a:xfrm>
          <a:prstGeom prst="rect">
            <a:avLst/>
          </a:prstGeom>
        </p:spPr>
      </p:pic>
      <p:pic>
        <p:nvPicPr>
          <p:cNvPr id="8" name="图片 21">
            <a:extLst>
              <a:ext uri="{FF2B5EF4-FFF2-40B4-BE49-F238E27FC236}">
                <a16:creationId xmlns:a16="http://schemas.microsoft.com/office/drawing/2014/main" xmlns="" id="{F469F0A3-D422-95D0-3BAA-A00F7FF263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21" y="3812705"/>
            <a:ext cx="3771820" cy="29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0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40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9504859-EA56-6FEB-F5FC-9729A37CD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1313" cy="6859588"/>
          </a:xfrm>
          <a:prstGeom prst="rect">
            <a:avLst/>
          </a:prstGeom>
        </p:spPr>
      </p:pic>
      <p:sp>
        <p:nvSpPr>
          <p:cNvPr id="2" name="Shape 18">
            <a:extLst>
              <a:ext uri="{FF2B5EF4-FFF2-40B4-BE49-F238E27FC236}">
                <a16:creationId xmlns:a16="http://schemas.microsoft.com/office/drawing/2014/main" xmlns="" id="{44FD5758-D48C-9CA2-D4D3-D8A49AE7750F}"/>
              </a:ext>
            </a:extLst>
          </p:cNvPr>
          <p:cNvSpPr/>
          <p:nvPr/>
        </p:nvSpPr>
        <p:spPr>
          <a:xfrm>
            <a:off x="3328404" y="484736"/>
            <a:ext cx="5877357" cy="2314798"/>
          </a:xfrm>
          <a:prstGeom prst="roundRect">
            <a:avLst>
              <a:gd name="adj" fmla="val 50000"/>
            </a:avLst>
          </a:prstGeom>
          <a:noFill/>
          <a:ln w="12700" cap="flat">
            <a:solidFill>
              <a:srgbClr val="86BB70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0"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CẢM NHẬN, CHIA SẺ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65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 Chiếc khăn tay">
            <a:hlinkClick r:id="" action="ppaction://media"/>
            <a:extLst>
              <a:ext uri="{FF2B5EF4-FFF2-40B4-BE49-F238E27FC236}">
                <a16:creationId xmlns:a16="http://schemas.microsoft.com/office/drawing/2014/main" xmlns="" id="{A625534D-5A85-2192-85B0-7F46F4C0C9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588"/>
            <a:ext cx="12190413" cy="6856412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2424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8">
            <a:extLst>
              <a:ext uri="{FF2B5EF4-FFF2-40B4-BE49-F238E27FC236}">
                <a16:creationId xmlns:a16="http://schemas.microsoft.com/office/drawing/2014/main" xmlns="" id="{E4DF7F78-59D6-4215-B1F7-A98B58ED8938}"/>
              </a:ext>
            </a:extLst>
          </p:cNvPr>
          <p:cNvSpPr/>
          <p:nvPr/>
        </p:nvSpPr>
        <p:spPr>
          <a:xfrm>
            <a:off x="2680674" y="205285"/>
            <a:ext cx="6829063" cy="736953"/>
          </a:xfrm>
          <a:prstGeom prst="roundRect">
            <a:avLst>
              <a:gd name="adj" fmla="val 50000"/>
            </a:avLst>
          </a:prstGeom>
          <a:noFill/>
          <a:ln w="12700" cap="flat">
            <a:solidFill>
              <a:srgbClr val="86BB70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CỦNG CỐ - VẬN DỤNG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69D7AF6-57D8-B491-E40C-F53E75F7D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795" y="1011706"/>
            <a:ext cx="3312804" cy="3312804"/>
          </a:xfrm>
          <a:prstGeom prst="ellipse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38ED95-749D-8EB2-5EFD-65B2F1365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599" y="2668108"/>
            <a:ext cx="4352314" cy="3312804"/>
          </a:xfrm>
          <a:prstGeom prst="roundRect">
            <a:avLst>
              <a:gd name="adj" fmla="val 16667"/>
            </a:avLst>
          </a:prstGeom>
          <a:ln w="38100">
            <a:solidFill>
              <a:srgbClr val="00A652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90AD38-1FE2-86E0-041A-755FD0398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0" y="2525474"/>
            <a:ext cx="3455438" cy="3455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3080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69B28F4-9E18-464A-87B2-FB8026FFD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5" y="2481"/>
            <a:ext cx="12190413" cy="6857107"/>
          </a:xfrm>
          <a:prstGeom prst="rect">
            <a:avLst/>
          </a:prstGeom>
        </p:spPr>
      </p:pic>
      <p:sp>
        <p:nvSpPr>
          <p:cNvPr id="11" name="Shape 18">
            <a:extLst>
              <a:ext uri="{FF2B5EF4-FFF2-40B4-BE49-F238E27FC236}">
                <a16:creationId xmlns:a16="http://schemas.microsoft.com/office/drawing/2014/main" xmlns="" id="{E4DF7F78-59D6-4215-B1F7-A98B58ED8938}"/>
              </a:ext>
            </a:extLst>
          </p:cNvPr>
          <p:cNvSpPr/>
          <p:nvPr/>
        </p:nvSpPr>
        <p:spPr>
          <a:xfrm>
            <a:off x="2670390" y="455239"/>
            <a:ext cx="7758400" cy="1327262"/>
          </a:xfrm>
          <a:prstGeom prst="roundRect">
            <a:avLst>
              <a:gd name="adj" fmla="val 50000"/>
            </a:avLst>
          </a:prstGeom>
          <a:noFill/>
          <a:ln w="12700" cap="flat">
            <a:solidFill>
              <a:srgbClr val="86BB70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CỦNG CỐ - VẬN DỤNG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BAB4328-843A-DCCA-320A-D7C2061EC38A}"/>
              </a:ext>
            </a:extLst>
          </p:cNvPr>
          <p:cNvSpPr/>
          <p:nvPr/>
        </p:nvSpPr>
        <p:spPr>
          <a:xfrm>
            <a:off x="1617683" y="1644895"/>
            <a:ext cx="9409471" cy="3801749"/>
          </a:xfrm>
          <a:prstGeom prst="roundRect">
            <a:avLst/>
          </a:prstGeom>
          <a:solidFill>
            <a:srgbClr val="DAF4D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xmlns="" id="{C95A69E9-2170-28AE-8263-B9313D238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681" y="2006886"/>
            <a:ext cx="8777474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4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ACDFD1B0-EF62-47F5-B6D3-8E6EE8921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472295"/>
            <a:ext cx="12190413" cy="685710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2E487EF2-F22C-4F8B-B0A7-0407D658C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8" y="4960219"/>
            <a:ext cx="2906381" cy="18993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79CF30-85C0-C249-00FD-3DD92B7DF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08" y="2945885"/>
            <a:ext cx="3581040" cy="2014334"/>
          </a:xfrm>
          <a:prstGeom prst="rect">
            <a:avLst/>
          </a:prstGeom>
        </p:spPr>
      </p:pic>
      <p:sp>
        <p:nvSpPr>
          <p:cNvPr id="4" name="文本框 7">
            <a:extLst>
              <a:ext uri="{FF2B5EF4-FFF2-40B4-BE49-F238E27FC236}">
                <a16:creationId xmlns:a16="http://schemas.microsoft.com/office/drawing/2014/main" xmlns="" id="{973C5F08-DC99-7826-356F-6CD184B23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130" y="2556730"/>
            <a:ext cx="10728256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/>
            </a:prstTxWarp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>
              <a:lnSpc>
                <a:spcPct val="150000"/>
              </a:lnSpc>
            </a:pPr>
            <a:r>
              <a:rPr lang="en-US" altLang="zh-CN" sz="3200" b="1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CHÚC CÁC THẦY CÔ GIÁO MẠNH KHỎE</a:t>
            </a:r>
          </a:p>
          <a:p>
            <a:pPr algn="ctr" defTabSz="685800">
              <a:lnSpc>
                <a:spcPct val="150000"/>
              </a:lnSpc>
            </a:pPr>
            <a:r>
              <a:rPr lang="en-US" altLang="zh-CN" sz="3200" b="1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CÁC CON HỌC SINH CHĂM NGOAN, HỌC TỐT</a:t>
            </a:r>
            <a:endParaRPr lang="en-US" altLang="zh-CN" sz="3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7">
            <a:extLst>
              <a:ext uri="{FF2B5EF4-FFF2-40B4-BE49-F238E27FC236}">
                <a16:creationId xmlns:a16="http://schemas.microsoft.com/office/drawing/2014/main" xmlns="" id="{44FDD049-ED19-345D-4B7D-2503D653E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59" y="5486820"/>
            <a:ext cx="3910493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Giáo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Phí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Thị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Thảo</a:t>
            </a:r>
            <a:endParaRPr lang="en-US" altLang="zh-CN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  <a:p>
            <a:pPr algn="ctr" defTabSz="685800"/>
            <a:r>
              <a:rPr lang="vi-VN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Trườ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ng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Tiểu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học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Yên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Sở</a:t>
            </a:r>
            <a:endParaRPr lang="en-US" altLang="zh-CN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3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3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1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2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đồ dùng bé yê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88"/>
            <a:ext cx="12190413" cy="68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0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5909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D5CAF51E-304B-4607-F631-AAAFF38FE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7107"/>
          </a:xfrm>
          <a:prstGeom prst="rect">
            <a:avLst/>
          </a:prstGeom>
        </p:spPr>
      </p:pic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xmlns="" id="{9D910D8F-4928-955A-5E45-EE13F25910FF}"/>
              </a:ext>
            </a:extLst>
          </p:cNvPr>
          <p:cNvSpPr/>
          <p:nvPr/>
        </p:nvSpPr>
        <p:spPr>
          <a:xfrm>
            <a:off x="3159888" y="105994"/>
            <a:ext cx="8854633" cy="3210828"/>
          </a:xfrm>
          <a:prstGeom prst="cloudCallout">
            <a:avLst>
              <a:gd name="adj1" fmla="val -28510"/>
              <a:gd name="adj2" fmla="val 80499"/>
            </a:avLst>
          </a:prstGeom>
          <a:solidFill>
            <a:srgbClr val="9ED0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xmlns="" id="{30678AA3-A4F3-F937-53DF-0EA7E04F8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9717" y="905546"/>
            <a:ext cx="903497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72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Quan sát, nhận biết</a:t>
            </a:r>
            <a:endParaRPr lang="zh-CN" altLang="en-US" sz="72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2F2788-FB40-443A-3116-6D020CEB8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79" y="4644141"/>
            <a:ext cx="3142901" cy="2068157"/>
          </a:xfrm>
          <a:prstGeom prst="rect">
            <a:avLst/>
          </a:prstGeom>
        </p:spPr>
      </p:pic>
      <p:pic>
        <p:nvPicPr>
          <p:cNvPr id="5" name="图片 11">
            <a:extLst>
              <a:ext uri="{FF2B5EF4-FFF2-40B4-BE49-F238E27FC236}">
                <a16:creationId xmlns:a16="http://schemas.microsoft.com/office/drawing/2014/main" xmlns="" id="{FD2DF0D0-A9E0-B4FD-C14A-997C80DD82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384" y="4668181"/>
            <a:ext cx="3004276" cy="233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0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4A7E0C7-0647-0455-19E8-1011F8E64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802" y="440674"/>
            <a:ext cx="4847421" cy="626243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7226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96961B8-F714-E7C7-FA0F-90AF6D91E0F4}"/>
              </a:ext>
            </a:extLst>
          </p:cNvPr>
          <p:cNvGrpSpPr/>
          <p:nvPr/>
        </p:nvGrpSpPr>
        <p:grpSpPr>
          <a:xfrm>
            <a:off x="1256223" y="154161"/>
            <a:ext cx="10276622" cy="2808960"/>
            <a:chOff x="1140109" y="154161"/>
            <a:chExt cx="10276622" cy="2808960"/>
          </a:xfrm>
        </p:grpSpPr>
        <p:sp>
          <p:nvSpPr>
            <p:cNvPr id="3" name="Scroll: Horizontal 2">
              <a:extLst>
                <a:ext uri="{FF2B5EF4-FFF2-40B4-BE49-F238E27FC236}">
                  <a16:creationId xmlns:a16="http://schemas.microsoft.com/office/drawing/2014/main" xmlns="" id="{C13F1F7B-AABE-D7A6-0613-400B2C2C9E46}"/>
                </a:ext>
              </a:extLst>
            </p:cNvPr>
            <p:cNvSpPr/>
            <p:nvPr/>
          </p:nvSpPr>
          <p:spPr>
            <a:xfrm>
              <a:off x="1140109" y="154161"/>
              <a:ext cx="10276622" cy="2808960"/>
            </a:xfrm>
            <a:prstGeom prst="horizontalScroll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8">
              <a:extLst>
                <a:ext uri="{FF2B5EF4-FFF2-40B4-BE49-F238E27FC236}">
                  <a16:creationId xmlns:a16="http://schemas.microsoft.com/office/drawing/2014/main" xmlns="" id="{F397FB6B-DA64-E8D1-A9EB-90EC8F4E9B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9126" y="693670"/>
              <a:ext cx="10147605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5400" b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Trang trí các hình ảnh nổi bật </a:t>
              </a:r>
            </a:p>
            <a:p>
              <a:pPr algn="ctr" eaLnBrk="1" hangingPunct="1"/>
              <a:r>
                <a:rPr lang="en-US" altLang="zh-CN" sz="5400" b="1">
                  <a:solidFill>
                    <a:srgbClr val="0070C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có thể làm cho đồ vật đẹp hơn</a:t>
              </a:r>
              <a:endParaRPr lang="zh-CN" alt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ACB74FE-1F41-8713-7F48-9F22BA281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85" y="3136490"/>
            <a:ext cx="3592326" cy="3592326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B9A548-2363-0B71-9F98-1CA05990B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981" y="3113101"/>
            <a:ext cx="2910043" cy="3592326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9B9E03D-5C59-77E9-11E3-DF12C163E3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745" y="3124795"/>
            <a:ext cx="2286009" cy="3568937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455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69B28F4-9E18-464A-87B2-FB8026FFD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1"/>
            <a:ext cx="12190413" cy="6857107"/>
          </a:xfrm>
          <a:prstGeom prst="rect">
            <a:avLst/>
          </a:prstGeom>
        </p:spPr>
      </p:pic>
      <p:sp>
        <p:nvSpPr>
          <p:cNvPr id="11" name="Shape 18">
            <a:extLst>
              <a:ext uri="{FF2B5EF4-FFF2-40B4-BE49-F238E27FC236}">
                <a16:creationId xmlns:a16="http://schemas.microsoft.com/office/drawing/2014/main" xmlns="" id="{E4DF7F78-59D6-4215-B1F7-A98B58ED8938}"/>
              </a:ext>
            </a:extLst>
          </p:cNvPr>
          <p:cNvSpPr/>
          <p:nvPr/>
        </p:nvSpPr>
        <p:spPr>
          <a:xfrm>
            <a:off x="3272273" y="1171808"/>
            <a:ext cx="5877357" cy="2138413"/>
          </a:xfrm>
          <a:prstGeom prst="roundRect">
            <a:avLst>
              <a:gd name="adj" fmla="val 50000"/>
            </a:avLst>
          </a:prstGeom>
          <a:noFill/>
          <a:ln w="12700" cap="flat">
            <a:solidFill>
              <a:srgbClr val="86BB70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0">
                <a:solidFill>
                  <a:srgbClr val="C00000"/>
                </a:solidFill>
                <a:latin typeface="Times New Roman" panose="02020603050405020304" pitchFamily="18" charset="0"/>
                <a:ea typeface="华文琥珀" panose="02010800040101010101" pitchFamily="2" charset="-122"/>
                <a:cs typeface="Times New Roman" panose="02020603050405020304" pitchFamily="18" charset="0"/>
              </a:rPr>
              <a:t>THỰC HÀNH SÁNG TẠO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2DD629E8-6F41-4A0D-8C16-D100E3246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249" y="3631294"/>
            <a:ext cx="4285914" cy="333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xmlns="" id="{F397FB6B-DA64-E8D1-A9EB-90EC8F4E9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930" y="2077644"/>
            <a:ext cx="8525192" cy="74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4400" b="1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Bước 1: Lựa chọn hình ảnh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EAD04F1A-66C2-E6BA-BA88-507A8B55C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047" y="622499"/>
            <a:ext cx="91643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54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Hướng dẫn cách thực hành</a:t>
            </a:r>
            <a:endParaRPr lang="zh-CN" alt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xmlns="" id="{C3BF126D-DE16-0B0B-89DD-20F65E170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930" y="3236622"/>
            <a:ext cx="10816103" cy="74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Đặt hình ảnh cân đối trên đồ vật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3E4DD505-98EC-ED9B-D25B-119BCED49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930" y="4395600"/>
            <a:ext cx="10816103" cy="74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Hoàn thiện sản phẩm</a:t>
            </a:r>
            <a:endParaRPr lang="en-US" sz="4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hac tro choi van dong ">
            <a:hlinkClick r:id="" action="ppaction://media"/>
            <a:extLst>
              <a:ext uri="{FF2B5EF4-FFF2-40B4-BE49-F238E27FC236}">
                <a16:creationId xmlns:a16="http://schemas.microsoft.com/office/drawing/2014/main" xmlns="" id="{F91ADD00-A120-A436-5185-B82F8FEEE8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1511.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0202" y="1291014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2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91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EAD04F1A-66C2-E6BA-BA88-507A8B55C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713" y="172283"/>
            <a:ext cx="75169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ảnh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tham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khảo</a:t>
            </a:r>
            <a:endParaRPr lang="zh-CN" alt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446" y="1175557"/>
            <a:ext cx="7633252" cy="520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2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1408" y="312220"/>
            <a:ext cx="74079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ảnh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tham</a:t>
            </a:r>
            <a:r>
              <a:rPr lang="en-US" altLang="zh-CN" sz="54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khảo</a:t>
            </a:r>
            <a:endParaRPr lang="zh-CN" alt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028" y="2067735"/>
            <a:ext cx="4148724" cy="41487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590" y="1600200"/>
            <a:ext cx="3433105" cy="34331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4" y="1275308"/>
            <a:ext cx="3734987" cy="373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8624</TotalTime>
  <Words>266</Words>
  <Application>Microsoft Office PowerPoint</Application>
  <PresentationFormat>Custom</PresentationFormat>
  <Paragraphs>36</Paragraphs>
  <Slides>16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16</vt:i4>
      </vt:variant>
    </vt:vector>
  </HeadingPairs>
  <TitlesOfParts>
    <vt:vector size="41" baseType="lpstr">
      <vt:lpstr>微软雅黑</vt:lpstr>
      <vt:lpstr>宋体</vt:lpstr>
      <vt:lpstr>Arial</vt:lpstr>
      <vt:lpstr>Calibri</vt:lpstr>
      <vt:lpstr>Impact</vt:lpstr>
      <vt:lpstr>ITC Avant Garde Std Bk</vt:lpstr>
      <vt:lpstr>LiHei Pro</vt:lpstr>
      <vt:lpstr>Open Sans Extrabold</vt:lpstr>
      <vt:lpstr>Signika</vt:lpstr>
      <vt:lpstr>华文琥珀</vt:lpstr>
      <vt:lpstr>Times New Roman</vt:lpstr>
      <vt:lpstr>Wingdings</vt:lpstr>
      <vt:lpstr>等线</vt:lpstr>
      <vt:lpstr>等线 Light</vt:lpstr>
      <vt:lpstr>迷你简汉真广标</vt:lpstr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商务ppt</dc:title>
  <dc:creator>lzj</dc:creator>
  <cp:lastModifiedBy>Admin</cp:lastModifiedBy>
  <cp:revision>3661</cp:revision>
  <dcterms:created xsi:type="dcterms:W3CDTF">2015-12-01T09:06:39Z</dcterms:created>
  <dcterms:modified xsi:type="dcterms:W3CDTF">2022-10-19T07:35:12Z</dcterms:modified>
</cp:coreProperties>
</file>