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8" r:id="rId1"/>
  </p:sldMasterIdLst>
  <p:notesMasterIdLst>
    <p:notesMasterId r:id="rId20"/>
  </p:notesMasterIdLst>
  <p:sldIdLst>
    <p:sldId id="332" r:id="rId2"/>
    <p:sldId id="333" r:id="rId3"/>
    <p:sldId id="337" r:id="rId4"/>
    <p:sldId id="355" r:id="rId5"/>
    <p:sldId id="260" r:id="rId6"/>
    <p:sldId id="335" r:id="rId7"/>
    <p:sldId id="357" r:id="rId8"/>
    <p:sldId id="354" r:id="rId9"/>
    <p:sldId id="316" r:id="rId10"/>
    <p:sldId id="328" r:id="rId11"/>
    <p:sldId id="313" r:id="rId12"/>
    <p:sldId id="356" r:id="rId13"/>
    <p:sldId id="353" r:id="rId14"/>
    <p:sldId id="340" r:id="rId15"/>
    <p:sldId id="358" r:id="rId16"/>
    <p:sldId id="341" r:id="rId17"/>
    <p:sldId id="347" r:id="rId18"/>
    <p:sldId id="329" r:id="rId19"/>
  </p:sldIdLst>
  <p:sldSz cx="12192000" cy="6858000"/>
  <p:notesSz cx="6858000" cy="9144000"/>
  <p:custDataLst>
    <p:tags r:id="rId21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FF99"/>
    <a:srgbClr val="FFE79B"/>
    <a:srgbClr val="FFFFCC"/>
    <a:srgbClr val="FFF2C9"/>
    <a:srgbClr val="FFF9E5"/>
    <a:srgbClr val="FFF3CD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7" autoAdjust="0"/>
    <p:restoredTop sz="94671" autoAdjust="0"/>
  </p:normalViewPr>
  <p:slideViewPr>
    <p:cSldViewPr>
      <p:cViewPr varScale="1">
        <p:scale>
          <a:sx n="87" d="100"/>
          <a:sy n="87" d="100"/>
        </p:scale>
        <p:origin x="684" y="90"/>
      </p:cViewPr>
      <p:guideLst>
        <p:guide orient="horz" pos="2115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12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B83D44B9-5224-EE50-C45A-FC1F124C6E1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C20FCC8-50AB-8A25-E241-9A0134A82BA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237249E-B538-47A2-805B-1F71435939D3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49906D07-78CF-827F-4812-C2E2A6EA0F3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7EE2F84-68EE-23EC-752E-056B9E90F9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4B66BCF-CAA6-546B-15A8-E01DB115D71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39737C1-5636-D6D8-E1A8-EA6A150537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25A5E46-5B43-41E4-AFF4-04F0FC950DF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39332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xmlns="" id="{7C69FD3D-DA4E-8999-5D50-8F13C66FB71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>
            <a:extLst>
              <a:ext uri="{FF2B5EF4-FFF2-40B4-BE49-F238E27FC236}">
                <a16:creationId xmlns:a16="http://schemas.microsoft.com/office/drawing/2014/main" xmlns="" id="{77950DA5-F635-CBE8-D133-DE73E4DDAE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xmlns="" id="{FA03A866-5D59-B815-7E07-B994EECF262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fld id="{6B92F58A-BCC7-497E-8401-EA32BAB39007}" type="slidenum">
              <a:rPr lang="en-GB" altLang="en-US" smtClean="0">
                <a:latin typeface="Calibri" panose="020F0502020204030204" pitchFamily="34" charset="0"/>
              </a:rPr>
              <a:pPr/>
              <a:t>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818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xmlns="" id="{81CA518B-14BF-CE22-C345-60D49B8AB98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xmlns="" id="{D17AF359-B414-A83D-9FC6-3885ECEEAB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xmlns="" id="{4F6C8907-94D7-A54F-17C9-F72240CC4C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fld id="{CFE5D658-7FA0-4F25-B63A-F83890AA4D13}" type="slidenum">
              <a:rPr lang="en-GB" altLang="en-US" smtClean="0">
                <a:latin typeface="Calibri" panose="020F0502020204030204" pitchFamily="34" charset="0"/>
              </a:rPr>
              <a:pPr/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143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5BB5992-3B41-FC4E-07C3-89CA9F463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3565C-898B-491B-8DCC-48C366FB1EC2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5D8051-35A5-A825-5E1F-22F54072B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7DDBBEB-6A58-F8ED-181C-EFDA8010A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3F2E3-A688-4DD6-8961-E0D0AE828A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54287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8E1A39C-5DD8-FA7E-8EAC-805B2CCD5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E807D-C045-4855-9D2C-5C2666555A91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A87EBCB-8DBE-A1A2-1AE3-6A919269A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2A9D918-A29B-BCF3-36EB-EEAFCE2D1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DF093-B5E6-4F15-BC8F-4928E90F002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09376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498FE80-5218-667B-C2DC-ECADA592D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ADF1E-C2D3-4834-B95B-12E76FE46D2C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D518235-4AC7-1C5C-D367-036E9A838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894392-62F2-9AD4-B0B7-2F6766843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9ED27-B5BB-42BC-9B00-4293B4B93B2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120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913F251F-2CC1-C87E-8EA4-FB26303B6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06788-156A-43A4-9DC1-730FA2F678F8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3C5610D2-FC7E-8857-2D7B-D2DD2A6EF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7866E05D-A654-9F7F-F507-4F9A87911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9467F-A26A-432C-B11E-F3C370F1F70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59002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3312CA1E-73CD-CBAC-95F8-4537AFA71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77560-070A-433C-9E53-000D039CBA6E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AC881834-7959-2791-3CBE-6077888A6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AAD4758C-10A1-FC2E-C334-0693CB2DD5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B9173-72F4-46C0-97D8-9FB23792ECE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2767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EA3FB3AA-5C61-BDAA-F27C-C0DF87D79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900AE-E693-4F6B-BD94-EEAF663CC30C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68692EA6-C288-79FD-1EC2-C62F3133F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5BC82983-248B-6E43-FA63-563AE07C1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5792F-60F3-4AC4-BB9C-02126DCBD7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4777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9E05045E-57F2-1691-D093-C34C5D8204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97ABE-9B06-4127-8582-00495A562E41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EDAE550-F27D-A6E8-3AF2-9A9345C3F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6C1C5B6-21AF-4462-6896-CFC5665B8B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5B1C4-4FF1-467B-8255-F992D07DDC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9924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81090431-60B4-39A1-5A82-F1230CA03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EDE70-2996-49B4-ACF0-3134483C4397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38C597DF-6277-DB89-D585-CB965A975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A385F998-D532-C641-909C-B3C2F4C1E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9BCC4-C8B9-4A99-9FE9-E09CDA89DE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99839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3F65BF4D-EC34-4452-1867-D6C6E9F9C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211A7-2710-47CB-99AA-643F41D2F969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10D17E1A-6B18-E2D0-F374-A2D43CE79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19E4B9EC-9433-858E-EC14-34C621104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17ACD-CD97-46D0-BAE2-762B013446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9986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9DD4EF5-C338-4EBC-1B55-8A7E6F494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71B08-F604-483C-8AF7-44E295DC841C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E246FF2-C2B9-1F54-DBF3-3DF1826FC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AD99145-8CBE-68D5-1B86-168460B24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D11BF-3ADD-4DFF-997F-DF2CEF3798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8952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3E80100-AF83-E391-1D84-E5920D5D8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0303F-549A-4FC7-AEF4-EF056F37E4A8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216DD81-F83E-4B1D-1902-49CB977140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3E024D-5678-D5EC-BA6F-569EDF4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E6BAF-9093-483A-9FF0-A966356BD18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176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23EDADC1-084E-D56A-D202-D2A4B276525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0F313587-6D8C-BF8D-E7F2-2072C5156A6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64075DF-69C5-152A-A725-85238C98F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307A252D-997D-47ED-A105-55DCFA27533E}" type="datetimeFigureOut">
              <a:rPr lang="en-GB"/>
              <a:pPr>
                <a:defRPr/>
              </a:pPr>
              <a:t>27/09/2023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15587B-D20F-8823-3F7F-ACA08746C2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FF06EF0-9CA9-EC7A-9C7B-4D70D1EE93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EA3619C-122D-495B-9D54-6AF784F74C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Tạo Slide Mở Đầu Ấn Tượng Với Người Xem, Cách Mở Đầu Powerpoint Ấn Tượng  Với Người Xem">
            <a:extLst>
              <a:ext uri="{FF2B5EF4-FFF2-40B4-BE49-F238E27FC236}">
                <a16:creationId xmlns:a16="http://schemas.microsoft.com/office/drawing/2014/main" xmlns="" id="{2FE9D713-0A2E-DB82-0113-08A2C291D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4450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2C364902-8667-F439-406C-4317410442C6}"/>
              </a:ext>
            </a:extLst>
          </p:cNvPr>
          <p:cNvSpPr/>
          <p:nvPr/>
        </p:nvSpPr>
        <p:spPr>
          <a:xfrm>
            <a:off x="8399464" y="5949950"/>
            <a:ext cx="1946275" cy="649288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 1</a:t>
            </a:r>
          </a:p>
        </p:txBody>
      </p:sp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xmlns="" id="{B6172493-576B-5C41-A421-C945AB3AD74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00" r="42628" b="75200"/>
          <a:stretch/>
        </p:blipFill>
        <p:spPr>
          <a:xfrm>
            <a:off x="1765300" y="795338"/>
            <a:ext cx="8661400" cy="4895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xmlns="" id="{31F646FE-8F9F-FB27-10D8-37F261F57E0C}"/>
              </a:ext>
            </a:extLst>
          </p:cNvPr>
          <p:cNvSpPr/>
          <p:nvPr/>
        </p:nvSpPr>
        <p:spPr>
          <a:xfrm>
            <a:off x="3216275" y="174625"/>
            <a:ext cx="5759450" cy="86360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Quan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3" name="Picture 3" descr="A close-up of a book&#10;&#10;Description automatically generated">
            <a:extLst>
              <a:ext uri="{FF2B5EF4-FFF2-40B4-BE49-F238E27FC236}">
                <a16:creationId xmlns:a16="http://schemas.microsoft.com/office/drawing/2014/main" xmlns="" id="{327E35B1-DF3F-3CDF-2D98-97AF66335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54" t="42651" r="35255" b="41600"/>
          <a:stretch>
            <a:fillRect/>
          </a:stretch>
        </p:blipFill>
        <p:spPr bwMode="auto">
          <a:xfrm>
            <a:off x="3863975" y="1052513"/>
            <a:ext cx="4725988" cy="443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2DA6E68B-9C48-EA8E-4B9E-04604CA928C2}"/>
              </a:ext>
            </a:extLst>
          </p:cNvPr>
          <p:cNvSpPr/>
          <p:nvPr/>
        </p:nvSpPr>
        <p:spPr>
          <a:xfrm>
            <a:off x="2351088" y="5819775"/>
            <a:ext cx="7956550" cy="8636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tạo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cho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em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cảm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giác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nóng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ấm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mát</a:t>
            </a:r>
            <a:r>
              <a:rPr lang="en-US" sz="2600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600" dirty="0" err="1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lạnh</a:t>
            </a:r>
            <a:endParaRPr lang="en-US" sz="2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xmlns="" id="{8F2B3ACE-8136-405C-71EF-6847EAF3A9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475" t="71000" r="8716" b="5901"/>
          <a:stretch/>
        </p:blipFill>
        <p:spPr>
          <a:xfrm>
            <a:off x="6235701" y="1192213"/>
            <a:ext cx="4284663" cy="3490912"/>
          </a:xfrm>
          <a:prstGeom prst="rect">
            <a:avLst/>
          </a:prstGeom>
          <a:ln w="38100" cap="sq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 descr="A close-up of a book&#10;&#10;Description automatically generated">
            <a:extLst>
              <a:ext uri="{FF2B5EF4-FFF2-40B4-BE49-F238E27FC236}">
                <a16:creationId xmlns:a16="http://schemas.microsoft.com/office/drawing/2014/main" xmlns="" id="{A9D349C2-D3E9-5184-3490-23A1385693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64" t="73100" r="50000" b="5900"/>
          <a:stretch/>
        </p:blipFill>
        <p:spPr>
          <a:xfrm>
            <a:off x="1738313" y="1192213"/>
            <a:ext cx="4286250" cy="3460750"/>
          </a:xfrm>
          <a:prstGeom prst="rect">
            <a:avLst/>
          </a:prstGeom>
          <a:ln w="38100" cap="sq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148" name="TextBox 7">
            <a:extLst>
              <a:ext uri="{FF2B5EF4-FFF2-40B4-BE49-F238E27FC236}">
                <a16:creationId xmlns:a16="http://schemas.microsoft.com/office/drawing/2014/main" xmlns="" id="{CD80C8DA-B68B-3A55-8071-08D3CF20F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5351463"/>
            <a:ext cx="8569325" cy="887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ts val="31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en-US" sz="22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Kể tên một số hình ảnh có trong mỗi bức ảnh? Hình ảnh nào là chính? Màu nào là màu nóng, màu nào là màu lạnh?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3">
            <a:extLst>
              <a:ext uri="{FF2B5EF4-FFF2-40B4-BE49-F238E27FC236}">
                <a16:creationId xmlns:a16="http://schemas.microsoft.com/office/drawing/2014/main" xmlns="" id="{A0AC5588-C9BE-5738-9CA4-D2A7AB46B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3426" y="5229226"/>
            <a:ext cx="8569325" cy="96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ts val="31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en-US" sz="22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Kể tên một số hình ảnh có trong mỗi bức tranh, hình ảnh nào là chính? </a:t>
            </a:r>
          </a:p>
          <a:p>
            <a:pPr algn="just">
              <a:lnSpc>
                <a:spcPts val="31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en-US" sz="22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 tranh nào sử dụng nhiều màu nóng hoặc nhiều màu lạnh</a:t>
            </a:r>
            <a:endParaRPr lang="en-US" altLang="en-US" sz="22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close-up of a page&#10;&#10;Description automatically generated">
            <a:extLst>
              <a:ext uri="{FF2B5EF4-FFF2-40B4-BE49-F238E27FC236}">
                <a16:creationId xmlns:a16="http://schemas.microsoft.com/office/drawing/2014/main" xmlns="" id="{F2D0BFF3-7733-C7F8-B8AA-FC795C2181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0" t="6123" r="48525" b="64700"/>
          <a:stretch/>
        </p:blipFill>
        <p:spPr>
          <a:xfrm>
            <a:off x="1733550" y="1035050"/>
            <a:ext cx="4211638" cy="36576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 descr="A close-up of a page&#10;&#10;Description automatically generated">
            <a:extLst>
              <a:ext uri="{FF2B5EF4-FFF2-40B4-BE49-F238E27FC236}">
                <a16:creationId xmlns:a16="http://schemas.microsoft.com/office/drawing/2014/main" xmlns="" id="{68D5F8AB-6F09-6E03-5739-98E3021060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525" t="6951" r="4290" b="64700"/>
          <a:stretch/>
        </p:blipFill>
        <p:spPr>
          <a:xfrm>
            <a:off x="6256338" y="1035051"/>
            <a:ext cx="4316412" cy="36417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3B21E88F-A515-6453-6615-E2856950671F}"/>
              </a:ext>
            </a:extLst>
          </p:cNvPr>
          <p:cNvSpPr/>
          <p:nvPr/>
        </p:nvSpPr>
        <p:spPr>
          <a:xfrm>
            <a:off x="3216275" y="455613"/>
            <a:ext cx="5759450" cy="5762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en-US" sz="2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 descr="A close-up of a page&#10;&#10;Description automatically generated">
            <a:extLst>
              <a:ext uri="{FF2B5EF4-FFF2-40B4-BE49-F238E27FC236}">
                <a16:creationId xmlns:a16="http://schemas.microsoft.com/office/drawing/2014/main" xmlns="" id="{87085768-BF84-BD46-ACE0-5FB5458DA0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89" t="48950" r="4289" b="4850"/>
          <a:stretch/>
        </p:blipFill>
        <p:spPr>
          <a:xfrm>
            <a:off x="3775075" y="1217614"/>
            <a:ext cx="6713538" cy="51847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BB0E567-BA3E-CFF9-36DE-6BA13084DF13}"/>
              </a:ext>
            </a:extLst>
          </p:cNvPr>
          <p:cNvSpPr txBox="1"/>
          <p:nvPr/>
        </p:nvSpPr>
        <p:spPr>
          <a:xfrm>
            <a:off x="1703389" y="1227138"/>
            <a:ext cx="1944687" cy="517525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marL="285750" indent="-285750" algn="just">
              <a:lnSpc>
                <a:spcPts val="27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nóng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hay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Đó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marL="285750" indent="-285750" algn="just">
              <a:lnSpc>
                <a:spcPts val="27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ảnh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marL="285750" indent="-285750" algn="just">
              <a:lnSpc>
                <a:spcPts val="27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nêu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bước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sáng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endParaRPr lang="en-US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ook&#10;&#10;Description automatically generated">
            <a:extLst>
              <a:ext uri="{FF2B5EF4-FFF2-40B4-BE49-F238E27FC236}">
                <a16:creationId xmlns:a16="http://schemas.microsoft.com/office/drawing/2014/main" xmlns="" id="{22CAAC12-D615-75DF-EDAE-E125F17C05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73" t="4851" r="5773" b="55250"/>
          <a:stretch/>
        </p:blipFill>
        <p:spPr>
          <a:xfrm>
            <a:off x="2782889" y="1066801"/>
            <a:ext cx="6626225" cy="419576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AFF6E055-5451-7EBC-55A5-399C4CE1C6D0}"/>
              </a:ext>
            </a:extLst>
          </p:cNvPr>
          <p:cNvSpPr/>
          <p:nvPr/>
        </p:nvSpPr>
        <p:spPr>
          <a:xfrm>
            <a:off x="3198813" y="260351"/>
            <a:ext cx="5759450" cy="576263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endParaRPr lang="en-US" sz="2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E64E1B3-FE2D-FF54-68B1-D5E66E790B51}"/>
              </a:ext>
            </a:extLst>
          </p:cNvPr>
          <p:cNvSpPr txBox="1"/>
          <p:nvPr/>
        </p:nvSpPr>
        <p:spPr>
          <a:xfrm>
            <a:off x="1631951" y="5492750"/>
            <a:ext cx="8856663" cy="123348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L="285750" indent="-285750" algn="ctr">
              <a:lnSpc>
                <a:spcPts val="23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sử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dụng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nhiều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nóng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hay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marL="285750" indent="-285750" algn="ctr">
              <a:lnSpc>
                <a:spcPts val="23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ảnh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chi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tiết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285750" indent="-285750" algn="ctr">
              <a:lnSpc>
                <a:spcPts val="23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Em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hãy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nêu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bước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sáng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tạo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này</a:t>
            </a:r>
            <a:r>
              <a:rPr lang="en-US" sz="22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  <a:endParaRPr lang="en-US" sz="2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>
            <a:extLst>
              <a:ext uri="{FF2B5EF4-FFF2-40B4-BE49-F238E27FC236}">
                <a16:creationId xmlns:a16="http://schemas.microsoft.com/office/drawing/2014/main" xmlns="" id="{D924537A-1DAD-534B-8DEE-2304A2B724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l="406" t="674" r="5767" b="71446"/>
          <a:stretch/>
        </p:blipFill>
        <p:spPr bwMode="auto">
          <a:xfrm>
            <a:off x="2495550" y="955676"/>
            <a:ext cx="3975100" cy="167322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16">
            <a:extLst>
              <a:ext uri="{FF2B5EF4-FFF2-40B4-BE49-F238E27FC236}">
                <a16:creationId xmlns:a16="http://schemas.microsoft.com/office/drawing/2014/main" xmlns="" id="{1030BE14-A767-FB2B-C006-A9D97C41D1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l="405" t="28553" r="50001" b="33915"/>
          <a:stretch/>
        </p:blipFill>
        <p:spPr bwMode="auto">
          <a:xfrm>
            <a:off x="7545389" y="796925"/>
            <a:ext cx="2892425" cy="273685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16">
            <a:extLst>
              <a:ext uri="{FF2B5EF4-FFF2-40B4-BE49-F238E27FC236}">
                <a16:creationId xmlns:a16="http://schemas.microsoft.com/office/drawing/2014/main" xmlns="" id="{143594F1-7142-C35E-6734-4175507B75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l="48659" t="28553" r="1745" b="32843"/>
          <a:stretch/>
        </p:blipFill>
        <p:spPr bwMode="auto">
          <a:xfrm>
            <a:off x="4924426" y="3906838"/>
            <a:ext cx="2373313" cy="273685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16">
            <a:extLst>
              <a:ext uri="{FF2B5EF4-FFF2-40B4-BE49-F238E27FC236}">
                <a16:creationId xmlns:a16="http://schemas.microsoft.com/office/drawing/2014/main" xmlns="" id="{B1EF0C92-FB9A-2644-7819-CB95FD96BC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l="405" t="66084" r="50001" b="674"/>
          <a:stretch/>
        </p:blipFill>
        <p:spPr bwMode="auto">
          <a:xfrm>
            <a:off x="7773989" y="3992564"/>
            <a:ext cx="2663825" cy="2636837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2" descr="This contains an image of: Рисуем с детьми. . Приглашаем педагогов,... | Интересный контент в группе Корабль Знаний. Добрые полезные страницы.">
            <a:extLst>
              <a:ext uri="{FF2B5EF4-FFF2-40B4-BE49-F238E27FC236}">
                <a16:creationId xmlns:a16="http://schemas.microsoft.com/office/drawing/2014/main" xmlns="" id="{68A953CF-8A0C-8996-DBD7-C7B6449BD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8476" y="2922588"/>
            <a:ext cx="2582863" cy="372110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9644AA35-F2CC-CD9A-367A-80CBEB67096F}"/>
              </a:ext>
            </a:extLst>
          </p:cNvPr>
          <p:cNvCxnSpPr/>
          <p:nvPr/>
        </p:nvCxnSpPr>
        <p:spPr>
          <a:xfrm>
            <a:off x="6721476" y="2165350"/>
            <a:ext cx="71596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xmlns="" id="{02DAE378-82BE-BE16-A2AF-9ACDC6A085DD}"/>
              </a:ext>
            </a:extLst>
          </p:cNvPr>
          <p:cNvCxnSpPr>
            <a:cxnSpLocks/>
          </p:cNvCxnSpPr>
          <p:nvPr/>
        </p:nvCxnSpPr>
        <p:spPr>
          <a:xfrm>
            <a:off x="9409113" y="3521076"/>
            <a:ext cx="0" cy="3857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2CBC5739-41DF-8EB0-98B3-6C7E8C40C5A6}"/>
              </a:ext>
            </a:extLst>
          </p:cNvPr>
          <p:cNvCxnSpPr>
            <a:cxnSpLocks/>
          </p:cNvCxnSpPr>
          <p:nvPr/>
        </p:nvCxnSpPr>
        <p:spPr>
          <a:xfrm flipH="1">
            <a:off x="7437439" y="4640263"/>
            <a:ext cx="43338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5433B9C3-586E-DAE3-0404-D1A722EE5DC4}"/>
              </a:ext>
            </a:extLst>
          </p:cNvPr>
          <p:cNvCxnSpPr>
            <a:cxnSpLocks/>
          </p:cNvCxnSpPr>
          <p:nvPr/>
        </p:nvCxnSpPr>
        <p:spPr>
          <a:xfrm flipH="1">
            <a:off x="4400551" y="4783138"/>
            <a:ext cx="63182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xmlns="" id="{0806C5EE-8408-A725-AA45-9A4D3F96F12E}"/>
              </a:ext>
            </a:extLst>
          </p:cNvPr>
          <p:cNvSpPr/>
          <p:nvPr/>
        </p:nvSpPr>
        <p:spPr>
          <a:xfrm>
            <a:off x="3216275" y="176213"/>
            <a:ext cx="5759450" cy="5762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vẽ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This contains an image of: LA TARDOR QUE JO HE PINTAT">
            <a:extLst>
              <a:ext uri="{FF2B5EF4-FFF2-40B4-BE49-F238E27FC236}">
                <a16:creationId xmlns:a16="http://schemas.microsoft.com/office/drawing/2014/main" xmlns="" id="{A3BCE32D-B540-74CA-FAB2-0F78386A0AE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l="-914" t="6819" r="1"/>
          <a:stretch/>
        </p:blipFill>
        <p:spPr bwMode="auto">
          <a:xfrm>
            <a:off x="5880100" y="3970339"/>
            <a:ext cx="4356100" cy="272732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8" descr="This contains an image of: DIY Art: Create a Torn Paper Landscape">
            <a:extLst>
              <a:ext uri="{FF2B5EF4-FFF2-40B4-BE49-F238E27FC236}">
                <a16:creationId xmlns:a16="http://schemas.microsoft.com/office/drawing/2014/main" xmlns="" id="{D6B1846D-97BA-6F1A-E3D7-6B7C15BED2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6397" t="1672" r="7233"/>
          <a:stretch/>
        </p:blipFill>
        <p:spPr bwMode="auto">
          <a:xfrm>
            <a:off x="2119313" y="857251"/>
            <a:ext cx="3924300" cy="298132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268" name="Picture 10" descr="This contains an image of: Easy How to Draw a Sailboat Tutorial and Sailboat Coloring Page">
            <a:extLst>
              <a:ext uri="{FF2B5EF4-FFF2-40B4-BE49-F238E27FC236}">
                <a16:creationId xmlns:a16="http://schemas.microsoft.com/office/drawing/2014/main" xmlns="" id="{FD631B77-CFC6-9549-BD80-668EB160C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" r="50000"/>
          <a:stretch>
            <a:fillRect/>
          </a:stretch>
        </p:blipFill>
        <p:spPr bwMode="auto">
          <a:xfrm>
            <a:off x="7608888" y="1341439"/>
            <a:ext cx="1828800" cy="236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2" descr="This contains an image of: Daun Jiplak - Acrylic GREEBEL">
            <a:extLst>
              <a:ext uri="{FF2B5EF4-FFF2-40B4-BE49-F238E27FC236}">
                <a16:creationId xmlns:a16="http://schemas.microsoft.com/office/drawing/2014/main" xmlns="" id="{2191AE80-9248-86FF-91E4-555AEDCB2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4" t="11230" r="1949" b="12994"/>
          <a:stretch>
            <a:fillRect/>
          </a:stretch>
        </p:blipFill>
        <p:spPr bwMode="auto">
          <a:xfrm>
            <a:off x="3000376" y="4217988"/>
            <a:ext cx="1800225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xmlns="" id="{954DE58A-4A90-0029-4F28-B1057EBD5852}"/>
              </a:ext>
            </a:extLst>
          </p:cNvPr>
          <p:cNvSpPr/>
          <p:nvPr/>
        </p:nvSpPr>
        <p:spPr>
          <a:xfrm>
            <a:off x="3216275" y="176213"/>
            <a:ext cx="5759450" cy="5762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bức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khảo</a:t>
            </a:r>
            <a:endParaRPr lang="en-US" sz="2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>
            <a:extLst>
              <a:ext uri="{FF2B5EF4-FFF2-40B4-BE49-F238E27FC236}">
                <a16:creationId xmlns:a16="http://schemas.microsoft.com/office/drawing/2014/main" xmlns="" id="{EB84EC56-59A4-5B4B-06AD-96D918D0B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0"/>
            <a:ext cx="9074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3396EF7-01D9-C962-F6E8-035A08B2F9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4913" y="2492375"/>
            <a:ext cx="3649662" cy="5540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vi-VN" sz="3000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Nhiệm</a:t>
            </a:r>
            <a:r>
              <a:rPr lang="en-US" altLang="vi-VN" sz="30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000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vụ</a:t>
            </a:r>
            <a:r>
              <a:rPr lang="en-US" altLang="vi-VN" sz="30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000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của</a:t>
            </a:r>
            <a:r>
              <a:rPr lang="en-US" altLang="vi-VN" sz="30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vi-VN" sz="3000" b="1" dirty="0" err="1">
                <a:solidFill>
                  <a:srgbClr val="C00000"/>
                </a:solidFill>
                <a:latin typeface="Times New Roman" panose="02020603050405020304" pitchFamily="18" charset="0"/>
              </a:rPr>
              <a:t>em</a:t>
            </a:r>
            <a:r>
              <a:rPr lang="en-US" altLang="vi-VN" sz="3000" b="1" dirty="0">
                <a:solidFill>
                  <a:srgbClr val="C00000"/>
                </a:solidFill>
                <a:latin typeface="Times New Roman" panose="02020603050405020304" pitchFamily="18" charset="0"/>
              </a:rPr>
              <a:t>: </a:t>
            </a:r>
          </a:p>
        </p:txBody>
      </p:sp>
      <p:sp>
        <p:nvSpPr>
          <p:cNvPr id="12292" name="Rectangle 5">
            <a:extLst>
              <a:ext uri="{FF2B5EF4-FFF2-40B4-BE49-F238E27FC236}">
                <a16:creationId xmlns:a16="http://schemas.microsoft.com/office/drawing/2014/main" xmlns="" id="{331869E2-01DB-AE33-2C7B-561EFC876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3213101"/>
            <a:ext cx="6048375" cy="227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ts val="3200"/>
              </a:lnSpc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§"/>
            </a:pPr>
            <a:r>
              <a:rPr lang="en-US" altLang="en-US" sz="28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Vẽ (hoặc in) bức tranh đề tài phong cảnh quê hương bằng </a:t>
            </a:r>
            <a:r>
              <a:rPr lang="en-US" altLang="en-US" sz="280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 nóng hoặc màu lạnh </a:t>
            </a:r>
            <a:r>
              <a:rPr lang="en-US" altLang="en-US" sz="28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theo ý thích. </a:t>
            </a:r>
          </a:p>
          <a:p>
            <a:pPr algn="just">
              <a:lnSpc>
                <a:spcPts val="3200"/>
              </a:lnSpc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§"/>
            </a:pPr>
            <a:r>
              <a:rPr lang="en-US" altLang="vi-VN" sz="28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Quan sát bạn thực hành và chia sẻ, trao đổi với bạn. 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Bộ hình nền PowerPoint đẹp">
            <a:extLst>
              <a:ext uri="{FF2B5EF4-FFF2-40B4-BE49-F238E27FC236}">
                <a16:creationId xmlns:a16="http://schemas.microsoft.com/office/drawing/2014/main" xmlns="" id="{5AAF3674-FAD4-E98E-BD41-2EC77BDC5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800" y="201614"/>
            <a:ext cx="8280400" cy="645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1E8B75F8-BB41-D10F-CDE0-79AB9DE249B2}"/>
              </a:ext>
            </a:extLst>
          </p:cNvPr>
          <p:cNvSpPr/>
          <p:nvPr/>
        </p:nvSpPr>
        <p:spPr>
          <a:xfrm>
            <a:off x="2782888" y="1292225"/>
            <a:ext cx="6627812" cy="427355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05200" algn="just">
              <a:defRPr/>
            </a:pPr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chia </a:t>
            </a:r>
            <a:r>
              <a:rPr lang="en-US" sz="3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sẻ</a:t>
            </a:r>
            <a:endParaRPr lang="en-US" sz="3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62400" indent="-457200" algn="just">
              <a:buFont typeface="Arial" panose="020B0604020202020204" pitchFamily="34" charset="0"/>
              <a:buChar char="•"/>
              <a:defRPr/>
            </a:pP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Bức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3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lạnh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662400" indent="-457200" algn="just"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024BBA8-D24B-0F05-CAEF-903FC5BEEB27}"/>
              </a:ext>
            </a:extLst>
          </p:cNvPr>
          <p:cNvSpPr/>
          <p:nvPr/>
        </p:nvSpPr>
        <p:spPr>
          <a:xfrm>
            <a:off x="4943475" y="4221164"/>
            <a:ext cx="1944688" cy="649287"/>
          </a:xfrm>
          <a:prstGeom prst="roundRect">
            <a:avLst/>
          </a:prstGeom>
          <a:solidFill>
            <a:srgbClr val="FFFF99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 2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BAF7AAD0-C306-274F-3BA4-90C7A6DEECE6}"/>
              </a:ext>
            </a:extLst>
          </p:cNvPr>
          <p:cNvSpPr/>
          <p:nvPr/>
        </p:nvSpPr>
        <p:spPr>
          <a:xfrm>
            <a:off x="4943475" y="5805489"/>
            <a:ext cx="1944688" cy="649287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 2</a:t>
            </a:r>
          </a:p>
        </p:txBody>
      </p:sp>
      <p:pic>
        <p:nvPicPr>
          <p:cNvPr id="15364" name="Picture 10" descr="Tạo Slide Mở Đầu Ấn Tượng Với Người Xem, Cách Mở Đầu Powerpoint Ấn Tượng  Với Người Xem">
            <a:extLst>
              <a:ext uri="{FF2B5EF4-FFF2-40B4-BE49-F238E27FC236}">
                <a16:creationId xmlns:a16="http://schemas.microsoft.com/office/drawing/2014/main" xmlns="" id="{6250153D-784A-4294-5985-B12A5D468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4450"/>
            <a:ext cx="9144000" cy="681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D3BFCA9E-F37C-73A8-AC44-9F6FA02D19F5}"/>
              </a:ext>
            </a:extLst>
          </p:cNvPr>
          <p:cNvSpPr/>
          <p:nvPr/>
        </p:nvSpPr>
        <p:spPr>
          <a:xfrm>
            <a:off x="8399464" y="5949950"/>
            <a:ext cx="1946275" cy="649288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 2</a:t>
            </a:r>
          </a:p>
        </p:txBody>
      </p:sp>
      <p:pic>
        <p:nvPicPr>
          <p:cNvPr id="2" name="Picture 1" descr="A close-up of a book&#10;&#10;Description automatically generated">
            <a:extLst>
              <a:ext uri="{FF2B5EF4-FFF2-40B4-BE49-F238E27FC236}">
                <a16:creationId xmlns:a16="http://schemas.microsoft.com/office/drawing/2014/main" xmlns="" id="{7653EA5E-0489-7641-1106-0E84DE5527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00" r="42628" b="75200"/>
          <a:stretch/>
        </p:blipFill>
        <p:spPr>
          <a:xfrm>
            <a:off x="1765300" y="795338"/>
            <a:ext cx="8661400" cy="4895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ook&#10;&#10;Description automatically generated">
            <a:extLst>
              <a:ext uri="{FF2B5EF4-FFF2-40B4-BE49-F238E27FC236}">
                <a16:creationId xmlns:a16="http://schemas.microsoft.com/office/drawing/2014/main" xmlns="" id="{CCB9D825-9D57-757F-74EF-C993566315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22" t="52979" r="11365" b="5771"/>
          <a:stretch/>
        </p:blipFill>
        <p:spPr>
          <a:xfrm>
            <a:off x="4375151" y="1557338"/>
            <a:ext cx="6113463" cy="48958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186B4A85-F4B9-5768-B5E9-C3937CB3AD37}"/>
              </a:ext>
            </a:extLst>
          </p:cNvPr>
          <p:cNvSpPr txBox="1"/>
          <p:nvPr/>
        </p:nvSpPr>
        <p:spPr>
          <a:xfrm>
            <a:off x="1703388" y="1773239"/>
            <a:ext cx="2171700" cy="38877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L="285750" indent="-285750" algn="just">
              <a:lnSpc>
                <a:spcPts val="26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sáng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tạo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những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thức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thực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hành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285750" indent="-285750" algn="just">
              <a:lnSpc>
                <a:spcPts val="26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nhiều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nóng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nhiều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lạnh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nóng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lạnh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A6B5A18F-6225-D0A8-01C2-5E6814414F6D}"/>
              </a:ext>
            </a:extLst>
          </p:cNvPr>
          <p:cNvSpPr/>
          <p:nvPr/>
        </p:nvSpPr>
        <p:spPr>
          <a:xfrm>
            <a:off x="3359150" y="476251"/>
            <a:ext cx="5759450" cy="595313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Quan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This contains an image of: Flame trees at La Salette">
            <a:extLst>
              <a:ext uri="{FF2B5EF4-FFF2-40B4-BE49-F238E27FC236}">
                <a16:creationId xmlns:a16="http://schemas.microsoft.com/office/drawing/2014/main" xmlns="" id="{29759270-254D-2F8B-902A-90E8B8F54B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75" y="1993901"/>
            <a:ext cx="2717800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14" descr="This contains an image of: VK">
            <a:extLst>
              <a:ext uri="{FF2B5EF4-FFF2-40B4-BE49-F238E27FC236}">
                <a16:creationId xmlns:a16="http://schemas.microsoft.com/office/drawing/2014/main" xmlns="" id="{3C0C5E71-0F1D-9110-8FD0-55FA52CB8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990726"/>
            <a:ext cx="2528888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18" descr="Vietnam Artist/ Vietnam Painting/ Eye Gallery Online - Let choose our Vietnamese paintings for your collection">
            <a:extLst>
              <a:ext uri="{FF2B5EF4-FFF2-40B4-BE49-F238E27FC236}">
                <a16:creationId xmlns:a16="http://schemas.microsoft.com/office/drawing/2014/main" xmlns="" id="{4951B233-FBFF-7033-8D65-2F4EB463B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76" y="4530726"/>
            <a:ext cx="1939925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20" descr="This contains an image of: Drôme 18">
            <a:extLst>
              <a:ext uri="{FF2B5EF4-FFF2-40B4-BE49-F238E27FC236}">
                <a16:creationId xmlns:a16="http://schemas.microsoft.com/office/drawing/2014/main" xmlns="" id="{722BE737-47B0-1106-1FBF-8A2484B83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4530726"/>
            <a:ext cx="1876425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24" descr="Аппликации из цветной бумаги шаблоны распечатать для детей 2-3, 4-5, 6-7 лет. Фото. тема осень, зима, весна">
            <a:extLst>
              <a:ext uri="{FF2B5EF4-FFF2-40B4-BE49-F238E27FC236}">
                <a16:creationId xmlns:a16="http://schemas.microsoft.com/office/drawing/2014/main" xmlns="" id="{69EF9019-030F-3965-C76F-E30846622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713" y="2008188"/>
            <a:ext cx="2843212" cy="201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22" descr="Cassie Stephens: In the Art Room: Collaged and Printed Landscapes">
            <a:extLst>
              <a:ext uri="{FF2B5EF4-FFF2-40B4-BE49-F238E27FC236}">
                <a16:creationId xmlns:a16="http://schemas.microsoft.com/office/drawing/2014/main" xmlns="" id="{41F9AE1C-7B8D-9C68-4C9A-555DA8F9C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638" y="4530726"/>
            <a:ext cx="1897062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EBD13FC-078F-32F0-32E4-31F19BC84D09}"/>
              </a:ext>
            </a:extLst>
          </p:cNvPr>
          <p:cNvSpPr txBox="1"/>
          <p:nvPr/>
        </p:nvSpPr>
        <p:spPr>
          <a:xfrm>
            <a:off x="1779589" y="598488"/>
            <a:ext cx="8874125" cy="11303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>
            <a:spAutoFit/>
          </a:bodyPr>
          <a:lstStyle/>
          <a:p>
            <a:pPr marL="285750" indent="-285750" algn="just">
              <a:lnSpc>
                <a:spcPts val="23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sáng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bằng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vẽ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hoặc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xé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dán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nặn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  <a:p>
            <a:pPr marL="285750" indent="-285750" algn="just">
              <a:lnSpc>
                <a:spcPts val="23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kết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vẽ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in? </a:t>
            </a:r>
          </a:p>
          <a:p>
            <a:pPr marL="285750" indent="-285750" algn="just">
              <a:lnSpc>
                <a:spcPts val="23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Bức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nào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có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nhiều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nóng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lạnh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hoặc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kết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hợp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nóng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màu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lạnh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17417" name="Picture 2" descr="Альбомы Студия изобразительного искусства &quot;МАТИСС&quot;">
            <a:extLst>
              <a:ext uri="{FF2B5EF4-FFF2-40B4-BE49-F238E27FC236}">
                <a16:creationId xmlns:a16="http://schemas.microsoft.com/office/drawing/2014/main" xmlns="" id="{2A997F46-CB00-8AA6-A0DC-6E7F3A888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4473576"/>
            <a:ext cx="1957388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ình nền powerpoint">
            <a:extLst>
              <a:ext uri="{FF2B5EF4-FFF2-40B4-BE49-F238E27FC236}">
                <a16:creationId xmlns:a16="http://schemas.microsoft.com/office/drawing/2014/main" xmlns="" id="{8F3EE37D-4A23-F4F3-5AB0-40754E788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7464"/>
            <a:ext cx="91297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EAF401CF-FF2B-DC6D-961C-A068092302C8}"/>
              </a:ext>
            </a:extLst>
          </p:cNvPr>
          <p:cNvSpPr/>
          <p:nvPr/>
        </p:nvSpPr>
        <p:spPr>
          <a:xfrm>
            <a:off x="2424114" y="1916113"/>
            <a:ext cx="7272337" cy="37449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ts val="1700"/>
              </a:lnSpc>
              <a:defRPr/>
            </a:pP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ts val="32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bức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phong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vẽ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dán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indent="-457200" algn="just">
              <a:lnSpc>
                <a:spcPts val="3200"/>
              </a:lnSpc>
              <a:spcBef>
                <a:spcPts val="500"/>
              </a:spcBef>
              <a:spcAft>
                <a:spcPts val="50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bạn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lạnh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lạnh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3">
            <a:extLst>
              <a:ext uri="{FF2B5EF4-FFF2-40B4-BE49-F238E27FC236}">
                <a16:creationId xmlns:a16="http://schemas.microsoft.com/office/drawing/2014/main" xmlns="" id="{49706122-4CC8-7D68-BAC3-9A698BBEAB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876" y="549275"/>
            <a:ext cx="5273675" cy="3873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ts val="23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en-US" sz="240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 số bức tranh tham khảo</a:t>
            </a:r>
          </a:p>
        </p:txBody>
      </p:sp>
      <p:pic>
        <p:nvPicPr>
          <p:cNvPr id="19459" name="Picture 4" descr="Artworks | Sunita Khedekar Paintings">
            <a:extLst>
              <a:ext uri="{FF2B5EF4-FFF2-40B4-BE49-F238E27FC236}">
                <a16:creationId xmlns:a16="http://schemas.microsoft.com/office/drawing/2014/main" xmlns="" id="{1299B858-D6F8-ACFE-FF8B-F1C8F7345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1617664"/>
            <a:ext cx="2376487" cy="34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6" descr="This contains an image of: Magical Landscapes by Emily French - ArtisticMoods.com">
            <a:extLst>
              <a:ext uri="{FF2B5EF4-FFF2-40B4-BE49-F238E27FC236}">
                <a16:creationId xmlns:a16="http://schemas.microsoft.com/office/drawing/2014/main" xmlns="" id="{90B0F7CD-235E-DD26-2F17-335977F076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350" y="1538289"/>
            <a:ext cx="2527300" cy="348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4" descr="This contains an image of: Paisaje">
            <a:extLst>
              <a:ext uri="{FF2B5EF4-FFF2-40B4-BE49-F238E27FC236}">
                <a16:creationId xmlns:a16="http://schemas.microsoft.com/office/drawing/2014/main" xmlns="" id="{3919C4FD-B6CC-8998-6814-1BD385A7D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38" y="1538289"/>
            <a:ext cx="2476500" cy="348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rọn Bộ 11 Chủ Đề Hình Nền Powerpoint 2010 Đẹp, 100+ Hình Nền Slide Đẹp  2021 - luxury-inside.vn">
            <a:extLst>
              <a:ext uri="{FF2B5EF4-FFF2-40B4-BE49-F238E27FC236}">
                <a16:creationId xmlns:a16="http://schemas.microsoft.com/office/drawing/2014/main" xmlns="" id="{8314A4A0-62F8-DEEC-552F-ECA6BAE57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226" y="0"/>
            <a:ext cx="9148763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>
            <a:extLst>
              <a:ext uri="{FF2B5EF4-FFF2-40B4-BE49-F238E27FC236}">
                <a16:creationId xmlns:a16="http://schemas.microsoft.com/office/drawing/2014/main" xmlns="" id="{52C7E173-7AC5-4523-20A4-B203FF439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3614" y="1989138"/>
            <a:ext cx="4860925" cy="707886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ts val="1200"/>
              </a:lnSpc>
              <a:spcBef>
                <a:spcPct val="0"/>
              </a:spcBef>
              <a:buNone/>
            </a:pPr>
            <a:endParaRPr lang="en-US" altLang="vi-VN" sz="3400" b="1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algn="ctr">
              <a:lnSpc>
                <a:spcPts val="1200"/>
              </a:lnSpc>
              <a:spcBef>
                <a:spcPct val="0"/>
              </a:spcBef>
              <a:buNone/>
            </a:pPr>
            <a:endParaRPr lang="en-US" altLang="vi-VN" sz="3400" b="1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algn="ctr">
              <a:lnSpc>
                <a:spcPts val="1200"/>
              </a:lnSpc>
              <a:spcBef>
                <a:spcPct val="0"/>
              </a:spcBef>
              <a:buNone/>
            </a:pPr>
            <a:r>
              <a:rPr lang="en-US" altLang="vi-VN" sz="3400" b="1">
                <a:solidFill>
                  <a:srgbClr val="C00000"/>
                </a:solidFill>
                <a:latin typeface="Times New Roman" panose="02020603050405020304" pitchFamily="18" charset="0"/>
              </a:rPr>
              <a:t>3. Cảm nhận, chia sẻ</a:t>
            </a:r>
          </a:p>
          <a:p>
            <a:pPr algn="ctr">
              <a:lnSpc>
                <a:spcPts val="1200"/>
              </a:lnSpc>
              <a:spcBef>
                <a:spcPct val="0"/>
              </a:spcBef>
              <a:buNone/>
            </a:pPr>
            <a:endParaRPr lang="en-US" altLang="vi-VN" sz="3400" b="1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38C4B5A2-288D-8221-A585-497EC25F8769}"/>
              </a:ext>
            </a:extLst>
          </p:cNvPr>
          <p:cNvSpPr/>
          <p:nvPr/>
        </p:nvSpPr>
        <p:spPr>
          <a:xfrm>
            <a:off x="2819400" y="2636838"/>
            <a:ext cx="6553200" cy="3600450"/>
          </a:xfrm>
          <a:prstGeom prst="round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>
              <a:lnSpc>
                <a:spcPts val="3100"/>
              </a:lnSpc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§"/>
              <a:defRPr/>
            </a:pP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ts val="3100"/>
              </a:lnSpc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§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457200" indent="-457200" algn="just">
              <a:lnSpc>
                <a:spcPts val="3100"/>
              </a:lnSpc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§"/>
              <a:defRPr/>
            </a:pP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Bức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lạnh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marL="457200" indent="-457200" algn="just">
              <a:lnSpc>
                <a:spcPts val="3100"/>
              </a:lnSpc>
              <a:spcBef>
                <a:spcPts val="500"/>
              </a:spcBef>
              <a:spcAft>
                <a:spcPts val="500"/>
              </a:spcAft>
              <a:buFont typeface="Wingdings" panose="05000000000000000000" pitchFamily="2" charset="2"/>
              <a:buChar char="§"/>
              <a:defRPr/>
            </a:pP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lnSpc>
                <a:spcPts val="3100"/>
              </a:lnSpc>
              <a:spcBef>
                <a:spcPts val="500"/>
              </a:spcBef>
              <a:spcAft>
                <a:spcPts val="500"/>
              </a:spcAft>
              <a:defRPr/>
            </a:pPr>
            <a:endParaRPr lang="en-US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55B51598-6E09-E37C-3B1A-151910C05A7C}"/>
              </a:ext>
            </a:extLst>
          </p:cNvPr>
          <p:cNvSpPr/>
          <p:nvPr/>
        </p:nvSpPr>
        <p:spPr>
          <a:xfrm>
            <a:off x="3771900" y="115888"/>
            <a:ext cx="4464050" cy="8636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7" name="Picture 2" descr="A close-up of a desk&#10;&#10;Description automatically generated">
            <a:extLst>
              <a:ext uri="{FF2B5EF4-FFF2-40B4-BE49-F238E27FC236}">
                <a16:creationId xmlns:a16="http://schemas.microsoft.com/office/drawing/2014/main" xmlns="" id="{460247A2-9136-D4DF-7104-254C4D29B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63" t="32716" r="15944" b="31020"/>
          <a:stretch>
            <a:fillRect/>
          </a:stretch>
        </p:blipFill>
        <p:spPr bwMode="auto">
          <a:xfrm>
            <a:off x="3287713" y="960439"/>
            <a:ext cx="5472112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 descr="A close-up of a desk&#10;&#10;Description automatically generated">
            <a:extLst>
              <a:ext uri="{FF2B5EF4-FFF2-40B4-BE49-F238E27FC236}">
                <a16:creationId xmlns:a16="http://schemas.microsoft.com/office/drawing/2014/main" xmlns="" id="{AA287CAA-B909-95A9-18A8-0E6B03C3A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67" t="75200" r="7248" b="8002"/>
          <a:stretch>
            <a:fillRect/>
          </a:stretch>
        </p:blipFill>
        <p:spPr bwMode="auto">
          <a:xfrm>
            <a:off x="2171700" y="4926014"/>
            <a:ext cx="8496300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ình nền powerpoint dễ thương cho slide trình chiếu">
            <a:extLst>
              <a:ext uri="{FF2B5EF4-FFF2-40B4-BE49-F238E27FC236}">
                <a16:creationId xmlns:a16="http://schemas.microsoft.com/office/drawing/2014/main" xmlns="" id="{E553F117-DA2B-580F-49A7-D44D75F972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AE0DE882-AE63-AD13-6D4F-794FB5CCDF0E}"/>
              </a:ext>
            </a:extLst>
          </p:cNvPr>
          <p:cNvSpPr/>
          <p:nvPr/>
        </p:nvSpPr>
        <p:spPr>
          <a:xfrm>
            <a:off x="3894139" y="1196976"/>
            <a:ext cx="5761037" cy="3624263"/>
          </a:xfrm>
          <a:prstGeom prst="roundRect">
            <a:avLst/>
          </a:prstGeom>
          <a:solidFill>
            <a:srgbClr val="FFFF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3800"/>
              </a:lnSpc>
              <a:defRPr/>
            </a:pP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</a:p>
          <a:p>
            <a:pPr algn="ctr">
              <a:lnSpc>
                <a:spcPts val="3800"/>
              </a:lnSpc>
              <a:defRPr/>
            </a:pP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endParaRPr lang="en-US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2" name="Picture 13">
            <a:extLst>
              <a:ext uri="{FF2B5EF4-FFF2-40B4-BE49-F238E27FC236}">
                <a16:creationId xmlns:a16="http://schemas.microsoft.com/office/drawing/2014/main" xmlns="" id="{9B593C9C-E031-1C96-F811-A9C16C8804B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77570">
            <a:off x="2136776" y="1524001"/>
            <a:ext cx="1179513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10.0&quot;&gt;&lt;object type=&quot;1&quot; unique_id=&quot;10001&quot;&gt;&lt;object type=&quot;8&quot; unique_id=&quot;24448&quot;&gt;&lt;/object&gt;&lt;object type=&quot;2&quot; unique_id=&quot;24449&quot;&gt;&lt;object type=&quot;3&quot; unique_id=&quot;24450&quot;&gt;&lt;property id=&quot;20148&quot; value=&quot;5&quot;/&gt;&lt;property id=&quot;20300&quot; value=&quot;Slide 1&quot;/&gt;&lt;property id=&quot;20307&quot; value=&quot;257&quot;/&gt;&lt;/object&gt;&lt;object type=&quot;3&quot; unique_id=&quot;24451&quot;&gt;&lt;property id=&quot;20148&quot; value=&quot;5&quot;/&gt;&lt;property id=&quot;20300&quot; value=&quot;Slide 2&quot;/&gt;&lt;property id=&quot;20307&quot; value=&quot;258&quot;/&gt;&lt;/object&gt;&lt;object type=&quot;3&quot; unique_id=&quot;24452&quot;&gt;&lt;property id=&quot;20148&quot; value=&quot;5&quot;/&gt;&lt;property id=&quot;20300&quot; value=&quot;Slide 3&quot;/&gt;&lt;property id=&quot;20307&quot; value=&quot;260&quot;/&gt;&lt;/object&gt;&lt;object type=&quot;3&quot; unique_id=&quot;24453&quot;&gt;&lt;property id=&quot;20148&quot; value=&quot;5&quot;/&gt;&lt;property id=&quot;20300&quot; value=&quot;Slide 5&quot;/&gt;&lt;property id=&quot;20307&quot; value=&quot;261&quot;/&gt;&lt;/object&gt;&lt;object type=&quot;3&quot; unique_id=&quot;24538&quot;&gt;&lt;property id=&quot;20148&quot; value=&quot;5&quot;/&gt;&lt;property id=&quot;20300&quot; value=&quot;Slide 4&quot;/&gt;&lt;property id=&quot;20307&quot; value=&quot;264&quot;/&gt;&lt;/object&gt;&lt;object type=&quot;3&quot; unique_id=&quot;24539&quot;&gt;&lt;property id=&quot;20148&quot; value=&quot;5&quot;/&gt;&lt;property id=&quot;20300&quot; value=&quot;Slide 6&quot;/&gt;&lt;property id=&quot;20307&quot; value=&quot;263&quot;/&gt;&lt;/object&gt;&lt;object type=&quot;3&quot; unique_id=&quot;24540&quot;&gt;&lt;property id=&quot;20148&quot; value=&quot;5&quot;/&gt;&lt;property id=&quot;20300&quot; value=&quot;Slide 7&quot;/&gt;&lt;property id=&quot;20307&quot; value=&quot;262&quot;/&gt;&lt;/object&gt;&lt;object type=&quot;3&quot; unique_id=&quot;24595&quot;&gt;&lt;property id=&quot;20148&quot; value=&quot;5&quot;/&gt;&lt;property id=&quot;20300&quot; value=&quot;Slide 8&quot;/&gt;&lt;property id=&quot;20307&quot; value=&quot;265&quot;/&gt;&lt;/object&gt;&lt;object type=&quot;3&quot; unique_id=&quot;24646&quot;&gt;&lt;property id=&quot;20148&quot; value=&quot;5&quot;/&gt;&lt;property id=&quot;20300&quot; value=&quot;Slide 9&quot;/&gt;&lt;property id=&quot;20307&quot; value=&quot;266&quot;/&gt;&lt;/object&gt;&lt;object type=&quot;3&quot; unique_id=&quot;24680&quot;&gt;&lt;property id=&quot;20148&quot; value=&quot;5&quot;/&gt;&lt;property id=&quot;20300&quot; value=&quot;Slide 10&quot;/&gt;&lt;property id=&quot;20307&quot; value=&quot;267&quot;/&gt;&lt;/object&gt;&lt;object type=&quot;3&quot; unique_id=&quot;24801&quot;&gt;&lt;property id=&quot;20148&quot; value=&quot;5&quot;/&gt;&lt;property id=&quot;20300&quot; value=&quot;Slide 11&quot;/&gt;&lt;property id=&quot;20307&quot; value=&quot;269&quot;/&gt;&lt;/object&gt;&lt;object type=&quot;3&quot; unique_id=&quot;24802&quot;&gt;&lt;property id=&quot;20148&quot; value=&quot;5&quot;/&gt;&lt;property id=&quot;20300&quot; value=&quot;Slide 13&quot;/&gt;&lt;property id=&quot;20307&quot; value=&quot;268&quot;/&gt;&lt;/object&gt;&lt;object type=&quot;3&quot; unique_id=&quot;24845&quot;&gt;&lt;property id=&quot;20148&quot; value=&quot;5&quot;/&gt;&lt;property id=&quot;20300&quot; value=&quot;Slide 12&quot;/&gt;&lt;property id=&quot;20307&quot; value=&quot;270&quot;/&gt;&lt;/object&gt;&lt;object type=&quot;3&quot; unique_id=&quot;25026&quot;&gt;&lt;property id=&quot;20148&quot; value=&quot;5&quot;/&gt;&lt;property id=&quot;20300&quot; value=&quot;Slide 14&quot;/&gt;&lt;property id=&quot;20307&quot; value=&quot;271&quot;/&gt;&lt;/object&gt;&lt;object type=&quot;3&quot; unique_id=&quot;25155&quot;&gt;&lt;property id=&quot;20148&quot; value=&quot;5&quot;/&gt;&lt;property id=&quot;20300&quot; value=&quot;Slide 15&quot;/&gt;&lt;property id=&quot;20307&quot; value=&quot;273&quot;/&gt;&lt;/object&gt;&lt;object type=&quot;3&quot; unique_id=&quot;25156&quot;&gt;&lt;property id=&quot;20148&quot; value=&quot;5&quot;/&gt;&lt;property id=&quot;20300&quot; value=&quot;Slide 16&quot;/&gt;&lt;property id=&quot;20307&quot; value=&quot;272&quot;/&gt;&lt;/object&gt;&lt;object type=&quot;3&quot; unique_id=&quot;25319&quot;&gt;&lt;property id=&quot;20148&quot; value=&quot;5&quot;/&gt;&lt;property id=&quot;20300&quot; value=&quot;Slide 17&quot;/&gt;&lt;property id=&quot;20307&quot; value=&quot;274&quot;/&gt;&lt;/object&gt;&lt;object type=&quot;3&quot; unique_id=&quot;25415&quot;&gt;&lt;property id=&quot;20148&quot; value=&quot;5&quot;/&gt;&lt;property id=&quot;20300&quot; value=&quot;Slide 18&quot;/&gt;&lt;property id=&quot;20307&quot; value=&quot;275&quot;/&gt;&lt;/object&gt;&lt;object type=&quot;3&quot; unique_id=&quot;25416&quot;&gt;&lt;property id=&quot;20148&quot; value=&quot;5&quot;/&gt;&lt;property id=&quot;20300&quot; value=&quot;Slide 19&quot;/&gt;&lt;property id=&quot;20307&quot; value=&quot;276&quot;/&gt;&lt;/object&gt;&lt;object type=&quot;3&quot; unique_id=&quot;25417&quot;&gt;&lt;property id=&quot;20148&quot; value=&quot;5&quot;/&gt;&lt;property id=&quot;20300&quot; value=&quot;Slide 20&quot;/&gt;&lt;property id=&quot;20307&quot; value=&quot;277&quot;/&gt;&lt;/object&gt;&lt;object type=&quot;3&quot; unique_id=&quot;25888&quot;&gt;&lt;property id=&quot;20148&quot; value=&quot;5&quot;/&gt;&lt;property id=&quot;20300&quot; value=&quot;Slide 21&quot;/&gt;&lt;property id=&quot;20307&quot; value=&quot;279&quot;/&gt;&lt;/object&gt;&lt;object type=&quot;3&quot; unique_id=&quot;25889&quot;&gt;&lt;property id=&quot;20148&quot; value=&quot;5&quot;/&gt;&lt;property id=&quot;20300&quot; value=&quot;Slide 22&quot;/&gt;&lt;property id=&quot;20307&quot; value=&quot;280&quot;/&gt;&lt;/object&gt;&lt;object type=&quot;3&quot; unique_id=&quot;25890&quot;&gt;&lt;property id=&quot;20148&quot; value=&quot;5&quot;/&gt;&lt;property id=&quot;20300&quot; value=&quot;Slide 23&quot;/&gt;&lt;property id=&quot;20307&quot; value=&quot;281&quot;/&gt;&lt;/object&gt;&lt;object type=&quot;3&quot; unique_id=&quot;25891&quot;&gt;&lt;property id=&quot;20148&quot; value=&quot;5&quot;/&gt;&lt;property id=&quot;20300&quot; value=&quot;Slide 24&quot;/&gt;&lt;property id=&quot;20307&quot; value=&quot;283&quot;/&gt;&lt;/object&gt;&lt;object type=&quot;3&quot; unique_id=&quot;25892&quot;&gt;&lt;property id=&quot;20148&quot; value=&quot;5&quot;/&gt;&lt;property id=&quot;20300&quot; value=&quot;Slide 25&quot;/&gt;&lt;property id=&quot;20307&quot; value=&quot;28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4669</TotalTime>
  <Words>471</Words>
  <Application>Microsoft Office PowerPoint</Application>
  <PresentationFormat>Widescreen</PresentationFormat>
  <Paragraphs>48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FPT</dc:creator>
  <cp:lastModifiedBy>Admin</cp:lastModifiedBy>
  <cp:revision>274</cp:revision>
  <dcterms:created xsi:type="dcterms:W3CDTF">2017-04-02T00:56:53Z</dcterms:created>
  <dcterms:modified xsi:type="dcterms:W3CDTF">2023-09-27T01:20:46Z</dcterms:modified>
</cp:coreProperties>
</file>