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9"/>
  </p:notesMasterIdLst>
  <p:sldIdLst>
    <p:sldId id="297" r:id="rId3"/>
    <p:sldId id="359" r:id="rId4"/>
    <p:sldId id="266" r:id="rId5"/>
    <p:sldId id="299" r:id="rId6"/>
    <p:sldId id="283" r:id="rId7"/>
    <p:sldId id="284" r:id="rId8"/>
    <p:sldId id="286" r:id="rId9"/>
    <p:sldId id="300" r:id="rId10"/>
    <p:sldId id="302" r:id="rId11"/>
    <p:sldId id="296" r:id="rId12"/>
    <p:sldId id="303" r:id="rId13"/>
    <p:sldId id="291" r:id="rId14"/>
    <p:sldId id="301" r:id="rId15"/>
    <p:sldId id="366" r:id="rId16"/>
    <p:sldId id="365" r:id="rId17"/>
    <p:sldId id="29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7" autoAdjust="0"/>
    <p:restoredTop sz="90231" autoAdjust="0"/>
  </p:normalViewPr>
  <p:slideViewPr>
    <p:cSldViewPr>
      <p:cViewPr varScale="1">
        <p:scale>
          <a:sx n="83" d="100"/>
          <a:sy n="83" d="100"/>
        </p:scale>
        <p:origin x="822" y="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3F41C6-1C5E-46E6-ACB2-582B16A315E4}" type="datetimeFigureOut">
              <a:rPr lang="vi-VN" smtClean="0"/>
              <a:t>26/10/2022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BCE09-FC37-4AE5-B865-19B560BF71D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7744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AF681-2D79-49A8-B418-CCFB3CC4C29D}" type="slidenum">
              <a:rPr lang="vi-VN" smtClean="0">
                <a:solidFill>
                  <a:prstClr val="black"/>
                </a:solidFill>
              </a:rPr>
              <a:pPr/>
              <a:t>3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91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806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692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858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13B59-5F91-4703-A969-0475FA7E3B6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883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79861-3CB1-46BF-9C23-6C8175FFA49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12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2CEE2-B6CD-43A0-885C-43EE0024DD9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9624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D8ED1-A6F3-4093-9B4B-B6FE213521E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715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95D4D4-2456-45DB-8E77-72CEFDC8C7A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104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4D8BF3-8C30-4137-B3D3-5E75A6C0CE2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9143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8A937-000F-455D-9511-D31C375D1FD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6098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9AD97-90E4-4B56-A5FE-8CAFFDFDB7D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25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570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1A2F5-16BB-4BEE-B370-C626F3E12ED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1095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820D5-1D4F-4AE8-945B-3B1832F8DE4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1242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76EB0-EB3C-4176-B02A-823218DCF1F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097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490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434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40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177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285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459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285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538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4C7E5A5-6A29-4A4C-A3DF-726AA21D8D88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93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gif"/><Relationship Id="rId4" Type="http://schemas.openxmlformats.org/officeDocument/2006/relationships/image" Target="../media/image48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04800"/>
            <a:ext cx="8448261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16" b="12910"/>
          <a:stretch>
            <a:fillRect/>
          </a:stretch>
        </p:blipFill>
        <p:spPr bwMode="auto">
          <a:xfrm>
            <a:off x="1905000" y="304800"/>
            <a:ext cx="8442905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04800"/>
            <a:ext cx="8458200" cy="6248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04800"/>
            <a:ext cx="8458201" cy="6248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28600"/>
            <a:ext cx="8486115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28600"/>
            <a:ext cx="8494414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9" b="5170"/>
          <a:stretch>
            <a:fillRect/>
          </a:stretch>
        </p:blipFill>
        <p:spPr bwMode="auto">
          <a:xfrm>
            <a:off x="1905000" y="228600"/>
            <a:ext cx="8458201" cy="6324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28600"/>
            <a:ext cx="8471273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28600"/>
            <a:ext cx="8458200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itle 4"/>
          <p:cNvSpPr txBox="1">
            <a:spLocks/>
          </p:cNvSpPr>
          <p:nvPr/>
        </p:nvSpPr>
        <p:spPr>
          <a:xfrm>
            <a:off x="1981200" y="14287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13" name="TextBox 13"/>
          <p:cNvSpPr txBox="1">
            <a:spLocks noChangeArrowheads="1"/>
          </p:cNvSpPr>
          <p:nvPr/>
        </p:nvSpPr>
        <p:spPr bwMode="auto">
          <a:xfrm>
            <a:off x="2324100" y="914400"/>
            <a:ext cx="7543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CẢ LỚP HÁT BÀI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CHÁU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VẼ ÔNG MẶT TRỜI</a:t>
            </a:r>
          </a:p>
        </p:txBody>
      </p:sp>
      <p:pic>
        <p:nvPicPr>
          <p:cNvPr id="14" name="Yến Nhi – Cháu Vẽ Ông Mặt Trờ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372600" y="579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11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31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2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42862"/>
            <a:ext cx="8496510" cy="33861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0" y="3429001"/>
            <a:ext cx="3733800" cy="33584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32" b="17043"/>
          <a:stretch>
            <a:fillRect/>
          </a:stretch>
        </p:blipFill>
        <p:spPr bwMode="auto">
          <a:xfrm>
            <a:off x="1981201" y="3429000"/>
            <a:ext cx="3683845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439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4" descr="D:\100ANDRO\DCIM\IMG_20161013_1150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84" r="7584" b="7564"/>
          <a:stretch>
            <a:fillRect/>
          </a:stretch>
        </p:blipFill>
        <p:spPr bwMode="auto">
          <a:xfrm>
            <a:off x="1676400" y="152400"/>
            <a:ext cx="4229101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5" descr="D:\100ANDRO\DCIM\IMG_20161013_1151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7"/>
          <a:stretch>
            <a:fillRect/>
          </a:stretch>
        </p:blipFill>
        <p:spPr bwMode="auto">
          <a:xfrm>
            <a:off x="6248401" y="228600"/>
            <a:ext cx="4336629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6" descr="D:\100ANDRO\DCIM\IMG_20161013_11524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31"/>
          <a:stretch>
            <a:fillRect/>
          </a:stretch>
        </p:blipFill>
        <p:spPr bwMode="auto">
          <a:xfrm>
            <a:off x="1676401" y="3886200"/>
            <a:ext cx="331166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7" descr="D:\100ANDRO\DCIM\IMG_20161013_11532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175" y="3581400"/>
            <a:ext cx="202565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8" descr="D:\100ANDRO\DCIM\IMG_20161013_11515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1" y="3810000"/>
            <a:ext cx="3308383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442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00" y="0"/>
            <a:ext cx="2895600" cy="3429000"/>
          </a:xfrm>
          <a:prstGeom prst="rect">
            <a:avLst/>
          </a:prstGeom>
        </p:spPr>
      </p:pic>
      <p:pic>
        <p:nvPicPr>
          <p:cNvPr id="8" name="Picture 3" descr="D:\100ANDRO\DCIM\IMG201612081623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8" b="7182"/>
          <a:stretch>
            <a:fillRect/>
          </a:stretch>
        </p:blipFill>
        <p:spPr bwMode="auto">
          <a:xfrm>
            <a:off x="2133600" y="3524250"/>
            <a:ext cx="3307860" cy="318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5" r="10890"/>
          <a:stretch>
            <a:fillRect/>
          </a:stretch>
        </p:blipFill>
        <p:spPr bwMode="auto">
          <a:xfrm>
            <a:off x="2133600" y="1"/>
            <a:ext cx="3352800" cy="3236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8" t="4808" r="8173" b="5260"/>
          <a:stretch>
            <a:fillRect/>
          </a:stretch>
        </p:blipFill>
        <p:spPr bwMode="auto">
          <a:xfrm>
            <a:off x="7086600" y="3581400"/>
            <a:ext cx="25146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402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58" b="27779"/>
          <a:stretch>
            <a:fillRect/>
          </a:stretch>
        </p:blipFill>
        <p:spPr bwMode="auto">
          <a:xfrm>
            <a:off x="6172200" y="395288"/>
            <a:ext cx="4267200" cy="277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1" y="395288"/>
            <a:ext cx="4449764" cy="277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497263"/>
            <a:ext cx="4267200" cy="277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497263"/>
            <a:ext cx="4321176" cy="277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329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416" y="482600"/>
            <a:ext cx="4410480" cy="264160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471714"/>
            <a:ext cx="4410480" cy="2641601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1" y="3344635"/>
            <a:ext cx="2569028" cy="346347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514" y="3344635"/>
            <a:ext cx="2685143" cy="346347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84" y="3505200"/>
            <a:ext cx="4449764" cy="277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2802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04AA1958-BCDF-4099-A400-B3C92D8D9B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243B15CA-49F2-42CC-A684-1A3E14B881CB}"/>
              </a:ext>
            </a:extLst>
          </p:cNvPr>
          <p:cNvSpPr/>
          <p:nvPr/>
        </p:nvSpPr>
        <p:spPr>
          <a:xfrm>
            <a:off x="3733800" y="2438400"/>
            <a:ext cx="4876800" cy="1981200"/>
          </a:xfrm>
          <a:prstGeom prst="roundRect">
            <a:avLst/>
          </a:prstGeom>
          <a:solidFill>
            <a:srgbClr val="FFE9A3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571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93059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9" name="WordArt 3"/>
          <p:cNvSpPr>
            <a:spLocks noChangeArrowheads="1" noChangeShapeType="1" noTextEdit="1"/>
          </p:cNvSpPr>
          <p:nvPr/>
        </p:nvSpPr>
        <p:spPr bwMode="auto">
          <a:xfrm rot="5400000">
            <a:off x="-190500" y="2857500"/>
            <a:ext cx="5867400" cy="762000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GB" sz="3600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>
                <a:latin typeface="Times New Roman" pitchFamily="18" charset="0"/>
                <a:cs typeface="Times New Roman" pitchFamily="18" charset="0"/>
              </a:rPr>
              <a:t>cô</a:t>
            </a:r>
            <a:endParaRPr lang="en-GB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420" name="Picture 4" descr="yeu ngh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019300"/>
            <a:ext cx="32004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1" name="Picture 5" descr="manh kho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1" y="295276"/>
            <a:ext cx="4886325" cy="188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2" name="Picture 6" descr="HANH PHUC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2" y="4049549"/>
            <a:ext cx="3962400" cy="216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83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e ong mat troi_clip0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19367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53016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6098"/>
            <a:ext cx="9144000" cy="6874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7" name="Text Box 5"/>
          <p:cNvSpPr txBox="1">
            <a:spLocks noChangeArrowheads="1"/>
          </p:cNvSpPr>
          <p:nvPr/>
        </p:nvSpPr>
        <p:spPr bwMode="auto">
          <a:xfrm>
            <a:off x="1981200" y="1600201"/>
            <a:ext cx="8229600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MĨ THUẬT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6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6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6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6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6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cong</a:t>
            </a:r>
            <a:r>
              <a:rPr lang="en-US" sz="6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en-US" sz="4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8762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914400"/>
            <a:ext cx="8229600" cy="1143000"/>
          </a:xfrm>
        </p:spPr>
        <p:txBody>
          <a:bodyPr/>
          <a:lstStyle/>
          <a:p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khám phá những điều mới mẻ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09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1" y="4267200"/>
            <a:ext cx="6715125" cy="2400300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2438400" y="685800"/>
            <a:ext cx="18288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352800" y="914400"/>
            <a:ext cx="0" cy="16002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oup 44"/>
          <p:cNvGrpSpPr/>
          <p:nvPr/>
        </p:nvGrpSpPr>
        <p:grpSpPr>
          <a:xfrm>
            <a:off x="4267200" y="1524000"/>
            <a:ext cx="3657600" cy="990600"/>
            <a:chOff x="2743200" y="1524000"/>
            <a:chExt cx="3657600" cy="990600"/>
          </a:xfrm>
        </p:grpSpPr>
        <p:cxnSp>
          <p:nvCxnSpPr>
            <p:cNvPr id="9" name="Straight Connector 8"/>
            <p:cNvCxnSpPr/>
            <p:nvPr/>
          </p:nvCxnSpPr>
          <p:spPr>
            <a:xfrm flipV="1">
              <a:off x="2743200" y="1524000"/>
              <a:ext cx="914400" cy="99060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3657600" y="1600200"/>
              <a:ext cx="914400" cy="91440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4572000" y="1600200"/>
              <a:ext cx="914400" cy="91440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5486400" y="1600200"/>
              <a:ext cx="914400" cy="91440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Freeform 22"/>
          <p:cNvSpPr/>
          <p:nvPr/>
        </p:nvSpPr>
        <p:spPr>
          <a:xfrm>
            <a:off x="4881564" y="426593"/>
            <a:ext cx="2644333" cy="1130380"/>
          </a:xfrm>
          <a:custGeom>
            <a:avLst/>
            <a:gdLst>
              <a:gd name="connsiteX0" fmla="*/ 0 w 2644333"/>
              <a:gd name="connsiteY0" fmla="*/ 259207 h 1130380"/>
              <a:gd name="connsiteX1" fmla="*/ 1485900 w 2644333"/>
              <a:gd name="connsiteY1" fmla="*/ 44895 h 1130380"/>
              <a:gd name="connsiteX2" fmla="*/ 2528887 w 2644333"/>
              <a:gd name="connsiteY2" fmla="*/ 1030732 h 1130380"/>
              <a:gd name="connsiteX3" fmla="*/ 2571750 w 2644333"/>
              <a:gd name="connsiteY3" fmla="*/ 1045020 h 1130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4333" h="1130380">
                <a:moveTo>
                  <a:pt x="0" y="259207"/>
                </a:moveTo>
                <a:cubicBezTo>
                  <a:pt x="532209" y="87757"/>
                  <a:pt x="1064419" y="-83693"/>
                  <a:pt x="1485900" y="44895"/>
                </a:cubicBezTo>
                <a:cubicBezTo>
                  <a:pt x="1907381" y="173482"/>
                  <a:pt x="2347912" y="864045"/>
                  <a:pt x="2528887" y="1030732"/>
                </a:cubicBezTo>
                <a:cubicBezTo>
                  <a:pt x="2709862" y="1197420"/>
                  <a:pt x="2640806" y="1121220"/>
                  <a:pt x="2571750" y="1045020"/>
                </a:cubicBez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Curved Connector 40"/>
          <p:cNvCxnSpPr/>
          <p:nvPr/>
        </p:nvCxnSpPr>
        <p:spPr>
          <a:xfrm>
            <a:off x="8458200" y="152400"/>
            <a:ext cx="1447800" cy="1295400"/>
          </a:xfrm>
          <a:prstGeom prst="curvedConnector3">
            <a:avLst>
              <a:gd name="adj1" fmla="val 50000"/>
            </a:avLst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950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452" y="457200"/>
            <a:ext cx="4357549" cy="26479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310410"/>
            <a:ext cx="4267200" cy="27375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6385" r="8507"/>
          <a:stretch/>
        </p:blipFill>
        <p:spPr>
          <a:xfrm>
            <a:off x="1809751" y="3581400"/>
            <a:ext cx="4197295" cy="3124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4600" y="3632894"/>
            <a:ext cx="4191000" cy="322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44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9665"/>
            <a:ext cx="9144000" cy="685800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390900" y="769"/>
            <a:ext cx="5410200" cy="6881813"/>
            <a:chOff x="2786062" y="990600"/>
            <a:chExt cx="3571875" cy="48768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86062" y="990600"/>
              <a:ext cx="3571875" cy="487680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2971800" y="1143000"/>
              <a:ext cx="3276600" cy="370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Tượng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đài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quân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việt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nam</a:t>
              </a:r>
              <a:endPara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365500" y="29497"/>
            <a:ext cx="5461000" cy="6858000"/>
            <a:chOff x="1968500" y="0"/>
            <a:chExt cx="5461000" cy="685800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68500" y="0"/>
              <a:ext cx="5461000" cy="6858000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133600" y="152400"/>
              <a:ext cx="4953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Tượng</a:t>
              </a:r>
              <a:r>
                <a:rPr 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đài</a:t>
              </a:r>
              <a:r>
                <a:rPr 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Thánh</a:t>
              </a:r>
              <a:r>
                <a:rPr 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Gióng</a:t>
              </a:r>
              <a:endPara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476376" y="0"/>
            <a:ext cx="9169831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676400" y="6019800"/>
            <a:ext cx="883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đài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Buôn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Mê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45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49244"/>
            <a:ext cx="8289553" cy="680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11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337" y="1447801"/>
            <a:ext cx="4616005" cy="4051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1" t="21426" r="9587" b="5217"/>
          <a:stretch/>
        </p:blipFill>
        <p:spPr bwMode="auto">
          <a:xfrm>
            <a:off x="6096000" y="485936"/>
            <a:ext cx="4572000" cy="566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107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991</TotalTime>
  <Words>89</Words>
  <Application>Microsoft Office PowerPoint</Application>
  <PresentationFormat>Widescreen</PresentationFormat>
  <Paragraphs>15</Paragraphs>
  <Slides>16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2_Office Theme</vt:lpstr>
      <vt:lpstr>Default Design</vt:lpstr>
      <vt:lpstr>PowerPoint Presentation</vt:lpstr>
      <vt:lpstr>PowerPoint Presentation</vt:lpstr>
      <vt:lpstr>PowerPoint Presentation</vt:lpstr>
      <vt:lpstr>Tìm hiểu khám phá những điều mới mẻ.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70</cp:revision>
  <dcterms:created xsi:type="dcterms:W3CDTF">2006-08-16T00:00:00Z</dcterms:created>
  <dcterms:modified xsi:type="dcterms:W3CDTF">2022-10-26T00:43:56Z</dcterms:modified>
</cp:coreProperties>
</file>