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6"/>
  </p:notesMasterIdLst>
  <p:sldIdLst>
    <p:sldId id="282" r:id="rId3"/>
    <p:sldId id="297" r:id="rId4"/>
    <p:sldId id="296" r:id="rId5"/>
    <p:sldId id="266" r:id="rId6"/>
    <p:sldId id="283" r:id="rId7"/>
    <p:sldId id="303" r:id="rId8"/>
    <p:sldId id="305" r:id="rId9"/>
    <p:sldId id="302" r:id="rId10"/>
    <p:sldId id="306" r:id="rId11"/>
    <p:sldId id="284" r:id="rId12"/>
    <p:sldId id="307" r:id="rId13"/>
    <p:sldId id="308" r:id="rId14"/>
    <p:sldId id="29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 autoAdjust="0"/>
    <p:restoredTop sz="94434" autoAdjust="0"/>
  </p:normalViewPr>
  <p:slideViewPr>
    <p:cSldViewPr>
      <p:cViewPr varScale="1">
        <p:scale>
          <a:sx n="87" d="100"/>
          <a:sy n="87" d="100"/>
        </p:scale>
        <p:origin x="660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F41C6-1C5E-46E6-ACB2-582B16A315E4}" type="datetimeFigureOut">
              <a:rPr lang="vi-VN" smtClean="0"/>
              <a:t>02/11/2023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BCE09-FC37-4AE5-B865-19B560BF71D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744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AF681-2D79-49A8-B418-CCFB3CC4C29D}" type="slidenum">
              <a:rPr lang="vi-VN" smtClean="0">
                <a:solidFill>
                  <a:prstClr val="black"/>
                </a:solidFill>
              </a:rPr>
              <a:pPr/>
              <a:t>4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806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69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58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13B59-5F91-4703-A969-0475FA7E3B6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883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79861-3CB1-46BF-9C23-6C8175FFA49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12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2CEE2-B6CD-43A0-885C-43EE0024DD9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62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D8ED1-A6F3-4093-9B4B-B6FE213521E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715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5D4D4-2456-45DB-8E77-72CEFDC8C7A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04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D8BF3-8C30-4137-B3D3-5E75A6C0CE2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914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8A937-000F-455D-9511-D31C375D1FD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6098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9AD97-90E4-4B56-A5FE-8CAFFDFDB7D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2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570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1A2F5-16BB-4BEE-B370-C626F3E12ED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1095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820D5-1D4F-4AE8-945B-3B1832F8DE4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1242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76EB0-EB3C-4176-B02A-823218DCF1F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09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9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40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17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8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59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8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53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C7E5A5-6A29-4A4C-A3DF-726AA21D8D88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93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gif"/><Relationship Id="rId4" Type="http://schemas.openxmlformats.org/officeDocument/2006/relationships/image" Target="../media/image39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0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7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2051"/>
          <p:cNvSpPr>
            <a:spLocks/>
          </p:cNvSpPr>
          <p:nvPr/>
        </p:nvSpPr>
        <p:spPr bwMode="auto">
          <a:xfrm>
            <a:off x="2362200" y="2114550"/>
            <a:ext cx="7620000" cy="13144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endParaRPr lang="en-US" sz="3600" b="1" kern="10" dirty="0">
              <a:gradFill rotWithShape="1">
                <a:gsLst>
                  <a:gs pos="0">
                    <a:srgbClr val="000000"/>
                  </a:gs>
                  <a:gs pos="100000">
                    <a:srgbClr val="FF0066"/>
                  </a:gs>
                </a:gsLst>
                <a:lin ang="5400000" scaled="1"/>
              </a:gradFill>
              <a:effectLst>
                <a:outerShdw sy="50000" algn="ctr" rotWithShape="0">
                  <a:srgbClr val="C0C0C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4" name="Picture 205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462" y="2112714"/>
            <a:ext cx="7337820" cy="1935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angle 2054"/>
          <p:cNvSpPr>
            <a:spLocks noChangeAspect="1"/>
          </p:cNvSpPr>
          <p:nvPr/>
        </p:nvSpPr>
        <p:spPr bwMode="auto">
          <a:xfrm>
            <a:off x="2775347" y="748904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ts val="600"/>
              </a:spcBef>
              <a:buClr>
                <a:schemeClr val="accent1"/>
              </a:buClr>
              <a:defRPr sz="20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1pPr>
            <a:lvl2pPr marL="742950" indent="-285750" algn="ctr">
              <a:spcBef>
                <a:spcPts val="1200"/>
              </a:spcBef>
              <a:buClr>
                <a:schemeClr val="accent1"/>
              </a:buClr>
              <a:defRPr>
                <a:solidFill>
                  <a:schemeClr val="tx2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2pPr>
            <a:lvl3pPr marL="1143000" indent="-228600" algn="ctr">
              <a:spcBef>
                <a:spcPts val="1200"/>
              </a:spcBef>
              <a:buClr>
                <a:schemeClr val="accent1"/>
              </a:buClr>
              <a:defRPr sz="16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3pPr>
            <a:lvl4pPr marL="1600200" indent="-228600" algn="ctr">
              <a:spcBef>
                <a:spcPts val="1200"/>
              </a:spcBef>
              <a:buClr>
                <a:schemeClr val="accent1"/>
              </a:buClr>
              <a:defRPr sz="1400">
                <a:solidFill>
                  <a:schemeClr val="tx2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4pPr>
            <a:lvl5pPr marL="2057400" indent="-228600" algn="ctr">
              <a:spcBef>
                <a:spcPts val="1200"/>
              </a:spcBef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</a:pPr>
            <a:endParaRPr lang="en-US" altLang="en-US" sz="135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3619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ầu thang gỗ xoắn một nét đẹp trong kiến trúc hiện đạ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3433548"/>
            <a:ext cx="4360271" cy="327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ư Vấn]Cách chia bậc cầu thang xoắn? Đặc điểm &amp; Kích thước cầu thang xoắn  tiêu chuẩn hiện nay | by Nội Thất My House | Med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0"/>
            <a:ext cx="4351309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Khám phá cách người Thổ Nhĩ Kỳ chế biến món bánh Halka Tatlisi xoắn ốc to  tròn độc đá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982" y="1"/>
            <a:ext cx="4462818" cy="335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ách làm bánh tai heo | An Vietn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1" y="3429000"/>
            <a:ext cx="4351309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44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371600" y="724296"/>
            <a:ext cx="59025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431" y="3168711"/>
            <a:ext cx="34973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3200" b="1" dirty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 smtClean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 smtClean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b="1" dirty="0" smtClean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200" b="1" dirty="0" err="1" smtClean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3200" b="1" dirty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3200" b="1" dirty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b="1" dirty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b="1" dirty="0" smtClean="0">
                <a:solidFill>
                  <a:srgbClr val="371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3200" b="1" dirty="0">
              <a:solidFill>
                <a:srgbClr val="3710D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Không có mô tả ảnh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752600"/>
            <a:ext cx="3697407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83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904" y="200140"/>
            <a:ext cx="4321176" cy="281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16200000">
            <a:off x="2145986" y="2651918"/>
            <a:ext cx="2971799" cy="4525963"/>
          </a:xfrm>
          <a:prstGeom prst="rect">
            <a:avLst/>
          </a:prstGeom>
        </p:spPr>
      </p:pic>
      <p:pic>
        <p:nvPicPr>
          <p:cNvPr id="7" name="Picture 12" descr="Không có mô tả ảnh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00140"/>
            <a:ext cx="4038600" cy="281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Không có mô tả ảnh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267" y="3429000"/>
            <a:ext cx="4093684" cy="293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73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914400"/>
            <a:ext cx="9305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WordArt 3"/>
          <p:cNvSpPr>
            <a:spLocks noChangeArrowheads="1" noChangeShapeType="1" noTextEdit="1"/>
          </p:cNvSpPr>
          <p:nvPr/>
        </p:nvSpPr>
        <p:spPr bwMode="auto">
          <a:xfrm rot="5400000">
            <a:off x="-190500" y="2857500"/>
            <a:ext cx="5867400" cy="7620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cô</a:t>
            </a:r>
            <a:endParaRPr lang="en-GB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20" name="Picture 4" descr="yeu ngh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019300"/>
            <a:ext cx="3200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1" name="Picture 5" descr="manh kho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1" y="295276"/>
            <a:ext cx="4886325" cy="188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Picture 6" descr="HANH PHUC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2" y="4049549"/>
            <a:ext cx="3962400" cy="216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83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0"/>
            <a:ext cx="8448261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6" b="12910"/>
          <a:stretch>
            <a:fillRect/>
          </a:stretch>
        </p:blipFill>
        <p:spPr bwMode="auto">
          <a:xfrm>
            <a:off x="1905000" y="304800"/>
            <a:ext cx="8442905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0"/>
            <a:ext cx="8458200" cy="6248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0"/>
            <a:ext cx="8458201" cy="6248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8486115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8494414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9" b="5170"/>
          <a:stretch>
            <a:fillRect/>
          </a:stretch>
        </p:blipFill>
        <p:spPr bwMode="auto">
          <a:xfrm>
            <a:off x="1905000" y="228600"/>
            <a:ext cx="8458201" cy="632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8471273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84582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4"/>
          <p:cNvSpPr txBox="1">
            <a:spLocks/>
          </p:cNvSpPr>
          <p:nvPr/>
        </p:nvSpPr>
        <p:spPr>
          <a:xfrm>
            <a:off x="1981200" y="2286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2324100" y="1092200"/>
            <a:ext cx="754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CẢ LỚP HÁT BÀI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CHÁU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ÔNG MẶT TRỜI</a:t>
            </a:r>
          </a:p>
        </p:txBody>
      </p:sp>
      <p:pic>
        <p:nvPicPr>
          <p:cNvPr id="14" name="Yến Nhi – Cháu Vẽ Ông Mặt Trờ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72600" y="579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11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31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42862"/>
            <a:ext cx="8496510" cy="33861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3429001"/>
            <a:ext cx="3733800" cy="33584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32" b="17043"/>
          <a:stretch>
            <a:fillRect/>
          </a:stretch>
        </p:blipFill>
        <p:spPr bwMode="auto">
          <a:xfrm>
            <a:off x="1981201" y="3429000"/>
            <a:ext cx="368384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439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5301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6098"/>
            <a:ext cx="9144000" cy="6874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1676400" y="685801"/>
            <a:ext cx="9144000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6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6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6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6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6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6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xoắn</a:t>
            </a:r>
            <a:r>
              <a:rPr lang="en-US" sz="6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ốc</a:t>
            </a:r>
            <a:endParaRPr lang="en-US" sz="6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en-US" sz="4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8762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945778" y="1903817"/>
            <a:ext cx="3657600" cy="990600"/>
            <a:chOff x="2743200" y="1524000"/>
            <a:chExt cx="3657600" cy="990600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2743200" y="1524000"/>
              <a:ext cx="914400" cy="99060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3657600" y="1600200"/>
              <a:ext cx="914400" cy="91440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4572000" y="1600200"/>
              <a:ext cx="914400" cy="91440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5486400" y="1600200"/>
              <a:ext cx="914400" cy="914400"/>
            </a:xfrm>
            <a:prstGeom prst="line">
              <a:avLst/>
            </a:prstGeom>
            <a:ln w="76200" cmpd="sng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Xoắn ốc trắng và đen, biểu tượng máy tính biểu tượng thôi miên, xoắn ốc, từ  tính động vật, khu vực png | PNGEg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708" y="3886200"/>
            <a:ext cx="28956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Xoay Vải Giá Vuông Xoắn Ốc Quay Móc Áo Giá Phơi Hình Xoắn Ốc Móc Áo Xoay  Lưu Trữ Chăn Giá Tiết Kiệm Không Gian | Lazada.vn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719" r="4545"/>
          <a:stretch/>
        </p:blipFill>
        <p:spPr>
          <a:xfrm>
            <a:off x="5613743" y="1600200"/>
            <a:ext cx="2562225" cy="2076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9027730" y="915267"/>
            <a:ext cx="1905000" cy="191077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 rot="10800000">
            <a:off x="545588" y="4581452"/>
            <a:ext cx="2731012" cy="780782"/>
            <a:chOff x="2743200" y="1524000"/>
            <a:chExt cx="3657600" cy="990600"/>
          </a:xfrm>
        </p:grpSpPr>
        <p:cxnSp>
          <p:nvCxnSpPr>
            <p:cNvPr id="21" name="Straight Connector 20"/>
            <p:cNvCxnSpPr/>
            <p:nvPr/>
          </p:nvCxnSpPr>
          <p:spPr>
            <a:xfrm flipV="1">
              <a:off x="2743200" y="1524000"/>
              <a:ext cx="914400" cy="99060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657600" y="1600200"/>
              <a:ext cx="914400" cy="91440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4572000" y="1600200"/>
              <a:ext cx="914400" cy="91440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5486400" y="1600200"/>
              <a:ext cx="914400" cy="914400"/>
            </a:xfrm>
            <a:prstGeom prst="line">
              <a:avLst/>
            </a:prstGeom>
            <a:ln w="76200" cmpd="sng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 rot="10800000">
            <a:off x="3278519" y="4615319"/>
            <a:ext cx="2731012" cy="780782"/>
            <a:chOff x="2743200" y="1524000"/>
            <a:chExt cx="3657600" cy="990600"/>
          </a:xfrm>
        </p:grpSpPr>
        <p:cxnSp>
          <p:nvCxnSpPr>
            <p:cNvPr id="27" name="Straight Connector 26"/>
            <p:cNvCxnSpPr/>
            <p:nvPr/>
          </p:nvCxnSpPr>
          <p:spPr>
            <a:xfrm flipV="1">
              <a:off x="2743200" y="1524000"/>
              <a:ext cx="914400" cy="99060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657600" y="1600200"/>
              <a:ext cx="914400" cy="91440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4572000" y="1600200"/>
              <a:ext cx="914400" cy="91440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486400" y="1600200"/>
              <a:ext cx="914400" cy="914400"/>
            </a:xfrm>
            <a:prstGeom prst="line">
              <a:avLst/>
            </a:prstGeom>
            <a:ln w="76200" cmpd="sng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755401" y="1723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 khám phá những điều mới mẻ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50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0"/>
            <a:ext cx="54102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hông có mô tả ảnh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394" y="76200"/>
            <a:ext cx="2783007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hông có mô tả ảnh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76200"/>
            <a:ext cx="27432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hông có mô tả ảnh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553" y="34119"/>
            <a:ext cx="2694349" cy="339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Không có mô tả ảnh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608" y="3581400"/>
            <a:ext cx="3304992" cy="327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Không có mô tả ảnh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3581400"/>
            <a:ext cx="3310867" cy="329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62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ầu Long Biên: &quot;Nếu phá sẽ không thể phục hồi nguyên gốc&quot; - Báo Quảng Ninh  điện tử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14"/>
          <a:stretch/>
        </p:blipFill>
        <p:spPr bwMode="auto">
          <a:xfrm>
            <a:off x="1562100" y="0"/>
            <a:ext cx="45339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Lý thuyết bài Bài 39. Quyết - Cây dương xỉ (0) - Doc24.V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23"/>
          <a:stretch/>
        </p:blipFill>
        <p:spPr bwMode="auto">
          <a:xfrm>
            <a:off x="6248400" y="152400"/>
            <a:ext cx="4252496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400" y="3581401"/>
            <a:ext cx="44196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22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Túi xách thổ cẩm miệng tim độc đáo ĐẸP giá TỐT giảm 40% » Zanado.c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28750"/>
            <a:ext cx="3429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scontent.fhan3-3.fna.fbcdn.net/v/t1.0-9/118798450_2725122181096938_1377366949055145599_n.jpg?_nc_cat=106&amp;_nc_sid=8bfeb9&amp;_nc_ohc=wmNZ0jAW7REAX-ZzT0_&amp;_nc_ht=scontent.fhan3-3.fna&amp;oh=305a2cb3397b393a3fb221da62a86991&amp;oe=5F8CE13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5" t="42923" r="18886" b="15131"/>
          <a:stretch/>
        </p:blipFill>
        <p:spPr bwMode="auto">
          <a:xfrm>
            <a:off x="4953000" y="1143000"/>
            <a:ext cx="5238344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2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</TotalTime>
  <Words>54</Words>
  <Application>Microsoft Office PowerPoint</Application>
  <PresentationFormat>Widescreen</PresentationFormat>
  <Paragraphs>10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Garamond</vt:lpstr>
      <vt:lpstr>Times New Roman</vt:lpstr>
      <vt:lpstr>2_Office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 Tìm hiểu khám phá những điều mới mẻ.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91</cp:revision>
  <dcterms:created xsi:type="dcterms:W3CDTF">2006-08-16T00:00:00Z</dcterms:created>
  <dcterms:modified xsi:type="dcterms:W3CDTF">2023-11-02T09:21:32Z</dcterms:modified>
</cp:coreProperties>
</file>