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</p:sldMasterIdLst>
  <p:notesMasterIdLst>
    <p:notesMasterId r:id="rId55"/>
  </p:notesMasterIdLst>
  <p:sldIdLst>
    <p:sldId id="256" r:id="rId2"/>
    <p:sldId id="257" r:id="rId3"/>
    <p:sldId id="258" r:id="rId4"/>
    <p:sldId id="303" r:id="rId5"/>
    <p:sldId id="288" r:id="rId6"/>
    <p:sldId id="289" r:id="rId7"/>
    <p:sldId id="259" r:id="rId8"/>
    <p:sldId id="260" r:id="rId9"/>
    <p:sldId id="281" r:id="rId10"/>
    <p:sldId id="280" r:id="rId11"/>
    <p:sldId id="304" r:id="rId12"/>
    <p:sldId id="286" r:id="rId13"/>
    <p:sldId id="305" r:id="rId14"/>
    <p:sldId id="306" r:id="rId15"/>
    <p:sldId id="307" r:id="rId16"/>
    <p:sldId id="263" r:id="rId17"/>
    <p:sldId id="264" r:id="rId18"/>
    <p:sldId id="290" r:id="rId19"/>
    <p:sldId id="308" r:id="rId20"/>
    <p:sldId id="265" r:id="rId21"/>
    <p:sldId id="266" r:id="rId22"/>
    <p:sldId id="3349" r:id="rId23"/>
    <p:sldId id="267" r:id="rId24"/>
    <p:sldId id="3353" r:id="rId25"/>
    <p:sldId id="560" r:id="rId26"/>
    <p:sldId id="3350" r:id="rId27"/>
    <p:sldId id="3351" r:id="rId28"/>
    <p:sldId id="3352" r:id="rId29"/>
    <p:sldId id="270" r:id="rId30"/>
    <p:sldId id="271" r:id="rId31"/>
    <p:sldId id="294" r:id="rId32"/>
    <p:sldId id="298" r:id="rId33"/>
    <p:sldId id="299" r:id="rId34"/>
    <p:sldId id="300" r:id="rId35"/>
    <p:sldId id="561" r:id="rId36"/>
    <p:sldId id="275" r:id="rId37"/>
    <p:sldId id="276" r:id="rId38"/>
    <p:sldId id="3345" r:id="rId39"/>
    <p:sldId id="277" r:id="rId40"/>
    <p:sldId id="278" r:id="rId41"/>
    <p:sldId id="268" r:id="rId42"/>
    <p:sldId id="269" r:id="rId43"/>
    <p:sldId id="272" r:id="rId44"/>
    <p:sldId id="273" r:id="rId45"/>
    <p:sldId id="274" r:id="rId46"/>
    <p:sldId id="3343" r:id="rId47"/>
    <p:sldId id="3344" r:id="rId48"/>
    <p:sldId id="3354" r:id="rId49"/>
    <p:sldId id="279" r:id="rId50"/>
    <p:sldId id="3342" r:id="rId51"/>
    <p:sldId id="621" r:id="rId52"/>
    <p:sldId id="302" r:id="rId53"/>
    <p:sldId id="261" r:id="rId5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9933FF"/>
    <a:srgbClr val="D47AE8"/>
    <a:srgbClr val="FDFF8F"/>
    <a:srgbClr val="F4BEEE"/>
    <a:srgbClr val="006600"/>
    <a:srgbClr val="CC00CC"/>
    <a:srgbClr val="0099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8" d="100"/>
          <a:sy n="98" d="100"/>
        </p:scale>
        <p:origin x="365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更多模板请关注：https://haosc.taobao.com</a:t>
            </a:r>
          </a:p>
        </p:txBody>
      </p:sp>
      <p:sp>
        <p:nvSpPr>
          <p:cNvPr id="114" name="Google Shape;114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676643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723871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305526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469525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8" name="Google Shape;258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710596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0" name="Google Shape;14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9" name="Google Shape;309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" name="Google Shape;35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" name="Google Shape;35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531042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7" name="Google Shape;367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43386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2123375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0" name="Google Shape;420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" name="Google Shape;421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" name="Google Shape;46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" name="Google Shape;46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" name="Google Shape;46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" name="Google Shape;46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" name="Google Shape;46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" name="Google Shape;46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0619783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6" name="Google Shape;526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7" name="Google Shape;527;p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9" name="Google Shape;569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1" name="Google Shape;581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2" name="Google Shape;582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4" name="Google Shape;624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7" name="Google Shape;367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6852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39373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7274450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9" name="Google Shape;469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0" name="Google Shape;470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81935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2" name="Google Shape;51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8610084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1" name="Google Shape;52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6811039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2" name="Google Shape;632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3" name="Google Shape;633;p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49</a:t>
            </a:fld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51</a:t>
            </a:fld>
            <a:endParaRPr lang="en-US" sz="12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92590711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9" name="Google Shape;189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6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6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8" name="Google Shape;18;p2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OBJECT_WITH_CAPTION_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35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35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88" name="Google Shape;88;p35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89" name="Google Shape;89;p3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3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3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PICTURE_WITH_CAPTION_TEXT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6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36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 panose="020B0604020202020204"/>
              <a:buNone/>
              <a:defRPr sz="21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/>
              <a:buNone/>
              <a:defRPr sz="1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/>
              <a:buNone/>
              <a:defRPr sz="1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/>
              <a:buNone/>
              <a:defRPr sz="1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/>
              <a:buNone/>
              <a:defRPr sz="1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/>
              <a:buNone/>
              <a:defRPr sz="1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/>
              <a:buNone/>
              <a:defRPr sz="1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  <p:sp>
        <p:nvSpPr>
          <p:cNvPr id="95" name="Google Shape;95;p36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96" name="Google Shape;96;p3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3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3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VERTICAL_TEXT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37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2" name="Google Shape;102;p3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3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3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垂直排列标题与&#10;文本" type="vertTitleAndTx">
  <p:cSld name="VERTICAL_TITLE_AND_VERTICAL_TEXT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8"/>
          <p:cNvSpPr txBox="1">
            <a:spLocks noGrp="1"/>
          </p:cNvSpPr>
          <p:nvPr>
            <p:ph type="title"/>
          </p:nvPr>
        </p:nvSpPr>
        <p:spPr>
          <a:xfrm rot="5400000">
            <a:off x="5350073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38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79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" name="Google Shape;108;p3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3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3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空白" typ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7"/>
          <p:cNvSpPr/>
          <p:nvPr/>
        </p:nvSpPr>
        <p:spPr>
          <a:xfrm>
            <a:off x="0" y="1612232"/>
            <a:ext cx="9144000" cy="353126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23" name="Google Shape;23;p27"/>
          <p:cNvPicPr preferRelativeResize="0"/>
          <p:nvPr/>
        </p:nvPicPr>
        <p:blipFill rotWithShape="1">
          <a:blip r:embed="rId2"/>
          <a:srcRect l="136" t="73054" r="17724" b="-1"/>
          <a:stretch>
            <a:fillRect/>
          </a:stretch>
        </p:blipFill>
        <p:spPr>
          <a:xfrm>
            <a:off x="0" y="0"/>
            <a:ext cx="9144000" cy="1852858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2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  <p:pic>
        <p:nvPicPr>
          <p:cNvPr id="27" name="Google Shape;27;p27"/>
          <p:cNvPicPr preferRelativeResize="0"/>
          <p:nvPr/>
        </p:nvPicPr>
        <p:blipFill rotWithShape="1">
          <a:blip r:embed="rId3"/>
          <a:srcRect l="30888" t="27748" r="21866"/>
          <a:stretch>
            <a:fillRect/>
          </a:stretch>
        </p:blipFill>
        <p:spPr>
          <a:xfrm>
            <a:off x="6598507" y="-24714"/>
            <a:ext cx="2545493" cy="2463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8;p27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-1" y="3392537"/>
            <a:ext cx="9613558" cy="15080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9;p27"/>
          <p:cNvPicPr preferRelativeResize="0"/>
          <p:nvPr/>
        </p:nvPicPr>
        <p:blipFill rotWithShape="1">
          <a:blip r:embed="rId5"/>
          <a:srcRect l="1" r="152"/>
          <a:stretch>
            <a:fillRect/>
          </a:stretch>
        </p:blipFill>
        <p:spPr>
          <a:xfrm>
            <a:off x="-12107" y="3505218"/>
            <a:ext cx="9130145" cy="1215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30;p27"/>
          <p:cNvPicPr preferRelativeResize="0"/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0" y="3904583"/>
            <a:ext cx="9144000" cy="12389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27"/>
          <p:cNvPicPr preferRelativeResize="0"/>
          <p:nvPr/>
        </p:nvPicPr>
        <p:blipFill rotWithShape="1">
          <a:blip r:embed="rId7"/>
          <a:srcRect r="45910"/>
          <a:stretch>
            <a:fillRect/>
          </a:stretch>
        </p:blipFill>
        <p:spPr>
          <a:xfrm>
            <a:off x="8460597" y="3435861"/>
            <a:ext cx="618427" cy="959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>
  <p:cSld name="空白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8"/>
          <p:cNvSpPr/>
          <p:nvPr/>
        </p:nvSpPr>
        <p:spPr>
          <a:xfrm>
            <a:off x="0" y="1612232"/>
            <a:ext cx="9144000" cy="353126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34" name="Google Shape;34;p28"/>
          <p:cNvPicPr preferRelativeResize="0"/>
          <p:nvPr/>
        </p:nvPicPr>
        <p:blipFill rotWithShape="1">
          <a:blip r:embed="rId2"/>
          <a:srcRect l="136" t="73054" r="17724" b="-1"/>
          <a:stretch>
            <a:fillRect/>
          </a:stretch>
        </p:blipFill>
        <p:spPr>
          <a:xfrm>
            <a:off x="0" y="0"/>
            <a:ext cx="9144000" cy="1852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35;p28"/>
          <p:cNvPicPr preferRelativeResize="0"/>
          <p:nvPr/>
        </p:nvPicPr>
        <p:blipFill rotWithShape="1">
          <a:blip r:embed="rId3"/>
          <a:srcRect l="30888" t="27748" r="21866"/>
          <a:stretch>
            <a:fillRect/>
          </a:stretch>
        </p:blipFill>
        <p:spPr>
          <a:xfrm>
            <a:off x="6598507" y="-24714"/>
            <a:ext cx="2545493" cy="2463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36;p28"/>
          <p:cNvPicPr preferRelativeResize="0"/>
          <p:nvPr/>
        </p:nvPicPr>
        <p:blipFill rotWithShape="1">
          <a:blip r:embed="rId4"/>
          <a:srcRect b="43227"/>
          <a:stretch>
            <a:fillRect/>
          </a:stretch>
        </p:blipFill>
        <p:spPr>
          <a:xfrm>
            <a:off x="-13856" y="4178075"/>
            <a:ext cx="9613558" cy="856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p28"/>
          <p:cNvPicPr preferRelativeResize="0"/>
          <p:nvPr/>
        </p:nvPicPr>
        <p:blipFill rotWithShape="1">
          <a:blip r:embed="rId5"/>
          <a:srcRect l="1" r="152" b="8109"/>
          <a:stretch>
            <a:fillRect/>
          </a:stretch>
        </p:blipFill>
        <p:spPr>
          <a:xfrm>
            <a:off x="7455" y="3987533"/>
            <a:ext cx="9130145" cy="1117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28"/>
          <p:cNvPicPr preferRelativeResize="0"/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-13856" y="4642338"/>
            <a:ext cx="9155017" cy="5011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空白">
  <p:cSld name="2_空白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9"/>
          <p:cNvSpPr/>
          <p:nvPr/>
        </p:nvSpPr>
        <p:spPr>
          <a:xfrm>
            <a:off x="0" y="1612232"/>
            <a:ext cx="9144000" cy="353126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41" name="Google Shape;41;p29"/>
          <p:cNvPicPr preferRelativeResize="0"/>
          <p:nvPr/>
        </p:nvPicPr>
        <p:blipFill rotWithShape="1">
          <a:blip r:embed="rId2"/>
          <a:srcRect l="136" t="73054" r="17724" b="-1"/>
          <a:stretch>
            <a:fillRect/>
          </a:stretch>
        </p:blipFill>
        <p:spPr>
          <a:xfrm>
            <a:off x="0" y="0"/>
            <a:ext cx="9144000" cy="1852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42;p29"/>
          <p:cNvPicPr preferRelativeResize="0"/>
          <p:nvPr/>
        </p:nvPicPr>
        <p:blipFill rotWithShape="1">
          <a:blip r:embed="rId3"/>
          <a:srcRect l="30888" t="27748" r="21866"/>
          <a:stretch>
            <a:fillRect/>
          </a:stretch>
        </p:blipFill>
        <p:spPr>
          <a:xfrm>
            <a:off x="6598507" y="-24714"/>
            <a:ext cx="2545493" cy="24637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OBJEC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30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3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3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 type="secHead">
  <p:cSld name="SECTION_HEADER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1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1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3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3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 type="twoObj">
  <p:cSld name="TWO_OBJECTS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32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3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TWO_OBJECTS_WITH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3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3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3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TITLE_ONLY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34"/>
          <p:cNvPicPr preferRelativeResize="0"/>
          <p:nvPr/>
        </p:nvPicPr>
        <p:blipFill rotWithShape="1">
          <a:blip r:embed="rId2"/>
          <a:srcRect l="135" t="36970" r="-1"/>
          <a:stretch>
            <a:fillRect/>
          </a:stretch>
        </p:blipFill>
        <p:spPr>
          <a:xfrm>
            <a:off x="1" y="1828800"/>
            <a:ext cx="9143998" cy="3004238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34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-1" y="3432997"/>
            <a:ext cx="9613558" cy="1508031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34"/>
          <p:cNvPicPr preferRelativeResize="0"/>
          <p:nvPr/>
        </p:nvPicPr>
        <p:blipFill rotWithShape="1">
          <a:blip r:embed="rId4"/>
          <a:srcRect l="1" r="152"/>
          <a:stretch>
            <a:fillRect/>
          </a:stretch>
        </p:blipFill>
        <p:spPr>
          <a:xfrm>
            <a:off x="-93027" y="3505218"/>
            <a:ext cx="9130145" cy="1215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34"/>
          <p:cNvPicPr preferRelativeResize="0"/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-13856" y="4017444"/>
            <a:ext cx="9157856" cy="112605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6" name="Google Shape;76;p34"/>
          <p:cNvGrpSpPr/>
          <p:nvPr/>
        </p:nvGrpSpPr>
        <p:grpSpPr>
          <a:xfrm>
            <a:off x="175605" y="3190604"/>
            <a:ext cx="694959" cy="1329039"/>
            <a:chOff x="181346" y="1761375"/>
            <a:chExt cx="1517253" cy="2901593"/>
          </a:xfrm>
        </p:grpSpPr>
        <p:pic>
          <p:nvPicPr>
            <p:cNvPr id="77" name="Google Shape;77;p34"/>
            <p:cNvPicPr preferRelativeResize="0"/>
            <p:nvPr/>
          </p:nvPicPr>
          <p:blipFill rotWithShape="1">
            <a:blip r:embed="rId6"/>
            <a:srcRect/>
            <a:stretch>
              <a:fillRect/>
            </a:stretch>
          </p:blipFill>
          <p:spPr>
            <a:xfrm>
              <a:off x="622043" y="1761375"/>
              <a:ext cx="885486" cy="290159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8" name="Google Shape;78;p34"/>
            <p:cNvPicPr preferRelativeResize="0"/>
            <p:nvPr/>
          </p:nvPicPr>
          <p:blipFill rotWithShape="1">
            <a:blip r:embed="rId7"/>
            <a:srcRect/>
            <a:stretch>
              <a:fillRect/>
            </a:stretch>
          </p:blipFill>
          <p:spPr>
            <a:xfrm>
              <a:off x="1186323" y="2638386"/>
              <a:ext cx="512276" cy="20245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9" name="Google Shape;79;p34"/>
            <p:cNvPicPr preferRelativeResize="0"/>
            <p:nvPr/>
          </p:nvPicPr>
          <p:blipFill rotWithShape="1">
            <a:blip r:embed="rId8"/>
            <a:srcRect/>
            <a:stretch>
              <a:fillRect/>
            </a:stretch>
          </p:blipFill>
          <p:spPr>
            <a:xfrm>
              <a:off x="181346" y="2373835"/>
              <a:ext cx="711093" cy="228913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80" name="Google Shape;80;p34"/>
          <p:cNvPicPr preferRelativeResize="0"/>
          <p:nvPr/>
        </p:nvPicPr>
        <p:blipFill rotWithShape="1">
          <a:blip r:embed="rId9"/>
          <a:srcRect r="45910"/>
          <a:stretch>
            <a:fillRect/>
          </a:stretch>
        </p:blipFill>
        <p:spPr>
          <a:xfrm>
            <a:off x="8460597" y="3435861"/>
            <a:ext cx="618427" cy="959575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3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3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63000">
              <a:srgbClr val="2CC7ED"/>
            </a:gs>
            <a:gs pos="98621">
              <a:srgbClr val="00B0F0"/>
            </a:gs>
            <a:gs pos="100000">
              <a:srgbClr val="00B0F0"/>
            </a:gs>
          </a:gsLst>
          <a:lin ang="16200000" scaled="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 panose="020B0604020202020204"/>
              <a:buNone/>
              <a:defRPr sz="33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 panose="020B0604020202020204"/>
              <a:buChar char="•"/>
              <a:defRPr sz="21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/>
              <a:buChar char="•"/>
              <a:defRPr sz="1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 panose="020B0604020202020204"/>
              <a:buChar char="•"/>
              <a:defRPr sz="135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 panose="020B0604020202020204"/>
              <a:buChar char="•"/>
              <a:defRPr sz="135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 panose="020B0604020202020204"/>
              <a:buChar char="•"/>
              <a:defRPr sz="135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 panose="020B0604020202020204"/>
              <a:buChar char="•"/>
              <a:defRPr sz="135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 panose="020B0604020202020204"/>
              <a:buChar char="•"/>
              <a:defRPr sz="135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 panose="020B0604020202020204"/>
              <a:buChar char="•"/>
              <a:defRPr sz="135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  <p:sp>
        <p:nvSpPr>
          <p:cNvPr id="12" name="Google Shape;12;p2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6.png"/><Relationship Id="rId3" Type="http://schemas.openxmlformats.org/officeDocument/2006/relationships/image" Target="../media/image10.png"/><Relationship Id="rId7" Type="http://schemas.openxmlformats.org/officeDocument/2006/relationships/image" Target="../media/image2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4.png"/><Relationship Id="rId5" Type="http://schemas.openxmlformats.org/officeDocument/2006/relationships/image" Target="../media/image3.png"/><Relationship Id="rId10" Type="http://schemas.openxmlformats.org/officeDocument/2006/relationships/image" Target="../media/image13.png"/><Relationship Id="rId4" Type="http://schemas.openxmlformats.org/officeDocument/2006/relationships/image" Target="../media/image1.png"/><Relationship Id="rId9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1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7.pn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1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55.jpeg"/><Relationship Id="rId7" Type="http://schemas.openxmlformats.org/officeDocument/2006/relationships/image" Target="../media/image49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2.jpeg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63000">
              <a:srgbClr val="2CC7ED"/>
            </a:gs>
            <a:gs pos="98621">
              <a:srgbClr val="00B0F0"/>
            </a:gs>
            <a:gs pos="100000">
              <a:srgbClr val="00B0F0"/>
            </a:gs>
          </a:gsLst>
          <a:lin ang="16200000" scaled="0"/>
        </a:grad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1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79770" y="528041"/>
            <a:ext cx="1996233" cy="66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"/>
          <p:cNvPicPr preferRelativeResize="0"/>
          <p:nvPr/>
        </p:nvPicPr>
        <p:blipFill rotWithShape="1">
          <a:blip r:embed="rId4"/>
          <a:srcRect l="135" t="36970" r="-1"/>
          <a:stretch>
            <a:fillRect/>
          </a:stretch>
        </p:blipFill>
        <p:spPr>
          <a:xfrm>
            <a:off x="1" y="1828800"/>
            <a:ext cx="9143998" cy="30042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"/>
          <p:cNvPicPr preferRelativeResize="0"/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-1" y="3432997"/>
            <a:ext cx="9613558" cy="15080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"/>
          <p:cNvPicPr preferRelativeResize="0"/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-104572" y="321272"/>
            <a:ext cx="9248571" cy="8019887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"/>
          <p:cNvSpPr/>
          <p:nvPr/>
        </p:nvSpPr>
        <p:spPr>
          <a:xfrm>
            <a:off x="1436915" y="1401208"/>
            <a:ext cx="6253677" cy="3444184"/>
          </a:xfrm>
          <a:custGeom>
            <a:avLst/>
            <a:gdLst/>
            <a:ahLst/>
            <a:cxnLst/>
            <a:rect l="l" t="t" r="r" b="b"/>
            <a:pathLst>
              <a:path w="5387546" h="2967166" extrusionOk="0">
                <a:moveTo>
                  <a:pt x="2693773" y="0"/>
                </a:moveTo>
                <a:cubicBezTo>
                  <a:pt x="4181503" y="0"/>
                  <a:pt x="5387546" y="1206043"/>
                  <a:pt x="5387546" y="2693773"/>
                </a:cubicBezTo>
                <a:lnTo>
                  <a:pt x="5373741" y="2967166"/>
                </a:lnTo>
                <a:lnTo>
                  <a:pt x="13805" y="2967166"/>
                </a:lnTo>
                <a:lnTo>
                  <a:pt x="0" y="2693773"/>
                </a:lnTo>
                <a:cubicBezTo>
                  <a:pt x="0" y="1206043"/>
                  <a:pt x="1206043" y="0"/>
                  <a:pt x="269377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endParaRPr sz="1350" b="0" i="0" u="none" strike="noStrike" cap="none" dirty="0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24" name="Google Shape;124;p1"/>
          <p:cNvSpPr/>
          <p:nvPr/>
        </p:nvSpPr>
        <p:spPr>
          <a:xfrm>
            <a:off x="3423106" y="1796239"/>
            <a:ext cx="2297787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dirty="0" err="1">
                <a:solidFill>
                  <a:srgbClr val="FF6600"/>
                </a:solidFill>
                <a:latin typeface="Arial Rounded"/>
                <a:ea typeface="Arial Rounded"/>
                <a:cs typeface="Arial Rounded"/>
                <a:sym typeface="Arial Rounded"/>
              </a:rPr>
              <a:t>Bài</a:t>
            </a:r>
            <a:r>
              <a:rPr lang="en-US" sz="5400" b="1" dirty="0">
                <a:solidFill>
                  <a:srgbClr val="FF6600"/>
                </a:solidFill>
                <a:latin typeface="Arial Rounded"/>
                <a:ea typeface="Arial Rounded"/>
                <a:cs typeface="Arial Rounded"/>
                <a:sym typeface="Arial Rounded"/>
              </a:rPr>
              <a:t> 2</a:t>
            </a:r>
            <a:endParaRPr sz="4800" b="1" dirty="0">
              <a:solidFill>
                <a:srgbClr val="FF660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pic>
        <p:nvPicPr>
          <p:cNvPr id="125" name="Google Shape;125;p1"/>
          <p:cNvPicPr preferRelativeResize="0"/>
          <p:nvPr/>
        </p:nvPicPr>
        <p:blipFill rotWithShape="1">
          <a:blip r:embed="rId7"/>
          <a:srcRect l="30888" t="27748" r="21866"/>
          <a:stretch>
            <a:fillRect/>
          </a:stretch>
        </p:blipFill>
        <p:spPr>
          <a:xfrm>
            <a:off x="6598507" y="-24714"/>
            <a:ext cx="2545493" cy="2463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"/>
          <p:cNvPicPr preferRelativeResize="0"/>
          <p:nvPr/>
        </p:nvPicPr>
        <p:blipFill rotWithShape="1">
          <a:blip r:embed="rId8"/>
          <a:srcRect l="1" r="77432"/>
          <a:stretch>
            <a:fillRect/>
          </a:stretch>
        </p:blipFill>
        <p:spPr>
          <a:xfrm>
            <a:off x="0" y="3630617"/>
            <a:ext cx="2063578" cy="121561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7" name="Google Shape;127;p1"/>
          <p:cNvGrpSpPr/>
          <p:nvPr/>
        </p:nvGrpSpPr>
        <p:grpSpPr>
          <a:xfrm>
            <a:off x="479780" y="2610930"/>
            <a:ext cx="1053959" cy="2015590"/>
            <a:chOff x="181346" y="1761375"/>
            <a:chExt cx="1517253" cy="2901593"/>
          </a:xfrm>
        </p:grpSpPr>
        <p:pic>
          <p:nvPicPr>
            <p:cNvPr id="128" name="Google Shape;128;p1"/>
            <p:cNvPicPr preferRelativeResize="0"/>
            <p:nvPr/>
          </p:nvPicPr>
          <p:blipFill rotWithShape="1">
            <a:blip r:embed="rId9"/>
            <a:srcRect/>
            <a:stretch>
              <a:fillRect/>
            </a:stretch>
          </p:blipFill>
          <p:spPr>
            <a:xfrm>
              <a:off x="622043" y="1761375"/>
              <a:ext cx="885486" cy="290159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9" name="Google Shape;129;p1"/>
            <p:cNvPicPr preferRelativeResize="0"/>
            <p:nvPr/>
          </p:nvPicPr>
          <p:blipFill rotWithShape="1">
            <a:blip r:embed="rId10"/>
            <a:srcRect/>
            <a:stretch>
              <a:fillRect/>
            </a:stretch>
          </p:blipFill>
          <p:spPr>
            <a:xfrm>
              <a:off x="1186323" y="2638386"/>
              <a:ext cx="512276" cy="20245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0" name="Google Shape;130;p1"/>
            <p:cNvPicPr preferRelativeResize="0"/>
            <p:nvPr/>
          </p:nvPicPr>
          <p:blipFill rotWithShape="1">
            <a:blip r:embed="rId11"/>
            <a:srcRect/>
            <a:stretch>
              <a:fillRect/>
            </a:stretch>
          </p:blipFill>
          <p:spPr>
            <a:xfrm>
              <a:off x="181346" y="2373835"/>
              <a:ext cx="711093" cy="228913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31" name="Google Shape;131;p1"/>
          <p:cNvPicPr preferRelativeResize="0"/>
          <p:nvPr/>
        </p:nvPicPr>
        <p:blipFill rotWithShape="1">
          <a:blip r:embed="rId8"/>
          <a:srcRect l="77162"/>
          <a:stretch>
            <a:fillRect/>
          </a:stretch>
        </p:blipFill>
        <p:spPr>
          <a:xfrm>
            <a:off x="7055708" y="3600543"/>
            <a:ext cx="2088292" cy="1215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1"/>
          <p:cNvPicPr preferRelativeResize="0"/>
          <p:nvPr/>
        </p:nvPicPr>
        <p:blipFill rotWithShape="1">
          <a:blip r:embed="rId12"/>
          <a:srcRect r="45910"/>
          <a:stretch>
            <a:fillRect/>
          </a:stretch>
        </p:blipFill>
        <p:spPr>
          <a:xfrm>
            <a:off x="7252679" y="2497731"/>
            <a:ext cx="1632418" cy="2532923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"/>
          <p:cNvSpPr/>
          <p:nvPr/>
        </p:nvSpPr>
        <p:spPr>
          <a:xfrm>
            <a:off x="-4933" y="4626519"/>
            <a:ext cx="9144000" cy="514663"/>
          </a:xfrm>
          <a:custGeom>
            <a:avLst/>
            <a:gdLst/>
            <a:ahLst/>
            <a:cxnLst/>
            <a:rect l="l" t="t" r="r" b="b"/>
            <a:pathLst>
              <a:path w="9144000" h="608571" extrusionOk="0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C4D83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4" name="Google Shape;134;p1"/>
          <p:cNvSpPr/>
          <p:nvPr/>
        </p:nvSpPr>
        <p:spPr>
          <a:xfrm>
            <a:off x="-4933" y="4718797"/>
            <a:ext cx="9144000" cy="426773"/>
          </a:xfrm>
          <a:custGeom>
            <a:avLst/>
            <a:gdLst/>
            <a:ahLst/>
            <a:cxnLst/>
            <a:rect l="l" t="t" r="r" b="b"/>
            <a:pathLst>
              <a:path w="9144000" h="608571" extrusionOk="0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8CB82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5" name="Google Shape;135;p1"/>
          <p:cNvSpPr/>
          <p:nvPr/>
        </p:nvSpPr>
        <p:spPr>
          <a:xfrm>
            <a:off x="-4933" y="4865599"/>
            <a:ext cx="9144000" cy="274229"/>
          </a:xfrm>
          <a:custGeom>
            <a:avLst/>
            <a:gdLst/>
            <a:ahLst/>
            <a:cxnLst/>
            <a:rect l="l" t="t" r="r" b="b"/>
            <a:pathLst>
              <a:path w="9144000" h="608571" extrusionOk="0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679C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136" name="Google Shape;136;p1"/>
          <p:cNvPicPr preferRelativeResize="0"/>
          <p:nvPr/>
        </p:nvPicPr>
        <p:blipFill rotWithShape="1">
          <a:blip r:embed="rId13"/>
          <a:srcRect/>
          <a:stretch>
            <a:fillRect/>
          </a:stretch>
        </p:blipFill>
        <p:spPr>
          <a:xfrm>
            <a:off x="9308757" y="-766706"/>
            <a:ext cx="609600" cy="60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1"/>
          <p:cNvSpPr/>
          <p:nvPr/>
        </p:nvSpPr>
        <p:spPr>
          <a:xfrm>
            <a:off x="3075226" y="4073598"/>
            <a:ext cx="2895344" cy="412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 err="1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Giáo</a:t>
            </a:r>
            <a:r>
              <a:rPr lang="en-US" sz="1400" b="1" dirty="0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1400" b="1" dirty="0" err="1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viên</a:t>
            </a:r>
            <a:r>
              <a:rPr lang="en-US" sz="1400" b="1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: </a:t>
            </a:r>
            <a:r>
              <a:rPr lang="en-US" sz="1400" b="1">
                <a:solidFill>
                  <a:srgbClr val="9933FF"/>
                </a:solidFill>
                <a:latin typeface="HP001" panose="020B0603050302020204" pitchFamily="34" charset="0"/>
                <a:ea typeface="HP001" panose="020B0603050302020204" pitchFamily="34" charset="0"/>
                <a:cs typeface="Times New Roman" panose="02020603050405020304"/>
                <a:sym typeface="Times New Roman" panose="02020603050405020304"/>
              </a:rPr>
              <a:t>Nguyễn Ngọc Tuyến</a:t>
            </a:r>
            <a:endParaRPr sz="1100" dirty="0">
              <a:solidFill>
                <a:srgbClr val="9933FF"/>
              </a:solidFill>
              <a:latin typeface="HP001" panose="020B0603050302020204" pitchFamily="34" charset="0"/>
              <a:ea typeface="HP001" panose="020B0603050302020204" pitchFamily="34" charset="0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21" name="文本框 95">
            <a:extLst>
              <a:ext uri="{FF2B5EF4-FFF2-40B4-BE49-F238E27FC236}">
                <a16:creationId xmlns:a16="http://schemas.microsoft.com/office/drawing/2014/main" id="{6C738ACC-9B96-4A6C-AF97-DB93D51EFED0}"/>
              </a:ext>
            </a:extLst>
          </p:cNvPr>
          <p:cNvSpPr txBox="1"/>
          <p:nvPr/>
        </p:nvSpPr>
        <p:spPr>
          <a:xfrm>
            <a:off x="2117435" y="2789979"/>
            <a:ext cx="4872801" cy="687339"/>
          </a:xfrm>
          <a:prstGeom prst="rect">
            <a:avLst/>
          </a:prstGeom>
          <a:noFill/>
        </p:spPr>
        <p:txBody>
          <a:bodyPr wrap="none" rtlCol="0">
            <a:prstTxWarp prst="textDoubleWave1">
              <a:avLst/>
            </a:prstTxWarp>
            <a:spAutoFit/>
          </a:bodyPr>
          <a:lstStyle/>
          <a:p>
            <a:r>
              <a:rPr lang="vi-VN" altLang="zh-CN" sz="3600">
                <a:solidFill>
                  <a:srgbClr val="0000FF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Đôi tai xấu xí</a:t>
            </a:r>
            <a:endParaRPr lang="zh-CN" altLang="en-US" sz="3600" dirty="0">
              <a:solidFill>
                <a:srgbClr val="0000FF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3" dur="5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25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25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6"/>
          <p:cNvSpPr/>
          <p:nvPr/>
        </p:nvSpPr>
        <p:spPr>
          <a:xfrm>
            <a:off x="0" y="171115"/>
            <a:ext cx="9143999" cy="480127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 err="1">
                <a:solidFill>
                  <a:srgbClr val="F14420"/>
                </a:solidFill>
                <a:latin typeface="UTM Avo" panose="02040603050506020204" pitchFamily="18" charset="0"/>
                <a:sym typeface="Arial Rounded"/>
              </a:rPr>
              <a:t>Đôi</a:t>
            </a:r>
            <a:r>
              <a:rPr lang="en-US" sz="3600" b="1" dirty="0">
                <a:solidFill>
                  <a:srgbClr val="F14420"/>
                </a:solidFill>
                <a:latin typeface="UTM Avo" panose="02040603050506020204" pitchFamily="18" charset="0"/>
                <a:sym typeface="Arial Rounded"/>
              </a:rPr>
              <a:t> tai </a:t>
            </a:r>
            <a:r>
              <a:rPr lang="en-US" sz="3600" b="1" dirty="0" err="1">
                <a:solidFill>
                  <a:srgbClr val="F14420"/>
                </a:solidFill>
                <a:latin typeface="UTM Avo" panose="02040603050506020204" pitchFamily="18" charset="0"/>
                <a:sym typeface="Arial Rounded"/>
              </a:rPr>
              <a:t>xấu</a:t>
            </a:r>
            <a:r>
              <a:rPr lang="en-US" sz="3600" b="1" dirty="0">
                <a:solidFill>
                  <a:srgbClr val="F14420"/>
                </a:solidFill>
                <a:latin typeface="UTM Avo" panose="02040603050506020204" pitchFamily="18" charset="0"/>
                <a:sym typeface="Arial Rounded"/>
              </a:rPr>
              <a:t> </a:t>
            </a:r>
            <a:r>
              <a:rPr lang="en-US" sz="3600" b="1" dirty="0" err="1">
                <a:solidFill>
                  <a:srgbClr val="F14420"/>
                </a:solidFill>
                <a:latin typeface="UTM Avo" panose="02040603050506020204" pitchFamily="18" charset="0"/>
                <a:sym typeface="Arial Rounded"/>
              </a:rPr>
              <a:t>xí</a:t>
            </a:r>
            <a:endParaRPr dirty="0">
              <a:latin typeface="UTM Avo" panose="02040603050506020204" pitchFamily="18" charset="0"/>
            </a:endParaRPr>
          </a:p>
          <a:p>
            <a:pPr lvl="0"/>
            <a:r>
              <a:rPr lang="en-US" sz="3200">
                <a:solidFill>
                  <a:srgbClr val="679C3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    </a:t>
            </a:r>
            <a:r>
              <a:rPr lang="vi-VN" sz="2600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Thỏ có đôi tai dài và to. Bị bạn bè chê, thỏ buồn lắm. Thỏ bố động viên: “Rồi con sẽ thấy tai mình rất đẹp”.</a:t>
            </a:r>
          </a:p>
          <a:p>
            <a:pPr lvl="0"/>
            <a:r>
              <a:rPr lang="vi-VN" sz="2600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     Một lần, thỏ và các bạn đi chơi xa, quên khuấy đường về. Ai cũng hoảng sợ. Thỏ chợt dỏng tai: “Suỵt! Có tiếng bố tớ gọi.” Cả nhóm đi theo hướng có tiếng gọi. Tất cả được về nhà. Các bạn tấm tắc khen tai thỏ thật tuyệt.</a:t>
            </a:r>
          </a:p>
          <a:p>
            <a:pPr lvl="0" algn="just"/>
            <a:r>
              <a:rPr lang="vi-VN" sz="2600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     Từ đó, thỏ không còn buồn vì đôi tai nữa.</a:t>
            </a:r>
            <a:endParaRPr lang="en-US" sz="3200" dirty="0">
              <a:solidFill>
                <a:srgbClr val="002060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6" name="Google Shape;240;p6">
            <a:extLst>
              <a:ext uri="{FF2B5EF4-FFF2-40B4-BE49-F238E27FC236}">
                <a16:creationId xmlns:a16="http://schemas.microsoft.com/office/drawing/2014/main" id="{C54E0481-DE66-4AF3-87DA-49AE9AF0C9C8}"/>
              </a:ext>
            </a:extLst>
          </p:cNvPr>
          <p:cNvSpPr/>
          <p:nvPr/>
        </p:nvSpPr>
        <p:spPr>
          <a:xfrm>
            <a:off x="1965157" y="1422193"/>
            <a:ext cx="2277979" cy="544785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600">
                <a:solidFill>
                  <a:srgbClr val="FF000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động viên</a:t>
            </a:r>
            <a:endParaRPr lang="en-US" sz="3200" dirty="0">
              <a:solidFill>
                <a:srgbClr val="FF0000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7" name="Google Shape;240;p6">
            <a:extLst>
              <a:ext uri="{FF2B5EF4-FFF2-40B4-BE49-F238E27FC236}">
                <a16:creationId xmlns:a16="http://schemas.microsoft.com/office/drawing/2014/main" id="{ACA8C45B-B84B-4E10-85F2-DC466434B630}"/>
              </a:ext>
            </a:extLst>
          </p:cNvPr>
          <p:cNvSpPr/>
          <p:nvPr/>
        </p:nvSpPr>
        <p:spPr>
          <a:xfrm>
            <a:off x="6448925" y="2208463"/>
            <a:ext cx="2277979" cy="544785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vi-VN" sz="2600">
                <a:solidFill>
                  <a:srgbClr val="FF000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quên khuấy</a:t>
            </a:r>
            <a:endParaRPr lang="en-US" sz="3200" dirty="0">
              <a:solidFill>
                <a:srgbClr val="FF0000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8" name="Google Shape;240;p6">
            <a:extLst>
              <a:ext uri="{FF2B5EF4-FFF2-40B4-BE49-F238E27FC236}">
                <a16:creationId xmlns:a16="http://schemas.microsoft.com/office/drawing/2014/main" id="{68086438-B97C-4BEB-8E04-B6EBF170CF75}"/>
              </a:ext>
            </a:extLst>
          </p:cNvPr>
          <p:cNvSpPr/>
          <p:nvPr/>
        </p:nvSpPr>
        <p:spPr>
          <a:xfrm>
            <a:off x="233022" y="3010364"/>
            <a:ext cx="1179094" cy="544785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vi-VN" sz="2600">
                <a:solidFill>
                  <a:srgbClr val="FF000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Suỵt</a:t>
            </a:r>
            <a:endParaRPr lang="en-US" sz="3200" dirty="0">
              <a:solidFill>
                <a:srgbClr val="FF0000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9" name="Google Shape;240;p6">
            <a:extLst>
              <a:ext uri="{FF2B5EF4-FFF2-40B4-BE49-F238E27FC236}">
                <a16:creationId xmlns:a16="http://schemas.microsoft.com/office/drawing/2014/main" id="{3FCCC9F6-9518-4B3E-9F2A-77F55AAA773F}"/>
              </a:ext>
            </a:extLst>
          </p:cNvPr>
          <p:cNvSpPr/>
          <p:nvPr/>
        </p:nvSpPr>
        <p:spPr>
          <a:xfrm>
            <a:off x="7074570" y="3403600"/>
            <a:ext cx="1820778" cy="544785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vi-VN" sz="2600">
                <a:solidFill>
                  <a:srgbClr val="FF000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tấm tắc</a:t>
            </a:r>
            <a:endParaRPr lang="en-US" sz="3200" dirty="0">
              <a:solidFill>
                <a:srgbClr val="FF0000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1D132FD-B0D9-4125-9615-1771D9CBA4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6092" y="3886714"/>
            <a:ext cx="821624" cy="1256786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B467C35D-25C9-4399-94EE-766062E024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853634" cy="1439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47C11B4-A96E-4412-857E-A2219E81C7B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295" r="18827" b="8072"/>
          <a:stretch/>
        </p:blipFill>
        <p:spPr>
          <a:xfrm>
            <a:off x="8487508" y="15434"/>
            <a:ext cx="620387" cy="1094352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3C6485B8-9399-47DA-977D-AC9638B3A4B4}"/>
              </a:ext>
            </a:extLst>
          </p:cNvPr>
          <p:cNvGrpSpPr/>
          <p:nvPr/>
        </p:nvGrpSpPr>
        <p:grpSpPr>
          <a:xfrm>
            <a:off x="952440" y="109863"/>
            <a:ext cx="1805979" cy="496069"/>
            <a:chOff x="560231" y="112938"/>
            <a:chExt cx="1805979" cy="496069"/>
          </a:xfrm>
        </p:grpSpPr>
        <p:sp>
          <p:nvSpPr>
            <p:cNvPr id="18" name="Google Shape;361;p12">
              <a:extLst>
                <a:ext uri="{FF2B5EF4-FFF2-40B4-BE49-F238E27FC236}">
                  <a16:creationId xmlns:a16="http://schemas.microsoft.com/office/drawing/2014/main" id="{28449E19-8C12-4DF7-92CF-BD722CB7A03C}"/>
                </a:ext>
              </a:extLst>
            </p:cNvPr>
            <p:cNvSpPr/>
            <p:nvPr/>
          </p:nvSpPr>
          <p:spPr>
            <a:xfrm>
              <a:off x="560231" y="137844"/>
              <a:ext cx="1805979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rgbClr val="0000FF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    Đọc</a:t>
              </a:r>
              <a:endParaRPr sz="2400" b="1" dirty="0">
                <a:solidFill>
                  <a:srgbClr val="0000FF"/>
                </a:solidFill>
                <a:latin typeface="UTM Avo" panose="02040603050506020204" pitchFamily="18" charset="0"/>
                <a:sym typeface="Arial" panose="020B0604020202020204"/>
              </a:endParaRPr>
            </a:p>
          </p:txBody>
        </p:sp>
        <p:sp>
          <p:nvSpPr>
            <p:cNvPr id="19" name="Google Shape;243;p6">
              <a:extLst>
                <a:ext uri="{FF2B5EF4-FFF2-40B4-BE49-F238E27FC236}">
                  <a16:creationId xmlns:a16="http://schemas.microsoft.com/office/drawing/2014/main" id="{6156A4EA-C0B5-498C-90E5-641F0D9851FF}"/>
                </a:ext>
              </a:extLst>
            </p:cNvPr>
            <p:cNvSpPr/>
            <p:nvPr/>
          </p:nvSpPr>
          <p:spPr>
            <a:xfrm>
              <a:off x="628244" y="112938"/>
              <a:ext cx="458094" cy="496069"/>
            </a:xfrm>
            <a:prstGeom prst="flowChartConnector">
              <a:avLst/>
            </a:prstGeom>
            <a:solidFill>
              <a:srgbClr val="00B050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bg1"/>
                  </a:solidFill>
                  <a:latin typeface="Times New Roman" panose="02020603050405020304"/>
                  <a:ea typeface="Times New Roman" panose="02020603050405020304"/>
                  <a:cs typeface="Times New Roman" panose="02020603050405020304"/>
                  <a:sym typeface="Times New Roman" panose="02020603050405020304"/>
                </a:rPr>
                <a:t>2</a:t>
              </a:r>
              <a:endParaRPr sz="2400" b="1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6"/>
          <p:cNvSpPr/>
          <p:nvPr/>
        </p:nvSpPr>
        <p:spPr>
          <a:xfrm>
            <a:off x="1" y="97615"/>
            <a:ext cx="9143999" cy="480127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 err="1">
                <a:solidFill>
                  <a:srgbClr val="F14420"/>
                </a:solidFill>
                <a:latin typeface="UTM Avo" panose="02040603050506020204" pitchFamily="18" charset="0"/>
                <a:sym typeface="Arial Rounded"/>
              </a:rPr>
              <a:t>Đôi</a:t>
            </a:r>
            <a:r>
              <a:rPr lang="en-US" sz="3600" b="1" dirty="0">
                <a:solidFill>
                  <a:srgbClr val="F14420"/>
                </a:solidFill>
                <a:latin typeface="UTM Avo" panose="02040603050506020204" pitchFamily="18" charset="0"/>
                <a:sym typeface="Arial Rounded"/>
              </a:rPr>
              <a:t> tai </a:t>
            </a:r>
            <a:r>
              <a:rPr lang="en-US" sz="3600" b="1" dirty="0" err="1">
                <a:solidFill>
                  <a:srgbClr val="F14420"/>
                </a:solidFill>
                <a:latin typeface="UTM Avo" panose="02040603050506020204" pitchFamily="18" charset="0"/>
                <a:sym typeface="Arial Rounded"/>
              </a:rPr>
              <a:t>xấu</a:t>
            </a:r>
            <a:r>
              <a:rPr lang="en-US" sz="3600" b="1" dirty="0">
                <a:solidFill>
                  <a:srgbClr val="F14420"/>
                </a:solidFill>
                <a:latin typeface="UTM Avo" panose="02040603050506020204" pitchFamily="18" charset="0"/>
                <a:sym typeface="Arial Rounded"/>
              </a:rPr>
              <a:t> </a:t>
            </a:r>
            <a:r>
              <a:rPr lang="en-US" sz="3600" b="1" dirty="0" err="1">
                <a:solidFill>
                  <a:srgbClr val="F14420"/>
                </a:solidFill>
                <a:latin typeface="UTM Avo" panose="02040603050506020204" pitchFamily="18" charset="0"/>
                <a:sym typeface="Arial Rounded"/>
              </a:rPr>
              <a:t>xí</a:t>
            </a:r>
            <a:endParaRPr dirty="0">
              <a:latin typeface="UTM Avo" panose="02040603050506020204" pitchFamily="18" charset="0"/>
            </a:endParaRPr>
          </a:p>
          <a:p>
            <a:pPr lvl="0"/>
            <a:r>
              <a:rPr lang="en-US" sz="3200">
                <a:solidFill>
                  <a:srgbClr val="679C3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    </a:t>
            </a:r>
            <a:r>
              <a:rPr lang="vi-VN" sz="260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Thỏ có đôi tai dài và to.  </a:t>
            </a:r>
            <a:r>
              <a:rPr lang="vi-VN" sz="2600">
                <a:solidFill>
                  <a:srgbClr val="00B05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Bị bạn bè chê, thỏ buồn lắm.  </a:t>
            </a:r>
            <a:r>
              <a:rPr lang="vi-VN" sz="2600">
                <a:solidFill>
                  <a:srgbClr val="CC00CC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Thỏ bố động viên:  </a:t>
            </a:r>
            <a:r>
              <a:rPr lang="vi-VN" sz="2600">
                <a:solidFill>
                  <a:srgbClr val="0099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“Rồi con sẽ thấy tai mình rất đẹp”.</a:t>
            </a:r>
          </a:p>
          <a:p>
            <a:pPr lvl="0"/>
            <a:r>
              <a:rPr lang="vi-VN" sz="2600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     </a:t>
            </a:r>
            <a:r>
              <a:rPr lang="vi-VN" sz="2600">
                <a:solidFill>
                  <a:srgbClr val="FF000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Một lần, thỏ và các bạn đi chơi xa, quên khuấy đường về.</a:t>
            </a:r>
            <a:r>
              <a:rPr lang="vi-VN" sz="2600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  </a:t>
            </a:r>
            <a:r>
              <a:rPr lang="vi-VN" sz="2600">
                <a:solidFill>
                  <a:srgbClr val="00B05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Ai cũng hoảng sợ.   </a:t>
            </a:r>
            <a:r>
              <a:rPr lang="vi-VN" sz="260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Thỏ chợt dỏng tai: </a:t>
            </a:r>
            <a:r>
              <a:rPr lang="vi-VN" sz="2600">
                <a:solidFill>
                  <a:srgbClr val="CC00CC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“Suỵt! Có tiếng bố tớ gọi.”   </a:t>
            </a:r>
            <a:r>
              <a:rPr lang="vi-VN" sz="2600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Cả nhóm đi theo hướng có tiếng gọi.      </a:t>
            </a:r>
            <a:r>
              <a:rPr lang="vi-VN" sz="2600">
                <a:solidFill>
                  <a:srgbClr val="00B05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Tất cả được về nhà.   </a:t>
            </a:r>
            <a:r>
              <a:rPr lang="vi-VN" sz="2600">
                <a:solidFill>
                  <a:srgbClr val="C0000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Các bạn tấm tắc khen tai thỏ thật tuyệt.</a:t>
            </a:r>
          </a:p>
          <a:p>
            <a:pPr lvl="0" algn="just"/>
            <a:r>
              <a:rPr lang="vi-VN" sz="2600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     Từ đó, thỏ không còn buồn vì đôi tai nữa.</a:t>
            </a:r>
            <a:endParaRPr lang="en-US" sz="3200" dirty="0">
              <a:solidFill>
                <a:srgbClr val="002060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1D132FD-B0D9-4125-9615-1771D9CBA4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6092" y="3886714"/>
            <a:ext cx="821624" cy="1256786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B467C35D-25C9-4399-94EE-766062E024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853634" cy="1439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47C11B4-A96E-4412-857E-A2219E81C7B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295" r="18827" b="8072"/>
          <a:stretch/>
        </p:blipFill>
        <p:spPr>
          <a:xfrm>
            <a:off x="8487508" y="15434"/>
            <a:ext cx="620387" cy="1094352"/>
          </a:xfrm>
          <a:prstGeom prst="rect">
            <a:avLst/>
          </a:prstGeom>
        </p:spPr>
      </p:pic>
      <p:sp>
        <p:nvSpPr>
          <p:cNvPr id="21" name="Google Shape;241;p6">
            <a:extLst>
              <a:ext uri="{FF2B5EF4-FFF2-40B4-BE49-F238E27FC236}">
                <a16:creationId xmlns:a16="http://schemas.microsoft.com/office/drawing/2014/main" id="{14D6CFBC-C96E-41B8-82B3-A694B6E51782}"/>
              </a:ext>
            </a:extLst>
          </p:cNvPr>
          <p:cNvSpPr/>
          <p:nvPr/>
        </p:nvSpPr>
        <p:spPr>
          <a:xfrm>
            <a:off x="542066" y="1054859"/>
            <a:ext cx="311568" cy="295762"/>
          </a:xfrm>
          <a:prstGeom prst="flowChartConnector">
            <a:avLst/>
          </a:prstGeom>
          <a:solidFill>
            <a:schemeClr val="accent4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1</a:t>
            </a:r>
            <a:endParaRPr sz="2400" b="1" dirty="0">
              <a:solidFill>
                <a:schemeClr val="tx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22" name="Google Shape;242;p6">
            <a:extLst>
              <a:ext uri="{FF2B5EF4-FFF2-40B4-BE49-F238E27FC236}">
                <a16:creationId xmlns:a16="http://schemas.microsoft.com/office/drawing/2014/main" id="{72A74887-59A7-476B-93D7-8EB7A69FC009}"/>
              </a:ext>
            </a:extLst>
          </p:cNvPr>
          <p:cNvSpPr/>
          <p:nvPr/>
        </p:nvSpPr>
        <p:spPr>
          <a:xfrm>
            <a:off x="4572000" y="948074"/>
            <a:ext cx="286124" cy="254666"/>
          </a:xfrm>
          <a:prstGeom prst="flowChartConnector">
            <a:avLst/>
          </a:prstGeom>
          <a:solidFill>
            <a:schemeClr val="accent4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2</a:t>
            </a:r>
            <a:endParaRPr sz="2400" b="1" dirty="0">
              <a:solidFill>
                <a:schemeClr val="tx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23" name="Google Shape;243;p6">
            <a:extLst>
              <a:ext uri="{FF2B5EF4-FFF2-40B4-BE49-F238E27FC236}">
                <a16:creationId xmlns:a16="http://schemas.microsoft.com/office/drawing/2014/main" id="{CC1EF550-F034-4658-9363-9DB99C113166}"/>
              </a:ext>
            </a:extLst>
          </p:cNvPr>
          <p:cNvSpPr/>
          <p:nvPr/>
        </p:nvSpPr>
        <p:spPr>
          <a:xfrm>
            <a:off x="913270" y="1350621"/>
            <a:ext cx="305474" cy="280663"/>
          </a:xfrm>
          <a:prstGeom prst="flowChartConnector">
            <a:avLst/>
          </a:prstGeom>
          <a:solidFill>
            <a:schemeClr val="accent4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3</a:t>
            </a:r>
            <a:endParaRPr sz="2400" b="1">
              <a:solidFill>
                <a:schemeClr val="tx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24" name="Google Shape;244;p6">
            <a:extLst>
              <a:ext uri="{FF2B5EF4-FFF2-40B4-BE49-F238E27FC236}">
                <a16:creationId xmlns:a16="http://schemas.microsoft.com/office/drawing/2014/main" id="{A78FC205-D57D-426E-9E47-9AC719A291E1}"/>
              </a:ext>
            </a:extLst>
          </p:cNvPr>
          <p:cNvSpPr/>
          <p:nvPr/>
        </p:nvSpPr>
        <p:spPr>
          <a:xfrm>
            <a:off x="4014789" y="1350621"/>
            <a:ext cx="314318" cy="280663"/>
          </a:xfrm>
          <a:prstGeom prst="flowChartConnector">
            <a:avLst/>
          </a:prstGeom>
          <a:solidFill>
            <a:schemeClr val="accent4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4</a:t>
            </a:r>
            <a:endParaRPr sz="2400" b="1" dirty="0">
              <a:solidFill>
                <a:schemeClr val="tx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25" name="Google Shape;245;p6">
            <a:extLst>
              <a:ext uri="{FF2B5EF4-FFF2-40B4-BE49-F238E27FC236}">
                <a16:creationId xmlns:a16="http://schemas.microsoft.com/office/drawing/2014/main" id="{4CBDB47E-F647-4588-BA83-C35EBC16B316}"/>
              </a:ext>
            </a:extLst>
          </p:cNvPr>
          <p:cNvSpPr/>
          <p:nvPr/>
        </p:nvSpPr>
        <p:spPr>
          <a:xfrm>
            <a:off x="542066" y="2247697"/>
            <a:ext cx="311568" cy="289384"/>
          </a:xfrm>
          <a:prstGeom prst="flowChartConnector">
            <a:avLst/>
          </a:prstGeom>
          <a:solidFill>
            <a:schemeClr val="accent4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5</a:t>
            </a:r>
            <a:endParaRPr sz="2400" b="1">
              <a:solidFill>
                <a:schemeClr val="tx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26" name="Google Shape;246;p6">
            <a:extLst>
              <a:ext uri="{FF2B5EF4-FFF2-40B4-BE49-F238E27FC236}">
                <a16:creationId xmlns:a16="http://schemas.microsoft.com/office/drawing/2014/main" id="{0A976CB2-CEDD-446C-AA9B-330AE6F856ED}"/>
              </a:ext>
            </a:extLst>
          </p:cNvPr>
          <p:cNvSpPr/>
          <p:nvPr/>
        </p:nvSpPr>
        <p:spPr>
          <a:xfrm>
            <a:off x="2010362" y="2576115"/>
            <a:ext cx="293771" cy="308717"/>
          </a:xfrm>
          <a:prstGeom prst="flowChartConnector">
            <a:avLst/>
          </a:prstGeom>
          <a:solidFill>
            <a:schemeClr val="accent4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6</a:t>
            </a:r>
            <a:endParaRPr sz="2400" b="1" dirty="0">
              <a:solidFill>
                <a:schemeClr val="tx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27" name="Google Shape;247;p6">
            <a:extLst>
              <a:ext uri="{FF2B5EF4-FFF2-40B4-BE49-F238E27FC236}">
                <a16:creationId xmlns:a16="http://schemas.microsoft.com/office/drawing/2014/main" id="{16BEB060-CA40-4A9C-A889-B15C22B1AABE}"/>
              </a:ext>
            </a:extLst>
          </p:cNvPr>
          <p:cNvSpPr/>
          <p:nvPr/>
        </p:nvSpPr>
        <p:spPr>
          <a:xfrm>
            <a:off x="5137381" y="2563892"/>
            <a:ext cx="268556" cy="329796"/>
          </a:xfrm>
          <a:prstGeom prst="flowChartConnector">
            <a:avLst/>
          </a:prstGeom>
          <a:solidFill>
            <a:schemeClr val="accent4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7</a:t>
            </a:r>
            <a:endParaRPr sz="2400" b="1" dirty="0">
              <a:solidFill>
                <a:schemeClr val="tx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28" name="Google Shape;247;p6">
            <a:extLst>
              <a:ext uri="{FF2B5EF4-FFF2-40B4-BE49-F238E27FC236}">
                <a16:creationId xmlns:a16="http://schemas.microsoft.com/office/drawing/2014/main" id="{45ED859B-3402-46AB-AFBF-7639D8881679}"/>
              </a:ext>
            </a:extLst>
          </p:cNvPr>
          <p:cNvSpPr/>
          <p:nvPr/>
        </p:nvSpPr>
        <p:spPr>
          <a:xfrm>
            <a:off x="0" y="3004048"/>
            <a:ext cx="268556" cy="329796"/>
          </a:xfrm>
          <a:prstGeom prst="flowChartConnector">
            <a:avLst/>
          </a:prstGeom>
          <a:solidFill>
            <a:schemeClr val="accent4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8</a:t>
            </a:r>
            <a:endParaRPr sz="2400" b="1" dirty="0">
              <a:solidFill>
                <a:schemeClr val="tx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29" name="Google Shape;247;p6">
            <a:extLst>
              <a:ext uri="{FF2B5EF4-FFF2-40B4-BE49-F238E27FC236}">
                <a16:creationId xmlns:a16="http://schemas.microsoft.com/office/drawing/2014/main" id="{E90A8DB6-96B1-4D95-996B-800581CEAAA5}"/>
              </a:ext>
            </a:extLst>
          </p:cNvPr>
          <p:cNvSpPr/>
          <p:nvPr/>
        </p:nvSpPr>
        <p:spPr>
          <a:xfrm>
            <a:off x="4512150" y="2991254"/>
            <a:ext cx="268556" cy="329796"/>
          </a:xfrm>
          <a:prstGeom prst="flowChartConnector">
            <a:avLst/>
          </a:prstGeom>
          <a:solidFill>
            <a:schemeClr val="accent4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9</a:t>
            </a:r>
            <a:endParaRPr sz="2400" b="1" dirty="0">
              <a:solidFill>
                <a:schemeClr val="tx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CB390DB-047C-4DA5-A5C8-B91D226A3934}"/>
              </a:ext>
            </a:extLst>
          </p:cNvPr>
          <p:cNvGrpSpPr/>
          <p:nvPr/>
        </p:nvGrpSpPr>
        <p:grpSpPr>
          <a:xfrm>
            <a:off x="2310281" y="3451074"/>
            <a:ext cx="575353" cy="329797"/>
            <a:chOff x="2310281" y="3451074"/>
            <a:chExt cx="575353" cy="329797"/>
          </a:xfrm>
        </p:grpSpPr>
        <p:sp>
          <p:nvSpPr>
            <p:cNvPr id="30" name="Google Shape;247;p6">
              <a:extLst>
                <a:ext uri="{FF2B5EF4-FFF2-40B4-BE49-F238E27FC236}">
                  <a16:creationId xmlns:a16="http://schemas.microsoft.com/office/drawing/2014/main" id="{CBDBB10D-D541-4141-B5FE-9F2E2426AE7D}"/>
                </a:ext>
              </a:extLst>
            </p:cNvPr>
            <p:cNvSpPr/>
            <p:nvPr/>
          </p:nvSpPr>
          <p:spPr>
            <a:xfrm>
              <a:off x="2447051" y="3451074"/>
              <a:ext cx="360913" cy="329797"/>
            </a:xfrm>
            <a:prstGeom prst="flowChartConnector">
              <a:avLst/>
            </a:prstGeom>
            <a:solidFill>
              <a:schemeClr val="accent4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1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endParaRPr>
            </a:p>
          </p:txBody>
        </p:sp>
        <p:sp>
          <p:nvSpPr>
            <p:cNvPr id="34" name="Google Shape;247;p6">
              <a:extLst>
                <a:ext uri="{FF2B5EF4-FFF2-40B4-BE49-F238E27FC236}">
                  <a16:creationId xmlns:a16="http://schemas.microsoft.com/office/drawing/2014/main" id="{507758CE-B5D8-4358-AEB7-4277318B48E8}"/>
                </a:ext>
              </a:extLst>
            </p:cNvPr>
            <p:cNvSpPr/>
            <p:nvPr/>
          </p:nvSpPr>
          <p:spPr>
            <a:xfrm>
              <a:off x="2310281" y="3516654"/>
              <a:ext cx="575353" cy="196148"/>
            </a:xfrm>
            <a:prstGeom prst="flowChartConnector">
              <a:avLst/>
            </a:prstGeom>
            <a:noFill/>
            <a:ln w="1905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 dirty="0">
                  <a:solidFill>
                    <a:schemeClr val="tx1"/>
                  </a:solidFill>
                  <a:latin typeface="Times New Roman" panose="02020603050405020304"/>
                  <a:ea typeface="Times New Roman" panose="02020603050405020304"/>
                  <a:cs typeface="Times New Roman" panose="02020603050405020304"/>
                  <a:sym typeface="Times New Roman" panose="02020603050405020304"/>
                </a:rPr>
                <a:t>10</a:t>
              </a:r>
              <a:endParaRPr sz="1600" b="1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CA693EA-0E1A-4359-8804-8EACC7EBDFB5}"/>
              </a:ext>
            </a:extLst>
          </p:cNvPr>
          <p:cNvGrpSpPr/>
          <p:nvPr/>
        </p:nvGrpSpPr>
        <p:grpSpPr>
          <a:xfrm>
            <a:off x="5970691" y="3351755"/>
            <a:ext cx="575353" cy="329797"/>
            <a:chOff x="2310281" y="3451074"/>
            <a:chExt cx="575353" cy="329797"/>
          </a:xfrm>
        </p:grpSpPr>
        <p:sp>
          <p:nvSpPr>
            <p:cNvPr id="37" name="Google Shape;247;p6">
              <a:extLst>
                <a:ext uri="{FF2B5EF4-FFF2-40B4-BE49-F238E27FC236}">
                  <a16:creationId xmlns:a16="http://schemas.microsoft.com/office/drawing/2014/main" id="{84E6BB76-E292-4C2E-BAEB-C0ADBADCC005}"/>
                </a:ext>
              </a:extLst>
            </p:cNvPr>
            <p:cNvSpPr/>
            <p:nvPr/>
          </p:nvSpPr>
          <p:spPr>
            <a:xfrm>
              <a:off x="2447051" y="3451074"/>
              <a:ext cx="360913" cy="329797"/>
            </a:xfrm>
            <a:prstGeom prst="flowChartConnector">
              <a:avLst/>
            </a:prstGeom>
            <a:solidFill>
              <a:schemeClr val="accent4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1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endParaRPr>
            </a:p>
          </p:txBody>
        </p:sp>
        <p:sp>
          <p:nvSpPr>
            <p:cNvPr id="38" name="Google Shape;247;p6">
              <a:extLst>
                <a:ext uri="{FF2B5EF4-FFF2-40B4-BE49-F238E27FC236}">
                  <a16:creationId xmlns:a16="http://schemas.microsoft.com/office/drawing/2014/main" id="{5334E2C2-1C65-4982-AE67-96526984AFE5}"/>
                </a:ext>
              </a:extLst>
            </p:cNvPr>
            <p:cNvSpPr/>
            <p:nvPr/>
          </p:nvSpPr>
          <p:spPr>
            <a:xfrm>
              <a:off x="2310281" y="3516654"/>
              <a:ext cx="575353" cy="196148"/>
            </a:xfrm>
            <a:prstGeom prst="flowChartConnector">
              <a:avLst/>
            </a:prstGeom>
            <a:noFill/>
            <a:ln w="1905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tx1"/>
                  </a:solidFill>
                  <a:latin typeface="Times New Roman" panose="02020603050405020304"/>
                  <a:ea typeface="Times New Roman" panose="02020603050405020304"/>
                  <a:cs typeface="Times New Roman" panose="02020603050405020304"/>
                  <a:sym typeface="Times New Roman" panose="02020603050405020304"/>
                </a:rPr>
                <a:t>11</a:t>
              </a:r>
              <a:endParaRPr sz="1600" b="1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ABBC771-8A50-4018-8E4D-2856B816EF29}"/>
              </a:ext>
            </a:extLst>
          </p:cNvPr>
          <p:cNvGrpSpPr/>
          <p:nvPr/>
        </p:nvGrpSpPr>
        <p:grpSpPr>
          <a:xfrm>
            <a:off x="337917" y="4185310"/>
            <a:ext cx="575353" cy="329797"/>
            <a:chOff x="2310281" y="3451074"/>
            <a:chExt cx="575353" cy="329797"/>
          </a:xfrm>
        </p:grpSpPr>
        <p:sp>
          <p:nvSpPr>
            <p:cNvPr id="40" name="Google Shape;247;p6">
              <a:extLst>
                <a:ext uri="{FF2B5EF4-FFF2-40B4-BE49-F238E27FC236}">
                  <a16:creationId xmlns:a16="http://schemas.microsoft.com/office/drawing/2014/main" id="{6BCC8143-B8B2-41A5-B8CF-EB9894779B76}"/>
                </a:ext>
              </a:extLst>
            </p:cNvPr>
            <p:cNvSpPr/>
            <p:nvPr/>
          </p:nvSpPr>
          <p:spPr>
            <a:xfrm>
              <a:off x="2447051" y="3451074"/>
              <a:ext cx="360913" cy="329797"/>
            </a:xfrm>
            <a:prstGeom prst="flowChartConnector">
              <a:avLst/>
            </a:prstGeom>
            <a:solidFill>
              <a:schemeClr val="accent4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1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endParaRPr>
            </a:p>
          </p:txBody>
        </p:sp>
        <p:sp>
          <p:nvSpPr>
            <p:cNvPr id="41" name="Google Shape;247;p6">
              <a:extLst>
                <a:ext uri="{FF2B5EF4-FFF2-40B4-BE49-F238E27FC236}">
                  <a16:creationId xmlns:a16="http://schemas.microsoft.com/office/drawing/2014/main" id="{F7D43D2A-B67A-4E45-8F6C-C9C331F30258}"/>
                </a:ext>
              </a:extLst>
            </p:cNvPr>
            <p:cNvSpPr/>
            <p:nvPr/>
          </p:nvSpPr>
          <p:spPr>
            <a:xfrm>
              <a:off x="2310281" y="3516654"/>
              <a:ext cx="575353" cy="196148"/>
            </a:xfrm>
            <a:prstGeom prst="flowChartConnector">
              <a:avLst/>
            </a:prstGeom>
            <a:noFill/>
            <a:ln w="1905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tx1"/>
                  </a:solidFill>
                  <a:latin typeface="Times New Roman" panose="02020603050405020304"/>
                  <a:ea typeface="Times New Roman" panose="02020603050405020304"/>
                  <a:cs typeface="Times New Roman" panose="02020603050405020304"/>
                  <a:sym typeface="Times New Roman" panose="02020603050405020304"/>
                </a:rPr>
                <a:t>12</a:t>
              </a:r>
              <a:endParaRPr sz="1600" b="1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69CCC9DB-A87A-4F03-945B-7FB6B6BF9D98}"/>
              </a:ext>
            </a:extLst>
          </p:cNvPr>
          <p:cNvGrpSpPr/>
          <p:nvPr/>
        </p:nvGrpSpPr>
        <p:grpSpPr>
          <a:xfrm>
            <a:off x="952440" y="109863"/>
            <a:ext cx="1805979" cy="496069"/>
            <a:chOff x="560231" y="112938"/>
            <a:chExt cx="1805979" cy="496069"/>
          </a:xfrm>
        </p:grpSpPr>
        <p:sp>
          <p:nvSpPr>
            <p:cNvPr id="43" name="Google Shape;361;p12">
              <a:extLst>
                <a:ext uri="{FF2B5EF4-FFF2-40B4-BE49-F238E27FC236}">
                  <a16:creationId xmlns:a16="http://schemas.microsoft.com/office/drawing/2014/main" id="{9EA17907-185F-4979-8A9E-3D55928F4E7F}"/>
                </a:ext>
              </a:extLst>
            </p:cNvPr>
            <p:cNvSpPr/>
            <p:nvPr/>
          </p:nvSpPr>
          <p:spPr>
            <a:xfrm>
              <a:off x="560231" y="137844"/>
              <a:ext cx="1805979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rgbClr val="0000FF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    Đọc</a:t>
              </a:r>
              <a:endParaRPr sz="2400" b="1" dirty="0">
                <a:solidFill>
                  <a:srgbClr val="0000FF"/>
                </a:solidFill>
                <a:latin typeface="UTM Avo" panose="02040603050506020204" pitchFamily="18" charset="0"/>
                <a:sym typeface="Arial" panose="020B0604020202020204"/>
              </a:endParaRPr>
            </a:p>
          </p:txBody>
        </p:sp>
        <p:sp>
          <p:nvSpPr>
            <p:cNvPr id="44" name="Google Shape;243;p6">
              <a:extLst>
                <a:ext uri="{FF2B5EF4-FFF2-40B4-BE49-F238E27FC236}">
                  <a16:creationId xmlns:a16="http://schemas.microsoft.com/office/drawing/2014/main" id="{7EE2287F-BF2B-4258-A375-C525F93AD979}"/>
                </a:ext>
              </a:extLst>
            </p:cNvPr>
            <p:cNvSpPr/>
            <p:nvPr/>
          </p:nvSpPr>
          <p:spPr>
            <a:xfrm>
              <a:off x="628244" y="112938"/>
              <a:ext cx="458094" cy="496069"/>
            </a:xfrm>
            <a:prstGeom prst="flowChartConnector">
              <a:avLst/>
            </a:prstGeom>
            <a:solidFill>
              <a:srgbClr val="00B050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bg1"/>
                  </a:solidFill>
                  <a:latin typeface="Times New Roman" panose="02020603050405020304"/>
                  <a:ea typeface="Times New Roman" panose="02020603050405020304"/>
                  <a:cs typeface="Times New Roman" panose="02020603050405020304"/>
                  <a:sym typeface="Times New Roman" panose="02020603050405020304"/>
                </a:rPr>
                <a:t>2</a:t>
              </a:r>
              <a:endParaRPr sz="2400" b="1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6070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25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75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25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75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4429" y="1214986"/>
            <a:ext cx="9324752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vi-VN" sz="400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    </a:t>
            </a:r>
            <a:r>
              <a:rPr lang="vi-VN" sz="3600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Một lần, thỏ và các bạn đi chơi xa, quên khuấy đường về.</a:t>
            </a:r>
            <a:endParaRPr lang="en-US" sz="4000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2663865" y="1207975"/>
            <a:ext cx="127590" cy="63795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6335556" y="1257023"/>
            <a:ext cx="127590" cy="63795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8697298" y="1257023"/>
            <a:ext cx="127590" cy="63795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8B866D2-3C3D-4C39-B945-F538A70B2C0E}"/>
              </a:ext>
            </a:extLst>
          </p:cNvPr>
          <p:cNvCxnSpPr/>
          <p:nvPr/>
        </p:nvCxnSpPr>
        <p:spPr>
          <a:xfrm flipH="1">
            <a:off x="5253301" y="1845928"/>
            <a:ext cx="127590" cy="63795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6"/>
          <p:cNvSpPr/>
          <p:nvPr/>
        </p:nvSpPr>
        <p:spPr>
          <a:xfrm>
            <a:off x="1" y="97615"/>
            <a:ext cx="9143999" cy="480127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 err="1">
                <a:solidFill>
                  <a:schemeClr val="tx1"/>
                </a:solidFill>
                <a:latin typeface="UTM Avo" panose="02040603050506020204" pitchFamily="18" charset="0"/>
                <a:sym typeface="Arial Rounded"/>
              </a:rPr>
              <a:t>Đôi</a:t>
            </a:r>
            <a:r>
              <a:rPr lang="en-US" sz="3600" b="1" dirty="0">
                <a:solidFill>
                  <a:schemeClr val="tx1"/>
                </a:solidFill>
                <a:latin typeface="UTM Avo" panose="02040603050506020204" pitchFamily="18" charset="0"/>
                <a:sym typeface="Arial Rounded"/>
              </a:rPr>
              <a:t> tai </a:t>
            </a:r>
            <a:r>
              <a:rPr lang="en-US" sz="3600" b="1" dirty="0" err="1">
                <a:solidFill>
                  <a:schemeClr val="tx1"/>
                </a:solidFill>
                <a:latin typeface="UTM Avo" panose="02040603050506020204" pitchFamily="18" charset="0"/>
                <a:sym typeface="Arial Rounded"/>
              </a:rPr>
              <a:t>xấu</a:t>
            </a:r>
            <a:r>
              <a:rPr lang="en-US" sz="3600" b="1" dirty="0">
                <a:solidFill>
                  <a:schemeClr val="tx1"/>
                </a:solidFill>
                <a:latin typeface="UTM Avo" panose="02040603050506020204" pitchFamily="18" charset="0"/>
                <a:sym typeface="Arial Rounded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UTM Avo" panose="02040603050506020204" pitchFamily="18" charset="0"/>
                <a:sym typeface="Arial Rounded"/>
              </a:rPr>
              <a:t>xí</a:t>
            </a:r>
            <a:endParaRPr dirty="0">
              <a:solidFill>
                <a:schemeClr val="tx1"/>
              </a:solidFill>
              <a:latin typeface="UTM Avo" panose="02040603050506020204" pitchFamily="18" charset="0"/>
            </a:endParaRPr>
          </a:p>
          <a:p>
            <a:pPr lvl="0"/>
            <a:r>
              <a:rPr lang="en-US" sz="3200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    </a:t>
            </a:r>
            <a:r>
              <a:rPr lang="vi-VN" sz="2600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Thỏ có đôi tai dài và to.  Bị bạn bè chê, thỏ buồn lắm.  Thỏ bố động viên:  “Rồi con sẽ thấy tai mình rất đẹp”.</a:t>
            </a:r>
          </a:p>
          <a:p>
            <a:pPr lvl="0"/>
            <a:r>
              <a:rPr lang="vi-VN" sz="2600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     Một lần, thỏ và các bạn đi chơi xa, quên khuấy đường về.   Ai cũng hoảng sợ.   Thỏ chợt dỏng tai: “Suỵt! Có tiếng bố tớ gọi.”  Cả nhóm đi theo hướng có tiếng gọi.   Tất cả được về nhà.  Các bạn tấm tắc khen tai thỏ thật tuyệt.</a:t>
            </a:r>
          </a:p>
          <a:p>
            <a:pPr lvl="0" algn="just"/>
            <a:r>
              <a:rPr lang="vi-VN" sz="2600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     Từ đó, thỏ không còn buồn vì đôi tai nữa.</a:t>
            </a:r>
            <a:endParaRPr lang="en-US" sz="3200" dirty="0">
              <a:solidFill>
                <a:schemeClr val="tx1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1D132FD-B0D9-4125-9615-1771D9CBA4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6092" y="3886714"/>
            <a:ext cx="821624" cy="1256786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B467C35D-25C9-4399-94EE-766062E024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853634" cy="1439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47C11B4-A96E-4412-857E-A2219E81C7B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295" r="18827" b="8072"/>
          <a:stretch/>
        </p:blipFill>
        <p:spPr>
          <a:xfrm>
            <a:off x="8487508" y="15434"/>
            <a:ext cx="620387" cy="1094352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9AB7E113-4691-4F14-917B-A2C140D9608C}"/>
              </a:ext>
            </a:extLst>
          </p:cNvPr>
          <p:cNvGrpSpPr/>
          <p:nvPr/>
        </p:nvGrpSpPr>
        <p:grpSpPr>
          <a:xfrm>
            <a:off x="952440" y="109863"/>
            <a:ext cx="1805979" cy="496069"/>
            <a:chOff x="560231" y="112938"/>
            <a:chExt cx="1805979" cy="496069"/>
          </a:xfrm>
        </p:grpSpPr>
        <p:sp>
          <p:nvSpPr>
            <p:cNvPr id="32" name="Google Shape;361;p12">
              <a:extLst>
                <a:ext uri="{FF2B5EF4-FFF2-40B4-BE49-F238E27FC236}">
                  <a16:creationId xmlns:a16="http://schemas.microsoft.com/office/drawing/2014/main" id="{E32F136B-CFDC-4DB3-B51E-CC23852E245F}"/>
                </a:ext>
              </a:extLst>
            </p:cNvPr>
            <p:cNvSpPr/>
            <p:nvPr/>
          </p:nvSpPr>
          <p:spPr>
            <a:xfrm>
              <a:off x="560231" y="137844"/>
              <a:ext cx="1805979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rgbClr val="0000FF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    Đọc</a:t>
              </a:r>
              <a:endParaRPr sz="2400" b="1" dirty="0">
                <a:solidFill>
                  <a:srgbClr val="0000FF"/>
                </a:solidFill>
                <a:latin typeface="UTM Avo" panose="02040603050506020204" pitchFamily="18" charset="0"/>
                <a:sym typeface="Arial" panose="020B0604020202020204"/>
              </a:endParaRPr>
            </a:p>
          </p:txBody>
        </p:sp>
        <p:sp>
          <p:nvSpPr>
            <p:cNvPr id="33" name="Google Shape;243;p6">
              <a:extLst>
                <a:ext uri="{FF2B5EF4-FFF2-40B4-BE49-F238E27FC236}">
                  <a16:creationId xmlns:a16="http://schemas.microsoft.com/office/drawing/2014/main" id="{1DE0ACAD-B6C2-40DE-AC55-8DFC3A0BEE3C}"/>
                </a:ext>
              </a:extLst>
            </p:cNvPr>
            <p:cNvSpPr/>
            <p:nvPr/>
          </p:nvSpPr>
          <p:spPr>
            <a:xfrm>
              <a:off x="628244" y="112938"/>
              <a:ext cx="458094" cy="496069"/>
            </a:xfrm>
            <a:prstGeom prst="flowChartConnector">
              <a:avLst/>
            </a:prstGeom>
            <a:solidFill>
              <a:srgbClr val="00B050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bg1"/>
                  </a:solidFill>
                  <a:latin typeface="Times New Roman" panose="02020603050405020304"/>
                  <a:ea typeface="Times New Roman" panose="02020603050405020304"/>
                  <a:cs typeface="Times New Roman" panose="02020603050405020304"/>
                  <a:sym typeface="Times New Roman" panose="02020603050405020304"/>
                </a:rPr>
                <a:t>2</a:t>
              </a:r>
              <a:endParaRPr sz="2400" b="1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917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6"/>
          <p:cNvSpPr/>
          <p:nvPr/>
        </p:nvSpPr>
        <p:spPr>
          <a:xfrm>
            <a:off x="1" y="97615"/>
            <a:ext cx="9143999" cy="480127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err="1">
                <a:solidFill>
                  <a:schemeClr val="tx1"/>
                </a:solidFill>
                <a:latin typeface="UTM Avo" panose="02040603050506020204" pitchFamily="18" charset="0"/>
                <a:sym typeface="Arial Rounded"/>
              </a:rPr>
              <a:t>Đôi</a:t>
            </a:r>
            <a:r>
              <a:rPr lang="en-US" sz="3200" b="1" dirty="0">
                <a:solidFill>
                  <a:schemeClr val="tx1"/>
                </a:solidFill>
                <a:latin typeface="UTM Avo" panose="02040603050506020204" pitchFamily="18" charset="0"/>
                <a:sym typeface="Arial Rounded"/>
              </a:rPr>
              <a:t> tai </a:t>
            </a:r>
            <a:r>
              <a:rPr lang="en-US" sz="3200" b="1" dirty="0" err="1">
                <a:solidFill>
                  <a:schemeClr val="tx1"/>
                </a:solidFill>
                <a:latin typeface="UTM Avo" panose="02040603050506020204" pitchFamily="18" charset="0"/>
                <a:sym typeface="Arial Rounded"/>
              </a:rPr>
              <a:t>xấu</a:t>
            </a:r>
            <a:r>
              <a:rPr lang="en-US" sz="3200" b="1" dirty="0">
                <a:solidFill>
                  <a:schemeClr val="tx1"/>
                </a:solidFill>
                <a:latin typeface="UTM Avo" panose="02040603050506020204" pitchFamily="18" charset="0"/>
                <a:sym typeface="Arial Rounded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UTM Avo" panose="02040603050506020204" pitchFamily="18" charset="0"/>
                <a:sym typeface="Arial Rounded"/>
              </a:rPr>
              <a:t>xí</a:t>
            </a:r>
            <a:endParaRPr sz="1200" dirty="0">
              <a:solidFill>
                <a:schemeClr val="tx1"/>
              </a:solidFill>
              <a:latin typeface="UTM Avo" panose="02040603050506020204" pitchFamily="18" charset="0"/>
            </a:endParaRPr>
          </a:p>
          <a:p>
            <a:pPr lvl="0"/>
            <a:r>
              <a:rPr lang="en-US" sz="3200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    </a:t>
            </a:r>
            <a:r>
              <a:rPr lang="vi-VN" sz="260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Thỏ có đôi tai dài và to.  Bị bạn bè chê, thỏ buồn lắm.  Thỏ bố động viên:  “Rồi con sẽ thấy tai mình rất đẹp”.</a:t>
            </a:r>
          </a:p>
          <a:p>
            <a:pPr lvl="0"/>
            <a:r>
              <a:rPr lang="vi-VN" sz="2600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     </a:t>
            </a:r>
            <a:r>
              <a:rPr lang="vi-VN" sz="2600">
                <a:solidFill>
                  <a:srgbClr val="00660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Một lần, thỏ và các bạn đi chơi xa, quên khuấy đường về.   Ai cũng hoảng sợ.   Thỏ chợt dỏng tai: “Suỵt! Có tiếng bố tớ gọi.”  Cả nhóm đi theo hướng có tiếng gọi.   Tất cả được về nhà.  Các bạn tấm tắc khen tai thỏ thật tuyệt.</a:t>
            </a:r>
          </a:p>
          <a:p>
            <a:pPr lvl="0" algn="just"/>
            <a:r>
              <a:rPr lang="vi-VN" sz="2600">
                <a:solidFill>
                  <a:srgbClr val="00660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     </a:t>
            </a:r>
            <a:r>
              <a:rPr lang="vi-VN" sz="2600">
                <a:solidFill>
                  <a:srgbClr val="C0000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Từ đó, thỏ không còn buồn vì đôi tai nữa.</a:t>
            </a:r>
            <a:endParaRPr lang="en-US" sz="3200" dirty="0">
              <a:solidFill>
                <a:srgbClr val="C00000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1D132FD-B0D9-4125-9615-1771D9CBA4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6092" y="3886714"/>
            <a:ext cx="821624" cy="1256786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B467C35D-25C9-4399-94EE-766062E024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853634" cy="1439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47C11B4-A96E-4412-857E-A2219E81C7B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295" r="18827" b="8072"/>
          <a:stretch/>
        </p:blipFill>
        <p:spPr>
          <a:xfrm>
            <a:off x="8487508" y="15434"/>
            <a:ext cx="620387" cy="1094352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CFE5FA0C-23D0-4556-82E9-B1C826247A1C}"/>
              </a:ext>
            </a:extLst>
          </p:cNvPr>
          <p:cNvGrpSpPr/>
          <p:nvPr/>
        </p:nvGrpSpPr>
        <p:grpSpPr>
          <a:xfrm>
            <a:off x="952440" y="109863"/>
            <a:ext cx="1805979" cy="496069"/>
            <a:chOff x="560231" y="112938"/>
            <a:chExt cx="1805979" cy="496069"/>
          </a:xfrm>
        </p:grpSpPr>
        <p:sp>
          <p:nvSpPr>
            <p:cNvPr id="7" name="Google Shape;361;p12">
              <a:extLst>
                <a:ext uri="{FF2B5EF4-FFF2-40B4-BE49-F238E27FC236}">
                  <a16:creationId xmlns:a16="http://schemas.microsoft.com/office/drawing/2014/main" id="{F2076FD8-9266-4C7E-880B-BCCBCCCEDE6A}"/>
                </a:ext>
              </a:extLst>
            </p:cNvPr>
            <p:cNvSpPr/>
            <p:nvPr/>
          </p:nvSpPr>
          <p:spPr>
            <a:xfrm>
              <a:off x="560231" y="137844"/>
              <a:ext cx="1805979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rgbClr val="0000FF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    Đọc</a:t>
              </a:r>
              <a:endParaRPr sz="2400" b="1" dirty="0">
                <a:solidFill>
                  <a:srgbClr val="0000FF"/>
                </a:solidFill>
                <a:latin typeface="UTM Avo" panose="02040603050506020204" pitchFamily="18" charset="0"/>
                <a:sym typeface="Arial" panose="020B0604020202020204"/>
              </a:endParaRPr>
            </a:p>
          </p:txBody>
        </p:sp>
        <p:sp>
          <p:nvSpPr>
            <p:cNvPr id="8" name="Google Shape;243;p6">
              <a:extLst>
                <a:ext uri="{FF2B5EF4-FFF2-40B4-BE49-F238E27FC236}">
                  <a16:creationId xmlns:a16="http://schemas.microsoft.com/office/drawing/2014/main" id="{2BC9BEF8-157A-463F-853F-E63E21E2FC98}"/>
                </a:ext>
              </a:extLst>
            </p:cNvPr>
            <p:cNvSpPr/>
            <p:nvPr/>
          </p:nvSpPr>
          <p:spPr>
            <a:xfrm>
              <a:off x="628244" y="112938"/>
              <a:ext cx="458094" cy="496069"/>
            </a:xfrm>
            <a:prstGeom prst="flowChartConnector">
              <a:avLst/>
            </a:prstGeom>
            <a:solidFill>
              <a:srgbClr val="00B050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bg1"/>
                  </a:solidFill>
                  <a:latin typeface="Times New Roman" panose="02020603050405020304"/>
                  <a:ea typeface="Times New Roman" panose="02020603050405020304"/>
                  <a:cs typeface="Times New Roman" panose="02020603050405020304"/>
                  <a:sym typeface="Times New Roman" panose="02020603050405020304"/>
                </a:rPr>
                <a:t>2</a:t>
              </a:r>
              <a:endParaRPr sz="2400" b="1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60629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6"/>
          <p:cNvSpPr/>
          <p:nvPr/>
        </p:nvSpPr>
        <p:spPr>
          <a:xfrm>
            <a:off x="1" y="97615"/>
            <a:ext cx="9143999" cy="480127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err="1">
                <a:solidFill>
                  <a:schemeClr val="tx1"/>
                </a:solidFill>
                <a:latin typeface="UTM Avo" panose="02040603050506020204" pitchFamily="18" charset="0"/>
                <a:sym typeface="Arial Rounded"/>
              </a:rPr>
              <a:t>Đôi</a:t>
            </a:r>
            <a:r>
              <a:rPr lang="en-US" sz="3200" b="1" dirty="0">
                <a:solidFill>
                  <a:schemeClr val="tx1"/>
                </a:solidFill>
                <a:latin typeface="UTM Avo" panose="02040603050506020204" pitchFamily="18" charset="0"/>
                <a:sym typeface="Arial Rounded"/>
              </a:rPr>
              <a:t> tai </a:t>
            </a:r>
            <a:r>
              <a:rPr lang="en-US" sz="3200" b="1" dirty="0" err="1">
                <a:solidFill>
                  <a:schemeClr val="tx1"/>
                </a:solidFill>
                <a:latin typeface="UTM Avo" panose="02040603050506020204" pitchFamily="18" charset="0"/>
                <a:sym typeface="Arial Rounded"/>
              </a:rPr>
              <a:t>xấu</a:t>
            </a:r>
            <a:r>
              <a:rPr lang="en-US" sz="3200" b="1" dirty="0">
                <a:solidFill>
                  <a:schemeClr val="tx1"/>
                </a:solidFill>
                <a:latin typeface="UTM Avo" panose="02040603050506020204" pitchFamily="18" charset="0"/>
                <a:sym typeface="Arial Rounded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UTM Avo" panose="02040603050506020204" pitchFamily="18" charset="0"/>
                <a:sym typeface="Arial Rounded"/>
              </a:rPr>
              <a:t>xí</a:t>
            </a:r>
            <a:endParaRPr sz="1200" dirty="0">
              <a:solidFill>
                <a:schemeClr val="tx1"/>
              </a:solidFill>
              <a:latin typeface="UTM Avo" panose="02040603050506020204" pitchFamily="18" charset="0"/>
            </a:endParaRPr>
          </a:p>
          <a:p>
            <a:pPr lvl="0"/>
            <a:r>
              <a:rPr lang="en-US" sz="3200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    </a:t>
            </a:r>
            <a:r>
              <a:rPr lang="vi-VN" sz="2600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Thỏ có đôi tai dài và to.  Bị bạn bè chê, thỏ buồn lắm.  Thỏ bố động viên:  “Rồi con sẽ thấy tai mình rất đẹp”.</a:t>
            </a:r>
          </a:p>
          <a:p>
            <a:pPr lvl="0"/>
            <a:r>
              <a:rPr lang="vi-VN" sz="2600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     Một lần, thỏ và các bạn đi chơi xa, quên khuấy đường về.   Ai cũng hoảng sợ.   Thỏ chợt dỏng tai: “Suỵt! Có tiếng bố tớ gọi.”  Cả nhóm đi theo hướng có tiếng gọi.   Tất cả được về nhà.  Các bạn tấm tắc khen tai thỏ thật tuyệt.</a:t>
            </a:r>
          </a:p>
          <a:p>
            <a:pPr lvl="0" algn="just"/>
            <a:r>
              <a:rPr lang="vi-VN" sz="2600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     Từ đó, thỏ không còn buồn vì đôi tai nữa.</a:t>
            </a:r>
            <a:endParaRPr lang="en-US" sz="3200" dirty="0">
              <a:solidFill>
                <a:schemeClr val="tx1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1D132FD-B0D9-4125-9615-1771D9CBA4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6092" y="3886714"/>
            <a:ext cx="821624" cy="1256786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B467C35D-25C9-4399-94EE-766062E024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853634" cy="1439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47C11B4-A96E-4412-857E-A2219E81C7B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295" r="18827" b="8072"/>
          <a:stretch/>
        </p:blipFill>
        <p:spPr>
          <a:xfrm>
            <a:off x="8487508" y="15434"/>
            <a:ext cx="620387" cy="1094352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25A66216-8BC8-4E2C-9263-9487A13DFD47}"/>
              </a:ext>
            </a:extLst>
          </p:cNvPr>
          <p:cNvGrpSpPr/>
          <p:nvPr/>
        </p:nvGrpSpPr>
        <p:grpSpPr>
          <a:xfrm>
            <a:off x="952440" y="109863"/>
            <a:ext cx="1805979" cy="496069"/>
            <a:chOff x="560231" y="112938"/>
            <a:chExt cx="1805979" cy="496069"/>
          </a:xfrm>
        </p:grpSpPr>
        <p:sp>
          <p:nvSpPr>
            <p:cNvPr id="7" name="Google Shape;361;p12">
              <a:extLst>
                <a:ext uri="{FF2B5EF4-FFF2-40B4-BE49-F238E27FC236}">
                  <a16:creationId xmlns:a16="http://schemas.microsoft.com/office/drawing/2014/main" id="{87CD46A2-C1A7-461C-A63C-965E3849965A}"/>
                </a:ext>
              </a:extLst>
            </p:cNvPr>
            <p:cNvSpPr/>
            <p:nvPr/>
          </p:nvSpPr>
          <p:spPr>
            <a:xfrm>
              <a:off x="560231" y="137844"/>
              <a:ext cx="1805979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rgbClr val="0000FF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    Đọc</a:t>
              </a:r>
              <a:endParaRPr sz="2400" b="1" dirty="0">
                <a:solidFill>
                  <a:srgbClr val="0000FF"/>
                </a:solidFill>
                <a:latin typeface="UTM Avo" panose="02040603050506020204" pitchFamily="18" charset="0"/>
                <a:sym typeface="Arial" panose="020B0604020202020204"/>
              </a:endParaRPr>
            </a:p>
          </p:txBody>
        </p:sp>
        <p:sp>
          <p:nvSpPr>
            <p:cNvPr id="8" name="Google Shape;243;p6">
              <a:extLst>
                <a:ext uri="{FF2B5EF4-FFF2-40B4-BE49-F238E27FC236}">
                  <a16:creationId xmlns:a16="http://schemas.microsoft.com/office/drawing/2014/main" id="{243E494A-5B86-4717-A4C1-CFDF97403618}"/>
                </a:ext>
              </a:extLst>
            </p:cNvPr>
            <p:cNvSpPr/>
            <p:nvPr/>
          </p:nvSpPr>
          <p:spPr>
            <a:xfrm>
              <a:off x="628244" y="112938"/>
              <a:ext cx="458094" cy="496069"/>
            </a:xfrm>
            <a:prstGeom prst="flowChartConnector">
              <a:avLst/>
            </a:prstGeom>
            <a:solidFill>
              <a:srgbClr val="00B050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bg1"/>
                  </a:solidFill>
                  <a:latin typeface="Times New Roman" panose="02020603050405020304"/>
                  <a:ea typeface="Times New Roman" panose="02020603050405020304"/>
                  <a:cs typeface="Times New Roman" panose="02020603050405020304"/>
                  <a:sym typeface="Times New Roman" panose="02020603050405020304"/>
                </a:rPr>
                <a:t>2</a:t>
              </a:r>
              <a:endParaRPr sz="2400" b="1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76340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8"/>
          <p:cNvSpPr/>
          <p:nvPr/>
        </p:nvSpPr>
        <p:spPr>
          <a:xfrm rot="-3000650" flipH="1">
            <a:off x="3622607" y="980622"/>
            <a:ext cx="4003028" cy="3488687"/>
          </a:xfrm>
          <a:custGeom>
            <a:avLst/>
            <a:gdLst/>
            <a:ahLst/>
            <a:cxnLst/>
            <a:rect l="l" t="t" r="r" b="b"/>
            <a:pathLst>
              <a:path w="4003028" h="3488687" extrusionOk="0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rgbClr val="833C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262" name="Google Shape;262;p8"/>
          <p:cNvGrpSpPr/>
          <p:nvPr/>
        </p:nvGrpSpPr>
        <p:grpSpPr>
          <a:xfrm>
            <a:off x="2253689" y="1535048"/>
            <a:ext cx="1955429" cy="1333408"/>
            <a:chOff x="2253689" y="1535048"/>
            <a:chExt cx="1955429" cy="1333408"/>
          </a:xfrm>
        </p:grpSpPr>
        <p:sp>
          <p:nvSpPr>
            <p:cNvPr id="263" name="Google Shape;263;p8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64" name="Google Shape;264;p8"/>
            <p:cNvSpPr/>
            <p:nvPr/>
          </p:nvSpPr>
          <p:spPr>
            <a:xfrm rot="-9473289">
              <a:off x="2919041" y="2153353"/>
              <a:ext cx="909847" cy="190357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65" name="Google Shape;265;p8"/>
          <p:cNvGrpSpPr/>
          <p:nvPr/>
        </p:nvGrpSpPr>
        <p:grpSpPr>
          <a:xfrm>
            <a:off x="3760322" y="3582254"/>
            <a:ext cx="1465034" cy="1349862"/>
            <a:chOff x="3760322" y="3582254"/>
            <a:chExt cx="1465034" cy="1349862"/>
          </a:xfrm>
        </p:grpSpPr>
        <p:sp>
          <p:nvSpPr>
            <p:cNvPr id="266" name="Google Shape;266;p8"/>
            <p:cNvSpPr/>
            <p:nvPr/>
          </p:nvSpPr>
          <p:spPr>
            <a:xfrm rot="-8507573">
              <a:off x="3819583" y="3928190"/>
              <a:ext cx="1346512" cy="65799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67" name="Google Shape;267;p8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68" name="Google Shape;268;p8"/>
          <p:cNvGrpSpPr/>
          <p:nvPr/>
        </p:nvGrpSpPr>
        <p:grpSpPr>
          <a:xfrm>
            <a:off x="6089897" y="3405944"/>
            <a:ext cx="741464" cy="878352"/>
            <a:chOff x="6119714" y="3405944"/>
            <a:chExt cx="741464" cy="878352"/>
          </a:xfrm>
        </p:grpSpPr>
        <p:sp>
          <p:nvSpPr>
            <p:cNvPr id="269" name="Google Shape;269;p8"/>
            <p:cNvSpPr/>
            <p:nvPr/>
          </p:nvSpPr>
          <p:spPr>
            <a:xfrm rot="-3669911">
              <a:off x="6105396" y="3633904"/>
              <a:ext cx="770101" cy="42243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70" name="Google Shape;270;p8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71" name="Google Shape;271;p8"/>
          <p:cNvGrpSpPr/>
          <p:nvPr/>
        </p:nvGrpSpPr>
        <p:grpSpPr>
          <a:xfrm>
            <a:off x="6378045" y="3998247"/>
            <a:ext cx="767568" cy="484084"/>
            <a:chOff x="6378045" y="3998247"/>
            <a:chExt cx="767568" cy="484084"/>
          </a:xfrm>
        </p:grpSpPr>
        <p:sp>
          <p:nvSpPr>
            <p:cNvPr id="272" name="Google Shape;272;p8"/>
            <p:cNvSpPr/>
            <p:nvPr/>
          </p:nvSpPr>
          <p:spPr>
            <a:xfrm rot="-681126">
              <a:off x="6405591" y="4064938"/>
              <a:ext cx="712475" cy="35070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73" name="Google Shape;273;p8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74" name="Google Shape;274;p8"/>
          <p:cNvGrpSpPr/>
          <p:nvPr/>
        </p:nvGrpSpPr>
        <p:grpSpPr>
          <a:xfrm>
            <a:off x="5029754" y="2073115"/>
            <a:ext cx="598228" cy="850125"/>
            <a:chOff x="5077882" y="2061083"/>
            <a:chExt cx="598228" cy="850125"/>
          </a:xfrm>
        </p:grpSpPr>
        <p:sp>
          <p:nvSpPr>
            <p:cNvPr id="275" name="Google Shape;275;p8"/>
            <p:cNvSpPr/>
            <p:nvPr/>
          </p:nvSpPr>
          <p:spPr>
            <a:xfrm rot="-4549107">
              <a:off x="4991946" y="2274930"/>
              <a:ext cx="770101" cy="42243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76" name="Google Shape;276;p8"/>
            <p:cNvSpPr/>
            <p:nvPr/>
          </p:nvSpPr>
          <p:spPr>
            <a:xfrm rot="5895372" flipH="1">
              <a:off x="5166313" y="2503220"/>
              <a:ext cx="392891" cy="92346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77" name="Google Shape;277;p8"/>
          <p:cNvGrpSpPr/>
          <p:nvPr/>
        </p:nvGrpSpPr>
        <p:grpSpPr>
          <a:xfrm>
            <a:off x="5299207" y="2516037"/>
            <a:ext cx="806538" cy="633648"/>
            <a:chOff x="5299207" y="2540101"/>
            <a:chExt cx="806538" cy="633648"/>
          </a:xfrm>
        </p:grpSpPr>
        <p:sp>
          <p:nvSpPr>
            <p:cNvPr id="278" name="Google Shape;278;p8"/>
            <p:cNvSpPr/>
            <p:nvPr/>
          </p:nvSpPr>
          <p:spPr>
            <a:xfrm rot="-1560322">
              <a:off x="5339322" y="2681574"/>
              <a:ext cx="726307" cy="350702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79" name="Google Shape;279;p8"/>
            <p:cNvSpPr/>
            <p:nvPr/>
          </p:nvSpPr>
          <p:spPr>
            <a:xfrm rot="8884157" flipH="1">
              <a:off x="5463265" y="2847305"/>
              <a:ext cx="370548" cy="76665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80" name="Google Shape;280;p8"/>
          <p:cNvGrpSpPr/>
          <p:nvPr/>
        </p:nvGrpSpPr>
        <p:grpSpPr>
          <a:xfrm>
            <a:off x="7410774" y="1197999"/>
            <a:ext cx="778581" cy="875100"/>
            <a:chOff x="7374678" y="1161903"/>
            <a:chExt cx="778581" cy="875100"/>
          </a:xfrm>
        </p:grpSpPr>
        <p:sp>
          <p:nvSpPr>
            <p:cNvPr id="281" name="Google Shape;281;p8"/>
            <p:cNvSpPr/>
            <p:nvPr/>
          </p:nvSpPr>
          <p:spPr>
            <a:xfrm rot="7420741" flipH="1">
              <a:off x="7378918" y="1388237"/>
              <a:ext cx="770101" cy="42243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82" name="Google Shape;282;p8"/>
            <p:cNvSpPr/>
            <p:nvPr/>
          </p:nvSpPr>
          <p:spPr>
            <a:xfrm rot="-3023738">
              <a:off x="7530177" y="1606273"/>
              <a:ext cx="392891" cy="92346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83" name="Google Shape;283;p8"/>
          <p:cNvGrpSpPr/>
          <p:nvPr/>
        </p:nvGrpSpPr>
        <p:grpSpPr>
          <a:xfrm>
            <a:off x="7025358" y="1209298"/>
            <a:ext cx="538720" cy="795156"/>
            <a:chOff x="7001294" y="1209298"/>
            <a:chExt cx="538720" cy="795156"/>
          </a:xfrm>
        </p:grpSpPr>
        <p:sp>
          <p:nvSpPr>
            <p:cNvPr id="284" name="Google Shape;284;p8"/>
            <p:cNvSpPr/>
            <p:nvPr/>
          </p:nvSpPr>
          <p:spPr>
            <a:xfrm rot="4431956" flipH="1">
              <a:off x="6907501" y="1431525"/>
              <a:ext cx="726307" cy="350702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85" name="Google Shape;285;p8"/>
            <p:cNvSpPr/>
            <p:nvPr/>
          </p:nvSpPr>
          <p:spPr>
            <a:xfrm rot="-6012523">
              <a:off x="7100276" y="1627802"/>
              <a:ext cx="370548" cy="76665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86" name="Google Shape;286;p8"/>
          <p:cNvGrpSpPr/>
          <p:nvPr/>
        </p:nvGrpSpPr>
        <p:grpSpPr>
          <a:xfrm>
            <a:off x="7507360" y="1418371"/>
            <a:ext cx="2289464" cy="1795572"/>
            <a:chOff x="7507360" y="1418371"/>
            <a:chExt cx="2289464" cy="1795572"/>
          </a:xfrm>
        </p:grpSpPr>
        <p:sp>
          <p:nvSpPr>
            <p:cNvPr id="287" name="Google Shape;287;p8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88" name="Google Shape;288;p8"/>
            <p:cNvSpPr/>
            <p:nvPr/>
          </p:nvSpPr>
          <p:spPr>
            <a:xfrm rot="-1104413">
              <a:off x="7973719" y="2267331"/>
              <a:ext cx="1039933" cy="229291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89" name="Google Shape;289;p8"/>
          <p:cNvGrpSpPr/>
          <p:nvPr/>
        </p:nvGrpSpPr>
        <p:grpSpPr>
          <a:xfrm rot="2799594" flipH="1">
            <a:off x="5077585" y="-4173"/>
            <a:ext cx="1296742" cy="2117363"/>
            <a:chOff x="1279516" y="-3525500"/>
            <a:chExt cx="1296742" cy="2550422"/>
          </a:xfrm>
        </p:grpSpPr>
        <p:sp>
          <p:nvSpPr>
            <p:cNvPr id="290" name="Google Shape;290;p8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91" name="Google Shape;291;p8"/>
            <p:cNvSpPr/>
            <p:nvPr/>
          </p:nvSpPr>
          <p:spPr>
            <a:xfrm rot="-5400000">
              <a:off x="1314007" y="-2158857"/>
              <a:ext cx="1252628" cy="229291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92" name="Google Shape;292;p8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293" name="Google Shape;293;p8"/>
            <p:cNvPicPr preferRelativeResize="0"/>
            <p:nvPr/>
          </p:nvPicPr>
          <p:blipFill rotWithShape="1">
            <a:blip r:embed="rId3"/>
            <a:srcRect l="2993" r="4332" b="1428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4" name="Google Shape;294;p8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295" name="Google Shape;295;p8"/>
          <p:cNvSpPr txBox="1"/>
          <p:nvPr/>
        </p:nvSpPr>
        <p:spPr>
          <a:xfrm>
            <a:off x="145775" y="1728817"/>
            <a:ext cx="3588404" cy="144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 err="1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Trả</a:t>
            </a:r>
            <a:r>
              <a:rPr lang="en-US" sz="4400" b="1" dirty="0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lời</a:t>
            </a:r>
            <a:r>
              <a:rPr lang="en-US" sz="4400" b="1" dirty="0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endParaRPr dirty="0">
              <a:latin typeface="UTM Avo" panose="02040603050506020204" pitchFamily="18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 err="1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câu</a:t>
            </a:r>
            <a:r>
              <a:rPr lang="en-US" sz="4400" b="1" dirty="0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hỏi</a:t>
            </a:r>
            <a:endParaRPr sz="4400" b="1" dirty="0">
              <a:solidFill>
                <a:srgbClr val="0070C0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296" name="Google Shape;296;p8"/>
          <p:cNvSpPr txBox="1"/>
          <p:nvPr/>
        </p:nvSpPr>
        <p:spPr>
          <a:xfrm>
            <a:off x="1502012" y="969416"/>
            <a:ext cx="1010925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dirty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3</a:t>
            </a:r>
            <a:endParaRPr sz="5400" b="1" dirty="0">
              <a:solidFill>
                <a:srgbClr val="FF000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pic>
        <p:nvPicPr>
          <p:cNvPr id="297" name="Google Shape;297;p8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8"/>
          <p:cNvPicPr preferRelativeResize="0"/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750"/>
                            </p:stCondLst>
                            <p:childTnLst>
                              <p:par>
                                <p:cTn id="1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5" dur="275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250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8372"/>
            <a:ext cx="4379797" cy="3226755"/>
          </a:xfrm>
          <a:prstGeom prst="rect">
            <a:avLst/>
          </a:prstGeom>
        </p:spPr>
      </p:pic>
      <p:sp>
        <p:nvSpPr>
          <p:cNvPr id="7" name="Google Shape;304;p9"/>
          <p:cNvSpPr/>
          <p:nvPr/>
        </p:nvSpPr>
        <p:spPr>
          <a:xfrm flipH="1">
            <a:off x="4403244" y="2443518"/>
            <a:ext cx="4764203" cy="892512"/>
          </a:xfrm>
          <a:prstGeom prst="homePlate">
            <a:avLst/>
          </a:prstGeom>
          <a:solidFill>
            <a:srgbClr val="F4BEEE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Thỏ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buồn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vì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bị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bạn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bè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chê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đôi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tai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vừa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dài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vừa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to.</a:t>
            </a:r>
            <a:endParaRPr sz="2600" dirty="0">
              <a:solidFill>
                <a:schemeClr val="tx1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304" name="Google Shape;304;p9"/>
          <p:cNvSpPr/>
          <p:nvPr/>
        </p:nvSpPr>
        <p:spPr>
          <a:xfrm>
            <a:off x="4056185" y="1221269"/>
            <a:ext cx="5087815" cy="73569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a. </a:t>
            </a:r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Vì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sao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thỏ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buồn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?</a:t>
            </a:r>
            <a:endParaRPr sz="2800" dirty="0">
              <a:solidFill>
                <a:schemeClr val="tx1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CA920B6-2257-4D1F-9088-85DD194FAD14}"/>
              </a:ext>
            </a:extLst>
          </p:cNvPr>
          <p:cNvGrpSpPr/>
          <p:nvPr/>
        </p:nvGrpSpPr>
        <p:grpSpPr>
          <a:xfrm>
            <a:off x="3399691" y="15918"/>
            <a:ext cx="4493859" cy="869322"/>
            <a:chOff x="3399691" y="15918"/>
            <a:chExt cx="4493859" cy="86932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7F9B49A-A998-4FF2-8E5F-CAB39498A42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99691" y="15918"/>
              <a:ext cx="4493859" cy="869322"/>
            </a:xfrm>
            <a:prstGeom prst="rect">
              <a:avLst/>
            </a:prstGeom>
          </p:spPr>
        </p:pic>
        <p:sp>
          <p:nvSpPr>
            <p:cNvPr id="8" name="Google Shape;304;p9">
              <a:extLst>
                <a:ext uri="{FF2B5EF4-FFF2-40B4-BE49-F238E27FC236}">
                  <a16:creationId xmlns:a16="http://schemas.microsoft.com/office/drawing/2014/main" id="{343B6E7F-6A9D-4A0C-B9A6-EA9028212F84}"/>
                </a:ext>
              </a:extLst>
            </p:cNvPr>
            <p:cNvSpPr/>
            <p:nvPr/>
          </p:nvSpPr>
          <p:spPr>
            <a:xfrm>
              <a:off x="4693138" y="135285"/>
              <a:ext cx="2934678" cy="5231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lvl="0"/>
              <a:r>
                <a:rPr lang="en-US" sz="2800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Trả lời câu hỏi</a:t>
              </a:r>
              <a:endParaRPr sz="2800" dirty="0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66B178C-C65F-4CF2-9638-CCA8727D1D3C}"/>
              </a:ext>
            </a:extLst>
          </p:cNvPr>
          <p:cNvGrpSpPr/>
          <p:nvPr/>
        </p:nvGrpSpPr>
        <p:grpSpPr>
          <a:xfrm>
            <a:off x="9358921" y="1707828"/>
            <a:ext cx="332873" cy="735690"/>
            <a:chOff x="4286059" y="-154006"/>
            <a:chExt cx="3195635" cy="1935748"/>
          </a:xfrm>
          <a:solidFill>
            <a:schemeClr val="accent6">
              <a:lumMod val="20000"/>
              <a:lumOff val="80000"/>
            </a:schemeClr>
          </a:solidFill>
          <a:effectLst/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123DC92-D55C-452A-8B14-2202DE1F8E57}"/>
                </a:ext>
              </a:extLst>
            </p:cNvPr>
            <p:cNvSpPr txBox="1"/>
            <p:nvPr/>
          </p:nvSpPr>
          <p:spPr>
            <a:xfrm>
              <a:off x="4286059" y="-154006"/>
              <a:ext cx="3140304" cy="338554"/>
            </a:xfrm>
            <a:prstGeom prst="rect">
              <a:avLst/>
            </a:prstGeom>
            <a:solidFill>
              <a:srgbClr val="D47AE8"/>
            </a:solidFill>
          </p:spPr>
          <p:txBody>
            <a:bodyPr wrap="square" rtlCol="0">
              <a:spAutoFit/>
            </a:bodyPr>
            <a:lstStyle/>
            <a:p>
              <a:endParaRPr lang="en-US" sz="1600" dirty="0">
                <a:latin typeface="UTM Avo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67C1FE1-C40F-4BAA-8915-41C4358E16A6}"/>
                </a:ext>
              </a:extLst>
            </p:cNvPr>
            <p:cNvSpPr txBox="1"/>
            <p:nvPr/>
          </p:nvSpPr>
          <p:spPr>
            <a:xfrm>
              <a:off x="4314541" y="249681"/>
              <a:ext cx="3140305" cy="338554"/>
            </a:xfrm>
            <a:prstGeom prst="rect">
              <a:avLst/>
            </a:prstGeom>
            <a:solidFill>
              <a:srgbClr val="F4BEEE"/>
            </a:solidFill>
          </p:spPr>
          <p:txBody>
            <a:bodyPr wrap="square" rtlCol="0">
              <a:spAutoFit/>
            </a:bodyPr>
            <a:lstStyle/>
            <a:p>
              <a:endParaRPr lang="en-US" sz="1600" dirty="0">
                <a:latin typeface="UTM Avo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8B490AF-3404-40CD-97D4-3E47D0774EEE}"/>
                </a:ext>
              </a:extLst>
            </p:cNvPr>
            <p:cNvSpPr txBox="1"/>
            <p:nvPr/>
          </p:nvSpPr>
          <p:spPr>
            <a:xfrm>
              <a:off x="4286059" y="636174"/>
              <a:ext cx="3140305" cy="338554"/>
            </a:xfrm>
            <a:prstGeom prst="rect">
              <a:avLst/>
            </a:prstGeom>
            <a:solidFill>
              <a:srgbClr val="A8ECE7"/>
            </a:solidFill>
          </p:spPr>
          <p:txBody>
            <a:bodyPr wrap="square" rtlCol="0">
              <a:spAutoFit/>
            </a:bodyPr>
            <a:lstStyle/>
            <a:p>
              <a:endParaRPr lang="en-US" sz="1600" dirty="0">
                <a:latin typeface="UTM Avo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3A8ECB2-9BB5-4619-872A-2831D9FBE12F}"/>
                </a:ext>
              </a:extLst>
            </p:cNvPr>
            <p:cNvSpPr txBox="1"/>
            <p:nvPr/>
          </p:nvSpPr>
          <p:spPr>
            <a:xfrm>
              <a:off x="4341389" y="1039681"/>
              <a:ext cx="3140305" cy="338554"/>
            </a:xfrm>
            <a:prstGeom prst="rect">
              <a:avLst/>
            </a:prstGeom>
            <a:solidFill>
              <a:srgbClr val="FDFF8F"/>
            </a:solidFill>
          </p:spPr>
          <p:txBody>
            <a:bodyPr wrap="square" rtlCol="0">
              <a:spAutoFit/>
            </a:bodyPr>
            <a:lstStyle/>
            <a:p>
              <a:endParaRPr lang="en-US" sz="1600" dirty="0">
                <a:latin typeface="UTM Avo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65E94C3-83E2-4616-9AF2-3D5FC8404779}"/>
                </a:ext>
              </a:extLst>
            </p:cNvPr>
            <p:cNvSpPr txBox="1"/>
            <p:nvPr/>
          </p:nvSpPr>
          <p:spPr>
            <a:xfrm>
              <a:off x="4341389" y="1443188"/>
              <a:ext cx="3140303" cy="33855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endParaRPr lang="en-US" sz="1600" dirty="0">
                <a:latin typeface="UTM Avo" panose="020406030505060202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5" name="Google Shape;243;p6">
            <a:extLst>
              <a:ext uri="{FF2B5EF4-FFF2-40B4-BE49-F238E27FC236}">
                <a16:creationId xmlns:a16="http://schemas.microsoft.com/office/drawing/2014/main" id="{818400B0-28C2-44E4-AA5D-18BBE7EAE144}"/>
              </a:ext>
            </a:extLst>
          </p:cNvPr>
          <p:cNvSpPr/>
          <p:nvPr/>
        </p:nvSpPr>
        <p:spPr>
          <a:xfrm>
            <a:off x="3691875" y="202544"/>
            <a:ext cx="758988" cy="496069"/>
          </a:xfrm>
          <a:prstGeom prst="flowChartConnector">
            <a:avLst/>
          </a:prstGeom>
          <a:solidFill>
            <a:srgbClr val="00B050"/>
          </a:solidFill>
          <a:ln w="1905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3</a:t>
            </a:r>
            <a:endParaRPr sz="3200" b="1">
              <a:solidFill>
                <a:schemeClr val="bg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f2.photo.talk.zdn.vn/342378907592510301/bc83cb73e7cf1b9142d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4215"/>
            <a:ext cx="5088377" cy="3943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CA93A323-7582-4D06-870A-CD580762795A}"/>
              </a:ext>
            </a:extLst>
          </p:cNvPr>
          <p:cNvGrpSpPr/>
          <p:nvPr/>
        </p:nvGrpSpPr>
        <p:grpSpPr>
          <a:xfrm>
            <a:off x="4329722" y="-20446"/>
            <a:ext cx="4493859" cy="869322"/>
            <a:chOff x="3399691" y="15918"/>
            <a:chExt cx="4493859" cy="869322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26D5DD9-94E5-42D7-9E11-85D5D0A2C98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99691" y="15918"/>
              <a:ext cx="4493859" cy="869322"/>
            </a:xfrm>
            <a:prstGeom prst="rect">
              <a:avLst/>
            </a:prstGeom>
          </p:spPr>
        </p:pic>
        <p:sp>
          <p:nvSpPr>
            <p:cNvPr id="9" name="Google Shape;304;p9">
              <a:extLst>
                <a:ext uri="{FF2B5EF4-FFF2-40B4-BE49-F238E27FC236}">
                  <a16:creationId xmlns:a16="http://schemas.microsoft.com/office/drawing/2014/main" id="{D94F5EA2-D682-4F5B-9612-C635078C5EDB}"/>
                </a:ext>
              </a:extLst>
            </p:cNvPr>
            <p:cNvSpPr/>
            <p:nvPr/>
          </p:nvSpPr>
          <p:spPr>
            <a:xfrm>
              <a:off x="4693138" y="135285"/>
              <a:ext cx="2934678" cy="5231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lvl="0"/>
              <a:r>
                <a:rPr lang="en-US" sz="2800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Trả lời câu hỏi</a:t>
              </a:r>
              <a:endParaRPr sz="2800" dirty="0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E56F7A64-1168-4AB1-817D-8E0478E587D1}"/>
              </a:ext>
            </a:extLst>
          </p:cNvPr>
          <p:cNvGrpSpPr/>
          <p:nvPr/>
        </p:nvGrpSpPr>
        <p:grpSpPr>
          <a:xfrm>
            <a:off x="5088376" y="741468"/>
            <a:ext cx="4050825" cy="2108238"/>
            <a:chOff x="5088377" y="655695"/>
            <a:chExt cx="4050825" cy="2108238"/>
          </a:xfrm>
        </p:grpSpPr>
        <p:sp>
          <p:nvSpPr>
            <p:cNvPr id="11" name="Google Shape;304;p9">
              <a:extLst>
                <a:ext uri="{FF2B5EF4-FFF2-40B4-BE49-F238E27FC236}">
                  <a16:creationId xmlns:a16="http://schemas.microsoft.com/office/drawing/2014/main" id="{F7491BD6-AF9A-4D38-963F-B1A957D0F9F2}"/>
                </a:ext>
              </a:extLst>
            </p:cNvPr>
            <p:cNvSpPr/>
            <p:nvPr/>
          </p:nvSpPr>
          <p:spPr>
            <a:xfrm>
              <a:off x="5088377" y="655695"/>
              <a:ext cx="4050825" cy="2108238"/>
            </a:xfrm>
            <a:prstGeom prst="cloud">
              <a:avLst/>
            </a:prstGeom>
            <a:solidFill>
              <a:srgbClr val="F4BEE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2800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2800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800" dirty="0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endParaRPr>
            </a:p>
          </p:txBody>
        </p:sp>
        <p:sp>
          <p:nvSpPr>
            <p:cNvPr id="304" name="Google Shape;304;p9"/>
            <p:cNvSpPr/>
            <p:nvPr/>
          </p:nvSpPr>
          <p:spPr>
            <a:xfrm>
              <a:off x="5568060" y="1049495"/>
              <a:ext cx="3377561" cy="1200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dirty="0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b. </a:t>
              </a:r>
              <a:r>
                <a:rPr lang="en-US" sz="2400" dirty="0" err="1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Chuyện</a:t>
              </a:r>
              <a:r>
                <a:rPr lang="en-US" sz="2400" dirty="0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gì</a:t>
              </a:r>
              <a:r>
                <a:rPr lang="en-US" sz="2400" dirty="0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xảy</a:t>
              </a:r>
              <a:r>
                <a:rPr lang="en-US" sz="2400" dirty="0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ra</a:t>
              </a:r>
              <a:r>
                <a:rPr lang="en-US" sz="2400" dirty="0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trong</a:t>
              </a:r>
              <a:r>
                <a:rPr lang="en-US" sz="2400" dirty="0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lần</a:t>
              </a:r>
              <a:r>
                <a:rPr lang="en-US" sz="2400" dirty="0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thỏ</a:t>
              </a:r>
              <a:r>
                <a:rPr lang="en-US" sz="2400" dirty="0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và</a:t>
              </a:r>
              <a:r>
                <a:rPr lang="en-US" sz="2400" dirty="0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các</a:t>
              </a:r>
              <a:r>
                <a:rPr lang="en-US" sz="2400" dirty="0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bạn</a:t>
              </a:r>
              <a:r>
                <a:rPr lang="en-US" sz="2400" dirty="0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đi</a:t>
              </a:r>
              <a:r>
                <a:rPr lang="en-US" sz="2400" dirty="0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chơi</a:t>
              </a:r>
              <a:r>
                <a:rPr lang="en-US" sz="2400" dirty="0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xa</a:t>
              </a:r>
              <a:r>
                <a:rPr lang="en-US" sz="2400" dirty="0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?</a:t>
              </a:r>
              <a:endParaRPr sz="2400" dirty="0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23D960F1-973B-42BB-8D66-C24DBC8D0B0D}"/>
              </a:ext>
            </a:extLst>
          </p:cNvPr>
          <p:cNvGrpSpPr/>
          <p:nvPr/>
        </p:nvGrpSpPr>
        <p:grpSpPr>
          <a:xfrm>
            <a:off x="5020657" y="2863121"/>
            <a:ext cx="4123343" cy="1292621"/>
            <a:chOff x="5020657" y="2863121"/>
            <a:chExt cx="4123343" cy="1292621"/>
          </a:xfrm>
        </p:grpSpPr>
        <p:sp>
          <p:nvSpPr>
            <p:cNvPr id="10" name="Google Shape;304;p9">
              <a:extLst>
                <a:ext uri="{FF2B5EF4-FFF2-40B4-BE49-F238E27FC236}">
                  <a16:creationId xmlns:a16="http://schemas.microsoft.com/office/drawing/2014/main" id="{9A5B7287-35B0-43BA-9533-375E6403F4F7}"/>
                </a:ext>
              </a:extLst>
            </p:cNvPr>
            <p:cNvSpPr/>
            <p:nvPr/>
          </p:nvSpPr>
          <p:spPr>
            <a:xfrm flipH="1">
              <a:off x="5020657" y="2863121"/>
              <a:ext cx="4118543" cy="1292621"/>
            </a:xfrm>
            <a:prstGeom prst="homePlate">
              <a:avLst/>
            </a:prstGeom>
            <a:solidFill>
              <a:srgbClr val="FDFF8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2600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2600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600" dirty="0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endParaRPr>
            </a:p>
          </p:txBody>
        </p:sp>
        <p:sp>
          <p:nvSpPr>
            <p:cNvPr id="7" name="Google Shape;304;p9"/>
            <p:cNvSpPr/>
            <p:nvPr/>
          </p:nvSpPr>
          <p:spPr>
            <a:xfrm>
              <a:off x="5572859" y="2918185"/>
              <a:ext cx="3571141" cy="1200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lvl="0" algn="ctr"/>
              <a:r>
                <a:rPr lang="en-US" sz="2400" dirty="0" err="1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Trong</a:t>
              </a:r>
              <a:r>
                <a:rPr lang="en-US" sz="2400" dirty="0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lần</a:t>
              </a:r>
              <a:r>
                <a:rPr lang="en-US" sz="2400" dirty="0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đi</a:t>
              </a:r>
              <a:r>
                <a:rPr lang="en-US" sz="2400" dirty="0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chơi</a:t>
              </a:r>
              <a:r>
                <a:rPr lang="en-US" sz="2400" dirty="0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xa</a:t>
              </a:r>
              <a:r>
                <a:rPr lang="en-US" sz="2400" dirty="0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, </a:t>
              </a:r>
              <a:r>
                <a:rPr lang="en-US" sz="2400" dirty="0" err="1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thỏ</a:t>
              </a:r>
              <a:r>
                <a:rPr lang="en-US" sz="2400" dirty="0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và</a:t>
              </a:r>
              <a:r>
                <a:rPr lang="en-US" sz="2400" dirty="0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các</a:t>
              </a:r>
              <a:r>
                <a:rPr lang="en-US" sz="2400" dirty="0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bạn</a:t>
              </a:r>
              <a:r>
                <a:rPr lang="en-US" sz="2400" dirty="0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đã</a:t>
              </a:r>
              <a:r>
                <a:rPr lang="en-US" sz="2400" dirty="0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quên</a:t>
              </a:r>
              <a:r>
                <a:rPr lang="en-US" sz="2400" dirty="0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khuấy</a:t>
              </a:r>
              <a:r>
                <a:rPr lang="en-US" sz="2400" dirty="0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</a:t>
              </a:r>
              <a:r>
                <a:rPr lang="en-US" sz="2400" err="1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đường</a:t>
              </a:r>
              <a:r>
                <a:rPr lang="en-US" sz="2400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về.</a:t>
              </a:r>
              <a:endParaRPr sz="2400" dirty="0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CCB3532-6B30-4FF0-994D-6A483A9248FE}"/>
              </a:ext>
            </a:extLst>
          </p:cNvPr>
          <p:cNvGrpSpPr/>
          <p:nvPr/>
        </p:nvGrpSpPr>
        <p:grpSpPr>
          <a:xfrm>
            <a:off x="9358921" y="1707828"/>
            <a:ext cx="332873" cy="735690"/>
            <a:chOff x="4286059" y="-154006"/>
            <a:chExt cx="3195635" cy="1935748"/>
          </a:xfrm>
          <a:solidFill>
            <a:schemeClr val="accent6">
              <a:lumMod val="20000"/>
              <a:lumOff val="80000"/>
            </a:schemeClr>
          </a:solidFill>
          <a:effectLst/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72F6525-44A7-4DE9-9CB1-22ED2FCA8F3C}"/>
                </a:ext>
              </a:extLst>
            </p:cNvPr>
            <p:cNvSpPr txBox="1"/>
            <p:nvPr/>
          </p:nvSpPr>
          <p:spPr>
            <a:xfrm>
              <a:off x="4286059" y="-154006"/>
              <a:ext cx="3140304" cy="338554"/>
            </a:xfrm>
            <a:prstGeom prst="rect">
              <a:avLst/>
            </a:prstGeom>
            <a:solidFill>
              <a:srgbClr val="D47AE8"/>
            </a:solidFill>
          </p:spPr>
          <p:txBody>
            <a:bodyPr wrap="square" rtlCol="0">
              <a:spAutoFit/>
            </a:bodyPr>
            <a:lstStyle/>
            <a:p>
              <a:endParaRPr lang="en-US" sz="1600" dirty="0">
                <a:latin typeface="UTM Avo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A32503F-F9F0-4E82-86E2-ACC411FC4D90}"/>
                </a:ext>
              </a:extLst>
            </p:cNvPr>
            <p:cNvSpPr txBox="1"/>
            <p:nvPr/>
          </p:nvSpPr>
          <p:spPr>
            <a:xfrm>
              <a:off x="4314541" y="249681"/>
              <a:ext cx="3140305" cy="338554"/>
            </a:xfrm>
            <a:prstGeom prst="rect">
              <a:avLst/>
            </a:prstGeom>
            <a:solidFill>
              <a:srgbClr val="F4BEEE"/>
            </a:solidFill>
          </p:spPr>
          <p:txBody>
            <a:bodyPr wrap="square" rtlCol="0">
              <a:spAutoFit/>
            </a:bodyPr>
            <a:lstStyle/>
            <a:p>
              <a:endParaRPr lang="en-US" sz="1600" dirty="0">
                <a:latin typeface="UTM Avo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EA7478E-EEDD-4092-916C-2A934B591B05}"/>
                </a:ext>
              </a:extLst>
            </p:cNvPr>
            <p:cNvSpPr txBox="1"/>
            <p:nvPr/>
          </p:nvSpPr>
          <p:spPr>
            <a:xfrm>
              <a:off x="4286059" y="636174"/>
              <a:ext cx="3140305" cy="338554"/>
            </a:xfrm>
            <a:prstGeom prst="rect">
              <a:avLst/>
            </a:prstGeom>
            <a:solidFill>
              <a:srgbClr val="A8ECE7"/>
            </a:solidFill>
          </p:spPr>
          <p:txBody>
            <a:bodyPr wrap="square" rtlCol="0">
              <a:spAutoFit/>
            </a:bodyPr>
            <a:lstStyle/>
            <a:p>
              <a:endParaRPr lang="en-US" sz="1600" dirty="0">
                <a:latin typeface="UTM Avo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B5F9C3E-7CEA-462B-88E9-9998F751CC06}"/>
                </a:ext>
              </a:extLst>
            </p:cNvPr>
            <p:cNvSpPr txBox="1"/>
            <p:nvPr/>
          </p:nvSpPr>
          <p:spPr>
            <a:xfrm>
              <a:off x="4341389" y="1039681"/>
              <a:ext cx="3140305" cy="338554"/>
            </a:xfrm>
            <a:prstGeom prst="rect">
              <a:avLst/>
            </a:prstGeom>
            <a:solidFill>
              <a:srgbClr val="FDFF8F"/>
            </a:solidFill>
          </p:spPr>
          <p:txBody>
            <a:bodyPr wrap="square" rtlCol="0">
              <a:spAutoFit/>
            </a:bodyPr>
            <a:lstStyle/>
            <a:p>
              <a:endParaRPr lang="en-US" sz="1600" dirty="0">
                <a:latin typeface="UTM Avo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93AC727-8F42-4B93-9BDC-1E568A6ED544}"/>
                </a:ext>
              </a:extLst>
            </p:cNvPr>
            <p:cNvSpPr txBox="1"/>
            <p:nvPr/>
          </p:nvSpPr>
          <p:spPr>
            <a:xfrm>
              <a:off x="4341389" y="1443188"/>
              <a:ext cx="3140303" cy="33855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endParaRPr lang="en-US" sz="1600" dirty="0">
                <a:latin typeface="UTM Avo" panose="020406030505060202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9" name="Google Shape;243;p6">
            <a:extLst>
              <a:ext uri="{FF2B5EF4-FFF2-40B4-BE49-F238E27FC236}">
                <a16:creationId xmlns:a16="http://schemas.microsoft.com/office/drawing/2014/main" id="{10DAB1E8-CBCA-4574-9B42-02AEA8FE7BEF}"/>
              </a:ext>
            </a:extLst>
          </p:cNvPr>
          <p:cNvSpPr/>
          <p:nvPr/>
        </p:nvSpPr>
        <p:spPr>
          <a:xfrm>
            <a:off x="4641163" y="166180"/>
            <a:ext cx="758988" cy="496069"/>
          </a:xfrm>
          <a:prstGeom prst="flowChartConnector">
            <a:avLst/>
          </a:prstGeom>
          <a:solidFill>
            <a:srgbClr val="00B050"/>
          </a:solidFill>
          <a:ln w="1905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3</a:t>
            </a:r>
            <a:endParaRPr sz="3200" b="1">
              <a:solidFill>
                <a:schemeClr val="bg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56F7A64-1168-4AB1-817D-8E0478E587D1}"/>
              </a:ext>
            </a:extLst>
          </p:cNvPr>
          <p:cNvGrpSpPr/>
          <p:nvPr/>
        </p:nvGrpSpPr>
        <p:grpSpPr>
          <a:xfrm>
            <a:off x="5088376" y="741468"/>
            <a:ext cx="4050825" cy="2108238"/>
            <a:chOff x="5088377" y="655695"/>
            <a:chExt cx="4050825" cy="2108238"/>
          </a:xfrm>
        </p:grpSpPr>
        <p:sp>
          <p:nvSpPr>
            <p:cNvPr id="11" name="Google Shape;304;p9">
              <a:extLst>
                <a:ext uri="{FF2B5EF4-FFF2-40B4-BE49-F238E27FC236}">
                  <a16:creationId xmlns:a16="http://schemas.microsoft.com/office/drawing/2014/main" id="{F7491BD6-AF9A-4D38-963F-B1A957D0F9F2}"/>
                </a:ext>
              </a:extLst>
            </p:cNvPr>
            <p:cNvSpPr/>
            <p:nvPr/>
          </p:nvSpPr>
          <p:spPr>
            <a:xfrm>
              <a:off x="5088377" y="655695"/>
              <a:ext cx="4050825" cy="2108238"/>
            </a:xfrm>
            <a:prstGeom prst="cloud">
              <a:avLst/>
            </a:prstGeom>
            <a:solidFill>
              <a:srgbClr val="D47AE8">
                <a:alpha val="57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2800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2800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800" dirty="0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endParaRPr>
            </a:p>
          </p:txBody>
        </p:sp>
        <p:sp>
          <p:nvSpPr>
            <p:cNvPr id="304" name="Google Shape;304;p9"/>
            <p:cNvSpPr/>
            <p:nvPr/>
          </p:nvSpPr>
          <p:spPr>
            <a:xfrm>
              <a:off x="5270856" y="1109670"/>
              <a:ext cx="3685866" cy="1200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vi-VN" sz="2400">
                  <a:solidFill>
                    <a:srgbClr val="0000FF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c. Nhờ đâu mà cả nhóm tìm được đường về nhà?</a:t>
              </a:r>
              <a:endParaRPr lang="vi-VN" sz="2400" dirty="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23D960F1-973B-42BB-8D66-C24DBC8D0B0D}"/>
              </a:ext>
            </a:extLst>
          </p:cNvPr>
          <p:cNvGrpSpPr/>
          <p:nvPr/>
        </p:nvGrpSpPr>
        <p:grpSpPr>
          <a:xfrm>
            <a:off x="5020657" y="2863121"/>
            <a:ext cx="4123343" cy="1292621"/>
            <a:chOff x="5020657" y="2863121"/>
            <a:chExt cx="4123343" cy="1292621"/>
          </a:xfrm>
        </p:grpSpPr>
        <p:sp>
          <p:nvSpPr>
            <p:cNvPr id="10" name="Google Shape;304;p9">
              <a:extLst>
                <a:ext uri="{FF2B5EF4-FFF2-40B4-BE49-F238E27FC236}">
                  <a16:creationId xmlns:a16="http://schemas.microsoft.com/office/drawing/2014/main" id="{9A5B7287-35B0-43BA-9533-375E6403F4F7}"/>
                </a:ext>
              </a:extLst>
            </p:cNvPr>
            <p:cNvSpPr/>
            <p:nvPr/>
          </p:nvSpPr>
          <p:spPr>
            <a:xfrm flipH="1">
              <a:off x="5020657" y="2863121"/>
              <a:ext cx="4118543" cy="1292621"/>
            </a:xfrm>
            <a:prstGeom prst="homePlate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2600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2600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600" dirty="0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endParaRPr>
            </a:p>
          </p:txBody>
        </p:sp>
        <p:sp>
          <p:nvSpPr>
            <p:cNvPr id="7" name="Google Shape;304;p9"/>
            <p:cNvSpPr/>
            <p:nvPr/>
          </p:nvSpPr>
          <p:spPr>
            <a:xfrm>
              <a:off x="5345723" y="2918185"/>
              <a:ext cx="3798277" cy="1200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/>
              <a:r>
                <a:rPr lang="vi-VN" sz="2400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Cả nhóm tìm được đường về nhà nhờ đôi tai thính của thỏ</a:t>
              </a:r>
              <a:r>
                <a:rPr lang="en-US" sz="2400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.</a:t>
              </a:r>
              <a:endParaRPr sz="2400" dirty="0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83BE0B8-1613-47A8-85AF-D7B0C3DCF632}"/>
              </a:ext>
            </a:extLst>
          </p:cNvPr>
          <p:cNvGrpSpPr/>
          <p:nvPr/>
        </p:nvGrpSpPr>
        <p:grpSpPr>
          <a:xfrm>
            <a:off x="0" y="0"/>
            <a:ext cx="4955236" cy="4783993"/>
            <a:chOff x="0" y="0"/>
            <a:chExt cx="4955236" cy="4783993"/>
          </a:xfrm>
        </p:grpSpPr>
        <p:pic>
          <p:nvPicPr>
            <p:cNvPr id="18" name="Picture 2" descr="https://f2.photo.talk.zdn.vn/4802795788117626046/0a22ecf7f74b0b15525a.jpg">
              <a:extLst>
                <a:ext uri="{FF2B5EF4-FFF2-40B4-BE49-F238E27FC236}">
                  <a16:creationId xmlns:a16="http://schemas.microsoft.com/office/drawing/2014/main" id="{ED224F4B-BCBE-4994-9C0D-53C9B9789F3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955236" cy="47839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DB42754-3B72-40FC-9AD4-ACF381422C9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19754" y="0"/>
              <a:ext cx="2235482" cy="476316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93A323-7582-4D06-870A-CD580762795A}"/>
              </a:ext>
            </a:extLst>
          </p:cNvPr>
          <p:cNvGrpSpPr/>
          <p:nvPr/>
        </p:nvGrpSpPr>
        <p:grpSpPr>
          <a:xfrm>
            <a:off x="4329722" y="-20446"/>
            <a:ext cx="4493859" cy="869322"/>
            <a:chOff x="3399691" y="15918"/>
            <a:chExt cx="4493859" cy="869322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26D5DD9-94E5-42D7-9E11-85D5D0A2C98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399691" y="15918"/>
              <a:ext cx="4493859" cy="86932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Google Shape;304;p9">
              <a:extLst>
                <a:ext uri="{FF2B5EF4-FFF2-40B4-BE49-F238E27FC236}">
                  <a16:creationId xmlns:a16="http://schemas.microsoft.com/office/drawing/2014/main" id="{D94F5EA2-D682-4F5B-9612-C635078C5EDB}"/>
                </a:ext>
              </a:extLst>
            </p:cNvPr>
            <p:cNvSpPr/>
            <p:nvPr/>
          </p:nvSpPr>
          <p:spPr>
            <a:xfrm>
              <a:off x="4693138" y="135285"/>
              <a:ext cx="2934678" cy="5231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lvl="0"/>
              <a:r>
                <a:rPr lang="en-US" sz="2800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Trả lời câu hỏi</a:t>
              </a:r>
              <a:endParaRPr sz="2800" dirty="0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endParaRPr>
            </a:p>
          </p:txBody>
        </p:sp>
      </p:grpSp>
      <p:sp>
        <p:nvSpPr>
          <p:cNvPr id="22" name="Google Shape;243;p6">
            <a:extLst>
              <a:ext uri="{FF2B5EF4-FFF2-40B4-BE49-F238E27FC236}">
                <a16:creationId xmlns:a16="http://schemas.microsoft.com/office/drawing/2014/main" id="{C4C95089-D1A0-482C-8EC4-DFB3BFED52E4}"/>
              </a:ext>
            </a:extLst>
          </p:cNvPr>
          <p:cNvSpPr/>
          <p:nvPr/>
        </p:nvSpPr>
        <p:spPr>
          <a:xfrm>
            <a:off x="4608452" y="146866"/>
            <a:ext cx="758988" cy="496069"/>
          </a:xfrm>
          <a:prstGeom prst="flowChartConnector">
            <a:avLst/>
          </a:prstGeom>
          <a:solidFill>
            <a:srgbClr val="00B050"/>
          </a:solidFill>
          <a:ln w="1905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3</a:t>
            </a:r>
            <a:endParaRPr sz="3200" b="1">
              <a:solidFill>
                <a:schemeClr val="bg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</p:spTree>
    <p:extLst>
      <p:ext uri="{BB962C8B-B14F-4D97-AF65-F5344CB8AC3E}">
        <p14:creationId xmlns:p14="http://schemas.microsoft.com/office/powerpoint/2010/main" val="178239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63000">
              <a:srgbClr val="2CC7ED"/>
            </a:gs>
            <a:gs pos="98621">
              <a:srgbClr val="00B0F0"/>
            </a:gs>
            <a:gs pos="100000">
              <a:srgbClr val="00B0F0"/>
            </a:gs>
          </a:gsLst>
          <a:lin ang="16200000" scaled="0"/>
        </a:grad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"/>
          <p:cNvSpPr/>
          <p:nvPr/>
        </p:nvSpPr>
        <p:spPr>
          <a:xfrm rot="-3000650" flipH="1">
            <a:off x="3622607" y="980622"/>
            <a:ext cx="4003028" cy="3488687"/>
          </a:xfrm>
          <a:custGeom>
            <a:avLst/>
            <a:gdLst/>
            <a:ahLst/>
            <a:cxnLst/>
            <a:rect l="l" t="t" r="r" b="b"/>
            <a:pathLst>
              <a:path w="4003028" h="3488687" extrusionOk="0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rgbClr val="833C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144" name="Google Shape;144;p2"/>
          <p:cNvGrpSpPr/>
          <p:nvPr/>
        </p:nvGrpSpPr>
        <p:grpSpPr>
          <a:xfrm>
            <a:off x="2253689" y="1535048"/>
            <a:ext cx="1955429" cy="1333408"/>
            <a:chOff x="2253689" y="1535048"/>
            <a:chExt cx="1955429" cy="1333408"/>
          </a:xfrm>
        </p:grpSpPr>
        <p:sp>
          <p:nvSpPr>
            <p:cNvPr id="145" name="Google Shape;145;p2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6" name="Google Shape;146;p2"/>
            <p:cNvSpPr/>
            <p:nvPr/>
          </p:nvSpPr>
          <p:spPr>
            <a:xfrm rot="-9473289">
              <a:off x="2919041" y="2153353"/>
              <a:ext cx="909847" cy="190357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47" name="Google Shape;147;p2"/>
          <p:cNvGrpSpPr/>
          <p:nvPr/>
        </p:nvGrpSpPr>
        <p:grpSpPr>
          <a:xfrm>
            <a:off x="3760322" y="3582254"/>
            <a:ext cx="1465034" cy="1349862"/>
            <a:chOff x="3760322" y="3582254"/>
            <a:chExt cx="1465034" cy="1349862"/>
          </a:xfrm>
        </p:grpSpPr>
        <p:sp>
          <p:nvSpPr>
            <p:cNvPr id="148" name="Google Shape;148;p2"/>
            <p:cNvSpPr/>
            <p:nvPr/>
          </p:nvSpPr>
          <p:spPr>
            <a:xfrm rot="-8507573">
              <a:off x="3819583" y="3928190"/>
              <a:ext cx="1346512" cy="65799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9" name="Google Shape;149;p2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50" name="Google Shape;150;p2"/>
          <p:cNvGrpSpPr/>
          <p:nvPr/>
        </p:nvGrpSpPr>
        <p:grpSpPr>
          <a:xfrm>
            <a:off x="6089897" y="3405944"/>
            <a:ext cx="741464" cy="878352"/>
            <a:chOff x="6119714" y="3405944"/>
            <a:chExt cx="741464" cy="878352"/>
          </a:xfrm>
        </p:grpSpPr>
        <p:sp>
          <p:nvSpPr>
            <p:cNvPr id="151" name="Google Shape;151;p2"/>
            <p:cNvSpPr/>
            <p:nvPr/>
          </p:nvSpPr>
          <p:spPr>
            <a:xfrm rot="-3669911">
              <a:off x="6105396" y="3633904"/>
              <a:ext cx="770101" cy="42243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2" name="Google Shape;152;p2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53" name="Google Shape;153;p2"/>
          <p:cNvGrpSpPr/>
          <p:nvPr/>
        </p:nvGrpSpPr>
        <p:grpSpPr>
          <a:xfrm>
            <a:off x="6378045" y="3998247"/>
            <a:ext cx="767568" cy="484084"/>
            <a:chOff x="6378045" y="3998247"/>
            <a:chExt cx="767568" cy="484084"/>
          </a:xfrm>
        </p:grpSpPr>
        <p:sp>
          <p:nvSpPr>
            <p:cNvPr id="154" name="Google Shape;154;p2"/>
            <p:cNvSpPr/>
            <p:nvPr/>
          </p:nvSpPr>
          <p:spPr>
            <a:xfrm rot="-681126">
              <a:off x="6405591" y="4064938"/>
              <a:ext cx="712475" cy="35070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5" name="Google Shape;155;p2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56" name="Google Shape;156;p2"/>
          <p:cNvGrpSpPr/>
          <p:nvPr/>
        </p:nvGrpSpPr>
        <p:grpSpPr>
          <a:xfrm>
            <a:off x="5029754" y="2073115"/>
            <a:ext cx="598228" cy="850125"/>
            <a:chOff x="5077882" y="2061083"/>
            <a:chExt cx="598228" cy="850125"/>
          </a:xfrm>
        </p:grpSpPr>
        <p:sp>
          <p:nvSpPr>
            <p:cNvPr id="157" name="Google Shape;157;p2"/>
            <p:cNvSpPr/>
            <p:nvPr/>
          </p:nvSpPr>
          <p:spPr>
            <a:xfrm rot="-4549107">
              <a:off x="4991946" y="2274930"/>
              <a:ext cx="770101" cy="42243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8" name="Google Shape;158;p2"/>
            <p:cNvSpPr/>
            <p:nvPr/>
          </p:nvSpPr>
          <p:spPr>
            <a:xfrm rot="5895372" flipH="1">
              <a:off x="5166313" y="2503220"/>
              <a:ext cx="392891" cy="92346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59" name="Google Shape;159;p2"/>
          <p:cNvGrpSpPr/>
          <p:nvPr/>
        </p:nvGrpSpPr>
        <p:grpSpPr>
          <a:xfrm>
            <a:off x="5299207" y="2516037"/>
            <a:ext cx="806538" cy="633648"/>
            <a:chOff x="5299207" y="2540101"/>
            <a:chExt cx="806538" cy="633648"/>
          </a:xfrm>
        </p:grpSpPr>
        <p:sp>
          <p:nvSpPr>
            <p:cNvPr id="160" name="Google Shape;160;p2"/>
            <p:cNvSpPr/>
            <p:nvPr/>
          </p:nvSpPr>
          <p:spPr>
            <a:xfrm rot="-1560322">
              <a:off x="5339322" y="2681574"/>
              <a:ext cx="726307" cy="350702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61" name="Google Shape;161;p2"/>
            <p:cNvSpPr/>
            <p:nvPr/>
          </p:nvSpPr>
          <p:spPr>
            <a:xfrm rot="8884157" flipH="1">
              <a:off x="5463265" y="2847305"/>
              <a:ext cx="370548" cy="76665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62" name="Google Shape;162;p2"/>
          <p:cNvGrpSpPr/>
          <p:nvPr/>
        </p:nvGrpSpPr>
        <p:grpSpPr>
          <a:xfrm>
            <a:off x="7410774" y="1197999"/>
            <a:ext cx="778581" cy="875100"/>
            <a:chOff x="7374678" y="1161903"/>
            <a:chExt cx="778581" cy="875100"/>
          </a:xfrm>
        </p:grpSpPr>
        <p:sp>
          <p:nvSpPr>
            <p:cNvPr id="163" name="Google Shape;163;p2"/>
            <p:cNvSpPr/>
            <p:nvPr/>
          </p:nvSpPr>
          <p:spPr>
            <a:xfrm rot="7420741" flipH="1">
              <a:off x="7378918" y="1388237"/>
              <a:ext cx="770101" cy="42243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64" name="Google Shape;164;p2"/>
            <p:cNvSpPr/>
            <p:nvPr/>
          </p:nvSpPr>
          <p:spPr>
            <a:xfrm rot="-3023738">
              <a:off x="7530177" y="1606273"/>
              <a:ext cx="392891" cy="92346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65" name="Google Shape;165;p2"/>
          <p:cNvGrpSpPr/>
          <p:nvPr/>
        </p:nvGrpSpPr>
        <p:grpSpPr>
          <a:xfrm>
            <a:off x="7025358" y="1209298"/>
            <a:ext cx="538720" cy="795156"/>
            <a:chOff x="7001294" y="1209298"/>
            <a:chExt cx="538720" cy="795156"/>
          </a:xfrm>
        </p:grpSpPr>
        <p:sp>
          <p:nvSpPr>
            <p:cNvPr id="166" name="Google Shape;166;p2"/>
            <p:cNvSpPr/>
            <p:nvPr/>
          </p:nvSpPr>
          <p:spPr>
            <a:xfrm rot="4431956" flipH="1">
              <a:off x="6907501" y="1431525"/>
              <a:ext cx="726307" cy="350702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67" name="Google Shape;167;p2"/>
            <p:cNvSpPr/>
            <p:nvPr/>
          </p:nvSpPr>
          <p:spPr>
            <a:xfrm rot="-6012523">
              <a:off x="7100276" y="1627802"/>
              <a:ext cx="370548" cy="76665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68" name="Google Shape;168;p2"/>
          <p:cNvGrpSpPr/>
          <p:nvPr/>
        </p:nvGrpSpPr>
        <p:grpSpPr>
          <a:xfrm>
            <a:off x="7507360" y="1418371"/>
            <a:ext cx="2289464" cy="1795572"/>
            <a:chOff x="7507360" y="1418371"/>
            <a:chExt cx="2289464" cy="1795572"/>
          </a:xfrm>
        </p:grpSpPr>
        <p:sp>
          <p:nvSpPr>
            <p:cNvPr id="169" name="Google Shape;169;p2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70" name="Google Shape;170;p2"/>
            <p:cNvSpPr/>
            <p:nvPr/>
          </p:nvSpPr>
          <p:spPr>
            <a:xfrm rot="-1104413">
              <a:off x="7973719" y="2267331"/>
              <a:ext cx="1039933" cy="229291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71" name="Google Shape;171;p2"/>
          <p:cNvGrpSpPr/>
          <p:nvPr/>
        </p:nvGrpSpPr>
        <p:grpSpPr>
          <a:xfrm rot="2799594" flipH="1">
            <a:off x="5077585" y="-4173"/>
            <a:ext cx="1296742" cy="2117363"/>
            <a:chOff x="1279516" y="-3525500"/>
            <a:chExt cx="1296742" cy="2550422"/>
          </a:xfrm>
        </p:grpSpPr>
        <p:sp>
          <p:nvSpPr>
            <p:cNvPr id="172" name="Google Shape;172;p2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73" name="Google Shape;173;p2"/>
            <p:cNvSpPr/>
            <p:nvPr/>
          </p:nvSpPr>
          <p:spPr>
            <a:xfrm rot="-5400000">
              <a:off x="1314007" y="-2158857"/>
              <a:ext cx="1252628" cy="229291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74" name="Google Shape;174;p2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175" name="Google Shape;175;p2"/>
            <p:cNvPicPr preferRelativeResize="0"/>
            <p:nvPr/>
          </p:nvPicPr>
          <p:blipFill rotWithShape="1">
            <a:blip r:embed="rId3"/>
            <a:srcRect l="2993" r="4332" b="1428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6" name="Google Shape;176;p2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77" name="Google Shape;177;p2"/>
          <p:cNvSpPr txBox="1"/>
          <p:nvPr/>
        </p:nvSpPr>
        <p:spPr>
          <a:xfrm>
            <a:off x="518578" y="1878860"/>
            <a:ext cx="3002627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 err="1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Khởi</a:t>
            </a:r>
            <a:r>
              <a:rPr lang="en-US" sz="4400" b="1" dirty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động</a:t>
            </a:r>
            <a:endParaRPr sz="4400" b="1" dirty="0">
              <a:solidFill>
                <a:srgbClr val="0070C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178" name="Google Shape;178;p2"/>
          <p:cNvSpPr txBox="1"/>
          <p:nvPr/>
        </p:nvSpPr>
        <p:spPr>
          <a:xfrm>
            <a:off x="1442652" y="1015334"/>
            <a:ext cx="1010925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dirty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1</a:t>
            </a:r>
            <a:endParaRPr sz="5400" b="1" dirty="0">
              <a:solidFill>
                <a:srgbClr val="FF000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pic>
        <p:nvPicPr>
          <p:cNvPr id="179" name="Google Shape;179;p2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2"/>
          <p:cNvPicPr preferRelativeResize="0"/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750"/>
                            </p:stCondLst>
                            <p:childTnLst>
                              <p:par>
                                <p:cTn id="1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5" dur="275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250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0"/>
          <p:cNvSpPr/>
          <p:nvPr/>
        </p:nvSpPr>
        <p:spPr>
          <a:xfrm rot="-3000650" flipH="1">
            <a:off x="3622607" y="980622"/>
            <a:ext cx="4003028" cy="3488687"/>
          </a:xfrm>
          <a:custGeom>
            <a:avLst/>
            <a:gdLst/>
            <a:ahLst/>
            <a:cxnLst/>
            <a:rect l="l" t="t" r="r" b="b"/>
            <a:pathLst>
              <a:path w="4003028" h="3488687" extrusionOk="0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rgbClr val="833C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313" name="Google Shape;313;p10"/>
          <p:cNvGrpSpPr/>
          <p:nvPr/>
        </p:nvGrpSpPr>
        <p:grpSpPr>
          <a:xfrm>
            <a:off x="2253689" y="1535048"/>
            <a:ext cx="1955429" cy="1333408"/>
            <a:chOff x="2253689" y="1535048"/>
            <a:chExt cx="1955429" cy="1333408"/>
          </a:xfrm>
        </p:grpSpPr>
        <p:sp>
          <p:nvSpPr>
            <p:cNvPr id="314" name="Google Shape;314;p10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>
                <a:solidFill>
                  <a:schemeClr val="lt1"/>
                </a:solidFill>
                <a:latin typeface="UTM Avo" panose="02040603050506020204" pitchFamily="18" charset="0"/>
                <a:sym typeface="Arial" panose="020B0604020202020204"/>
              </a:endParaRPr>
            </a:p>
          </p:txBody>
        </p:sp>
        <p:sp>
          <p:nvSpPr>
            <p:cNvPr id="315" name="Google Shape;315;p10"/>
            <p:cNvSpPr/>
            <p:nvPr/>
          </p:nvSpPr>
          <p:spPr>
            <a:xfrm rot="-9473289">
              <a:off x="2919041" y="2153353"/>
              <a:ext cx="909847" cy="190357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>
                <a:solidFill>
                  <a:schemeClr val="lt1"/>
                </a:solidFill>
                <a:latin typeface="UTM Avo" panose="02040603050506020204" pitchFamily="18" charset="0"/>
                <a:sym typeface="Arial" panose="020B0604020202020204"/>
              </a:endParaRPr>
            </a:p>
          </p:txBody>
        </p:sp>
      </p:grpSp>
      <p:grpSp>
        <p:nvGrpSpPr>
          <p:cNvPr id="316" name="Google Shape;316;p10"/>
          <p:cNvGrpSpPr/>
          <p:nvPr/>
        </p:nvGrpSpPr>
        <p:grpSpPr>
          <a:xfrm>
            <a:off x="3760322" y="3582254"/>
            <a:ext cx="1465034" cy="1349862"/>
            <a:chOff x="3760322" y="3582254"/>
            <a:chExt cx="1465034" cy="1349862"/>
          </a:xfrm>
        </p:grpSpPr>
        <p:sp>
          <p:nvSpPr>
            <p:cNvPr id="317" name="Google Shape;317;p10"/>
            <p:cNvSpPr/>
            <p:nvPr/>
          </p:nvSpPr>
          <p:spPr>
            <a:xfrm rot="-8507573">
              <a:off x="3819583" y="3928190"/>
              <a:ext cx="1346512" cy="65799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18" name="Google Shape;318;p10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19" name="Google Shape;319;p10"/>
          <p:cNvGrpSpPr/>
          <p:nvPr/>
        </p:nvGrpSpPr>
        <p:grpSpPr>
          <a:xfrm>
            <a:off x="6089897" y="3405944"/>
            <a:ext cx="741464" cy="878352"/>
            <a:chOff x="6119714" y="3405944"/>
            <a:chExt cx="741464" cy="878352"/>
          </a:xfrm>
        </p:grpSpPr>
        <p:sp>
          <p:nvSpPr>
            <p:cNvPr id="320" name="Google Shape;320;p10"/>
            <p:cNvSpPr/>
            <p:nvPr/>
          </p:nvSpPr>
          <p:spPr>
            <a:xfrm rot="-3669911">
              <a:off x="6105396" y="3633904"/>
              <a:ext cx="770101" cy="42243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21" name="Google Shape;321;p10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22" name="Google Shape;322;p10"/>
          <p:cNvGrpSpPr/>
          <p:nvPr/>
        </p:nvGrpSpPr>
        <p:grpSpPr>
          <a:xfrm>
            <a:off x="6378045" y="3998247"/>
            <a:ext cx="767568" cy="484084"/>
            <a:chOff x="6378045" y="3998247"/>
            <a:chExt cx="767568" cy="484084"/>
          </a:xfrm>
        </p:grpSpPr>
        <p:sp>
          <p:nvSpPr>
            <p:cNvPr id="323" name="Google Shape;323;p10"/>
            <p:cNvSpPr/>
            <p:nvPr/>
          </p:nvSpPr>
          <p:spPr>
            <a:xfrm rot="-681126">
              <a:off x="6405591" y="4064938"/>
              <a:ext cx="712475" cy="35070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24" name="Google Shape;324;p10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25" name="Google Shape;325;p10"/>
          <p:cNvGrpSpPr/>
          <p:nvPr/>
        </p:nvGrpSpPr>
        <p:grpSpPr>
          <a:xfrm>
            <a:off x="5029754" y="2073115"/>
            <a:ext cx="598228" cy="850125"/>
            <a:chOff x="5077882" y="2061083"/>
            <a:chExt cx="598228" cy="850125"/>
          </a:xfrm>
        </p:grpSpPr>
        <p:sp>
          <p:nvSpPr>
            <p:cNvPr id="326" name="Google Shape;326;p10"/>
            <p:cNvSpPr/>
            <p:nvPr/>
          </p:nvSpPr>
          <p:spPr>
            <a:xfrm rot="-4549107">
              <a:off x="4991946" y="2274930"/>
              <a:ext cx="770101" cy="42243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27" name="Google Shape;327;p10"/>
            <p:cNvSpPr/>
            <p:nvPr/>
          </p:nvSpPr>
          <p:spPr>
            <a:xfrm rot="5895372" flipH="1">
              <a:off x="5166313" y="2503220"/>
              <a:ext cx="392891" cy="92346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28" name="Google Shape;328;p10"/>
          <p:cNvGrpSpPr/>
          <p:nvPr/>
        </p:nvGrpSpPr>
        <p:grpSpPr>
          <a:xfrm>
            <a:off x="5299207" y="2516037"/>
            <a:ext cx="806538" cy="633648"/>
            <a:chOff x="5299207" y="2540101"/>
            <a:chExt cx="806538" cy="633648"/>
          </a:xfrm>
        </p:grpSpPr>
        <p:sp>
          <p:nvSpPr>
            <p:cNvPr id="329" name="Google Shape;329;p10"/>
            <p:cNvSpPr/>
            <p:nvPr/>
          </p:nvSpPr>
          <p:spPr>
            <a:xfrm rot="-1560322">
              <a:off x="5339322" y="2681574"/>
              <a:ext cx="726307" cy="350702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30" name="Google Shape;330;p10"/>
            <p:cNvSpPr/>
            <p:nvPr/>
          </p:nvSpPr>
          <p:spPr>
            <a:xfrm rot="8884157" flipH="1">
              <a:off x="5463265" y="2847305"/>
              <a:ext cx="370548" cy="76665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31" name="Google Shape;331;p10"/>
          <p:cNvGrpSpPr/>
          <p:nvPr/>
        </p:nvGrpSpPr>
        <p:grpSpPr>
          <a:xfrm>
            <a:off x="7410774" y="1197999"/>
            <a:ext cx="778581" cy="875100"/>
            <a:chOff x="7374678" y="1161903"/>
            <a:chExt cx="778581" cy="875100"/>
          </a:xfrm>
        </p:grpSpPr>
        <p:sp>
          <p:nvSpPr>
            <p:cNvPr id="332" name="Google Shape;332;p10"/>
            <p:cNvSpPr/>
            <p:nvPr/>
          </p:nvSpPr>
          <p:spPr>
            <a:xfrm rot="7420741" flipH="1">
              <a:off x="7378918" y="1388237"/>
              <a:ext cx="770101" cy="42243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33" name="Google Shape;333;p10"/>
            <p:cNvSpPr/>
            <p:nvPr/>
          </p:nvSpPr>
          <p:spPr>
            <a:xfrm rot="-3023738">
              <a:off x="7530177" y="1606273"/>
              <a:ext cx="392891" cy="92346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34" name="Google Shape;334;p10"/>
          <p:cNvGrpSpPr/>
          <p:nvPr/>
        </p:nvGrpSpPr>
        <p:grpSpPr>
          <a:xfrm>
            <a:off x="7025358" y="1209298"/>
            <a:ext cx="538720" cy="795156"/>
            <a:chOff x="7001294" y="1209298"/>
            <a:chExt cx="538720" cy="795156"/>
          </a:xfrm>
        </p:grpSpPr>
        <p:sp>
          <p:nvSpPr>
            <p:cNvPr id="335" name="Google Shape;335;p10"/>
            <p:cNvSpPr/>
            <p:nvPr/>
          </p:nvSpPr>
          <p:spPr>
            <a:xfrm rot="4431956" flipH="1">
              <a:off x="6907501" y="1431525"/>
              <a:ext cx="726307" cy="350702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36" name="Google Shape;336;p10"/>
            <p:cNvSpPr/>
            <p:nvPr/>
          </p:nvSpPr>
          <p:spPr>
            <a:xfrm rot="-6012523">
              <a:off x="7100276" y="1627802"/>
              <a:ext cx="370548" cy="76665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37" name="Google Shape;337;p10"/>
          <p:cNvGrpSpPr/>
          <p:nvPr/>
        </p:nvGrpSpPr>
        <p:grpSpPr>
          <a:xfrm>
            <a:off x="7507360" y="1418371"/>
            <a:ext cx="2289464" cy="1795572"/>
            <a:chOff x="7507360" y="1418371"/>
            <a:chExt cx="2289464" cy="1795572"/>
          </a:xfrm>
        </p:grpSpPr>
        <p:sp>
          <p:nvSpPr>
            <p:cNvPr id="338" name="Google Shape;338;p10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39" name="Google Shape;339;p10"/>
            <p:cNvSpPr/>
            <p:nvPr/>
          </p:nvSpPr>
          <p:spPr>
            <a:xfrm rot="-1104413">
              <a:off x="7973719" y="2267331"/>
              <a:ext cx="1039933" cy="229291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40" name="Google Shape;340;p10"/>
          <p:cNvGrpSpPr/>
          <p:nvPr/>
        </p:nvGrpSpPr>
        <p:grpSpPr>
          <a:xfrm rot="2799594" flipH="1">
            <a:off x="5077585" y="-4173"/>
            <a:ext cx="1296742" cy="2117363"/>
            <a:chOff x="1279516" y="-3525500"/>
            <a:chExt cx="1296742" cy="2550422"/>
          </a:xfrm>
        </p:grpSpPr>
        <p:sp>
          <p:nvSpPr>
            <p:cNvPr id="341" name="Google Shape;341;p10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42" name="Google Shape;342;p10"/>
            <p:cNvSpPr/>
            <p:nvPr/>
          </p:nvSpPr>
          <p:spPr>
            <a:xfrm rot="-5400000">
              <a:off x="1314007" y="-2158857"/>
              <a:ext cx="1252628" cy="229291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43" name="Google Shape;343;p10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344" name="Google Shape;344;p10"/>
            <p:cNvPicPr preferRelativeResize="0"/>
            <p:nvPr/>
          </p:nvPicPr>
          <p:blipFill rotWithShape="1">
            <a:blip r:embed="rId3"/>
            <a:srcRect l="2993" r="4332" b="1428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45" name="Google Shape;345;p10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346" name="Google Shape;346;p10"/>
          <p:cNvSpPr txBox="1"/>
          <p:nvPr/>
        </p:nvSpPr>
        <p:spPr>
          <a:xfrm>
            <a:off x="182783" y="2113681"/>
            <a:ext cx="3588404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err="1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Viết</a:t>
            </a:r>
            <a:r>
              <a:rPr lang="en-US" sz="3200" b="1" dirty="0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vào</a:t>
            </a:r>
            <a:r>
              <a:rPr lang="en-US" sz="3200" b="1" dirty="0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vở</a:t>
            </a:r>
            <a:endParaRPr sz="3200" b="1" dirty="0">
              <a:solidFill>
                <a:srgbClr val="0070C0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347" name="Google Shape;347;p10"/>
          <p:cNvSpPr txBox="1"/>
          <p:nvPr/>
        </p:nvSpPr>
        <p:spPr>
          <a:xfrm>
            <a:off x="1421591" y="1222477"/>
            <a:ext cx="1010925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dirty="0">
                <a:solidFill>
                  <a:srgbClr val="FF000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4</a:t>
            </a:r>
            <a:endParaRPr sz="5400" b="1" dirty="0">
              <a:solidFill>
                <a:srgbClr val="FF0000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  <p:pic>
        <p:nvPicPr>
          <p:cNvPr id="348" name="Google Shape;348;p10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10"/>
          <p:cNvPicPr preferRelativeResize="0"/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750"/>
                            </p:stCondLst>
                            <p:childTnLst>
                              <p:par>
                                <p:cTn id="1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5" dur="2750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250"/>
                                        <p:tgtEl>
                                          <p:spTgt spid="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>
            <a:extLst>
              <a:ext uri="{FF2B5EF4-FFF2-40B4-BE49-F238E27FC236}">
                <a16:creationId xmlns:a16="http://schemas.microsoft.com/office/drawing/2014/main" id="{ABD308D3-8A0F-4A39-8734-0E2F0D0BDF1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3"/>
          <a:stretch/>
        </p:blipFill>
        <p:spPr>
          <a:xfrm>
            <a:off x="-164339" y="-134938"/>
            <a:ext cx="8463868" cy="5474922"/>
          </a:xfrm>
          <a:prstGeom prst="rect">
            <a:avLst/>
          </a:prstGeom>
        </p:spPr>
      </p:pic>
      <p:sp>
        <p:nvSpPr>
          <p:cNvPr id="354" name="Google Shape;354;p11"/>
          <p:cNvSpPr/>
          <p:nvPr/>
        </p:nvSpPr>
        <p:spPr>
          <a:xfrm>
            <a:off x="246173" y="208589"/>
            <a:ext cx="3497705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err="1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Tô</a:t>
            </a:r>
            <a:r>
              <a:rPr lang="en-US" sz="3200" dirty="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chữ</a:t>
            </a:r>
            <a:r>
              <a:rPr lang="en-US" sz="3200" dirty="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hoa</a:t>
            </a:r>
            <a:r>
              <a:rPr lang="en-US" sz="3200" dirty="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3600" b="1" dirty="0">
                <a:solidFill>
                  <a:srgbClr val="0000FF"/>
                </a:solidFill>
                <a:latin typeface="UTM Avo" panose="02040603050506020204" pitchFamily="18" charset="0"/>
                <a:ea typeface="Arial Rounded"/>
              </a:rPr>
              <a:t>C</a:t>
            </a:r>
            <a:endParaRPr sz="3200" b="1" dirty="0">
              <a:solidFill>
                <a:srgbClr val="0000FF"/>
              </a:solidFill>
              <a:latin typeface="UTM Avo" panose="02040603050506020204" pitchFamily="18" charset="0"/>
              <a:sym typeface="Arial" panose="020B0604020202020204"/>
            </a:endParaRPr>
          </a:p>
        </p:txBody>
      </p:sp>
      <p:pic>
        <p:nvPicPr>
          <p:cNvPr id="3" name="chu C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766356" y="0"/>
            <a:ext cx="5303216" cy="5205046"/>
          </a:xfrm>
          <a:prstGeom prst="rect">
            <a:avLst/>
          </a:prstGeom>
        </p:spPr>
      </p:pic>
      <p:cxnSp>
        <p:nvCxnSpPr>
          <p:cNvPr id="5" name="Straight Connector 4"/>
          <p:cNvCxnSpPr>
            <a:cxnSpLocks/>
          </p:cNvCxnSpPr>
          <p:nvPr/>
        </p:nvCxnSpPr>
        <p:spPr>
          <a:xfrm>
            <a:off x="4609959" y="780163"/>
            <a:ext cx="3811027" cy="66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cxnSpLocks/>
          </p:cNvCxnSpPr>
          <p:nvPr/>
        </p:nvCxnSpPr>
        <p:spPr>
          <a:xfrm flipV="1">
            <a:off x="4607253" y="1761221"/>
            <a:ext cx="3851275" cy="175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cxnSpLocks/>
          </p:cNvCxnSpPr>
          <p:nvPr/>
        </p:nvCxnSpPr>
        <p:spPr>
          <a:xfrm>
            <a:off x="4622186" y="2662304"/>
            <a:ext cx="3851275" cy="42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cxnSpLocks/>
          </p:cNvCxnSpPr>
          <p:nvPr/>
        </p:nvCxnSpPr>
        <p:spPr>
          <a:xfrm>
            <a:off x="4622186" y="3641961"/>
            <a:ext cx="38363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4234737" y="138224"/>
            <a:ext cx="287079" cy="40935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5400000">
            <a:off x="6425044" y="2251190"/>
            <a:ext cx="287079" cy="40935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 flipH="1" flipV="1">
            <a:off x="5104654" y="322745"/>
            <a:ext cx="10632" cy="37825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 flipV="1">
            <a:off x="6055759" y="348948"/>
            <a:ext cx="10632" cy="37825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 flipV="1">
            <a:off x="7007150" y="316101"/>
            <a:ext cx="10632" cy="37825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 flipV="1">
            <a:off x="7941952" y="328359"/>
            <a:ext cx="10632" cy="37825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Google Shape;354;p11"/>
          <p:cNvSpPr/>
          <p:nvPr/>
        </p:nvSpPr>
        <p:spPr>
          <a:xfrm>
            <a:off x="4333778" y="3957092"/>
            <a:ext cx="143331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1</a:t>
            </a:r>
            <a:endParaRPr sz="1800" b="1" dirty="0">
              <a:solidFill>
                <a:srgbClr val="FF0000"/>
              </a:solidFill>
              <a:sym typeface="Arial" panose="020B0604020202020204"/>
            </a:endParaRPr>
          </a:p>
        </p:txBody>
      </p:sp>
      <p:sp>
        <p:nvSpPr>
          <p:cNvPr id="28" name="Google Shape;354;p11"/>
          <p:cNvSpPr/>
          <p:nvPr/>
        </p:nvSpPr>
        <p:spPr>
          <a:xfrm>
            <a:off x="4300525" y="1566088"/>
            <a:ext cx="143331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FF0000"/>
                </a:solidFill>
                <a:latin typeface="Arial Rounded"/>
                <a:sym typeface="Arial Rounded"/>
              </a:rPr>
              <a:t>6</a:t>
            </a:r>
            <a:endParaRPr sz="1800" b="1" dirty="0">
              <a:solidFill>
                <a:srgbClr val="FF0000"/>
              </a:solidFill>
              <a:sym typeface="Arial" panose="020B0604020202020204"/>
            </a:endParaRPr>
          </a:p>
        </p:txBody>
      </p:sp>
      <p:sp>
        <p:nvSpPr>
          <p:cNvPr id="29" name="Google Shape;354;p11"/>
          <p:cNvSpPr/>
          <p:nvPr/>
        </p:nvSpPr>
        <p:spPr>
          <a:xfrm>
            <a:off x="4311016" y="2021761"/>
            <a:ext cx="143331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FF0000"/>
                </a:solidFill>
                <a:latin typeface="Arial Rounded"/>
                <a:sym typeface="Arial Rounded"/>
              </a:rPr>
              <a:t>5</a:t>
            </a:r>
            <a:endParaRPr sz="1800" b="1" dirty="0">
              <a:solidFill>
                <a:srgbClr val="FF0000"/>
              </a:solidFill>
              <a:sym typeface="Arial" panose="020B0604020202020204"/>
            </a:endParaRPr>
          </a:p>
        </p:txBody>
      </p:sp>
      <p:sp>
        <p:nvSpPr>
          <p:cNvPr id="30" name="Google Shape;354;p11"/>
          <p:cNvSpPr/>
          <p:nvPr/>
        </p:nvSpPr>
        <p:spPr>
          <a:xfrm>
            <a:off x="4307537" y="2453309"/>
            <a:ext cx="143331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FF0000"/>
                </a:solidFill>
                <a:latin typeface="Arial Rounded"/>
                <a:sym typeface="Arial Rounded"/>
              </a:rPr>
              <a:t>4</a:t>
            </a:r>
            <a:endParaRPr sz="1800" b="1" dirty="0">
              <a:solidFill>
                <a:srgbClr val="FF0000"/>
              </a:solidFill>
              <a:sym typeface="Arial" panose="020B0604020202020204"/>
            </a:endParaRPr>
          </a:p>
        </p:txBody>
      </p:sp>
      <p:sp>
        <p:nvSpPr>
          <p:cNvPr id="31" name="Google Shape;354;p11"/>
          <p:cNvSpPr/>
          <p:nvPr/>
        </p:nvSpPr>
        <p:spPr>
          <a:xfrm>
            <a:off x="4302308" y="2940485"/>
            <a:ext cx="143331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FF0000"/>
                </a:solidFill>
                <a:latin typeface="Arial Rounded"/>
                <a:sym typeface="Arial Rounded"/>
              </a:rPr>
              <a:t>3</a:t>
            </a:r>
            <a:endParaRPr sz="1800" b="1" dirty="0">
              <a:solidFill>
                <a:srgbClr val="FF0000"/>
              </a:solidFill>
              <a:sym typeface="Arial" panose="020B0604020202020204"/>
            </a:endParaRPr>
          </a:p>
        </p:txBody>
      </p:sp>
      <p:sp>
        <p:nvSpPr>
          <p:cNvPr id="32" name="Google Shape;354;p11"/>
          <p:cNvSpPr/>
          <p:nvPr/>
        </p:nvSpPr>
        <p:spPr>
          <a:xfrm>
            <a:off x="4340908" y="3426596"/>
            <a:ext cx="143331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FF0000"/>
                </a:solidFill>
                <a:latin typeface="Arial Rounded"/>
                <a:sym typeface="Arial Rounded"/>
              </a:rPr>
              <a:t>2</a:t>
            </a:r>
            <a:endParaRPr sz="1800" b="1" dirty="0">
              <a:solidFill>
                <a:srgbClr val="FF0000"/>
              </a:solidFill>
              <a:sym typeface="Arial" panose="020B0604020202020204"/>
            </a:endParaRPr>
          </a:p>
        </p:txBody>
      </p:sp>
      <p:sp>
        <p:nvSpPr>
          <p:cNvPr id="33" name="Google Shape;354;p11"/>
          <p:cNvSpPr/>
          <p:nvPr/>
        </p:nvSpPr>
        <p:spPr>
          <a:xfrm>
            <a:off x="4952589" y="4099073"/>
            <a:ext cx="182960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FF0000"/>
                </a:solidFill>
                <a:latin typeface="Arial Rounded"/>
                <a:sym typeface="Arial Rounded"/>
              </a:rPr>
              <a:t>2</a:t>
            </a:r>
            <a:endParaRPr sz="1800" b="1" dirty="0">
              <a:solidFill>
                <a:srgbClr val="FF0000"/>
              </a:solidFill>
              <a:sym typeface="Arial" panose="020B0604020202020204"/>
            </a:endParaRPr>
          </a:p>
        </p:txBody>
      </p:sp>
      <p:sp>
        <p:nvSpPr>
          <p:cNvPr id="34" name="Google Shape;354;p11"/>
          <p:cNvSpPr/>
          <p:nvPr/>
        </p:nvSpPr>
        <p:spPr>
          <a:xfrm>
            <a:off x="5468138" y="4098632"/>
            <a:ext cx="143331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FF0000"/>
                </a:solidFill>
                <a:latin typeface="Arial Rounded"/>
                <a:sym typeface="Arial Rounded"/>
              </a:rPr>
              <a:t>3</a:t>
            </a:r>
            <a:endParaRPr sz="1800" b="1" dirty="0">
              <a:solidFill>
                <a:srgbClr val="FF0000"/>
              </a:solidFill>
              <a:sym typeface="Arial" panose="020B0604020202020204"/>
            </a:endParaRPr>
          </a:p>
        </p:txBody>
      </p:sp>
      <p:sp>
        <p:nvSpPr>
          <p:cNvPr id="35" name="Google Shape;354;p11"/>
          <p:cNvSpPr/>
          <p:nvPr/>
        </p:nvSpPr>
        <p:spPr>
          <a:xfrm>
            <a:off x="5916354" y="4105276"/>
            <a:ext cx="143331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FF0000"/>
                </a:solidFill>
                <a:sym typeface="Arial" panose="020B0604020202020204"/>
              </a:rPr>
              <a:t>4</a:t>
            </a:r>
            <a:endParaRPr sz="1800" b="1" dirty="0">
              <a:solidFill>
                <a:srgbClr val="FF0000"/>
              </a:solidFill>
              <a:sym typeface="Arial" panose="020B0604020202020204"/>
            </a:endParaRPr>
          </a:p>
        </p:txBody>
      </p:sp>
      <p:sp>
        <p:nvSpPr>
          <p:cNvPr id="36" name="Google Shape;354;p11"/>
          <p:cNvSpPr/>
          <p:nvPr/>
        </p:nvSpPr>
        <p:spPr>
          <a:xfrm>
            <a:off x="6414460" y="4076258"/>
            <a:ext cx="143331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FF0000"/>
                </a:solidFill>
                <a:sym typeface="Arial" panose="020B0604020202020204"/>
              </a:rPr>
              <a:t>5</a:t>
            </a:r>
            <a:endParaRPr sz="1800" b="1" dirty="0">
              <a:solidFill>
                <a:srgbClr val="FF0000"/>
              </a:solidFill>
              <a:sym typeface="Arial" panose="020B0604020202020204"/>
            </a:endParaRPr>
          </a:p>
        </p:txBody>
      </p:sp>
      <p:sp>
        <p:nvSpPr>
          <p:cNvPr id="37" name="Google Shape;354;p11"/>
          <p:cNvSpPr/>
          <p:nvPr/>
        </p:nvSpPr>
        <p:spPr>
          <a:xfrm>
            <a:off x="5019570" y="4639310"/>
            <a:ext cx="143331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rgbClr val="FF0000"/>
              </a:solidFill>
              <a:sym typeface="Arial" panose="020B0604020202020204"/>
            </a:endParaRPr>
          </a:p>
        </p:txBody>
      </p:sp>
      <p:sp>
        <p:nvSpPr>
          <p:cNvPr id="40" name="Google Shape;354;p11">
            <a:extLst>
              <a:ext uri="{FF2B5EF4-FFF2-40B4-BE49-F238E27FC236}">
                <a16:creationId xmlns:a16="http://schemas.microsoft.com/office/drawing/2014/main" id="{C98390D7-E819-4769-90F5-16B89F1CD836}"/>
              </a:ext>
            </a:extLst>
          </p:cNvPr>
          <p:cNvSpPr/>
          <p:nvPr/>
        </p:nvSpPr>
        <p:spPr>
          <a:xfrm>
            <a:off x="-76421" y="1412606"/>
            <a:ext cx="920892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800" b="1">
                <a:solidFill>
                  <a:srgbClr val="FF0000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C</a:t>
            </a:r>
            <a:endParaRPr sz="5800" b="1" dirty="0">
              <a:solidFill>
                <a:srgbClr val="FF0000"/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41" name="Google Shape;354;p11">
            <a:extLst>
              <a:ext uri="{FF2B5EF4-FFF2-40B4-BE49-F238E27FC236}">
                <a16:creationId xmlns:a16="http://schemas.microsoft.com/office/drawing/2014/main" id="{634B4CBD-A584-4F42-937F-705DA2AAA778}"/>
              </a:ext>
            </a:extLst>
          </p:cNvPr>
          <p:cNvSpPr/>
          <p:nvPr/>
        </p:nvSpPr>
        <p:spPr>
          <a:xfrm>
            <a:off x="1113191" y="1428324"/>
            <a:ext cx="920892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800">
                <a:solidFill>
                  <a:schemeClr val="tx2">
                    <a:lumMod val="90000"/>
                  </a:schemeClr>
                </a:solidFill>
                <a:latin typeface="HP001" panose="020B0603050302020204" pitchFamily="34" charset="0"/>
                <a:ea typeface="HP001" panose="020B0603050302020204" pitchFamily="34" charset="0"/>
              </a:rPr>
              <a:t>C</a:t>
            </a:r>
            <a:endParaRPr sz="5800" dirty="0">
              <a:solidFill>
                <a:schemeClr val="tx2">
                  <a:lumMod val="90000"/>
                </a:schemeClr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42" name="Google Shape;354;p11">
            <a:extLst>
              <a:ext uri="{FF2B5EF4-FFF2-40B4-BE49-F238E27FC236}">
                <a16:creationId xmlns:a16="http://schemas.microsoft.com/office/drawing/2014/main" id="{8E518DA9-68F8-4C1C-9827-FC3D781C066D}"/>
              </a:ext>
            </a:extLst>
          </p:cNvPr>
          <p:cNvSpPr/>
          <p:nvPr/>
        </p:nvSpPr>
        <p:spPr>
          <a:xfrm>
            <a:off x="2275889" y="1428324"/>
            <a:ext cx="920892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800">
                <a:solidFill>
                  <a:schemeClr val="tx2">
                    <a:lumMod val="90000"/>
                  </a:schemeClr>
                </a:solidFill>
                <a:latin typeface="HP001" panose="020B0603050302020204" pitchFamily="34" charset="0"/>
                <a:ea typeface="HP001" panose="020B0603050302020204" pitchFamily="34" charset="0"/>
              </a:rPr>
              <a:t>C</a:t>
            </a:r>
            <a:endParaRPr sz="5800" dirty="0">
              <a:solidFill>
                <a:schemeClr val="tx2">
                  <a:lumMod val="90000"/>
                </a:schemeClr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43" name="Google Shape;354;p11">
            <a:extLst>
              <a:ext uri="{FF2B5EF4-FFF2-40B4-BE49-F238E27FC236}">
                <a16:creationId xmlns:a16="http://schemas.microsoft.com/office/drawing/2014/main" id="{988E7833-12C3-4F52-8E4C-13C5D45C545B}"/>
              </a:ext>
            </a:extLst>
          </p:cNvPr>
          <p:cNvSpPr/>
          <p:nvPr/>
        </p:nvSpPr>
        <p:spPr>
          <a:xfrm>
            <a:off x="-33804" y="2872309"/>
            <a:ext cx="920892" cy="538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 b="1">
                <a:solidFill>
                  <a:srgbClr val="FF0000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C</a:t>
            </a:r>
            <a:endParaRPr sz="2900" b="1" dirty="0">
              <a:solidFill>
                <a:srgbClr val="FF0000"/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44" name="Google Shape;354;p11">
            <a:extLst>
              <a:ext uri="{FF2B5EF4-FFF2-40B4-BE49-F238E27FC236}">
                <a16:creationId xmlns:a16="http://schemas.microsoft.com/office/drawing/2014/main" id="{9EAE7E0A-E0C1-4903-9DC4-D2AD6F066E76}"/>
              </a:ext>
            </a:extLst>
          </p:cNvPr>
          <p:cNvSpPr/>
          <p:nvPr/>
        </p:nvSpPr>
        <p:spPr>
          <a:xfrm>
            <a:off x="1134135" y="2888027"/>
            <a:ext cx="920892" cy="538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>
                <a:solidFill>
                  <a:schemeClr val="tx2">
                    <a:lumMod val="75000"/>
                  </a:schemeClr>
                </a:solidFill>
                <a:latin typeface="HP001" panose="020B0603050302020204" pitchFamily="34" charset="0"/>
                <a:ea typeface="HP001" panose="020B0603050302020204" pitchFamily="34" charset="0"/>
              </a:rPr>
              <a:t>C</a:t>
            </a:r>
            <a:endParaRPr sz="2900" dirty="0">
              <a:solidFill>
                <a:schemeClr val="tx2">
                  <a:lumMod val="75000"/>
                </a:schemeClr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45" name="Google Shape;354;p11">
            <a:extLst>
              <a:ext uri="{FF2B5EF4-FFF2-40B4-BE49-F238E27FC236}">
                <a16:creationId xmlns:a16="http://schemas.microsoft.com/office/drawing/2014/main" id="{D1BD8C54-0C4E-4044-9403-5E8EA3309241}"/>
              </a:ext>
            </a:extLst>
          </p:cNvPr>
          <p:cNvSpPr/>
          <p:nvPr/>
        </p:nvSpPr>
        <p:spPr>
          <a:xfrm>
            <a:off x="2294584" y="2874418"/>
            <a:ext cx="920892" cy="538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>
                <a:solidFill>
                  <a:schemeClr val="tx2">
                    <a:lumMod val="75000"/>
                  </a:schemeClr>
                </a:solidFill>
                <a:latin typeface="HP001" panose="020B0603050302020204" pitchFamily="34" charset="0"/>
                <a:ea typeface="HP001" panose="020B0603050302020204" pitchFamily="34" charset="0"/>
              </a:rPr>
              <a:t>C</a:t>
            </a:r>
            <a:endParaRPr sz="2900" dirty="0">
              <a:solidFill>
                <a:schemeClr val="tx2">
                  <a:lumMod val="75000"/>
                </a:schemeClr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46" name="Google Shape;354;p11">
            <a:extLst>
              <a:ext uri="{FF2B5EF4-FFF2-40B4-BE49-F238E27FC236}">
                <a16:creationId xmlns:a16="http://schemas.microsoft.com/office/drawing/2014/main" id="{AFAF10BF-52EF-49B5-8052-D3E2978A5D40}"/>
              </a:ext>
            </a:extLst>
          </p:cNvPr>
          <p:cNvSpPr/>
          <p:nvPr/>
        </p:nvSpPr>
        <p:spPr>
          <a:xfrm>
            <a:off x="1095617" y="1434885"/>
            <a:ext cx="920892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800" b="1">
                <a:solidFill>
                  <a:schemeClr val="tx1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C</a:t>
            </a:r>
            <a:endParaRPr sz="5800" b="1" dirty="0">
              <a:solidFill>
                <a:schemeClr val="tx1"/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47" name="Google Shape;354;p11">
            <a:extLst>
              <a:ext uri="{FF2B5EF4-FFF2-40B4-BE49-F238E27FC236}">
                <a16:creationId xmlns:a16="http://schemas.microsoft.com/office/drawing/2014/main" id="{0D39CA7C-05AE-4DDD-AACF-B45999A89F8C}"/>
              </a:ext>
            </a:extLst>
          </p:cNvPr>
          <p:cNvSpPr/>
          <p:nvPr/>
        </p:nvSpPr>
        <p:spPr>
          <a:xfrm>
            <a:off x="2262626" y="1428324"/>
            <a:ext cx="920892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800" b="1">
                <a:solidFill>
                  <a:schemeClr val="tx1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C</a:t>
            </a:r>
            <a:endParaRPr sz="5800" b="1" dirty="0">
              <a:solidFill>
                <a:schemeClr val="tx1"/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48" name="Google Shape;354;p11">
            <a:extLst>
              <a:ext uri="{FF2B5EF4-FFF2-40B4-BE49-F238E27FC236}">
                <a16:creationId xmlns:a16="http://schemas.microsoft.com/office/drawing/2014/main" id="{7B10FA13-DB7D-4D95-96F0-A52EC2EF8BA6}"/>
              </a:ext>
            </a:extLst>
          </p:cNvPr>
          <p:cNvSpPr/>
          <p:nvPr/>
        </p:nvSpPr>
        <p:spPr>
          <a:xfrm>
            <a:off x="1135684" y="2888026"/>
            <a:ext cx="920892" cy="538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 b="1">
                <a:solidFill>
                  <a:schemeClr val="tx1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C</a:t>
            </a:r>
            <a:endParaRPr sz="2900" b="1" dirty="0">
              <a:solidFill>
                <a:schemeClr val="tx1"/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49" name="Google Shape;354;p11">
            <a:extLst>
              <a:ext uri="{FF2B5EF4-FFF2-40B4-BE49-F238E27FC236}">
                <a16:creationId xmlns:a16="http://schemas.microsoft.com/office/drawing/2014/main" id="{95BAF481-E685-4908-8299-8326413136DE}"/>
              </a:ext>
            </a:extLst>
          </p:cNvPr>
          <p:cNvSpPr/>
          <p:nvPr/>
        </p:nvSpPr>
        <p:spPr>
          <a:xfrm>
            <a:off x="2285787" y="2867857"/>
            <a:ext cx="920892" cy="538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 b="1">
                <a:solidFill>
                  <a:schemeClr val="tx1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C</a:t>
            </a:r>
            <a:endParaRPr sz="2900" b="1" dirty="0">
              <a:solidFill>
                <a:schemeClr val="tx1"/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5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>
            <a:extLst>
              <a:ext uri="{FF2B5EF4-FFF2-40B4-BE49-F238E27FC236}">
                <a16:creationId xmlns:a16="http://schemas.microsoft.com/office/drawing/2014/main" id="{ABD308D3-8A0F-4A39-8734-0E2F0D0BDF1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3"/>
          <a:stretch/>
        </p:blipFill>
        <p:spPr>
          <a:xfrm>
            <a:off x="626570" y="-190413"/>
            <a:ext cx="8449697" cy="5465755"/>
          </a:xfrm>
          <a:prstGeom prst="rect">
            <a:avLst/>
          </a:prstGeom>
        </p:spPr>
      </p:pic>
      <p:sp>
        <p:nvSpPr>
          <p:cNvPr id="354" name="Google Shape;354;p11"/>
          <p:cNvSpPr/>
          <p:nvPr/>
        </p:nvSpPr>
        <p:spPr>
          <a:xfrm>
            <a:off x="1009867" y="360248"/>
            <a:ext cx="3497705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err="1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Tô</a:t>
            </a:r>
            <a:r>
              <a:rPr lang="en-US" sz="3200" dirty="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chữ</a:t>
            </a:r>
            <a:r>
              <a:rPr lang="en-US" sz="3200" dirty="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err="1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hoa</a:t>
            </a:r>
            <a:r>
              <a:rPr lang="en-US" sz="320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3600" b="1">
                <a:solidFill>
                  <a:srgbClr val="0000FF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C</a:t>
            </a:r>
            <a:endParaRPr sz="3200" b="1" dirty="0">
              <a:solidFill>
                <a:srgbClr val="0000FF"/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40" name="Google Shape;354;p11">
            <a:extLst>
              <a:ext uri="{FF2B5EF4-FFF2-40B4-BE49-F238E27FC236}">
                <a16:creationId xmlns:a16="http://schemas.microsoft.com/office/drawing/2014/main" id="{C98390D7-E819-4769-90F5-16B89F1CD836}"/>
              </a:ext>
            </a:extLst>
          </p:cNvPr>
          <p:cNvSpPr/>
          <p:nvPr/>
        </p:nvSpPr>
        <p:spPr>
          <a:xfrm>
            <a:off x="710376" y="1366634"/>
            <a:ext cx="920892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800" b="1">
                <a:solidFill>
                  <a:srgbClr val="FF0000"/>
                </a:solidFill>
                <a:latin typeface="HP001" panose="020B0603050302020204" pitchFamily="34" charset="0"/>
                <a:ea typeface="HP001" panose="020B0603050302020204" pitchFamily="34" charset="0"/>
                <a:sym typeface="Arial" panose="020B0604020202020204"/>
              </a:rPr>
              <a:t>C</a:t>
            </a:r>
            <a:endParaRPr sz="5800" b="1" dirty="0">
              <a:solidFill>
                <a:srgbClr val="FF0000"/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43" name="Google Shape;354;p11">
            <a:extLst>
              <a:ext uri="{FF2B5EF4-FFF2-40B4-BE49-F238E27FC236}">
                <a16:creationId xmlns:a16="http://schemas.microsoft.com/office/drawing/2014/main" id="{988E7833-12C3-4F52-8E4C-13C5D45C545B}"/>
              </a:ext>
            </a:extLst>
          </p:cNvPr>
          <p:cNvSpPr/>
          <p:nvPr/>
        </p:nvSpPr>
        <p:spPr>
          <a:xfrm>
            <a:off x="736089" y="2224874"/>
            <a:ext cx="920892" cy="538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 b="1">
                <a:solidFill>
                  <a:srgbClr val="FF0000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C</a:t>
            </a:r>
            <a:endParaRPr sz="2900" b="1" dirty="0">
              <a:solidFill>
                <a:srgbClr val="FF0000"/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46" name="Google Shape;354;p11">
            <a:extLst>
              <a:ext uri="{FF2B5EF4-FFF2-40B4-BE49-F238E27FC236}">
                <a16:creationId xmlns:a16="http://schemas.microsoft.com/office/drawing/2014/main" id="{AFAF10BF-52EF-49B5-8052-D3E2978A5D40}"/>
              </a:ext>
            </a:extLst>
          </p:cNvPr>
          <p:cNvSpPr/>
          <p:nvPr/>
        </p:nvSpPr>
        <p:spPr>
          <a:xfrm>
            <a:off x="2466921" y="1366634"/>
            <a:ext cx="920892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800" b="1">
                <a:solidFill>
                  <a:schemeClr val="tx1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C</a:t>
            </a:r>
            <a:endParaRPr sz="5800" b="1" dirty="0">
              <a:solidFill>
                <a:schemeClr val="tx1"/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47" name="Google Shape;354;p11">
            <a:extLst>
              <a:ext uri="{FF2B5EF4-FFF2-40B4-BE49-F238E27FC236}">
                <a16:creationId xmlns:a16="http://schemas.microsoft.com/office/drawing/2014/main" id="{0D39CA7C-05AE-4DDD-AACF-B45999A89F8C}"/>
              </a:ext>
            </a:extLst>
          </p:cNvPr>
          <p:cNvSpPr/>
          <p:nvPr/>
        </p:nvSpPr>
        <p:spPr>
          <a:xfrm>
            <a:off x="4217046" y="1374220"/>
            <a:ext cx="920892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800" b="1">
                <a:solidFill>
                  <a:schemeClr val="tx1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C</a:t>
            </a:r>
            <a:endParaRPr sz="5800" b="1" dirty="0">
              <a:solidFill>
                <a:schemeClr val="tx1"/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48" name="Google Shape;354;p11">
            <a:extLst>
              <a:ext uri="{FF2B5EF4-FFF2-40B4-BE49-F238E27FC236}">
                <a16:creationId xmlns:a16="http://schemas.microsoft.com/office/drawing/2014/main" id="{7B10FA13-DB7D-4D95-96F0-A52EC2EF8BA6}"/>
              </a:ext>
            </a:extLst>
          </p:cNvPr>
          <p:cNvSpPr/>
          <p:nvPr/>
        </p:nvSpPr>
        <p:spPr>
          <a:xfrm>
            <a:off x="1896874" y="2224874"/>
            <a:ext cx="920892" cy="538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 b="1">
                <a:solidFill>
                  <a:schemeClr val="accent5">
                    <a:lumMod val="75000"/>
                  </a:schemeClr>
                </a:solidFill>
                <a:latin typeface="HP001" panose="020B0603050302020204" pitchFamily="34" charset="0"/>
                <a:ea typeface="HP001" panose="020B0603050302020204" pitchFamily="34" charset="0"/>
              </a:rPr>
              <a:t>C</a:t>
            </a:r>
            <a:endParaRPr sz="2900" b="1" dirty="0">
              <a:solidFill>
                <a:schemeClr val="accent5">
                  <a:lumMod val="75000"/>
                </a:schemeClr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49" name="Google Shape;354;p11">
            <a:extLst>
              <a:ext uri="{FF2B5EF4-FFF2-40B4-BE49-F238E27FC236}">
                <a16:creationId xmlns:a16="http://schemas.microsoft.com/office/drawing/2014/main" id="{95BAF481-E685-4908-8299-8326413136DE}"/>
              </a:ext>
            </a:extLst>
          </p:cNvPr>
          <p:cNvSpPr/>
          <p:nvPr/>
        </p:nvSpPr>
        <p:spPr>
          <a:xfrm>
            <a:off x="3073758" y="2224874"/>
            <a:ext cx="920892" cy="538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 b="1">
                <a:solidFill>
                  <a:schemeClr val="accent5">
                    <a:lumMod val="75000"/>
                  </a:schemeClr>
                </a:solidFill>
                <a:latin typeface="HP001" panose="020B0603050302020204" pitchFamily="34" charset="0"/>
                <a:ea typeface="HP001" panose="020B0603050302020204" pitchFamily="34" charset="0"/>
              </a:rPr>
              <a:t>C</a:t>
            </a:r>
            <a:endParaRPr sz="2900" b="1" dirty="0">
              <a:solidFill>
                <a:schemeClr val="accent5">
                  <a:lumMod val="75000"/>
                </a:schemeClr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55" name="Google Shape;354;p11">
            <a:extLst>
              <a:ext uri="{FF2B5EF4-FFF2-40B4-BE49-F238E27FC236}">
                <a16:creationId xmlns:a16="http://schemas.microsoft.com/office/drawing/2014/main" id="{A4554617-49F9-44CD-A8A8-A12E50712457}"/>
              </a:ext>
            </a:extLst>
          </p:cNvPr>
          <p:cNvSpPr/>
          <p:nvPr/>
        </p:nvSpPr>
        <p:spPr>
          <a:xfrm>
            <a:off x="5966725" y="1366634"/>
            <a:ext cx="920892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800" b="1">
                <a:solidFill>
                  <a:schemeClr val="tx1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C</a:t>
            </a:r>
            <a:endParaRPr sz="5800" b="1" dirty="0">
              <a:solidFill>
                <a:schemeClr val="tx1"/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56" name="Google Shape;354;p11">
            <a:extLst>
              <a:ext uri="{FF2B5EF4-FFF2-40B4-BE49-F238E27FC236}">
                <a16:creationId xmlns:a16="http://schemas.microsoft.com/office/drawing/2014/main" id="{4C38005D-66E4-4828-8E18-384AFFDE0E31}"/>
              </a:ext>
            </a:extLst>
          </p:cNvPr>
          <p:cNvSpPr/>
          <p:nvPr/>
        </p:nvSpPr>
        <p:spPr>
          <a:xfrm>
            <a:off x="7723407" y="1366634"/>
            <a:ext cx="920892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800" b="1">
                <a:solidFill>
                  <a:schemeClr val="tx1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C</a:t>
            </a:r>
            <a:endParaRPr sz="5800" b="1" dirty="0">
              <a:solidFill>
                <a:schemeClr val="tx1"/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57" name="Google Shape;354;p11">
            <a:extLst>
              <a:ext uri="{FF2B5EF4-FFF2-40B4-BE49-F238E27FC236}">
                <a16:creationId xmlns:a16="http://schemas.microsoft.com/office/drawing/2014/main" id="{6CCEE869-0814-43CE-AA81-B5E184958A8B}"/>
              </a:ext>
            </a:extLst>
          </p:cNvPr>
          <p:cNvSpPr/>
          <p:nvPr/>
        </p:nvSpPr>
        <p:spPr>
          <a:xfrm>
            <a:off x="4231483" y="2224874"/>
            <a:ext cx="920892" cy="538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 b="1">
                <a:solidFill>
                  <a:schemeClr val="accent5">
                    <a:lumMod val="75000"/>
                  </a:schemeClr>
                </a:solidFill>
                <a:latin typeface="HP001" panose="020B0603050302020204" pitchFamily="34" charset="0"/>
                <a:ea typeface="HP001" panose="020B0603050302020204" pitchFamily="34" charset="0"/>
              </a:rPr>
              <a:t>C</a:t>
            </a:r>
            <a:endParaRPr sz="2900" b="1" dirty="0">
              <a:solidFill>
                <a:schemeClr val="accent5">
                  <a:lumMod val="75000"/>
                </a:schemeClr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58" name="Google Shape;354;p11">
            <a:extLst>
              <a:ext uri="{FF2B5EF4-FFF2-40B4-BE49-F238E27FC236}">
                <a16:creationId xmlns:a16="http://schemas.microsoft.com/office/drawing/2014/main" id="{DED09158-C310-4D33-BF5E-061DAE6285D8}"/>
              </a:ext>
            </a:extLst>
          </p:cNvPr>
          <p:cNvSpPr/>
          <p:nvPr/>
        </p:nvSpPr>
        <p:spPr>
          <a:xfrm>
            <a:off x="5407302" y="2224874"/>
            <a:ext cx="920892" cy="538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 b="1">
                <a:solidFill>
                  <a:schemeClr val="accent5">
                    <a:lumMod val="75000"/>
                  </a:schemeClr>
                </a:solidFill>
                <a:latin typeface="HP001" panose="020B0603050302020204" pitchFamily="34" charset="0"/>
                <a:ea typeface="HP001" panose="020B0603050302020204" pitchFamily="34" charset="0"/>
              </a:rPr>
              <a:t>C</a:t>
            </a:r>
            <a:endParaRPr sz="2900" b="1" dirty="0">
              <a:solidFill>
                <a:schemeClr val="accent5">
                  <a:lumMod val="75000"/>
                </a:schemeClr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59" name="Google Shape;354;p11">
            <a:extLst>
              <a:ext uri="{FF2B5EF4-FFF2-40B4-BE49-F238E27FC236}">
                <a16:creationId xmlns:a16="http://schemas.microsoft.com/office/drawing/2014/main" id="{BFEA8E70-6E8A-4123-A258-2D6718CC72A3}"/>
              </a:ext>
            </a:extLst>
          </p:cNvPr>
          <p:cNvSpPr/>
          <p:nvPr/>
        </p:nvSpPr>
        <p:spPr>
          <a:xfrm>
            <a:off x="6563023" y="2224874"/>
            <a:ext cx="920892" cy="538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 b="1">
                <a:solidFill>
                  <a:schemeClr val="accent5">
                    <a:lumMod val="75000"/>
                  </a:schemeClr>
                </a:solidFill>
                <a:latin typeface="HP001" panose="020B0603050302020204" pitchFamily="34" charset="0"/>
                <a:ea typeface="HP001" panose="020B0603050302020204" pitchFamily="34" charset="0"/>
              </a:rPr>
              <a:t>C</a:t>
            </a:r>
            <a:endParaRPr sz="2900" b="1" dirty="0">
              <a:solidFill>
                <a:schemeClr val="accent5">
                  <a:lumMod val="75000"/>
                </a:schemeClr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60" name="Google Shape;354;p11">
            <a:extLst>
              <a:ext uri="{FF2B5EF4-FFF2-40B4-BE49-F238E27FC236}">
                <a16:creationId xmlns:a16="http://schemas.microsoft.com/office/drawing/2014/main" id="{74CF6A14-C630-46A0-8F9D-59F35A9590EB}"/>
              </a:ext>
            </a:extLst>
          </p:cNvPr>
          <p:cNvSpPr/>
          <p:nvPr/>
        </p:nvSpPr>
        <p:spPr>
          <a:xfrm>
            <a:off x="7731287" y="2224874"/>
            <a:ext cx="920892" cy="538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 b="1">
                <a:solidFill>
                  <a:schemeClr val="accent5">
                    <a:lumMod val="75000"/>
                  </a:schemeClr>
                </a:solidFill>
                <a:latin typeface="HP001" panose="020B0603050302020204" pitchFamily="34" charset="0"/>
                <a:ea typeface="HP001" panose="020B0603050302020204" pitchFamily="34" charset="0"/>
              </a:rPr>
              <a:t>C</a:t>
            </a:r>
            <a:endParaRPr sz="2900" b="1" dirty="0">
              <a:solidFill>
                <a:schemeClr val="accent5">
                  <a:lumMod val="75000"/>
                </a:schemeClr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AAB47C7-002A-48EF-89C3-1EC950B2D94C}"/>
              </a:ext>
            </a:extLst>
          </p:cNvPr>
          <p:cNvSpPr txBox="1"/>
          <p:nvPr/>
        </p:nvSpPr>
        <p:spPr>
          <a:xfrm>
            <a:off x="782979" y="2828040"/>
            <a:ext cx="22337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>
                <a:solidFill>
                  <a:srgbClr val="FF0000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Ǖ</a:t>
            </a:r>
            <a:r>
              <a:rPr lang="el-GR" sz="2800" b="1">
                <a:solidFill>
                  <a:srgbClr val="FF0000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Μ</a:t>
            </a:r>
            <a:r>
              <a:rPr lang="vi-VN" sz="2800" b="1">
                <a:solidFill>
                  <a:srgbClr val="FF0000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ên </a:t>
            </a:r>
            <a:r>
              <a:rPr lang="el-GR" sz="2800" b="1">
                <a:solidFill>
                  <a:srgbClr val="FF0000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δ</a:t>
            </a:r>
            <a:r>
              <a:rPr lang="vi-VN" sz="2800" b="1">
                <a:solidFill>
                  <a:srgbClr val="FF0000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uấ</a:t>
            </a:r>
            <a:r>
              <a:rPr lang="el-GR" sz="2800" b="1">
                <a:solidFill>
                  <a:srgbClr val="FF0000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Ἣ </a:t>
            </a:r>
            <a:endParaRPr lang="vi-VN" sz="2800" b="1">
              <a:solidFill>
                <a:srgbClr val="FF00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060D3F7-AA4D-491F-8AD9-0B2082331509}"/>
              </a:ext>
            </a:extLst>
          </p:cNvPr>
          <p:cNvSpPr txBox="1"/>
          <p:nvPr/>
        </p:nvSpPr>
        <p:spPr>
          <a:xfrm>
            <a:off x="863085" y="3991711"/>
            <a:ext cx="19611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>
                <a:solidFill>
                  <a:srgbClr val="FF0000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Ǉ</a:t>
            </a:r>
            <a:r>
              <a:rPr lang="el-GR" sz="2800" b="1">
                <a:solidFill>
                  <a:srgbClr val="FF0000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Η</a:t>
            </a:r>
            <a:r>
              <a:rPr lang="vi-VN" sz="2800" b="1">
                <a:solidFill>
                  <a:srgbClr val="FF0000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ếnḑ ẑọ</a:t>
            </a:r>
            <a:r>
              <a:rPr lang="el-GR" sz="2800" b="1">
                <a:solidFill>
                  <a:srgbClr val="FF0000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Τ΅ </a:t>
            </a:r>
            <a:endParaRPr lang="vi-VN" sz="2800" b="1">
              <a:solidFill>
                <a:srgbClr val="FF00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BB26BDC-160A-4A4D-8EC2-567B6CC5655E}"/>
              </a:ext>
            </a:extLst>
          </p:cNvPr>
          <p:cNvSpPr txBox="1"/>
          <p:nvPr/>
        </p:nvSpPr>
        <p:spPr>
          <a:xfrm>
            <a:off x="3111367" y="2828040"/>
            <a:ext cx="19611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>
                <a:latin typeface="HP001" panose="020B0603050302020204" pitchFamily="34" charset="0"/>
                <a:ea typeface="HP001" panose="020B0603050302020204" pitchFamily="34" charset="0"/>
              </a:rPr>
              <a:t>Ǖ</a:t>
            </a:r>
            <a:r>
              <a:rPr lang="el-GR" sz="2800" b="1">
                <a:latin typeface="HP001" panose="020B0603050302020204" pitchFamily="34" charset="0"/>
                <a:ea typeface="HP001" panose="020B0603050302020204" pitchFamily="34" charset="0"/>
              </a:rPr>
              <a:t>Μ</a:t>
            </a:r>
            <a:r>
              <a:rPr lang="vi-VN" sz="2800" b="1">
                <a:latin typeface="HP001" panose="020B0603050302020204" pitchFamily="34" charset="0"/>
                <a:ea typeface="HP001" panose="020B0603050302020204" pitchFamily="34" charset="0"/>
              </a:rPr>
              <a:t>ên </a:t>
            </a:r>
            <a:r>
              <a:rPr lang="el-GR" sz="2800" b="1">
                <a:latin typeface="HP001" panose="020B0603050302020204" pitchFamily="34" charset="0"/>
                <a:ea typeface="HP001" panose="020B0603050302020204" pitchFamily="34" charset="0"/>
              </a:rPr>
              <a:t>δ</a:t>
            </a:r>
            <a:r>
              <a:rPr lang="vi-VN" sz="2800" b="1">
                <a:latin typeface="HP001" panose="020B0603050302020204" pitchFamily="34" charset="0"/>
                <a:ea typeface="HP001" panose="020B0603050302020204" pitchFamily="34" charset="0"/>
              </a:rPr>
              <a:t>uấ</a:t>
            </a:r>
            <a:r>
              <a:rPr lang="el-GR" sz="2800" b="1">
                <a:latin typeface="HP001" panose="020B0603050302020204" pitchFamily="34" charset="0"/>
                <a:ea typeface="HP001" panose="020B0603050302020204" pitchFamily="34" charset="0"/>
              </a:rPr>
              <a:t>Ἣ </a:t>
            </a:r>
            <a:endParaRPr lang="vi-VN" sz="2800" b="1"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F5FADB7-33EE-4647-B58A-ED726693F199}"/>
              </a:ext>
            </a:extLst>
          </p:cNvPr>
          <p:cNvSpPr txBox="1"/>
          <p:nvPr/>
        </p:nvSpPr>
        <p:spPr>
          <a:xfrm>
            <a:off x="3191473" y="3991711"/>
            <a:ext cx="19611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>
                <a:latin typeface="HP001" panose="020B0603050302020204" pitchFamily="34" charset="0"/>
                <a:ea typeface="HP001" panose="020B0603050302020204" pitchFamily="34" charset="0"/>
              </a:rPr>
              <a:t>Ǉ</a:t>
            </a:r>
            <a:r>
              <a:rPr lang="el-GR" sz="2800" b="1">
                <a:latin typeface="HP001" panose="020B0603050302020204" pitchFamily="34" charset="0"/>
                <a:ea typeface="HP001" panose="020B0603050302020204" pitchFamily="34" charset="0"/>
              </a:rPr>
              <a:t>Η</a:t>
            </a:r>
            <a:r>
              <a:rPr lang="vi-VN" sz="2800" b="1">
                <a:latin typeface="HP001" panose="020B0603050302020204" pitchFamily="34" charset="0"/>
                <a:ea typeface="HP001" panose="020B0603050302020204" pitchFamily="34" charset="0"/>
              </a:rPr>
              <a:t>ếnḑ ẑọ</a:t>
            </a:r>
            <a:r>
              <a:rPr lang="el-GR" sz="2800" b="1">
                <a:latin typeface="HP001" panose="020B0603050302020204" pitchFamily="34" charset="0"/>
                <a:ea typeface="HP001" panose="020B0603050302020204" pitchFamily="34" charset="0"/>
              </a:rPr>
              <a:t>Τ΅ </a:t>
            </a:r>
            <a:endParaRPr lang="vi-VN" sz="2800" b="1"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946D9B4-B65A-4038-8255-FD5AF51D553A}"/>
              </a:ext>
            </a:extLst>
          </p:cNvPr>
          <p:cNvSpPr txBox="1"/>
          <p:nvPr/>
        </p:nvSpPr>
        <p:spPr>
          <a:xfrm>
            <a:off x="5446572" y="2828040"/>
            <a:ext cx="19611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>
                <a:latin typeface="HP001" panose="020B0603050302020204" pitchFamily="34" charset="0"/>
                <a:ea typeface="HP001" panose="020B0603050302020204" pitchFamily="34" charset="0"/>
              </a:rPr>
              <a:t>Ǖ</a:t>
            </a:r>
            <a:r>
              <a:rPr lang="el-GR" sz="2800" b="1">
                <a:latin typeface="HP001" panose="020B0603050302020204" pitchFamily="34" charset="0"/>
                <a:ea typeface="HP001" panose="020B0603050302020204" pitchFamily="34" charset="0"/>
              </a:rPr>
              <a:t>Μ</a:t>
            </a:r>
            <a:r>
              <a:rPr lang="vi-VN" sz="2800" b="1">
                <a:latin typeface="HP001" panose="020B0603050302020204" pitchFamily="34" charset="0"/>
                <a:ea typeface="HP001" panose="020B0603050302020204" pitchFamily="34" charset="0"/>
              </a:rPr>
              <a:t>ên </a:t>
            </a:r>
            <a:r>
              <a:rPr lang="el-GR" sz="2800" b="1">
                <a:latin typeface="HP001" panose="020B0603050302020204" pitchFamily="34" charset="0"/>
                <a:ea typeface="HP001" panose="020B0603050302020204" pitchFamily="34" charset="0"/>
              </a:rPr>
              <a:t>δ</a:t>
            </a:r>
            <a:r>
              <a:rPr lang="vi-VN" sz="2800" b="1">
                <a:latin typeface="HP001" panose="020B0603050302020204" pitchFamily="34" charset="0"/>
                <a:ea typeface="HP001" panose="020B0603050302020204" pitchFamily="34" charset="0"/>
              </a:rPr>
              <a:t>uấ</a:t>
            </a:r>
            <a:r>
              <a:rPr lang="el-GR" sz="2800" b="1">
                <a:latin typeface="HP001" panose="020B0603050302020204" pitchFamily="34" charset="0"/>
                <a:ea typeface="HP001" panose="020B0603050302020204" pitchFamily="34" charset="0"/>
              </a:rPr>
              <a:t>Ἣ </a:t>
            </a:r>
            <a:endParaRPr lang="vi-VN" sz="2800" b="1"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28ABDFA-BCD8-4C25-B4BC-764A5B4841F9}"/>
              </a:ext>
            </a:extLst>
          </p:cNvPr>
          <p:cNvSpPr txBox="1"/>
          <p:nvPr/>
        </p:nvSpPr>
        <p:spPr>
          <a:xfrm>
            <a:off x="5526678" y="3991711"/>
            <a:ext cx="19611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>
                <a:latin typeface="HP001" panose="020B0603050302020204" pitchFamily="34" charset="0"/>
                <a:ea typeface="HP001" panose="020B0603050302020204" pitchFamily="34" charset="0"/>
              </a:rPr>
              <a:t>Ǉ</a:t>
            </a:r>
            <a:r>
              <a:rPr lang="el-GR" sz="2800" b="1">
                <a:latin typeface="HP001" panose="020B0603050302020204" pitchFamily="34" charset="0"/>
                <a:ea typeface="HP001" panose="020B0603050302020204" pitchFamily="34" charset="0"/>
              </a:rPr>
              <a:t>Η</a:t>
            </a:r>
            <a:r>
              <a:rPr lang="vi-VN" sz="2800" b="1">
                <a:latin typeface="HP001" panose="020B0603050302020204" pitchFamily="34" charset="0"/>
                <a:ea typeface="HP001" panose="020B0603050302020204" pitchFamily="34" charset="0"/>
              </a:rPr>
              <a:t>ếnḑ ẑọ</a:t>
            </a:r>
            <a:r>
              <a:rPr lang="el-GR" sz="2800" b="1">
                <a:latin typeface="HP001" panose="020B0603050302020204" pitchFamily="34" charset="0"/>
                <a:ea typeface="HP001" panose="020B0603050302020204" pitchFamily="34" charset="0"/>
              </a:rPr>
              <a:t>Τ΅ </a:t>
            </a:r>
            <a:endParaRPr lang="vi-VN" sz="2800" b="1"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3F0DE4C-1FBC-4456-87F3-A448EAA79360}"/>
              </a:ext>
            </a:extLst>
          </p:cNvPr>
          <p:cNvSpPr txBox="1"/>
          <p:nvPr/>
        </p:nvSpPr>
        <p:spPr>
          <a:xfrm>
            <a:off x="863085" y="4586412"/>
            <a:ext cx="19611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>
                <a:latin typeface="HP001" panose="020B0603050302020204" pitchFamily="34" charset="0"/>
                <a:ea typeface="HP001" panose="020B0603050302020204" pitchFamily="34" charset="0"/>
              </a:rPr>
              <a:t>Ǉ</a:t>
            </a:r>
            <a:r>
              <a:rPr lang="el-GR" sz="2800" b="1">
                <a:latin typeface="HP001" panose="020B0603050302020204" pitchFamily="34" charset="0"/>
                <a:ea typeface="HP001" panose="020B0603050302020204" pitchFamily="34" charset="0"/>
              </a:rPr>
              <a:t>Η</a:t>
            </a:r>
            <a:r>
              <a:rPr lang="vi-VN" sz="2800" b="1">
                <a:latin typeface="HP001" panose="020B0603050302020204" pitchFamily="34" charset="0"/>
                <a:ea typeface="HP001" panose="020B0603050302020204" pitchFamily="34" charset="0"/>
              </a:rPr>
              <a:t>ếnḑ ẑọ</a:t>
            </a:r>
            <a:r>
              <a:rPr lang="el-GR" sz="2800" b="1">
                <a:latin typeface="HP001" panose="020B0603050302020204" pitchFamily="34" charset="0"/>
                <a:ea typeface="HP001" panose="020B0603050302020204" pitchFamily="34" charset="0"/>
              </a:rPr>
              <a:t>Τ΅ </a:t>
            </a:r>
            <a:endParaRPr lang="vi-VN" sz="2800" b="1"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674492E-BEFD-42D5-A6CC-334404670AFE}"/>
              </a:ext>
            </a:extLst>
          </p:cNvPr>
          <p:cNvSpPr txBox="1"/>
          <p:nvPr/>
        </p:nvSpPr>
        <p:spPr>
          <a:xfrm>
            <a:off x="3191473" y="4586412"/>
            <a:ext cx="19611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>
                <a:latin typeface="HP001" panose="020B0603050302020204" pitchFamily="34" charset="0"/>
                <a:ea typeface="HP001" panose="020B0603050302020204" pitchFamily="34" charset="0"/>
              </a:rPr>
              <a:t>Ǉ</a:t>
            </a:r>
            <a:r>
              <a:rPr lang="el-GR" sz="2800" b="1">
                <a:latin typeface="HP001" panose="020B0603050302020204" pitchFamily="34" charset="0"/>
                <a:ea typeface="HP001" panose="020B0603050302020204" pitchFamily="34" charset="0"/>
              </a:rPr>
              <a:t>Η</a:t>
            </a:r>
            <a:r>
              <a:rPr lang="vi-VN" sz="2800" b="1">
                <a:latin typeface="HP001" panose="020B0603050302020204" pitchFamily="34" charset="0"/>
                <a:ea typeface="HP001" panose="020B0603050302020204" pitchFamily="34" charset="0"/>
              </a:rPr>
              <a:t>ếnḑ ẑọ</a:t>
            </a:r>
            <a:r>
              <a:rPr lang="el-GR" sz="2800" b="1">
                <a:latin typeface="HP001" panose="020B0603050302020204" pitchFamily="34" charset="0"/>
                <a:ea typeface="HP001" panose="020B0603050302020204" pitchFamily="34" charset="0"/>
              </a:rPr>
              <a:t>Τ΅ </a:t>
            </a:r>
            <a:endParaRPr lang="vi-VN" sz="2800" b="1"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4A33DC5-4587-41F5-8D7A-A501720AE15C}"/>
              </a:ext>
            </a:extLst>
          </p:cNvPr>
          <p:cNvSpPr txBox="1"/>
          <p:nvPr/>
        </p:nvSpPr>
        <p:spPr>
          <a:xfrm>
            <a:off x="5526678" y="4586412"/>
            <a:ext cx="19611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>
                <a:latin typeface="HP001" panose="020B0603050302020204" pitchFamily="34" charset="0"/>
                <a:ea typeface="HP001" panose="020B0603050302020204" pitchFamily="34" charset="0"/>
              </a:rPr>
              <a:t>Ǉ</a:t>
            </a:r>
            <a:r>
              <a:rPr lang="el-GR" sz="2800" b="1">
                <a:latin typeface="HP001" panose="020B0603050302020204" pitchFamily="34" charset="0"/>
                <a:ea typeface="HP001" panose="020B0603050302020204" pitchFamily="34" charset="0"/>
              </a:rPr>
              <a:t>Η</a:t>
            </a:r>
            <a:r>
              <a:rPr lang="vi-VN" sz="2800" b="1">
                <a:latin typeface="HP001" panose="020B0603050302020204" pitchFamily="34" charset="0"/>
                <a:ea typeface="HP001" panose="020B0603050302020204" pitchFamily="34" charset="0"/>
              </a:rPr>
              <a:t>ếnḑ ẑọ</a:t>
            </a:r>
            <a:r>
              <a:rPr lang="el-GR" sz="2800" b="1">
                <a:latin typeface="HP001" panose="020B0603050302020204" pitchFamily="34" charset="0"/>
                <a:ea typeface="HP001" panose="020B0603050302020204" pitchFamily="34" charset="0"/>
              </a:rPr>
              <a:t>Τ΅ </a:t>
            </a:r>
            <a:endParaRPr lang="vi-VN" sz="2800" b="1"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7CC69A8-36A4-490C-A8C9-20063B49F94C}"/>
              </a:ext>
            </a:extLst>
          </p:cNvPr>
          <p:cNvSpPr txBox="1"/>
          <p:nvPr/>
        </p:nvSpPr>
        <p:spPr>
          <a:xfrm>
            <a:off x="795816" y="3413550"/>
            <a:ext cx="19611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>
                <a:latin typeface="HP001" panose="020B0603050302020204" pitchFamily="34" charset="0"/>
                <a:ea typeface="HP001" panose="020B0603050302020204" pitchFamily="34" charset="0"/>
              </a:rPr>
              <a:t>Ǖ</a:t>
            </a:r>
            <a:r>
              <a:rPr lang="el-GR" sz="2800" b="1">
                <a:latin typeface="HP001" panose="020B0603050302020204" pitchFamily="34" charset="0"/>
                <a:ea typeface="HP001" panose="020B0603050302020204" pitchFamily="34" charset="0"/>
              </a:rPr>
              <a:t>Μ</a:t>
            </a:r>
            <a:r>
              <a:rPr lang="vi-VN" sz="2800" b="1">
                <a:latin typeface="HP001" panose="020B0603050302020204" pitchFamily="34" charset="0"/>
                <a:ea typeface="HP001" panose="020B0603050302020204" pitchFamily="34" charset="0"/>
              </a:rPr>
              <a:t>ên </a:t>
            </a:r>
            <a:r>
              <a:rPr lang="el-GR" sz="2800" b="1">
                <a:latin typeface="HP001" panose="020B0603050302020204" pitchFamily="34" charset="0"/>
                <a:ea typeface="HP001" panose="020B0603050302020204" pitchFamily="34" charset="0"/>
              </a:rPr>
              <a:t>δ</a:t>
            </a:r>
            <a:r>
              <a:rPr lang="vi-VN" sz="2800" b="1">
                <a:latin typeface="HP001" panose="020B0603050302020204" pitchFamily="34" charset="0"/>
                <a:ea typeface="HP001" panose="020B0603050302020204" pitchFamily="34" charset="0"/>
              </a:rPr>
              <a:t>uấ</a:t>
            </a:r>
            <a:r>
              <a:rPr lang="el-GR" sz="2800" b="1">
                <a:latin typeface="HP001" panose="020B0603050302020204" pitchFamily="34" charset="0"/>
                <a:ea typeface="HP001" panose="020B0603050302020204" pitchFamily="34" charset="0"/>
              </a:rPr>
              <a:t>Ἣ </a:t>
            </a:r>
            <a:endParaRPr lang="vi-VN" sz="2800" b="1"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47470D5-A00E-44B9-ACDD-6D6EFED97CD0}"/>
              </a:ext>
            </a:extLst>
          </p:cNvPr>
          <p:cNvSpPr txBox="1"/>
          <p:nvPr/>
        </p:nvSpPr>
        <p:spPr>
          <a:xfrm>
            <a:off x="3124204" y="3413550"/>
            <a:ext cx="19611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>
                <a:latin typeface="HP001" panose="020B0603050302020204" pitchFamily="34" charset="0"/>
                <a:ea typeface="HP001" panose="020B0603050302020204" pitchFamily="34" charset="0"/>
              </a:rPr>
              <a:t>Ǖ</a:t>
            </a:r>
            <a:r>
              <a:rPr lang="el-GR" sz="2800" b="1">
                <a:latin typeface="HP001" panose="020B0603050302020204" pitchFamily="34" charset="0"/>
                <a:ea typeface="HP001" panose="020B0603050302020204" pitchFamily="34" charset="0"/>
              </a:rPr>
              <a:t>Μ</a:t>
            </a:r>
            <a:r>
              <a:rPr lang="vi-VN" sz="2800" b="1">
                <a:latin typeface="HP001" panose="020B0603050302020204" pitchFamily="34" charset="0"/>
                <a:ea typeface="HP001" panose="020B0603050302020204" pitchFamily="34" charset="0"/>
              </a:rPr>
              <a:t>ên </a:t>
            </a:r>
            <a:r>
              <a:rPr lang="el-GR" sz="2800" b="1">
                <a:latin typeface="HP001" panose="020B0603050302020204" pitchFamily="34" charset="0"/>
                <a:ea typeface="HP001" panose="020B0603050302020204" pitchFamily="34" charset="0"/>
              </a:rPr>
              <a:t>δ</a:t>
            </a:r>
            <a:r>
              <a:rPr lang="vi-VN" sz="2800" b="1">
                <a:latin typeface="HP001" panose="020B0603050302020204" pitchFamily="34" charset="0"/>
                <a:ea typeface="HP001" panose="020B0603050302020204" pitchFamily="34" charset="0"/>
              </a:rPr>
              <a:t>uấ</a:t>
            </a:r>
            <a:r>
              <a:rPr lang="el-GR" sz="2800" b="1">
                <a:latin typeface="HP001" panose="020B0603050302020204" pitchFamily="34" charset="0"/>
                <a:ea typeface="HP001" panose="020B0603050302020204" pitchFamily="34" charset="0"/>
              </a:rPr>
              <a:t>Ἣ </a:t>
            </a:r>
            <a:endParaRPr lang="vi-VN" sz="2800" b="1"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851790A-BA1D-4330-B62A-ECDD43A865AE}"/>
              </a:ext>
            </a:extLst>
          </p:cNvPr>
          <p:cNvSpPr txBox="1"/>
          <p:nvPr/>
        </p:nvSpPr>
        <p:spPr>
          <a:xfrm>
            <a:off x="5459409" y="3413550"/>
            <a:ext cx="19611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>
                <a:latin typeface="HP001" panose="020B0603050302020204" pitchFamily="34" charset="0"/>
                <a:ea typeface="HP001" panose="020B0603050302020204" pitchFamily="34" charset="0"/>
              </a:rPr>
              <a:t>Ǖ</a:t>
            </a:r>
            <a:r>
              <a:rPr lang="el-GR" sz="2800" b="1">
                <a:latin typeface="HP001" panose="020B0603050302020204" pitchFamily="34" charset="0"/>
                <a:ea typeface="HP001" panose="020B0603050302020204" pitchFamily="34" charset="0"/>
              </a:rPr>
              <a:t>Μ</a:t>
            </a:r>
            <a:r>
              <a:rPr lang="vi-VN" sz="2800" b="1">
                <a:latin typeface="HP001" panose="020B0603050302020204" pitchFamily="34" charset="0"/>
                <a:ea typeface="HP001" panose="020B0603050302020204" pitchFamily="34" charset="0"/>
              </a:rPr>
              <a:t>ên </a:t>
            </a:r>
            <a:r>
              <a:rPr lang="el-GR" sz="2800" b="1">
                <a:latin typeface="HP001" panose="020B0603050302020204" pitchFamily="34" charset="0"/>
                <a:ea typeface="HP001" panose="020B0603050302020204" pitchFamily="34" charset="0"/>
              </a:rPr>
              <a:t>δ</a:t>
            </a:r>
            <a:r>
              <a:rPr lang="vi-VN" sz="2800" b="1">
                <a:latin typeface="HP001" panose="020B0603050302020204" pitchFamily="34" charset="0"/>
                <a:ea typeface="HP001" panose="020B0603050302020204" pitchFamily="34" charset="0"/>
              </a:rPr>
              <a:t>uấ</a:t>
            </a:r>
            <a:r>
              <a:rPr lang="el-GR" sz="2800" b="1">
                <a:latin typeface="HP001" panose="020B0603050302020204" pitchFamily="34" charset="0"/>
                <a:ea typeface="HP001" panose="020B0603050302020204" pitchFamily="34" charset="0"/>
              </a:rPr>
              <a:t>Ἣ </a:t>
            </a:r>
            <a:endParaRPr lang="vi-VN" sz="2800" b="1"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39" name="Google Shape;354;p11">
            <a:extLst>
              <a:ext uri="{FF2B5EF4-FFF2-40B4-BE49-F238E27FC236}">
                <a16:creationId xmlns:a16="http://schemas.microsoft.com/office/drawing/2014/main" id="{B865A10E-86DA-45C9-8E9C-A20D9B84F32A}"/>
              </a:ext>
            </a:extLst>
          </p:cNvPr>
          <p:cNvSpPr/>
          <p:nvPr/>
        </p:nvSpPr>
        <p:spPr>
          <a:xfrm>
            <a:off x="557628" y="2253702"/>
            <a:ext cx="920892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5</a:t>
            </a:r>
            <a:endParaRPr sz="2000" b="1" dirty="0">
              <a:solidFill>
                <a:srgbClr val="0000FF"/>
              </a:solidFill>
              <a:latin typeface="HP001 4 hàng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41" name="Google Shape;354;p11">
            <a:extLst>
              <a:ext uri="{FF2B5EF4-FFF2-40B4-BE49-F238E27FC236}">
                <a16:creationId xmlns:a16="http://schemas.microsoft.com/office/drawing/2014/main" id="{0FE1D14F-598C-4C04-86F3-30F9453CBB01}"/>
              </a:ext>
            </a:extLst>
          </p:cNvPr>
          <p:cNvSpPr/>
          <p:nvPr/>
        </p:nvSpPr>
        <p:spPr>
          <a:xfrm>
            <a:off x="584807" y="2877748"/>
            <a:ext cx="920892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3</a:t>
            </a:r>
            <a:endParaRPr sz="2000" b="1" dirty="0">
              <a:solidFill>
                <a:srgbClr val="0000FF"/>
              </a:solidFill>
              <a:latin typeface="HP001 4 hàng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42" name="Google Shape;354;p11">
            <a:extLst>
              <a:ext uri="{FF2B5EF4-FFF2-40B4-BE49-F238E27FC236}">
                <a16:creationId xmlns:a16="http://schemas.microsoft.com/office/drawing/2014/main" id="{B6C3847E-B4A9-43D4-9149-A8A41EC27EEC}"/>
              </a:ext>
            </a:extLst>
          </p:cNvPr>
          <p:cNvSpPr/>
          <p:nvPr/>
        </p:nvSpPr>
        <p:spPr>
          <a:xfrm>
            <a:off x="626570" y="4076545"/>
            <a:ext cx="920892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3</a:t>
            </a:r>
            <a:endParaRPr sz="2000" b="1" dirty="0">
              <a:solidFill>
                <a:srgbClr val="0000FF"/>
              </a:solidFill>
              <a:latin typeface="HP001 4 hàng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30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1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1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1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30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1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48" grpId="0"/>
      <p:bldP spid="49" grpId="0"/>
      <p:bldP spid="55" grpId="0"/>
      <p:bldP spid="56" grpId="0"/>
      <p:bldP spid="57" grpId="0"/>
      <p:bldP spid="58" grpId="0"/>
      <p:bldP spid="59" grpId="0"/>
      <p:bldP spid="60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6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12"/>
          <p:cNvSpPr/>
          <p:nvPr/>
        </p:nvSpPr>
        <p:spPr>
          <a:xfrm>
            <a:off x="132862" y="1090471"/>
            <a:ext cx="820833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2800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Cả </a:t>
            </a:r>
            <a:r>
              <a:rPr lang="en-US" sz="2800" dirty="0" err="1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nhóm</a:t>
            </a:r>
            <a:r>
              <a:rPr lang="en-US" sz="2800" dirty="0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tìm</a:t>
            </a:r>
            <a:r>
              <a:rPr lang="en-US" sz="2800" dirty="0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được</a:t>
            </a:r>
            <a:r>
              <a:rPr lang="en-US" sz="2800" dirty="0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đường</a:t>
            </a:r>
            <a:r>
              <a:rPr lang="en-US" sz="2800" dirty="0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err="1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về</a:t>
            </a:r>
            <a:r>
              <a:rPr lang="en-US" sz="2800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nhà </a:t>
            </a:r>
            <a:r>
              <a:rPr lang="en-US" sz="2800" dirty="0" err="1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nhờ</a:t>
            </a:r>
            <a:endParaRPr sz="2800" b="1" dirty="0">
              <a:solidFill>
                <a:srgbClr val="0070C0"/>
              </a:solidFill>
              <a:latin typeface="UTM Avo" panose="02040603050506020204" pitchFamily="18" charset="0"/>
              <a:sym typeface="Arial" panose="020B0604020202020204"/>
            </a:endParaRPr>
          </a:p>
        </p:txBody>
      </p:sp>
      <p:sp>
        <p:nvSpPr>
          <p:cNvPr id="363" name="Google Shape;363;p12"/>
          <p:cNvSpPr/>
          <p:nvPr/>
        </p:nvSpPr>
        <p:spPr>
          <a:xfrm>
            <a:off x="6885255" y="1090471"/>
            <a:ext cx="1117699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(…).</a:t>
            </a:r>
            <a:endParaRPr sz="2800" b="1" dirty="0">
              <a:solidFill>
                <a:srgbClr val="0070C0"/>
              </a:solidFill>
              <a:latin typeface="UTM Avo" panose="02040603050506020204" pitchFamily="18" charset="0"/>
              <a:sym typeface="Arial" panose="020B0604020202020204"/>
            </a:endParaRPr>
          </a:p>
        </p:txBody>
      </p:sp>
      <p:sp>
        <p:nvSpPr>
          <p:cNvPr id="364" name="Google Shape;364;p12"/>
          <p:cNvSpPr/>
          <p:nvPr/>
        </p:nvSpPr>
        <p:spPr>
          <a:xfrm>
            <a:off x="6885255" y="1085886"/>
            <a:ext cx="1397863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2800" err="1">
                <a:solidFill>
                  <a:srgbClr val="FF000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đôi</a:t>
            </a:r>
            <a:r>
              <a:rPr lang="en-US" sz="2800">
                <a:solidFill>
                  <a:srgbClr val="FF000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tai</a:t>
            </a:r>
            <a:endParaRPr lang="en-US" sz="28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4D3626F-7306-42EF-9313-59D1F0FB3A1A}"/>
              </a:ext>
            </a:extLst>
          </p:cNvPr>
          <p:cNvGrpSpPr/>
          <p:nvPr/>
        </p:nvGrpSpPr>
        <p:grpSpPr>
          <a:xfrm>
            <a:off x="265813" y="304186"/>
            <a:ext cx="8745325" cy="1047876"/>
            <a:chOff x="560231" y="137844"/>
            <a:chExt cx="8304891" cy="1015622"/>
          </a:xfrm>
        </p:grpSpPr>
        <p:sp>
          <p:nvSpPr>
            <p:cNvPr id="6" name="Google Shape;361;p12">
              <a:extLst>
                <a:ext uri="{FF2B5EF4-FFF2-40B4-BE49-F238E27FC236}">
                  <a16:creationId xmlns:a16="http://schemas.microsoft.com/office/drawing/2014/main" id="{45D50950-C7AF-45F7-9720-A58B0E00C5C7}"/>
                </a:ext>
              </a:extLst>
            </p:cNvPr>
            <p:cNvSpPr/>
            <p:nvPr/>
          </p:nvSpPr>
          <p:spPr>
            <a:xfrm>
              <a:off x="560231" y="137844"/>
              <a:ext cx="8304891" cy="101562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rgbClr val="0000FF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    </a:t>
              </a:r>
              <a:r>
                <a:rPr lang="en-US" sz="2800">
                  <a:solidFill>
                    <a:srgbClr val="0000FF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Viết vào vở câu </a:t>
              </a:r>
              <a:r>
                <a:rPr lang="en-US" sz="2800" dirty="0" err="1">
                  <a:solidFill>
                    <a:srgbClr val="0000FF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trả</a:t>
              </a:r>
              <a:r>
                <a:rPr lang="en-US" sz="2800" dirty="0">
                  <a:solidFill>
                    <a:srgbClr val="0000FF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</a:t>
              </a:r>
              <a:r>
                <a:rPr lang="en-US" sz="2800" dirty="0" err="1">
                  <a:solidFill>
                    <a:srgbClr val="0000FF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lời</a:t>
              </a:r>
              <a:r>
                <a:rPr lang="en-US" sz="2800" dirty="0">
                  <a:solidFill>
                    <a:srgbClr val="0000FF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</a:t>
              </a:r>
              <a:r>
                <a:rPr lang="en-US" sz="2800" dirty="0" err="1">
                  <a:solidFill>
                    <a:srgbClr val="0000FF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cho</a:t>
              </a:r>
              <a:r>
                <a:rPr lang="en-US" sz="2800" dirty="0">
                  <a:solidFill>
                    <a:srgbClr val="0000FF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</a:t>
              </a:r>
              <a:r>
                <a:rPr lang="en-US" sz="2800" dirty="0" err="1">
                  <a:solidFill>
                    <a:srgbClr val="0000FF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câu</a:t>
              </a:r>
              <a:r>
                <a:rPr lang="en-US" sz="2800" dirty="0">
                  <a:solidFill>
                    <a:srgbClr val="0000FF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</a:t>
              </a:r>
              <a:r>
                <a:rPr lang="en-US" sz="2800" dirty="0" err="1">
                  <a:solidFill>
                    <a:srgbClr val="0000FF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hỏi</a:t>
              </a:r>
              <a:r>
                <a:rPr lang="en-US" sz="2800" dirty="0">
                  <a:solidFill>
                    <a:srgbClr val="0000FF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</a:t>
              </a:r>
              <a:r>
                <a:rPr lang="en-US" sz="2800" b="1" dirty="0">
                  <a:solidFill>
                    <a:srgbClr val="0000FF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c</a:t>
              </a:r>
              <a:r>
                <a:rPr lang="en-US" sz="2800" dirty="0">
                  <a:solidFill>
                    <a:srgbClr val="0000FF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ở </a:t>
              </a:r>
              <a:r>
                <a:rPr lang="en-US" sz="2800" dirty="0" err="1">
                  <a:solidFill>
                    <a:srgbClr val="0000FF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mục</a:t>
              </a:r>
              <a:r>
                <a:rPr lang="en-US" sz="2800" dirty="0">
                  <a:solidFill>
                    <a:srgbClr val="0000FF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3</a:t>
              </a:r>
              <a:endParaRPr sz="3200" b="1" dirty="0">
                <a:solidFill>
                  <a:srgbClr val="0000FF"/>
                </a:solidFill>
                <a:latin typeface="UTM Avo" panose="02040603050506020204" pitchFamily="18" charset="0"/>
                <a:sym typeface="Arial" panose="020B0604020202020204"/>
              </a:endParaRPr>
            </a:p>
          </p:txBody>
        </p:sp>
        <p:sp>
          <p:nvSpPr>
            <p:cNvPr id="7" name="Google Shape;243;p6">
              <a:extLst>
                <a:ext uri="{FF2B5EF4-FFF2-40B4-BE49-F238E27FC236}">
                  <a16:creationId xmlns:a16="http://schemas.microsoft.com/office/drawing/2014/main" id="{A56411A4-81A4-45DC-8CD3-90DA24DAC1FF}"/>
                </a:ext>
              </a:extLst>
            </p:cNvPr>
            <p:cNvSpPr/>
            <p:nvPr/>
          </p:nvSpPr>
          <p:spPr>
            <a:xfrm>
              <a:off x="717305" y="214057"/>
              <a:ext cx="458094" cy="496069"/>
            </a:xfrm>
            <a:prstGeom prst="flowChartConnector">
              <a:avLst/>
            </a:prstGeom>
            <a:solidFill>
              <a:srgbClr val="00B050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>
                  <a:solidFill>
                    <a:schemeClr val="bg1"/>
                  </a:solidFill>
                  <a:latin typeface="Times New Roman" panose="02020603050405020304"/>
                  <a:ea typeface="Times New Roman" panose="02020603050405020304"/>
                  <a:cs typeface="Times New Roman" panose="02020603050405020304"/>
                  <a:sym typeface="Times New Roman" panose="02020603050405020304"/>
                </a:rPr>
                <a:t>4</a:t>
              </a:r>
              <a:endParaRPr sz="3200" b="1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endParaRPr>
            </a:p>
          </p:txBody>
        </p:sp>
      </p:grpSp>
      <p:sp>
        <p:nvSpPr>
          <p:cNvPr id="12" name="Google Shape;364;p12">
            <a:extLst>
              <a:ext uri="{FF2B5EF4-FFF2-40B4-BE49-F238E27FC236}">
                <a16:creationId xmlns:a16="http://schemas.microsoft.com/office/drawing/2014/main" id="{ECD58536-A782-4A03-AE47-1C825C5E5E23}"/>
              </a:ext>
            </a:extLst>
          </p:cNvPr>
          <p:cNvSpPr/>
          <p:nvPr/>
        </p:nvSpPr>
        <p:spPr>
          <a:xfrm>
            <a:off x="193847" y="1601702"/>
            <a:ext cx="378636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thính </a:t>
            </a:r>
            <a:r>
              <a:rPr lang="en-US" sz="2800" dirty="0" err="1">
                <a:solidFill>
                  <a:srgbClr val="FF000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của</a:t>
            </a:r>
            <a:r>
              <a:rPr lang="en-US" sz="2800" dirty="0">
                <a:solidFill>
                  <a:srgbClr val="FF000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err="1">
                <a:solidFill>
                  <a:srgbClr val="FF000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thỏ</a:t>
            </a:r>
            <a:r>
              <a:rPr lang="en-US" sz="2800">
                <a:solidFill>
                  <a:srgbClr val="FF000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.</a:t>
            </a:r>
            <a:endParaRPr lang="en-US" sz="28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16E9018-8406-4974-8652-85922756CFF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27" r="2714"/>
          <a:stretch/>
        </p:blipFill>
        <p:spPr>
          <a:xfrm>
            <a:off x="274518" y="2026069"/>
            <a:ext cx="8594964" cy="3007562"/>
          </a:xfrm>
          <a:prstGeom prst="rect">
            <a:avLst/>
          </a:prstGeom>
        </p:spPr>
      </p:pic>
      <p:sp>
        <p:nvSpPr>
          <p:cNvPr id="14" name="TextBox 44">
            <a:extLst>
              <a:ext uri="{FF2B5EF4-FFF2-40B4-BE49-F238E27FC236}">
                <a16:creationId xmlns:a16="http://schemas.microsoft.com/office/drawing/2014/main" id="{754E0C15-B56E-49EB-9519-660A96FDD6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762" y="2152229"/>
            <a:ext cx="848172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vi-VN" altLang="vi-VN" sz="2800" b="1">
                <a:latin typeface="HP001 4 hàng" panose="020B0603050302020204" pitchFamily="34" charset="0"/>
                <a:ea typeface="HP001" panose="020B0603050302020204" pitchFamily="34" charset="0"/>
              </a:rPr>
              <a:t>Cả </a:t>
            </a:r>
            <a:r>
              <a:rPr lang="el-GR" altLang="vi-VN" sz="2800" b="1">
                <a:latin typeface="HP001 4 hàng" panose="020B0603050302020204" pitchFamily="34" charset="0"/>
                <a:ea typeface="HP001" panose="020B0603050302020204" pitchFamily="34" charset="0"/>
              </a:rPr>
              <a:t>η</a:t>
            </a:r>
            <a:r>
              <a:rPr lang="vi-VN" altLang="vi-VN" sz="2800" b="1">
                <a:latin typeface="HP001 4 hàng" panose="020B0603050302020204" pitchFamily="34" charset="0"/>
                <a:ea typeface="HP001" panose="020B0603050302020204" pitchFamily="34" charset="0"/>
              </a:rPr>
              <a:t>Ī Ǉìm đư</a:t>
            </a:r>
            <a:r>
              <a:rPr lang="el-GR" altLang="vi-VN" sz="2800" b="1">
                <a:latin typeface="HP001 4 hàng" panose="020B0603050302020204" pitchFamily="34" charset="0"/>
                <a:ea typeface="HP001" panose="020B0603050302020204" pitchFamily="34" charset="0"/>
              </a:rPr>
              <a:t>ϑ </a:t>
            </a:r>
            <a:r>
              <a:rPr lang="vi-VN" altLang="vi-VN" sz="2800" b="1">
                <a:latin typeface="HP001 4 hàng" panose="020B0603050302020204" pitchFamily="34" charset="0"/>
                <a:ea typeface="HP001" panose="020B0603050302020204" pitchFamily="34" charset="0"/>
              </a:rPr>
              <a:t>đưŊg </a:t>
            </a:r>
            <a:r>
              <a:rPr lang="el-GR" altLang="vi-VN" sz="2800" b="1">
                <a:latin typeface="HP001 4 hàng" panose="020B0603050302020204" pitchFamily="34" charset="0"/>
                <a:ea typeface="HP001" panose="020B0603050302020204" pitchFamily="34" charset="0"/>
              </a:rPr>
              <a:t>ωϙ η</a:t>
            </a:r>
            <a:r>
              <a:rPr lang="vi-VN" altLang="vi-VN" sz="2800" b="1">
                <a:latin typeface="HP001 4 hàng" panose="020B0603050302020204" pitchFamily="34" charset="0"/>
                <a:ea typeface="HP001" panose="020B0603050302020204" pitchFamily="34" charset="0"/>
              </a:rPr>
              <a:t>à </a:t>
            </a:r>
            <a:r>
              <a:rPr lang="el-GR" altLang="vi-VN" sz="2800" b="1">
                <a:latin typeface="HP001 4 hàng" panose="020B0603050302020204" pitchFamily="34" charset="0"/>
                <a:ea typeface="HP001" panose="020B0603050302020204" pitchFamily="34" charset="0"/>
              </a:rPr>
              <a:t>η</a:t>
            </a:r>
            <a:r>
              <a:rPr lang="vi-VN" altLang="vi-VN" sz="2800" b="1">
                <a:latin typeface="HP001 4 hàng" panose="020B0603050302020204" pitchFamily="34" charset="0"/>
                <a:ea typeface="HP001" panose="020B0603050302020204" pitchFamily="34" charset="0"/>
              </a:rPr>
              <a:t>ờ đċ Ǉai thính</a:t>
            </a:r>
          </a:p>
        </p:txBody>
      </p:sp>
      <p:sp>
        <p:nvSpPr>
          <p:cNvPr id="15" name="TextBox 44">
            <a:extLst>
              <a:ext uri="{FF2B5EF4-FFF2-40B4-BE49-F238E27FC236}">
                <a16:creationId xmlns:a16="http://schemas.microsoft.com/office/drawing/2014/main" id="{22265947-9706-4A23-AB34-9DB7A9D6D6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615" y="2707993"/>
            <a:ext cx="848172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vi-VN" altLang="vi-VN" sz="2800" b="1">
                <a:latin typeface="HP001 4 hàng" panose="020B0603050302020204" pitchFamily="34" charset="0"/>
                <a:ea typeface="HP001" panose="020B0603050302020204" pitchFamily="34" charset="0"/>
              </a:rPr>
              <a:t>của </a:t>
            </a:r>
            <a:r>
              <a:rPr lang="el-GR" altLang="vi-VN" sz="2800" b="1">
                <a:latin typeface="HP001 4 hàng" panose="020B0603050302020204" pitchFamily="34" charset="0"/>
                <a:ea typeface="HP001" panose="020B0603050302020204" pitchFamily="34" charset="0"/>
              </a:rPr>
              <a:t>κ</a:t>
            </a:r>
            <a:r>
              <a:rPr lang="vi-VN" altLang="vi-VN" sz="2800" b="1">
                <a:latin typeface="HP001 4 hàng" panose="020B0603050302020204" pitchFamily="34" charset="0"/>
                <a:ea typeface="HP001" panose="020B0603050302020204" pitchFamily="34" charset="0"/>
              </a:rPr>
              <a:t>ỏ.</a:t>
            </a:r>
          </a:p>
        </p:txBody>
      </p:sp>
      <p:sp>
        <p:nvSpPr>
          <p:cNvPr id="16" name="TextBox 44">
            <a:extLst>
              <a:ext uri="{FF2B5EF4-FFF2-40B4-BE49-F238E27FC236}">
                <a16:creationId xmlns:a16="http://schemas.microsoft.com/office/drawing/2014/main" id="{2BC40937-6E6A-4E0B-BC8A-651870CFD1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615" y="3268219"/>
            <a:ext cx="848172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vi-VN" altLang="vi-VN" sz="28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Cả </a:t>
            </a:r>
            <a:r>
              <a:rPr lang="el-GR" altLang="vi-VN" sz="28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η</a:t>
            </a:r>
            <a:r>
              <a:rPr lang="vi-VN" altLang="vi-VN" sz="28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Ī Ǉìm đư</a:t>
            </a:r>
            <a:r>
              <a:rPr lang="el-GR" altLang="vi-VN" sz="28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ϑ </a:t>
            </a:r>
            <a:r>
              <a:rPr lang="vi-VN" altLang="vi-VN" sz="28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đưŊg </a:t>
            </a:r>
            <a:r>
              <a:rPr lang="el-GR" altLang="vi-VN" sz="28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ωϙ η</a:t>
            </a:r>
            <a:r>
              <a:rPr lang="vi-VN" altLang="vi-VN" sz="28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à </a:t>
            </a:r>
            <a:r>
              <a:rPr lang="el-GR" altLang="vi-VN" sz="28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η</a:t>
            </a:r>
            <a:r>
              <a:rPr lang="vi-VN" altLang="vi-VN" sz="28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ờ đċ Ǉai thính</a:t>
            </a:r>
          </a:p>
        </p:txBody>
      </p:sp>
      <p:sp>
        <p:nvSpPr>
          <p:cNvPr id="17" name="TextBox 44">
            <a:extLst>
              <a:ext uri="{FF2B5EF4-FFF2-40B4-BE49-F238E27FC236}">
                <a16:creationId xmlns:a16="http://schemas.microsoft.com/office/drawing/2014/main" id="{AA41B1E5-AC86-4765-B5E8-5941D9D719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468" y="3823983"/>
            <a:ext cx="848172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vi-VN" altLang="vi-VN" sz="28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của </a:t>
            </a:r>
            <a:r>
              <a:rPr lang="el-GR" altLang="vi-VN" sz="28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κ</a:t>
            </a:r>
            <a:r>
              <a:rPr lang="vi-VN" altLang="vi-VN" sz="28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ỏ.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8"/>
          <p:cNvSpPr/>
          <p:nvPr/>
        </p:nvSpPr>
        <p:spPr>
          <a:xfrm>
            <a:off x="1058930" y="1013246"/>
            <a:ext cx="74732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- Viết 5 dòng chữ </a:t>
            </a:r>
            <a:r>
              <a:rPr lang="en-US" altLang="zh-CN" sz="2400" b="1">
                <a:solidFill>
                  <a:srgbClr val="FF0000"/>
                </a:solidFill>
                <a:latin typeface="HP001" panose="020B0603050302020204" pitchFamily="34" charset="0"/>
                <a:ea typeface="HP001" panose="020B0603050302020204" pitchFamily="34" charset="0"/>
                <a:cs typeface="Arial-Rounded" panose="020B0500000000000000" pitchFamily="34" charset="-93"/>
                <a:sym typeface="+mn-lt"/>
              </a:rPr>
              <a:t>C</a:t>
            </a:r>
            <a:endParaRPr lang="zh-CN" altLang="en-US" sz="2400" b="1" dirty="0">
              <a:solidFill>
                <a:srgbClr val="FF0000"/>
              </a:solidFill>
              <a:latin typeface="HP001" panose="020B0603050302020204" pitchFamily="34" charset="0"/>
              <a:ea typeface="HP001" panose="020B0603050302020204" pitchFamily="34" charset="0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16" name="矩形 8">
            <a:extLst>
              <a:ext uri="{FF2B5EF4-FFF2-40B4-BE49-F238E27FC236}">
                <a16:creationId xmlns:a16="http://schemas.microsoft.com/office/drawing/2014/main" id="{DD5A5814-DC4A-4BA7-B95D-F73805F26DC3}"/>
              </a:ext>
            </a:extLst>
          </p:cNvPr>
          <p:cNvSpPr/>
          <p:nvPr/>
        </p:nvSpPr>
        <p:spPr>
          <a:xfrm>
            <a:off x="1066304" y="1573684"/>
            <a:ext cx="80776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- Viết 3 dòng </a:t>
            </a:r>
            <a:r>
              <a:rPr lang="vi-VN" sz="2400" b="1">
                <a:solidFill>
                  <a:srgbClr val="FF0000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Ǖ</a:t>
            </a:r>
            <a:r>
              <a:rPr lang="el-GR" sz="2400" b="1">
                <a:solidFill>
                  <a:srgbClr val="FF0000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Μ</a:t>
            </a:r>
            <a:r>
              <a:rPr lang="vi-VN" sz="2400" b="1">
                <a:solidFill>
                  <a:srgbClr val="FF0000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ên </a:t>
            </a:r>
            <a:r>
              <a:rPr lang="el-GR" sz="2400" b="1">
                <a:solidFill>
                  <a:srgbClr val="FF0000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δ</a:t>
            </a:r>
            <a:r>
              <a:rPr lang="vi-VN" sz="2400" b="1">
                <a:solidFill>
                  <a:srgbClr val="FF0000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uấ</a:t>
            </a:r>
            <a:r>
              <a:rPr lang="el-GR" sz="2400" b="1">
                <a:solidFill>
                  <a:srgbClr val="FF0000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Ἣ </a:t>
            </a:r>
            <a:r>
              <a:rPr lang="en-US" sz="2400" b="1">
                <a:solidFill>
                  <a:srgbClr val="FF0000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 </a:t>
            </a:r>
            <a:r>
              <a:rPr lang="en-US" altLang="zh-CN" sz="2400" b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và 3 dòng </a:t>
            </a:r>
            <a:r>
              <a:rPr lang="vi-VN" sz="2400" b="1">
                <a:solidFill>
                  <a:srgbClr val="FF0000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Ǉ</a:t>
            </a:r>
            <a:r>
              <a:rPr lang="el-GR" sz="2400" b="1">
                <a:solidFill>
                  <a:srgbClr val="FF0000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Η</a:t>
            </a:r>
            <a:r>
              <a:rPr lang="vi-VN" sz="2400" b="1">
                <a:solidFill>
                  <a:srgbClr val="FF0000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ếnḑ ẑọ</a:t>
            </a:r>
            <a:r>
              <a:rPr lang="el-GR" sz="2400" b="1">
                <a:solidFill>
                  <a:srgbClr val="FF0000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Τ΅ </a:t>
            </a:r>
            <a:endParaRPr lang="vi-VN" sz="2400" b="1">
              <a:solidFill>
                <a:srgbClr val="FF00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17" name="矩形 8">
            <a:extLst>
              <a:ext uri="{FF2B5EF4-FFF2-40B4-BE49-F238E27FC236}">
                <a16:creationId xmlns:a16="http://schemas.microsoft.com/office/drawing/2014/main" id="{E5B8D9E0-F4AB-4C71-9721-96BB86C1DCF4}"/>
              </a:ext>
            </a:extLst>
          </p:cNvPr>
          <p:cNvSpPr/>
          <p:nvPr/>
        </p:nvSpPr>
        <p:spPr>
          <a:xfrm>
            <a:off x="1058930" y="2229987"/>
            <a:ext cx="74732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- Viết 2 dòng </a:t>
            </a:r>
            <a:r>
              <a:rPr lang="vi-VN" altLang="vi-VN" sz="24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Cả </a:t>
            </a:r>
            <a:r>
              <a:rPr lang="el-GR" altLang="vi-VN" sz="24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η</a:t>
            </a:r>
            <a:r>
              <a:rPr lang="vi-VN" altLang="vi-VN" sz="24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Ī Ǉìm đư</a:t>
            </a:r>
            <a:r>
              <a:rPr lang="el-GR" altLang="vi-VN" sz="24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ϑ </a:t>
            </a:r>
            <a:r>
              <a:rPr lang="vi-VN" altLang="vi-VN" sz="24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đưŊg </a:t>
            </a:r>
            <a:r>
              <a:rPr lang="el-GR" altLang="vi-VN" sz="24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ωϙ η</a:t>
            </a:r>
            <a:r>
              <a:rPr lang="vi-VN" altLang="vi-VN" sz="24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à </a:t>
            </a:r>
            <a:r>
              <a:rPr lang="el-GR" altLang="vi-VN" sz="24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η</a:t>
            </a:r>
            <a:r>
              <a:rPr lang="vi-VN" altLang="vi-VN" sz="24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ờ đċ Ǉai thính của </a:t>
            </a:r>
            <a:r>
              <a:rPr lang="el-GR" altLang="vi-VN" sz="24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κ</a:t>
            </a:r>
            <a:r>
              <a:rPr lang="vi-VN" altLang="vi-VN" sz="24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ỏ.  </a:t>
            </a:r>
            <a:r>
              <a:rPr lang="vi-VN" altLang="vi-VN" sz="2400" b="1">
                <a:solidFill>
                  <a:schemeClr val="tx1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vào vở ô li</a:t>
            </a:r>
          </a:p>
        </p:txBody>
      </p:sp>
      <p:sp>
        <p:nvSpPr>
          <p:cNvPr id="19" name="矩形 8">
            <a:extLst>
              <a:ext uri="{FF2B5EF4-FFF2-40B4-BE49-F238E27FC236}">
                <a16:creationId xmlns:a16="http://schemas.microsoft.com/office/drawing/2014/main" id="{8369C004-D9C4-4955-B167-CC11FB7B78CE}"/>
              </a:ext>
            </a:extLst>
          </p:cNvPr>
          <p:cNvSpPr/>
          <p:nvPr/>
        </p:nvSpPr>
        <p:spPr>
          <a:xfrm>
            <a:off x="2461846" y="404876"/>
            <a:ext cx="63137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Bài tập:</a:t>
            </a:r>
            <a:endParaRPr lang="zh-CN" altLang="en-US" sz="2400" b="1" dirty="0">
              <a:solidFill>
                <a:srgbClr val="FF0000"/>
              </a:solidFill>
              <a:latin typeface="HP001" panose="020B0603050302020204" pitchFamily="34" charset="0"/>
              <a:ea typeface="HP001" panose="020B0603050302020204" pitchFamily="34" charset="0"/>
              <a:cs typeface="Arial-Rounded" panose="020B0500000000000000" pitchFamily="34" charset="-93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57827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" y="1"/>
            <a:ext cx="9211259" cy="51435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-285302" y="970251"/>
            <a:ext cx="10002640" cy="1201789"/>
          </a:xfrm>
          <a:prstGeom prst="rect">
            <a:avLst/>
          </a:prstGeom>
          <a:noFill/>
        </p:spPr>
        <p:txBody>
          <a:bodyPr wrap="square" lIns="92886" tIns="46443" rIns="92886" bIns="46443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726605">
              <a:defRPr/>
            </a:pPr>
            <a:r>
              <a:rPr lang="en-US" sz="7200" b="1">
                <a:ln/>
                <a:solidFill>
                  <a:srgbClr val="FF0000"/>
                </a:solidFill>
                <a:latin typeface="UTM Avo" panose="02040603050506020204" pitchFamily="18" charset="0"/>
              </a:rPr>
              <a:t>Tiết 3</a:t>
            </a:r>
            <a:endParaRPr lang="en-US" sz="7200" b="1" dirty="0">
              <a:ln/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209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6"/>
          <p:cNvSpPr/>
          <p:nvPr/>
        </p:nvSpPr>
        <p:spPr>
          <a:xfrm>
            <a:off x="1" y="171115"/>
            <a:ext cx="9143999" cy="480127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err="1">
                <a:solidFill>
                  <a:schemeClr val="tx1"/>
                </a:solidFill>
                <a:latin typeface="UTM Avo" panose="02040603050506020204" pitchFamily="18" charset="0"/>
                <a:sym typeface="Arial Rounded"/>
              </a:rPr>
              <a:t>Đôi</a:t>
            </a:r>
            <a:r>
              <a:rPr lang="en-US" sz="3200" b="1" dirty="0">
                <a:solidFill>
                  <a:schemeClr val="tx1"/>
                </a:solidFill>
                <a:latin typeface="UTM Avo" panose="02040603050506020204" pitchFamily="18" charset="0"/>
                <a:sym typeface="Arial Rounded"/>
              </a:rPr>
              <a:t> tai </a:t>
            </a:r>
            <a:r>
              <a:rPr lang="en-US" sz="3200" b="1" dirty="0" err="1">
                <a:solidFill>
                  <a:schemeClr val="tx1"/>
                </a:solidFill>
                <a:latin typeface="UTM Avo" panose="02040603050506020204" pitchFamily="18" charset="0"/>
                <a:sym typeface="Arial Rounded"/>
              </a:rPr>
              <a:t>xấu</a:t>
            </a:r>
            <a:r>
              <a:rPr lang="en-US" sz="3200" b="1" dirty="0">
                <a:solidFill>
                  <a:schemeClr val="tx1"/>
                </a:solidFill>
                <a:latin typeface="UTM Avo" panose="02040603050506020204" pitchFamily="18" charset="0"/>
                <a:sym typeface="Arial Rounded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UTM Avo" panose="02040603050506020204" pitchFamily="18" charset="0"/>
                <a:sym typeface="Arial Rounded"/>
              </a:rPr>
              <a:t>xí</a:t>
            </a:r>
            <a:endParaRPr sz="1200" dirty="0">
              <a:solidFill>
                <a:schemeClr val="tx1"/>
              </a:solidFill>
              <a:latin typeface="UTM Avo" panose="02040603050506020204" pitchFamily="18" charset="0"/>
            </a:endParaRPr>
          </a:p>
          <a:p>
            <a:pPr lvl="0"/>
            <a:r>
              <a:rPr lang="en-US" sz="3200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    </a:t>
            </a:r>
            <a:r>
              <a:rPr lang="vi-VN" sz="2600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Thỏ có đôi tai dài và to.  Bị bạn bè chê, thỏ buồn lắm.  Thỏ bố động viên:  “Rồi con sẽ thấy tai mình rất đẹp”.</a:t>
            </a:r>
          </a:p>
          <a:p>
            <a:pPr lvl="0"/>
            <a:r>
              <a:rPr lang="vi-VN" sz="2600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     Một lần, thỏ và các bạn đi chơi xa, quên khuấy đường về.   Ai cũng hoảng sợ.   Thỏ chợt dỏng tai: “Suỵt! Có tiếng bố tớ gọi.”  Cả nhóm đi theo hướng có tiếng gọi.   Tất cả được về nhà.  Các bạn tấm tắc khen tai thỏ thật tuyệt.</a:t>
            </a:r>
          </a:p>
          <a:p>
            <a:pPr lvl="0" algn="just"/>
            <a:r>
              <a:rPr lang="vi-VN" sz="2600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     Từ đó, thỏ không còn buồn vì đôi tai nữa.</a:t>
            </a:r>
            <a:endParaRPr lang="en-US" sz="3200" dirty="0">
              <a:solidFill>
                <a:schemeClr val="tx1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1D132FD-B0D9-4125-9615-1771D9CBA4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6092" y="3886714"/>
            <a:ext cx="821624" cy="1256786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B467C35D-25C9-4399-94EE-766062E024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553" y="0"/>
            <a:ext cx="853634" cy="1439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47C11B4-A96E-4412-857E-A2219E81C7B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295" r="18827" b="8072"/>
          <a:stretch/>
        </p:blipFill>
        <p:spPr>
          <a:xfrm>
            <a:off x="8527384" y="15434"/>
            <a:ext cx="580511" cy="1024012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25A66216-8BC8-4E2C-9263-9487A13DFD47}"/>
              </a:ext>
            </a:extLst>
          </p:cNvPr>
          <p:cNvGrpSpPr/>
          <p:nvPr/>
        </p:nvGrpSpPr>
        <p:grpSpPr>
          <a:xfrm>
            <a:off x="952440" y="109863"/>
            <a:ext cx="1805979" cy="496069"/>
            <a:chOff x="560231" y="112938"/>
            <a:chExt cx="1805979" cy="496069"/>
          </a:xfrm>
        </p:grpSpPr>
        <p:sp>
          <p:nvSpPr>
            <p:cNvPr id="7" name="Google Shape;361;p12">
              <a:extLst>
                <a:ext uri="{FF2B5EF4-FFF2-40B4-BE49-F238E27FC236}">
                  <a16:creationId xmlns:a16="http://schemas.microsoft.com/office/drawing/2014/main" id="{87CD46A2-C1A7-461C-A63C-965E3849965A}"/>
                </a:ext>
              </a:extLst>
            </p:cNvPr>
            <p:cNvSpPr/>
            <p:nvPr/>
          </p:nvSpPr>
          <p:spPr>
            <a:xfrm>
              <a:off x="560231" y="137844"/>
              <a:ext cx="1805979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rgbClr val="0000FF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    Đọc</a:t>
              </a:r>
              <a:endParaRPr sz="2400" b="1" dirty="0">
                <a:solidFill>
                  <a:srgbClr val="0000FF"/>
                </a:solidFill>
                <a:latin typeface="UTM Avo" panose="02040603050506020204" pitchFamily="18" charset="0"/>
                <a:sym typeface="Arial" panose="020B0604020202020204"/>
              </a:endParaRPr>
            </a:p>
          </p:txBody>
        </p:sp>
        <p:sp>
          <p:nvSpPr>
            <p:cNvPr id="8" name="Google Shape;243;p6">
              <a:extLst>
                <a:ext uri="{FF2B5EF4-FFF2-40B4-BE49-F238E27FC236}">
                  <a16:creationId xmlns:a16="http://schemas.microsoft.com/office/drawing/2014/main" id="{243E494A-5B86-4717-A4C1-CFDF97403618}"/>
                </a:ext>
              </a:extLst>
            </p:cNvPr>
            <p:cNvSpPr/>
            <p:nvPr/>
          </p:nvSpPr>
          <p:spPr>
            <a:xfrm>
              <a:off x="628244" y="112938"/>
              <a:ext cx="458094" cy="496069"/>
            </a:xfrm>
            <a:prstGeom prst="flowChartConnector">
              <a:avLst/>
            </a:prstGeom>
            <a:solidFill>
              <a:srgbClr val="00B050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bg1"/>
                  </a:solidFill>
                  <a:latin typeface="Times New Roman" panose="02020603050405020304"/>
                  <a:ea typeface="Times New Roman" panose="02020603050405020304"/>
                  <a:cs typeface="Times New Roman" panose="02020603050405020304"/>
                  <a:sym typeface="Times New Roman" panose="02020603050405020304"/>
                </a:rPr>
                <a:t>2</a:t>
              </a:r>
              <a:endParaRPr sz="2400" b="1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58682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13"/>
          <p:cNvSpPr/>
          <p:nvPr/>
        </p:nvSpPr>
        <p:spPr>
          <a:xfrm rot="-3000650" flipH="1">
            <a:off x="3622607" y="980622"/>
            <a:ext cx="4003028" cy="3488687"/>
          </a:xfrm>
          <a:custGeom>
            <a:avLst/>
            <a:gdLst/>
            <a:ahLst/>
            <a:cxnLst/>
            <a:rect l="l" t="t" r="r" b="b"/>
            <a:pathLst>
              <a:path w="4003028" h="3488687" extrusionOk="0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rgbClr val="833C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371" name="Google Shape;371;p13"/>
          <p:cNvGrpSpPr/>
          <p:nvPr/>
        </p:nvGrpSpPr>
        <p:grpSpPr>
          <a:xfrm>
            <a:off x="2253689" y="1535048"/>
            <a:ext cx="1955429" cy="1333408"/>
            <a:chOff x="2253689" y="1535048"/>
            <a:chExt cx="1955429" cy="1333408"/>
          </a:xfrm>
        </p:grpSpPr>
        <p:sp>
          <p:nvSpPr>
            <p:cNvPr id="372" name="Google Shape;372;p13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73" name="Google Shape;373;p13"/>
            <p:cNvSpPr/>
            <p:nvPr/>
          </p:nvSpPr>
          <p:spPr>
            <a:xfrm rot="-9473289">
              <a:off x="2919041" y="2153353"/>
              <a:ext cx="909847" cy="190357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74" name="Google Shape;374;p13"/>
          <p:cNvGrpSpPr/>
          <p:nvPr/>
        </p:nvGrpSpPr>
        <p:grpSpPr>
          <a:xfrm>
            <a:off x="3760322" y="3582254"/>
            <a:ext cx="1465034" cy="1349862"/>
            <a:chOff x="3760322" y="3582254"/>
            <a:chExt cx="1465034" cy="1349862"/>
          </a:xfrm>
        </p:grpSpPr>
        <p:sp>
          <p:nvSpPr>
            <p:cNvPr id="375" name="Google Shape;375;p13"/>
            <p:cNvSpPr/>
            <p:nvPr/>
          </p:nvSpPr>
          <p:spPr>
            <a:xfrm rot="-8507573">
              <a:off x="3819583" y="3928190"/>
              <a:ext cx="1346512" cy="65799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76" name="Google Shape;376;p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77" name="Google Shape;377;p13"/>
          <p:cNvGrpSpPr/>
          <p:nvPr/>
        </p:nvGrpSpPr>
        <p:grpSpPr>
          <a:xfrm>
            <a:off x="6089897" y="3405944"/>
            <a:ext cx="741464" cy="878352"/>
            <a:chOff x="6119714" y="3405944"/>
            <a:chExt cx="741464" cy="878352"/>
          </a:xfrm>
        </p:grpSpPr>
        <p:sp>
          <p:nvSpPr>
            <p:cNvPr id="378" name="Google Shape;378;p13"/>
            <p:cNvSpPr/>
            <p:nvPr/>
          </p:nvSpPr>
          <p:spPr>
            <a:xfrm rot="-3669911">
              <a:off x="6105396" y="3633904"/>
              <a:ext cx="770101" cy="42243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79" name="Google Shape;379;p13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80" name="Google Shape;380;p13"/>
          <p:cNvGrpSpPr/>
          <p:nvPr/>
        </p:nvGrpSpPr>
        <p:grpSpPr>
          <a:xfrm>
            <a:off x="6378045" y="3998247"/>
            <a:ext cx="767568" cy="484084"/>
            <a:chOff x="6378045" y="3998247"/>
            <a:chExt cx="767568" cy="484084"/>
          </a:xfrm>
        </p:grpSpPr>
        <p:sp>
          <p:nvSpPr>
            <p:cNvPr id="381" name="Google Shape;381;p13"/>
            <p:cNvSpPr/>
            <p:nvPr/>
          </p:nvSpPr>
          <p:spPr>
            <a:xfrm rot="-681126">
              <a:off x="6405591" y="4064938"/>
              <a:ext cx="712475" cy="35070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82" name="Google Shape;382;p13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83" name="Google Shape;383;p13"/>
          <p:cNvGrpSpPr/>
          <p:nvPr/>
        </p:nvGrpSpPr>
        <p:grpSpPr>
          <a:xfrm>
            <a:off x="5029754" y="2073115"/>
            <a:ext cx="598228" cy="850125"/>
            <a:chOff x="5077882" y="2061083"/>
            <a:chExt cx="598228" cy="850125"/>
          </a:xfrm>
        </p:grpSpPr>
        <p:sp>
          <p:nvSpPr>
            <p:cNvPr id="384" name="Google Shape;384;p13"/>
            <p:cNvSpPr/>
            <p:nvPr/>
          </p:nvSpPr>
          <p:spPr>
            <a:xfrm rot="-4549107">
              <a:off x="4991946" y="2274930"/>
              <a:ext cx="770101" cy="42243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85" name="Google Shape;385;p13"/>
            <p:cNvSpPr/>
            <p:nvPr/>
          </p:nvSpPr>
          <p:spPr>
            <a:xfrm rot="5895372" flipH="1">
              <a:off x="5166313" y="2503220"/>
              <a:ext cx="392891" cy="92346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86" name="Google Shape;386;p13"/>
          <p:cNvGrpSpPr/>
          <p:nvPr/>
        </p:nvGrpSpPr>
        <p:grpSpPr>
          <a:xfrm>
            <a:off x="5299207" y="2516037"/>
            <a:ext cx="806538" cy="633648"/>
            <a:chOff x="5299207" y="2540101"/>
            <a:chExt cx="806538" cy="633648"/>
          </a:xfrm>
        </p:grpSpPr>
        <p:sp>
          <p:nvSpPr>
            <p:cNvPr id="387" name="Google Shape;387;p13"/>
            <p:cNvSpPr/>
            <p:nvPr/>
          </p:nvSpPr>
          <p:spPr>
            <a:xfrm rot="-1560322">
              <a:off x="5339322" y="2681574"/>
              <a:ext cx="726307" cy="350702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88" name="Google Shape;388;p13"/>
            <p:cNvSpPr/>
            <p:nvPr/>
          </p:nvSpPr>
          <p:spPr>
            <a:xfrm rot="8884157" flipH="1">
              <a:off x="5463265" y="2847305"/>
              <a:ext cx="370548" cy="76665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89" name="Google Shape;389;p13"/>
          <p:cNvGrpSpPr/>
          <p:nvPr/>
        </p:nvGrpSpPr>
        <p:grpSpPr>
          <a:xfrm>
            <a:off x="7410774" y="1197999"/>
            <a:ext cx="778581" cy="875100"/>
            <a:chOff x="7374678" y="1161903"/>
            <a:chExt cx="778581" cy="875100"/>
          </a:xfrm>
        </p:grpSpPr>
        <p:sp>
          <p:nvSpPr>
            <p:cNvPr id="390" name="Google Shape;390;p13"/>
            <p:cNvSpPr/>
            <p:nvPr/>
          </p:nvSpPr>
          <p:spPr>
            <a:xfrm rot="7420741" flipH="1">
              <a:off x="7378918" y="1388237"/>
              <a:ext cx="770101" cy="42243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91" name="Google Shape;391;p13"/>
            <p:cNvSpPr/>
            <p:nvPr/>
          </p:nvSpPr>
          <p:spPr>
            <a:xfrm rot="-3023738">
              <a:off x="7530177" y="1606273"/>
              <a:ext cx="392891" cy="92346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92" name="Google Shape;392;p13"/>
          <p:cNvGrpSpPr/>
          <p:nvPr/>
        </p:nvGrpSpPr>
        <p:grpSpPr>
          <a:xfrm>
            <a:off x="7025358" y="1209298"/>
            <a:ext cx="538720" cy="795156"/>
            <a:chOff x="7001294" y="1209298"/>
            <a:chExt cx="538720" cy="795156"/>
          </a:xfrm>
        </p:grpSpPr>
        <p:sp>
          <p:nvSpPr>
            <p:cNvPr id="393" name="Google Shape;393;p13"/>
            <p:cNvSpPr/>
            <p:nvPr/>
          </p:nvSpPr>
          <p:spPr>
            <a:xfrm rot="4431956" flipH="1">
              <a:off x="6907501" y="1431525"/>
              <a:ext cx="726307" cy="350702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94" name="Google Shape;394;p13"/>
            <p:cNvSpPr/>
            <p:nvPr/>
          </p:nvSpPr>
          <p:spPr>
            <a:xfrm rot="-6012523">
              <a:off x="7100276" y="1627802"/>
              <a:ext cx="370548" cy="76665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95" name="Google Shape;395;p13"/>
          <p:cNvGrpSpPr/>
          <p:nvPr/>
        </p:nvGrpSpPr>
        <p:grpSpPr>
          <a:xfrm>
            <a:off x="7507360" y="1418371"/>
            <a:ext cx="2289464" cy="1795572"/>
            <a:chOff x="7507360" y="1418371"/>
            <a:chExt cx="2289464" cy="1795572"/>
          </a:xfrm>
        </p:grpSpPr>
        <p:sp>
          <p:nvSpPr>
            <p:cNvPr id="396" name="Google Shape;396;p1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97" name="Google Shape;397;p13"/>
            <p:cNvSpPr/>
            <p:nvPr/>
          </p:nvSpPr>
          <p:spPr>
            <a:xfrm rot="-1104413">
              <a:off x="7973719" y="2267331"/>
              <a:ext cx="1039933" cy="229291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98" name="Google Shape;398;p13"/>
          <p:cNvGrpSpPr/>
          <p:nvPr/>
        </p:nvGrpSpPr>
        <p:grpSpPr>
          <a:xfrm rot="2799594" flipH="1">
            <a:off x="5077585" y="-4173"/>
            <a:ext cx="1296742" cy="2117363"/>
            <a:chOff x="1279516" y="-3525500"/>
            <a:chExt cx="1296742" cy="2550422"/>
          </a:xfrm>
        </p:grpSpPr>
        <p:sp>
          <p:nvSpPr>
            <p:cNvPr id="399" name="Google Shape;399;p13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00" name="Google Shape;400;p13"/>
            <p:cNvSpPr/>
            <p:nvPr/>
          </p:nvSpPr>
          <p:spPr>
            <a:xfrm rot="-5400000">
              <a:off x="1314007" y="-2158857"/>
              <a:ext cx="1252628" cy="229291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401" name="Google Shape;401;p13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402" name="Google Shape;402;p13"/>
            <p:cNvPicPr preferRelativeResize="0"/>
            <p:nvPr/>
          </p:nvPicPr>
          <p:blipFill rotWithShape="1">
            <a:blip r:embed="rId3"/>
            <a:srcRect l="2993" r="4332" b="1428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03" name="Google Shape;403;p13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404" name="Google Shape;404;p13"/>
          <p:cNvSpPr txBox="1"/>
          <p:nvPr/>
        </p:nvSpPr>
        <p:spPr>
          <a:xfrm>
            <a:off x="193656" y="1857894"/>
            <a:ext cx="3588404" cy="1446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Chọn từ ngữ</a:t>
            </a:r>
            <a:endParaRPr sz="4400" b="1">
              <a:solidFill>
                <a:srgbClr val="0070C0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405" name="Google Shape;405;p13"/>
          <p:cNvSpPr txBox="1"/>
          <p:nvPr/>
        </p:nvSpPr>
        <p:spPr>
          <a:xfrm>
            <a:off x="1523301" y="1166955"/>
            <a:ext cx="1010925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dirty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5</a:t>
            </a:r>
            <a:endParaRPr sz="5400" b="1" dirty="0">
              <a:solidFill>
                <a:srgbClr val="FF000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pic>
        <p:nvPicPr>
          <p:cNvPr id="406" name="Google Shape;406;p13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7" name="Google Shape;407;p13"/>
          <p:cNvPicPr preferRelativeResize="0"/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9472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/>
                                        <p:tgtEl>
                                          <p:spTgt spid="4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/>
                                        <p:tgtEl>
                                          <p:spTgt spid="4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750"/>
                            </p:stCondLst>
                            <p:childTnLst>
                              <p:par>
                                <p:cTn id="1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5" dur="2750" fill="hold"/>
                                        <p:tgtEl>
                                          <p:spTgt spid="4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250"/>
                                        <p:tgtEl>
                                          <p:spTgt spid="4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14"/>
          <p:cNvSpPr/>
          <p:nvPr/>
        </p:nvSpPr>
        <p:spPr>
          <a:xfrm>
            <a:off x="558357" y="943531"/>
            <a:ext cx="7963786" cy="523180"/>
          </a:xfrm>
          <a:prstGeom prst="rect">
            <a:avLst/>
          </a:prstGeom>
          <a:gradFill>
            <a:gsLst>
              <a:gs pos="0">
                <a:srgbClr val="B4D4A5"/>
              </a:gs>
              <a:gs pos="50000">
                <a:srgbClr val="A8CD97"/>
              </a:gs>
              <a:gs pos="100000">
                <a:srgbClr val="9BC985"/>
              </a:gs>
            </a:gsLst>
            <a:lin ang="5400000" scaled="0"/>
          </a:gradFill>
          <a:ln w="9525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rgbClr val="4CA420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414" name="Google Shape;414;p14"/>
          <p:cNvSpPr/>
          <p:nvPr/>
        </p:nvSpPr>
        <p:spPr>
          <a:xfrm>
            <a:off x="701814" y="931287"/>
            <a:ext cx="2392326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chạy</a:t>
            </a:r>
            <a:r>
              <a:rPr lang="en-US" sz="2800" dirty="0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nhanh</a:t>
            </a:r>
            <a:r>
              <a:rPr lang="en-US" sz="2800" dirty="0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    </a:t>
            </a:r>
            <a:endParaRPr sz="2800" dirty="0">
              <a:solidFill>
                <a:schemeClr val="dk1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415" name="Google Shape;415;p14"/>
          <p:cNvSpPr/>
          <p:nvPr/>
        </p:nvSpPr>
        <p:spPr>
          <a:xfrm>
            <a:off x="318292" y="1631718"/>
            <a:ext cx="8707864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    </a:t>
            </a:r>
            <a:r>
              <a:rPr lang="en-US" sz="2800" dirty="0" err="1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Chú</a:t>
            </a:r>
            <a:r>
              <a:rPr lang="en-US" sz="2800" dirty="0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err="1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mèo</a:t>
            </a:r>
            <a:r>
              <a:rPr lang="en-US" sz="2800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                nghe </a:t>
            </a:r>
            <a:r>
              <a:rPr lang="en-US" sz="2800" dirty="0" err="1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tiếng</a:t>
            </a:r>
            <a:r>
              <a:rPr lang="en-US" sz="2800" dirty="0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chít</a:t>
            </a:r>
            <a:r>
              <a:rPr lang="en-US" sz="2800" dirty="0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chít</a:t>
            </a:r>
            <a:r>
              <a:rPr lang="en-US" sz="2800" dirty="0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của</a:t>
            </a:r>
            <a:r>
              <a:rPr lang="en-US" sz="2800" dirty="0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lũ</a:t>
            </a:r>
            <a:r>
              <a:rPr lang="en-US" sz="2800" dirty="0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chuột</a:t>
            </a:r>
            <a:r>
              <a:rPr lang="en-US" sz="2800" dirty="0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.</a:t>
            </a:r>
            <a:endParaRPr sz="2800" dirty="0">
              <a:solidFill>
                <a:srgbClr val="0070C0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417" name="Google Shape;417;p14"/>
          <p:cNvSpPr/>
          <p:nvPr/>
        </p:nvSpPr>
        <p:spPr>
          <a:xfrm>
            <a:off x="3061037" y="1631718"/>
            <a:ext cx="904240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(…)</a:t>
            </a:r>
            <a:endParaRPr sz="2800" dirty="0">
              <a:solidFill>
                <a:srgbClr val="0070C0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9" name="Google Shape;414;p14"/>
          <p:cNvSpPr/>
          <p:nvPr/>
        </p:nvSpPr>
        <p:spPr>
          <a:xfrm>
            <a:off x="3774777" y="936996"/>
            <a:ext cx="2392326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dỏng</a:t>
            </a:r>
            <a:r>
              <a:rPr lang="en-US" sz="2800" dirty="0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tai     </a:t>
            </a:r>
            <a:endParaRPr sz="2800" dirty="0">
              <a:solidFill>
                <a:schemeClr val="dk1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10" name="Google Shape;414;p14"/>
          <p:cNvSpPr/>
          <p:nvPr/>
        </p:nvSpPr>
        <p:spPr>
          <a:xfrm>
            <a:off x="6493398" y="924852"/>
            <a:ext cx="1702450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thính</a:t>
            </a:r>
            <a:r>
              <a:rPr lang="en-US" sz="2800" dirty="0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tai</a:t>
            </a:r>
            <a:endParaRPr sz="2800" dirty="0">
              <a:solidFill>
                <a:schemeClr val="dk1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11" name="Google Shape;414;p14"/>
          <p:cNvSpPr/>
          <p:nvPr/>
        </p:nvSpPr>
        <p:spPr>
          <a:xfrm>
            <a:off x="2521588" y="1631718"/>
            <a:ext cx="1814192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solidFill>
                  <a:srgbClr val="FF000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dỏng</a:t>
            </a:r>
            <a:r>
              <a:rPr lang="en-US" sz="2800" dirty="0">
                <a:solidFill>
                  <a:srgbClr val="FF000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>
                <a:solidFill>
                  <a:srgbClr val="FF000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tai   </a:t>
            </a:r>
            <a:endParaRPr sz="2800" dirty="0">
              <a:solidFill>
                <a:srgbClr val="FF0000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AEB9226-38C3-40AF-8578-DF08715BF877}"/>
              </a:ext>
            </a:extLst>
          </p:cNvPr>
          <p:cNvGrpSpPr/>
          <p:nvPr/>
        </p:nvGrpSpPr>
        <p:grpSpPr>
          <a:xfrm>
            <a:off x="48246" y="176064"/>
            <a:ext cx="9095753" cy="919025"/>
            <a:chOff x="319177" y="181191"/>
            <a:chExt cx="8505646" cy="919025"/>
          </a:xfrm>
        </p:grpSpPr>
        <p:sp>
          <p:nvSpPr>
            <p:cNvPr id="413" name="Google Shape;413;p14"/>
            <p:cNvSpPr/>
            <p:nvPr/>
          </p:nvSpPr>
          <p:spPr>
            <a:xfrm>
              <a:off x="319177" y="207704"/>
              <a:ext cx="8505646" cy="8925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600">
                  <a:solidFill>
                    <a:srgbClr val="4CA420"/>
                  </a:solidFill>
                  <a:latin typeface="Arial Rounded"/>
                  <a:ea typeface="Arial Rounded"/>
                  <a:cs typeface="Arial Rounded"/>
                  <a:sym typeface="Arial Rounded"/>
                </a:rPr>
                <a:t>      </a:t>
              </a:r>
              <a:r>
                <a:rPr lang="en-US" sz="2600">
                  <a:solidFill>
                    <a:schemeClr val="accent5">
                      <a:lumMod val="50000"/>
                    </a:schemeClr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Chọn </a:t>
              </a:r>
              <a:r>
                <a:rPr lang="en-US" sz="2600" dirty="0" err="1">
                  <a:solidFill>
                    <a:schemeClr val="accent5">
                      <a:lumMod val="50000"/>
                    </a:schemeClr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từ</a:t>
              </a:r>
              <a:r>
                <a:rPr lang="en-US" sz="2600" dirty="0">
                  <a:solidFill>
                    <a:schemeClr val="accent5">
                      <a:lumMod val="50000"/>
                    </a:schemeClr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</a:t>
              </a:r>
              <a:r>
                <a:rPr lang="en-US" sz="2600" dirty="0" err="1">
                  <a:solidFill>
                    <a:schemeClr val="accent5">
                      <a:lumMod val="50000"/>
                    </a:schemeClr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ngữ</a:t>
              </a:r>
              <a:r>
                <a:rPr lang="en-US" sz="2600" dirty="0">
                  <a:solidFill>
                    <a:schemeClr val="accent5">
                      <a:lumMod val="50000"/>
                    </a:schemeClr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</a:t>
              </a:r>
              <a:r>
                <a:rPr lang="en-US" sz="2600" dirty="0" err="1">
                  <a:solidFill>
                    <a:schemeClr val="accent5">
                      <a:lumMod val="50000"/>
                    </a:schemeClr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để</a:t>
              </a:r>
              <a:r>
                <a:rPr lang="en-US" sz="2600" dirty="0">
                  <a:solidFill>
                    <a:schemeClr val="accent5">
                      <a:lumMod val="50000"/>
                    </a:schemeClr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</a:t>
              </a:r>
              <a:r>
                <a:rPr lang="en-US" sz="2600" dirty="0" err="1">
                  <a:solidFill>
                    <a:schemeClr val="accent5">
                      <a:lumMod val="50000"/>
                    </a:schemeClr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hoàn</a:t>
              </a:r>
              <a:r>
                <a:rPr lang="en-US" sz="2600" dirty="0">
                  <a:solidFill>
                    <a:schemeClr val="accent5">
                      <a:lumMod val="50000"/>
                    </a:schemeClr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</a:t>
              </a:r>
              <a:r>
                <a:rPr lang="en-US" sz="2600" dirty="0" err="1">
                  <a:solidFill>
                    <a:schemeClr val="accent5">
                      <a:lumMod val="50000"/>
                    </a:schemeClr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thiện</a:t>
              </a:r>
              <a:r>
                <a:rPr lang="en-US" sz="2600" dirty="0">
                  <a:solidFill>
                    <a:schemeClr val="accent5">
                      <a:lumMod val="50000"/>
                    </a:schemeClr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</a:t>
              </a:r>
              <a:r>
                <a:rPr lang="en-US" sz="2600" dirty="0" err="1">
                  <a:solidFill>
                    <a:schemeClr val="accent5">
                      <a:lumMod val="50000"/>
                    </a:schemeClr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câu</a:t>
              </a:r>
              <a:r>
                <a:rPr lang="en-US" sz="2600" dirty="0">
                  <a:solidFill>
                    <a:schemeClr val="accent5">
                      <a:lumMod val="50000"/>
                    </a:schemeClr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</a:t>
              </a:r>
              <a:r>
                <a:rPr lang="en-US" sz="2600" dirty="0" err="1">
                  <a:solidFill>
                    <a:schemeClr val="accent5">
                      <a:lumMod val="50000"/>
                    </a:schemeClr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và</a:t>
              </a:r>
              <a:r>
                <a:rPr lang="en-US" sz="2600" dirty="0">
                  <a:solidFill>
                    <a:schemeClr val="accent5">
                      <a:lumMod val="50000"/>
                    </a:schemeClr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</a:t>
              </a:r>
              <a:r>
                <a:rPr lang="en-US" sz="2600" dirty="0" err="1">
                  <a:solidFill>
                    <a:schemeClr val="accent5">
                      <a:lumMod val="50000"/>
                    </a:schemeClr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viết</a:t>
              </a:r>
              <a:r>
                <a:rPr lang="en-US" sz="2600" dirty="0">
                  <a:solidFill>
                    <a:schemeClr val="accent5">
                      <a:lumMod val="50000"/>
                    </a:schemeClr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</a:t>
              </a:r>
              <a:r>
                <a:rPr lang="en-US" sz="2600" dirty="0" err="1">
                  <a:solidFill>
                    <a:schemeClr val="accent5">
                      <a:lumMod val="50000"/>
                    </a:schemeClr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câu</a:t>
              </a:r>
              <a:r>
                <a:rPr lang="en-US" sz="2600" dirty="0">
                  <a:solidFill>
                    <a:schemeClr val="accent5">
                      <a:lumMod val="50000"/>
                    </a:schemeClr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</a:t>
              </a:r>
              <a:r>
                <a:rPr lang="en-US" sz="2600" dirty="0" err="1">
                  <a:solidFill>
                    <a:schemeClr val="accent5">
                      <a:lumMod val="50000"/>
                    </a:schemeClr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vào</a:t>
              </a:r>
              <a:r>
                <a:rPr lang="en-US" sz="2600" dirty="0">
                  <a:solidFill>
                    <a:schemeClr val="accent5">
                      <a:lumMod val="50000"/>
                    </a:schemeClr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</a:t>
              </a:r>
              <a:r>
                <a:rPr lang="en-US" sz="2600" dirty="0" err="1">
                  <a:solidFill>
                    <a:schemeClr val="accent5">
                      <a:lumMod val="50000"/>
                    </a:schemeClr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vở</a:t>
              </a:r>
              <a:r>
                <a:rPr lang="en-US" sz="2600" dirty="0">
                  <a:solidFill>
                    <a:schemeClr val="accent5">
                      <a:lumMod val="50000"/>
                    </a:schemeClr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:</a:t>
              </a:r>
              <a:endParaRPr sz="2600" dirty="0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endParaRPr>
            </a:p>
          </p:txBody>
        </p:sp>
        <p:sp>
          <p:nvSpPr>
            <p:cNvPr id="14" name="Google Shape;243;p6">
              <a:extLst>
                <a:ext uri="{FF2B5EF4-FFF2-40B4-BE49-F238E27FC236}">
                  <a16:creationId xmlns:a16="http://schemas.microsoft.com/office/drawing/2014/main" id="{AADFA075-B79D-45D1-B4C4-CFB21AEEBCC3}"/>
                </a:ext>
              </a:extLst>
            </p:cNvPr>
            <p:cNvSpPr/>
            <p:nvPr/>
          </p:nvSpPr>
          <p:spPr>
            <a:xfrm>
              <a:off x="432522" y="181191"/>
              <a:ext cx="482388" cy="511823"/>
            </a:xfrm>
            <a:prstGeom prst="flowChartConnector">
              <a:avLst/>
            </a:prstGeom>
            <a:solidFill>
              <a:srgbClr val="00B050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600" b="1">
                  <a:solidFill>
                    <a:schemeClr val="bg1"/>
                  </a:solidFill>
                  <a:latin typeface="UTM Avo" panose="02040603050506020204" pitchFamily="18" charset="0"/>
                  <a:ea typeface="Times New Roman" panose="02020603050405020304"/>
                  <a:cs typeface="Times New Roman" panose="02020603050405020304"/>
                  <a:sym typeface="Times New Roman" panose="02020603050405020304"/>
                </a:rPr>
                <a:t>5</a:t>
              </a:r>
              <a:endParaRPr sz="2600" b="1">
                <a:solidFill>
                  <a:schemeClr val="bg1"/>
                </a:solidFill>
                <a:latin typeface="UTM Avo" panose="02040603050506020204" pitchFamily="18" charset="0"/>
                <a:ea typeface="Times New Roman" panose="02020603050405020304"/>
                <a:cs typeface="Times New Roman" panose="02020603050405020304"/>
                <a:sym typeface="Times New Roman" panose="02020603050405020304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75B5E039-F0BA-4EFD-875D-57FAB9B5035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27" r="2714"/>
          <a:stretch/>
        </p:blipFill>
        <p:spPr>
          <a:xfrm>
            <a:off x="217896" y="2608288"/>
            <a:ext cx="8594964" cy="3007562"/>
          </a:xfrm>
          <a:prstGeom prst="rect">
            <a:avLst/>
          </a:prstGeom>
        </p:spPr>
      </p:pic>
      <p:sp>
        <p:nvSpPr>
          <p:cNvPr id="16" name="TextBox 44">
            <a:extLst>
              <a:ext uri="{FF2B5EF4-FFF2-40B4-BE49-F238E27FC236}">
                <a16:creationId xmlns:a16="http://schemas.microsoft.com/office/drawing/2014/main" id="{11CE3BA5-E618-4F10-B660-F3A45571B2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262" y="2734777"/>
            <a:ext cx="848172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vi-VN" altLang="vi-VN" sz="28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Chú </a:t>
            </a:r>
            <a:r>
              <a:rPr lang="el-GR" altLang="vi-VN" sz="28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Ε˝</a:t>
            </a:r>
            <a:r>
              <a:rPr lang="vi-VN" altLang="vi-VN" sz="28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o dŝg Ǉai w</a:t>
            </a:r>
            <a:r>
              <a:rPr lang="el-GR" altLang="vi-VN" sz="28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Ή; </a:t>
            </a:r>
            <a:r>
              <a:rPr lang="vi-VN" altLang="vi-VN" sz="28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Ǉ</a:t>
            </a:r>
            <a:r>
              <a:rPr lang="el-GR" altLang="vi-VN" sz="28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Η</a:t>
            </a:r>
            <a:r>
              <a:rPr lang="vi-VN" altLang="vi-VN" sz="28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Ğng </a:t>
            </a:r>
            <a:r>
              <a:rPr lang="el-GR" altLang="vi-VN" sz="28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ε</a:t>
            </a:r>
            <a:r>
              <a:rPr lang="vi-VN" altLang="vi-VN" sz="28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ít </a:t>
            </a:r>
            <a:r>
              <a:rPr lang="el-GR" altLang="vi-VN" sz="28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ε</a:t>
            </a:r>
            <a:r>
              <a:rPr lang="vi-VN" altLang="vi-VN" sz="28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ít của lũ </a:t>
            </a:r>
            <a:r>
              <a:rPr lang="el-GR" altLang="vi-VN" sz="28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ε</a:t>
            </a:r>
            <a:r>
              <a:rPr lang="vi-VN" altLang="vi-VN" sz="28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uŎ.</a:t>
            </a:r>
          </a:p>
        </p:txBody>
      </p:sp>
      <p:sp>
        <p:nvSpPr>
          <p:cNvPr id="18" name="TextBox 44">
            <a:extLst>
              <a:ext uri="{FF2B5EF4-FFF2-40B4-BE49-F238E27FC236}">
                <a16:creationId xmlns:a16="http://schemas.microsoft.com/office/drawing/2014/main" id="{9A8FDB57-C157-4980-B966-951A7C48CF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262" y="3288120"/>
            <a:ext cx="848172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vi-VN" altLang="vi-VN" sz="2800" b="1">
                <a:latin typeface="HP001 4 hàng" panose="020B0603050302020204" pitchFamily="34" charset="0"/>
                <a:ea typeface="HP001" panose="020B0603050302020204" pitchFamily="34" charset="0"/>
              </a:rPr>
              <a:t>Chú </a:t>
            </a:r>
            <a:r>
              <a:rPr lang="el-GR" altLang="vi-VN" sz="2800" b="1">
                <a:latin typeface="HP001 4 hàng" panose="020B0603050302020204" pitchFamily="34" charset="0"/>
                <a:ea typeface="HP001" panose="020B0603050302020204" pitchFamily="34" charset="0"/>
              </a:rPr>
              <a:t>Ε˝</a:t>
            </a:r>
            <a:r>
              <a:rPr lang="vi-VN" altLang="vi-VN" sz="2800" b="1">
                <a:latin typeface="HP001 4 hàng" panose="020B0603050302020204" pitchFamily="34" charset="0"/>
                <a:ea typeface="HP001" panose="020B0603050302020204" pitchFamily="34" charset="0"/>
              </a:rPr>
              <a:t>o dŝg Ǉai w</a:t>
            </a:r>
            <a:r>
              <a:rPr lang="el-GR" altLang="vi-VN" sz="2800" b="1">
                <a:latin typeface="HP001 4 hàng" panose="020B0603050302020204" pitchFamily="34" charset="0"/>
                <a:ea typeface="HP001" panose="020B0603050302020204" pitchFamily="34" charset="0"/>
              </a:rPr>
              <a:t>Ή; </a:t>
            </a:r>
            <a:r>
              <a:rPr lang="vi-VN" altLang="vi-VN" sz="2800" b="1">
                <a:latin typeface="HP001 4 hàng" panose="020B0603050302020204" pitchFamily="34" charset="0"/>
                <a:ea typeface="HP001" panose="020B0603050302020204" pitchFamily="34" charset="0"/>
              </a:rPr>
              <a:t>Ǉ</a:t>
            </a:r>
            <a:r>
              <a:rPr lang="el-GR" altLang="vi-VN" sz="2800" b="1">
                <a:latin typeface="HP001 4 hàng" panose="020B0603050302020204" pitchFamily="34" charset="0"/>
                <a:ea typeface="HP001" panose="020B0603050302020204" pitchFamily="34" charset="0"/>
              </a:rPr>
              <a:t>Η</a:t>
            </a:r>
            <a:r>
              <a:rPr lang="vi-VN" altLang="vi-VN" sz="2800" b="1">
                <a:latin typeface="HP001 4 hàng" panose="020B0603050302020204" pitchFamily="34" charset="0"/>
                <a:ea typeface="HP001" panose="020B0603050302020204" pitchFamily="34" charset="0"/>
              </a:rPr>
              <a:t>Ğng </a:t>
            </a:r>
            <a:r>
              <a:rPr lang="el-GR" altLang="vi-VN" sz="2800" b="1">
                <a:latin typeface="HP001 4 hàng" panose="020B0603050302020204" pitchFamily="34" charset="0"/>
                <a:ea typeface="HP001" panose="020B0603050302020204" pitchFamily="34" charset="0"/>
              </a:rPr>
              <a:t>ε</a:t>
            </a:r>
            <a:r>
              <a:rPr lang="vi-VN" altLang="vi-VN" sz="2800" b="1">
                <a:latin typeface="HP001 4 hàng" panose="020B0603050302020204" pitchFamily="34" charset="0"/>
                <a:ea typeface="HP001" panose="020B0603050302020204" pitchFamily="34" charset="0"/>
              </a:rPr>
              <a:t>ít </a:t>
            </a:r>
            <a:r>
              <a:rPr lang="el-GR" altLang="vi-VN" sz="2800" b="1">
                <a:latin typeface="HP001 4 hàng" panose="020B0603050302020204" pitchFamily="34" charset="0"/>
                <a:ea typeface="HP001" panose="020B0603050302020204" pitchFamily="34" charset="0"/>
              </a:rPr>
              <a:t>ε</a:t>
            </a:r>
            <a:r>
              <a:rPr lang="vi-VN" altLang="vi-VN" sz="2800" b="1">
                <a:latin typeface="HP001 4 hàng" panose="020B0603050302020204" pitchFamily="34" charset="0"/>
                <a:ea typeface="HP001" panose="020B0603050302020204" pitchFamily="34" charset="0"/>
              </a:rPr>
              <a:t>ít của lũ </a:t>
            </a:r>
            <a:r>
              <a:rPr lang="el-GR" altLang="vi-VN" sz="2800" b="1">
                <a:latin typeface="HP001 4 hàng" panose="020B0603050302020204" pitchFamily="34" charset="0"/>
                <a:ea typeface="HP001" panose="020B0603050302020204" pitchFamily="34" charset="0"/>
              </a:rPr>
              <a:t>ε</a:t>
            </a:r>
            <a:r>
              <a:rPr lang="vi-VN" altLang="vi-VN" sz="2800" b="1">
                <a:latin typeface="HP001 4 hàng" panose="020B0603050302020204" pitchFamily="34" charset="0"/>
                <a:ea typeface="HP001" panose="020B0603050302020204" pitchFamily="34" charset="0"/>
              </a:rPr>
              <a:t>uŎ.</a:t>
            </a:r>
          </a:p>
        </p:txBody>
      </p:sp>
    </p:spTree>
    <p:extLst>
      <p:ext uri="{BB962C8B-B14F-4D97-AF65-F5344CB8AC3E}">
        <p14:creationId xmlns:p14="http://schemas.microsoft.com/office/powerpoint/2010/main" val="2525680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6" grpId="0"/>
      <p:bldP spid="1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15"/>
          <p:cNvSpPr/>
          <p:nvPr/>
        </p:nvSpPr>
        <p:spPr>
          <a:xfrm rot="-3000650" flipH="1">
            <a:off x="3622607" y="980622"/>
            <a:ext cx="4003028" cy="3488687"/>
          </a:xfrm>
          <a:custGeom>
            <a:avLst/>
            <a:gdLst/>
            <a:ahLst/>
            <a:cxnLst/>
            <a:rect l="l" t="t" r="r" b="b"/>
            <a:pathLst>
              <a:path w="4003028" h="3488687" extrusionOk="0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rgbClr val="833C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424" name="Google Shape;424;p15"/>
          <p:cNvGrpSpPr/>
          <p:nvPr/>
        </p:nvGrpSpPr>
        <p:grpSpPr>
          <a:xfrm>
            <a:off x="2253689" y="1535048"/>
            <a:ext cx="1955429" cy="1333408"/>
            <a:chOff x="2253689" y="1535048"/>
            <a:chExt cx="1955429" cy="1333408"/>
          </a:xfrm>
        </p:grpSpPr>
        <p:sp>
          <p:nvSpPr>
            <p:cNvPr id="425" name="Google Shape;425;p15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6" name="Google Shape;426;p15"/>
            <p:cNvSpPr/>
            <p:nvPr/>
          </p:nvSpPr>
          <p:spPr>
            <a:xfrm rot="-9473289">
              <a:off x="2919041" y="2153353"/>
              <a:ext cx="909847" cy="190357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427" name="Google Shape;427;p15"/>
          <p:cNvGrpSpPr/>
          <p:nvPr/>
        </p:nvGrpSpPr>
        <p:grpSpPr>
          <a:xfrm>
            <a:off x="3760322" y="3582254"/>
            <a:ext cx="1465034" cy="1349862"/>
            <a:chOff x="3760322" y="3582254"/>
            <a:chExt cx="1465034" cy="1349862"/>
          </a:xfrm>
        </p:grpSpPr>
        <p:sp>
          <p:nvSpPr>
            <p:cNvPr id="428" name="Google Shape;428;p15"/>
            <p:cNvSpPr/>
            <p:nvPr/>
          </p:nvSpPr>
          <p:spPr>
            <a:xfrm rot="-8507573">
              <a:off x="3819583" y="3928190"/>
              <a:ext cx="1346512" cy="65799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9" name="Google Shape;429;p15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430" name="Google Shape;430;p15"/>
          <p:cNvGrpSpPr/>
          <p:nvPr/>
        </p:nvGrpSpPr>
        <p:grpSpPr>
          <a:xfrm>
            <a:off x="6089897" y="3405944"/>
            <a:ext cx="741464" cy="878352"/>
            <a:chOff x="6119714" y="3405944"/>
            <a:chExt cx="741464" cy="878352"/>
          </a:xfrm>
        </p:grpSpPr>
        <p:sp>
          <p:nvSpPr>
            <p:cNvPr id="431" name="Google Shape;431;p15"/>
            <p:cNvSpPr/>
            <p:nvPr/>
          </p:nvSpPr>
          <p:spPr>
            <a:xfrm rot="-3669911">
              <a:off x="6105396" y="3633904"/>
              <a:ext cx="770101" cy="42243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32" name="Google Shape;432;p15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433" name="Google Shape;433;p15"/>
          <p:cNvGrpSpPr/>
          <p:nvPr/>
        </p:nvGrpSpPr>
        <p:grpSpPr>
          <a:xfrm>
            <a:off x="6378045" y="3998247"/>
            <a:ext cx="767568" cy="484084"/>
            <a:chOff x="6378045" y="3998247"/>
            <a:chExt cx="767568" cy="484084"/>
          </a:xfrm>
        </p:grpSpPr>
        <p:sp>
          <p:nvSpPr>
            <p:cNvPr id="434" name="Google Shape;434;p15"/>
            <p:cNvSpPr/>
            <p:nvPr/>
          </p:nvSpPr>
          <p:spPr>
            <a:xfrm rot="-681126">
              <a:off x="6405591" y="4064938"/>
              <a:ext cx="712475" cy="35070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35" name="Google Shape;435;p15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436" name="Google Shape;436;p15"/>
          <p:cNvGrpSpPr/>
          <p:nvPr/>
        </p:nvGrpSpPr>
        <p:grpSpPr>
          <a:xfrm>
            <a:off x="5029754" y="2073115"/>
            <a:ext cx="598228" cy="850125"/>
            <a:chOff x="5077882" y="2061083"/>
            <a:chExt cx="598228" cy="850125"/>
          </a:xfrm>
        </p:grpSpPr>
        <p:sp>
          <p:nvSpPr>
            <p:cNvPr id="437" name="Google Shape;437;p15"/>
            <p:cNvSpPr/>
            <p:nvPr/>
          </p:nvSpPr>
          <p:spPr>
            <a:xfrm rot="-4549107">
              <a:off x="4991946" y="2274930"/>
              <a:ext cx="770101" cy="42243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38" name="Google Shape;438;p15"/>
            <p:cNvSpPr/>
            <p:nvPr/>
          </p:nvSpPr>
          <p:spPr>
            <a:xfrm rot="5895372" flipH="1">
              <a:off x="5166313" y="2503220"/>
              <a:ext cx="392891" cy="92346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439" name="Google Shape;439;p15"/>
          <p:cNvGrpSpPr/>
          <p:nvPr/>
        </p:nvGrpSpPr>
        <p:grpSpPr>
          <a:xfrm>
            <a:off x="5299207" y="2516037"/>
            <a:ext cx="806538" cy="633648"/>
            <a:chOff x="5299207" y="2540101"/>
            <a:chExt cx="806538" cy="633648"/>
          </a:xfrm>
        </p:grpSpPr>
        <p:sp>
          <p:nvSpPr>
            <p:cNvPr id="440" name="Google Shape;440;p15"/>
            <p:cNvSpPr/>
            <p:nvPr/>
          </p:nvSpPr>
          <p:spPr>
            <a:xfrm rot="-1560322">
              <a:off x="5339322" y="2681574"/>
              <a:ext cx="726307" cy="350702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41" name="Google Shape;441;p15"/>
            <p:cNvSpPr/>
            <p:nvPr/>
          </p:nvSpPr>
          <p:spPr>
            <a:xfrm rot="8884157" flipH="1">
              <a:off x="5463265" y="2847305"/>
              <a:ext cx="370548" cy="76665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442" name="Google Shape;442;p15"/>
          <p:cNvGrpSpPr/>
          <p:nvPr/>
        </p:nvGrpSpPr>
        <p:grpSpPr>
          <a:xfrm>
            <a:off x="7410774" y="1197999"/>
            <a:ext cx="778581" cy="875100"/>
            <a:chOff x="7374678" y="1161903"/>
            <a:chExt cx="778581" cy="875100"/>
          </a:xfrm>
        </p:grpSpPr>
        <p:sp>
          <p:nvSpPr>
            <p:cNvPr id="443" name="Google Shape;443;p15"/>
            <p:cNvSpPr/>
            <p:nvPr/>
          </p:nvSpPr>
          <p:spPr>
            <a:xfrm rot="7420741" flipH="1">
              <a:off x="7378918" y="1388237"/>
              <a:ext cx="770101" cy="42243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44" name="Google Shape;444;p15"/>
            <p:cNvSpPr/>
            <p:nvPr/>
          </p:nvSpPr>
          <p:spPr>
            <a:xfrm rot="-3023738">
              <a:off x="7530177" y="1606273"/>
              <a:ext cx="392891" cy="92346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445" name="Google Shape;445;p15"/>
          <p:cNvGrpSpPr/>
          <p:nvPr/>
        </p:nvGrpSpPr>
        <p:grpSpPr>
          <a:xfrm>
            <a:off x="7025358" y="1209298"/>
            <a:ext cx="538720" cy="795156"/>
            <a:chOff x="7001294" y="1209298"/>
            <a:chExt cx="538720" cy="795156"/>
          </a:xfrm>
        </p:grpSpPr>
        <p:sp>
          <p:nvSpPr>
            <p:cNvPr id="446" name="Google Shape;446;p15"/>
            <p:cNvSpPr/>
            <p:nvPr/>
          </p:nvSpPr>
          <p:spPr>
            <a:xfrm rot="4431956" flipH="1">
              <a:off x="6907501" y="1431525"/>
              <a:ext cx="726307" cy="350702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47" name="Google Shape;447;p15"/>
            <p:cNvSpPr/>
            <p:nvPr/>
          </p:nvSpPr>
          <p:spPr>
            <a:xfrm rot="-6012523">
              <a:off x="7100276" y="1627802"/>
              <a:ext cx="370548" cy="76665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448" name="Google Shape;448;p15"/>
          <p:cNvGrpSpPr/>
          <p:nvPr/>
        </p:nvGrpSpPr>
        <p:grpSpPr>
          <a:xfrm>
            <a:off x="7507360" y="1418371"/>
            <a:ext cx="2289464" cy="1795572"/>
            <a:chOff x="7507360" y="1418371"/>
            <a:chExt cx="2289464" cy="1795572"/>
          </a:xfrm>
        </p:grpSpPr>
        <p:sp>
          <p:nvSpPr>
            <p:cNvPr id="449" name="Google Shape;449;p15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50" name="Google Shape;450;p15"/>
            <p:cNvSpPr/>
            <p:nvPr/>
          </p:nvSpPr>
          <p:spPr>
            <a:xfrm rot="-1104413">
              <a:off x="7973719" y="2267331"/>
              <a:ext cx="1039933" cy="229291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451" name="Google Shape;451;p15"/>
          <p:cNvGrpSpPr/>
          <p:nvPr/>
        </p:nvGrpSpPr>
        <p:grpSpPr>
          <a:xfrm rot="2799594" flipH="1">
            <a:off x="5077585" y="-4173"/>
            <a:ext cx="1296742" cy="2117363"/>
            <a:chOff x="1279516" y="-3525500"/>
            <a:chExt cx="1296742" cy="2550422"/>
          </a:xfrm>
        </p:grpSpPr>
        <p:sp>
          <p:nvSpPr>
            <p:cNvPr id="452" name="Google Shape;452;p15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53" name="Google Shape;453;p15"/>
            <p:cNvSpPr/>
            <p:nvPr/>
          </p:nvSpPr>
          <p:spPr>
            <a:xfrm rot="-5400000">
              <a:off x="1314007" y="-2158857"/>
              <a:ext cx="1252628" cy="229291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454" name="Google Shape;454;p15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455" name="Google Shape;455;p15"/>
            <p:cNvPicPr preferRelativeResize="0"/>
            <p:nvPr/>
          </p:nvPicPr>
          <p:blipFill rotWithShape="1">
            <a:blip r:embed="rId3"/>
            <a:srcRect l="2993" r="4332" b="1428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56" name="Google Shape;456;p15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457" name="Google Shape;457;p15"/>
          <p:cNvSpPr txBox="1"/>
          <p:nvPr/>
        </p:nvSpPr>
        <p:spPr>
          <a:xfrm>
            <a:off x="182783" y="2113681"/>
            <a:ext cx="3588404" cy="144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Quan sát tranh</a:t>
            </a:r>
            <a:endParaRPr sz="4400" b="1">
              <a:solidFill>
                <a:srgbClr val="0070C0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458" name="Google Shape;458;p15"/>
          <p:cNvSpPr txBox="1"/>
          <p:nvPr/>
        </p:nvSpPr>
        <p:spPr>
          <a:xfrm>
            <a:off x="1523301" y="1166955"/>
            <a:ext cx="1010925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dirty="0">
                <a:solidFill>
                  <a:srgbClr val="FF000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6</a:t>
            </a:r>
            <a:endParaRPr sz="5400" b="1" dirty="0">
              <a:solidFill>
                <a:srgbClr val="FF0000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  <p:pic>
        <p:nvPicPr>
          <p:cNvPr id="459" name="Google Shape;459;p15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0" name="Google Shape;460;p15"/>
          <p:cNvPicPr preferRelativeResize="0"/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/>
                                        <p:tgtEl>
                                          <p:spTgt spid="4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/>
                                        <p:tgtEl>
                                          <p:spTgt spid="4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750"/>
                            </p:stCondLst>
                            <p:childTnLst>
                              <p:par>
                                <p:cTn id="1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5" dur="2750" fill="hold"/>
                                        <p:tgtEl>
                                          <p:spTgt spid="4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250"/>
                                        <p:tgtEl>
                                          <p:spTgt spid="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DB4FD1C-8435-4344-9580-04546DDB84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27251" cy="3516923"/>
          </a:xfrm>
          <a:prstGeom prst="rect">
            <a:avLst/>
          </a:prstGeom>
        </p:spPr>
      </p:pic>
      <p:sp>
        <p:nvSpPr>
          <p:cNvPr id="3" name="Right Arrow 2"/>
          <p:cNvSpPr/>
          <p:nvPr/>
        </p:nvSpPr>
        <p:spPr>
          <a:xfrm rot="3042559">
            <a:off x="1230953" y="1070064"/>
            <a:ext cx="458372" cy="132293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矩形 8">
            <a:extLst>
              <a:ext uri="{FF2B5EF4-FFF2-40B4-BE49-F238E27FC236}">
                <a16:creationId xmlns:a16="http://schemas.microsoft.com/office/drawing/2014/main" id="{571B2C77-5EA2-455C-AA83-0372E2314AE4}"/>
              </a:ext>
            </a:extLst>
          </p:cNvPr>
          <p:cNvSpPr/>
          <p:nvPr/>
        </p:nvSpPr>
        <p:spPr>
          <a:xfrm>
            <a:off x="171938" y="3149479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- Tranh vẽ lạc đà, Tê giác, Kang-gu-ru.</a:t>
            </a:r>
            <a:endParaRPr lang="zh-CN" altLang="en-US" sz="2400" dirty="0">
              <a:solidFill>
                <a:schemeClr val="tx1"/>
              </a:solidFill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F4CE6123-94CA-4FA4-BEE1-DD0EF9032515}"/>
              </a:ext>
            </a:extLst>
          </p:cNvPr>
          <p:cNvSpPr/>
          <p:nvPr/>
        </p:nvSpPr>
        <p:spPr>
          <a:xfrm>
            <a:off x="171938" y="3641171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- Lạc đà có cái b</a:t>
            </a:r>
            <a:r>
              <a:rPr lang="vi-VN" altLang="zh-CN" sz="240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ướu</a:t>
            </a:r>
            <a:r>
              <a:rPr lang="en-US" altLang="zh-CN" sz="240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to trên l</a:t>
            </a:r>
            <a:r>
              <a:rPr lang="vi-VN" altLang="zh-CN" sz="240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ư</a:t>
            </a:r>
            <a:r>
              <a:rPr lang="en-US" altLang="zh-CN" sz="240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ng. Cái b</a:t>
            </a:r>
            <a:r>
              <a:rPr lang="vi-VN" altLang="zh-CN" sz="240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ướu</a:t>
            </a:r>
            <a:r>
              <a:rPr lang="en-US" altLang="zh-CN" sz="240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là n</a:t>
            </a:r>
            <a:r>
              <a:rPr lang="vi-VN" altLang="zh-CN" sz="240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ơi</a:t>
            </a:r>
            <a:r>
              <a:rPr lang="en-US" altLang="zh-CN" sz="240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dự trữ năng l</a:t>
            </a:r>
            <a:r>
              <a:rPr lang="vi-VN" altLang="zh-CN" sz="240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ượng</a:t>
            </a:r>
            <a:r>
              <a:rPr lang="en-US" altLang="zh-CN" sz="240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 ….</a:t>
            </a:r>
            <a:endParaRPr lang="zh-CN" altLang="en-US" sz="2400" dirty="0">
              <a:solidFill>
                <a:srgbClr val="0000FF"/>
              </a:solidFill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/>
      <p:bldP spid="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16"/>
          <p:cNvSpPr/>
          <p:nvPr/>
        </p:nvSpPr>
        <p:spPr>
          <a:xfrm>
            <a:off x="521396" y="0"/>
            <a:ext cx="8505646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err="1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Quan</a:t>
            </a:r>
            <a:r>
              <a:rPr lang="en-US" sz="2400" dirty="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sát</a:t>
            </a:r>
            <a:r>
              <a:rPr lang="en-US" sz="2400" dirty="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tranh</a:t>
            </a:r>
            <a:r>
              <a:rPr lang="en-US" sz="2400" dirty="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và</a:t>
            </a:r>
            <a:r>
              <a:rPr lang="en-US" sz="2400" dirty="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kể</a:t>
            </a:r>
            <a:r>
              <a:rPr lang="en-US" sz="2400" dirty="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lại</a:t>
            </a:r>
            <a:r>
              <a:rPr lang="en-US" sz="2400" dirty="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câu</a:t>
            </a:r>
            <a:r>
              <a:rPr lang="en-US" sz="2400" dirty="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400" err="1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chuyện</a:t>
            </a:r>
            <a:r>
              <a:rPr lang="en-US" sz="240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: </a:t>
            </a:r>
            <a:r>
              <a:rPr lang="en-US" sz="2400">
                <a:solidFill>
                  <a:srgbClr val="0000FF"/>
                </a:solidFill>
                <a:latin typeface="Arial Rounded"/>
                <a:ea typeface="Arial Rounded"/>
                <a:cs typeface="Arial Rounded"/>
                <a:sym typeface="Arial Rounded"/>
              </a:rPr>
              <a:t>“</a:t>
            </a:r>
            <a:r>
              <a:rPr lang="en-US" sz="2400">
                <a:solidFill>
                  <a:srgbClr val="FF000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Đôi </a:t>
            </a:r>
            <a:r>
              <a:rPr lang="en-US" sz="2400" dirty="0">
                <a:solidFill>
                  <a:srgbClr val="FF000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tai </a:t>
            </a:r>
            <a:r>
              <a:rPr lang="en-US" sz="2400" dirty="0" err="1">
                <a:solidFill>
                  <a:srgbClr val="FF000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xấu</a:t>
            </a:r>
            <a:r>
              <a:rPr lang="en-US" sz="2400" dirty="0">
                <a:solidFill>
                  <a:srgbClr val="FF000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xí</a:t>
            </a:r>
            <a:r>
              <a:rPr lang="en-US" sz="2400" dirty="0">
                <a:solidFill>
                  <a:srgbClr val="0000FF"/>
                </a:solidFill>
                <a:latin typeface="Arial Rounded"/>
                <a:ea typeface="Arial Rounded"/>
                <a:cs typeface="Arial Rounded"/>
                <a:sym typeface="Arial Rounded"/>
              </a:rPr>
              <a:t>”</a:t>
            </a:r>
            <a:endParaRPr sz="2400" dirty="0">
              <a:solidFill>
                <a:srgbClr val="0000FF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pic>
        <p:nvPicPr>
          <p:cNvPr id="4098" name="Picture 2" descr="C:\Users\Administrator\AppData\Local\ZaloPC\1920853331794570045\ZaloDownloads\picture\6286030243444880041\z2034655277790_9426f8bbd45cf110dbda59433c1bd30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" y="403860"/>
            <a:ext cx="8610600" cy="4739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Google Shape;243;p6">
            <a:extLst>
              <a:ext uri="{FF2B5EF4-FFF2-40B4-BE49-F238E27FC236}">
                <a16:creationId xmlns:a16="http://schemas.microsoft.com/office/drawing/2014/main" id="{399AF97A-A74C-40DF-9125-578FFBD30F39}"/>
              </a:ext>
            </a:extLst>
          </p:cNvPr>
          <p:cNvSpPr/>
          <p:nvPr/>
        </p:nvSpPr>
        <p:spPr>
          <a:xfrm>
            <a:off x="111731" y="0"/>
            <a:ext cx="475009" cy="461624"/>
          </a:xfrm>
          <a:prstGeom prst="flowChartConnector">
            <a:avLst/>
          </a:prstGeom>
          <a:solidFill>
            <a:srgbClr val="00B050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chemeClr val="bg1"/>
                </a:solidFill>
                <a:latin typeface="UTM Avo" panose="02040603050506020204" pitchFamily="18" charset="0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6</a:t>
            </a:r>
            <a:endParaRPr sz="2600" b="1">
              <a:solidFill>
                <a:schemeClr val="bg1"/>
              </a:solidFill>
              <a:latin typeface="UTM Avo" panose="02040603050506020204" pitchFamily="18" charset="0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Administrator\AppData\Local\ZaloPC\1920853331794570045\ZaloDownloads\picture\6286030243444880041\z2034652254484_8f301b22c0b433c438e1811d5603d83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6860" y="0"/>
            <a:ext cx="646938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Administrator\AppData\Local\ZaloPC\1920853331794570045\ZaloDownloads\picture\6286030243444880041\z2034653047258_fec186bbc983c44fec94cfc89af57e5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80" y="0"/>
            <a:ext cx="706374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Administrator\AppData\Local\ZaloPC\1920853331794570045\ZaloDownloads\picture\6286030243444880041\z2034654305190_4d308ea29d1bfdfa22d9d16eaa26649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61" y="0"/>
            <a:ext cx="699516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dministrator\AppData\Local\ZaloPC\1920853331794570045\ZaloDownloads\picture\6286030243444880041\z2034656015339_f366fd3cef957131e4301e81a91cba6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060" y="0"/>
            <a:ext cx="717803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16"/>
          <p:cNvSpPr/>
          <p:nvPr/>
        </p:nvSpPr>
        <p:spPr>
          <a:xfrm>
            <a:off x="521396" y="0"/>
            <a:ext cx="8505646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err="1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Quan</a:t>
            </a:r>
            <a:r>
              <a:rPr lang="en-US" sz="2400" dirty="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sát</a:t>
            </a:r>
            <a:r>
              <a:rPr lang="en-US" sz="2400" dirty="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tranh</a:t>
            </a:r>
            <a:r>
              <a:rPr lang="en-US" sz="2400" dirty="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và</a:t>
            </a:r>
            <a:r>
              <a:rPr lang="en-US" sz="2400" dirty="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kể</a:t>
            </a:r>
            <a:r>
              <a:rPr lang="en-US" sz="2400" dirty="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lại</a:t>
            </a:r>
            <a:r>
              <a:rPr lang="en-US" sz="2400" dirty="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câu</a:t>
            </a:r>
            <a:r>
              <a:rPr lang="en-US" sz="2400" dirty="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400" err="1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chuyện</a:t>
            </a:r>
            <a:r>
              <a:rPr lang="en-US" sz="240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: </a:t>
            </a:r>
            <a:r>
              <a:rPr lang="en-US" sz="2400">
                <a:solidFill>
                  <a:srgbClr val="0000FF"/>
                </a:solidFill>
                <a:latin typeface="Arial Rounded"/>
                <a:ea typeface="Arial Rounded"/>
                <a:cs typeface="Arial Rounded"/>
                <a:sym typeface="Arial Rounded"/>
              </a:rPr>
              <a:t>“</a:t>
            </a:r>
            <a:r>
              <a:rPr lang="en-US" sz="2400">
                <a:solidFill>
                  <a:srgbClr val="FF000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Đôi </a:t>
            </a:r>
            <a:r>
              <a:rPr lang="en-US" sz="2400" dirty="0">
                <a:solidFill>
                  <a:srgbClr val="FF000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tai </a:t>
            </a:r>
            <a:r>
              <a:rPr lang="en-US" sz="2400" dirty="0" err="1">
                <a:solidFill>
                  <a:srgbClr val="FF000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xấu</a:t>
            </a:r>
            <a:r>
              <a:rPr lang="en-US" sz="2400" dirty="0">
                <a:solidFill>
                  <a:srgbClr val="FF000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xí</a:t>
            </a:r>
            <a:r>
              <a:rPr lang="en-US" sz="2400" dirty="0">
                <a:solidFill>
                  <a:srgbClr val="0000FF"/>
                </a:solidFill>
                <a:latin typeface="Arial Rounded"/>
                <a:ea typeface="Arial Rounded"/>
                <a:cs typeface="Arial Rounded"/>
                <a:sym typeface="Arial Rounded"/>
              </a:rPr>
              <a:t>”</a:t>
            </a:r>
            <a:endParaRPr sz="2400" dirty="0">
              <a:solidFill>
                <a:srgbClr val="0000FF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pic>
        <p:nvPicPr>
          <p:cNvPr id="4098" name="Picture 2" descr="C:\Users\Administrator\AppData\Local\ZaloPC\1920853331794570045\ZaloDownloads\picture\6286030243444880041\z2034655277790_9426f8bbd45cf110dbda59433c1bd30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" y="403860"/>
            <a:ext cx="8610600" cy="4739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5430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20"/>
          <p:cNvSpPr/>
          <p:nvPr/>
        </p:nvSpPr>
        <p:spPr>
          <a:xfrm rot="-3000650" flipH="1">
            <a:off x="3622607" y="980622"/>
            <a:ext cx="4003028" cy="3488687"/>
          </a:xfrm>
          <a:custGeom>
            <a:avLst/>
            <a:gdLst/>
            <a:ahLst/>
            <a:cxnLst/>
            <a:rect l="l" t="t" r="r" b="b"/>
            <a:pathLst>
              <a:path w="4003028" h="3488687" extrusionOk="0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rgbClr val="833C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530" name="Google Shape;530;p20"/>
          <p:cNvGrpSpPr/>
          <p:nvPr/>
        </p:nvGrpSpPr>
        <p:grpSpPr>
          <a:xfrm>
            <a:off x="2253689" y="1535048"/>
            <a:ext cx="1955429" cy="1333408"/>
            <a:chOff x="2253689" y="1535048"/>
            <a:chExt cx="1955429" cy="1333408"/>
          </a:xfrm>
        </p:grpSpPr>
        <p:sp>
          <p:nvSpPr>
            <p:cNvPr id="531" name="Google Shape;531;p20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32" name="Google Shape;532;p20"/>
            <p:cNvSpPr/>
            <p:nvPr/>
          </p:nvSpPr>
          <p:spPr>
            <a:xfrm rot="-9473289">
              <a:off x="2919041" y="2153353"/>
              <a:ext cx="909847" cy="190357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533" name="Google Shape;533;p20"/>
          <p:cNvGrpSpPr/>
          <p:nvPr/>
        </p:nvGrpSpPr>
        <p:grpSpPr>
          <a:xfrm>
            <a:off x="3760322" y="3582254"/>
            <a:ext cx="1465034" cy="1349862"/>
            <a:chOff x="3760322" y="3582254"/>
            <a:chExt cx="1465034" cy="1349862"/>
          </a:xfrm>
        </p:grpSpPr>
        <p:sp>
          <p:nvSpPr>
            <p:cNvPr id="534" name="Google Shape;534;p20"/>
            <p:cNvSpPr/>
            <p:nvPr/>
          </p:nvSpPr>
          <p:spPr>
            <a:xfrm rot="-8507573">
              <a:off x="3819583" y="3928190"/>
              <a:ext cx="1346512" cy="65799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35" name="Google Shape;535;p20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536" name="Google Shape;536;p20"/>
          <p:cNvGrpSpPr/>
          <p:nvPr/>
        </p:nvGrpSpPr>
        <p:grpSpPr>
          <a:xfrm>
            <a:off x="6089897" y="3405944"/>
            <a:ext cx="741464" cy="878352"/>
            <a:chOff x="6119714" y="3405944"/>
            <a:chExt cx="741464" cy="878352"/>
          </a:xfrm>
        </p:grpSpPr>
        <p:sp>
          <p:nvSpPr>
            <p:cNvPr id="537" name="Google Shape;537;p20"/>
            <p:cNvSpPr/>
            <p:nvPr/>
          </p:nvSpPr>
          <p:spPr>
            <a:xfrm rot="-3669911">
              <a:off x="6105396" y="3633904"/>
              <a:ext cx="770101" cy="42243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38" name="Google Shape;538;p20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539" name="Google Shape;539;p20"/>
          <p:cNvGrpSpPr/>
          <p:nvPr/>
        </p:nvGrpSpPr>
        <p:grpSpPr>
          <a:xfrm>
            <a:off x="6378045" y="3998247"/>
            <a:ext cx="767568" cy="484084"/>
            <a:chOff x="6378045" y="3998247"/>
            <a:chExt cx="767568" cy="484084"/>
          </a:xfrm>
        </p:grpSpPr>
        <p:sp>
          <p:nvSpPr>
            <p:cNvPr id="540" name="Google Shape;540;p20"/>
            <p:cNvSpPr/>
            <p:nvPr/>
          </p:nvSpPr>
          <p:spPr>
            <a:xfrm rot="-681126">
              <a:off x="6405591" y="4064938"/>
              <a:ext cx="712475" cy="35070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41" name="Google Shape;541;p20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542" name="Google Shape;542;p20"/>
          <p:cNvGrpSpPr/>
          <p:nvPr/>
        </p:nvGrpSpPr>
        <p:grpSpPr>
          <a:xfrm>
            <a:off x="5029754" y="2073115"/>
            <a:ext cx="598228" cy="850125"/>
            <a:chOff x="5077882" y="2061083"/>
            <a:chExt cx="598228" cy="850125"/>
          </a:xfrm>
        </p:grpSpPr>
        <p:sp>
          <p:nvSpPr>
            <p:cNvPr id="543" name="Google Shape;543;p20"/>
            <p:cNvSpPr/>
            <p:nvPr/>
          </p:nvSpPr>
          <p:spPr>
            <a:xfrm rot="-4549107">
              <a:off x="4991946" y="2274930"/>
              <a:ext cx="770101" cy="42243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44" name="Google Shape;544;p20"/>
            <p:cNvSpPr/>
            <p:nvPr/>
          </p:nvSpPr>
          <p:spPr>
            <a:xfrm rot="5895372" flipH="1">
              <a:off x="5166313" y="2503220"/>
              <a:ext cx="392891" cy="92346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545" name="Google Shape;545;p20"/>
          <p:cNvGrpSpPr/>
          <p:nvPr/>
        </p:nvGrpSpPr>
        <p:grpSpPr>
          <a:xfrm>
            <a:off x="5299207" y="2516037"/>
            <a:ext cx="806538" cy="633648"/>
            <a:chOff x="5299207" y="2540101"/>
            <a:chExt cx="806538" cy="633648"/>
          </a:xfrm>
        </p:grpSpPr>
        <p:sp>
          <p:nvSpPr>
            <p:cNvPr id="546" name="Google Shape;546;p20"/>
            <p:cNvSpPr/>
            <p:nvPr/>
          </p:nvSpPr>
          <p:spPr>
            <a:xfrm rot="-1560322">
              <a:off x="5339322" y="2681574"/>
              <a:ext cx="726307" cy="350702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47" name="Google Shape;547;p20"/>
            <p:cNvSpPr/>
            <p:nvPr/>
          </p:nvSpPr>
          <p:spPr>
            <a:xfrm rot="8884157" flipH="1">
              <a:off x="5463265" y="2847305"/>
              <a:ext cx="370548" cy="76665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548" name="Google Shape;548;p20"/>
          <p:cNvGrpSpPr/>
          <p:nvPr/>
        </p:nvGrpSpPr>
        <p:grpSpPr>
          <a:xfrm>
            <a:off x="7410774" y="1197999"/>
            <a:ext cx="778581" cy="875100"/>
            <a:chOff x="7374678" y="1161903"/>
            <a:chExt cx="778581" cy="875100"/>
          </a:xfrm>
        </p:grpSpPr>
        <p:sp>
          <p:nvSpPr>
            <p:cNvPr id="549" name="Google Shape;549;p20"/>
            <p:cNvSpPr/>
            <p:nvPr/>
          </p:nvSpPr>
          <p:spPr>
            <a:xfrm rot="7420741" flipH="1">
              <a:off x="7378918" y="1388237"/>
              <a:ext cx="770101" cy="42243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0" name="Google Shape;550;p20"/>
            <p:cNvSpPr/>
            <p:nvPr/>
          </p:nvSpPr>
          <p:spPr>
            <a:xfrm rot="-3023738">
              <a:off x="7530177" y="1606273"/>
              <a:ext cx="392891" cy="92346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551" name="Google Shape;551;p20"/>
          <p:cNvGrpSpPr/>
          <p:nvPr/>
        </p:nvGrpSpPr>
        <p:grpSpPr>
          <a:xfrm>
            <a:off x="7025358" y="1209298"/>
            <a:ext cx="538720" cy="795156"/>
            <a:chOff x="7001294" y="1209298"/>
            <a:chExt cx="538720" cy="795156"/>
          </a:xfrm>
        </p:grpSpPr>
        <p:sp>
          <p:nvSpPr>
            <p:cNvPr id="552" name="Google Shape;552;p20"/>
            <p:cNvSpPr/>
            <p:nvPr/>
          </p:nvSpPr>
          <p:spPr>
            <a:xfrm rot="4431956" flipH="1">
              <a:off x="6907501" y="1431525"/>
              <a:ext cx="726307" cy="350702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3" name="Google Shape;553;p20"/>
            <p:cNvSpPr/>
            <p:nvPr/>
          </p:nvSpPr>
          <p:spPr>
            <a:xfrm rot="-6012523">
              <a:off x="7100276" y="1627802"/>
              <a:ext cx="370548" cy="76665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554" name="Google Shape;554;p20"/>
          <p:cNvGrpSpPr/>
          <p:nvPr/>
        </p:nvGrpSpPr>
        <p:grpSpPr>
          <a:xfrm>
            <a:off x="7507360" y="1418371"/>
            <a:ext cx="2289464" cy="1795572"/>
            <a:chOff x="7507360" y="1418371"/>
            <a:chExt cx="2289464" cy="1795572"/>
          </a:xfrm>
        </p:grpSpPr>
        <p:sp>
          <p:nvSpPr>
            <p:cNvPr id="555" name="Google Shape;555;p20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6" name="Google Shape;556;p20"/>
            <p:cNvSpPr/>
            <p:nvPr/>
          </p:nvSpPr>
          <p:spPr>
            <a:xfrm rot="-1104413">
              <a:off x="7973719" y="2267331"/>
              <a:ext cx="1039933" cy="229291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557" name="Google Shape;557;p20"/>
          <p:cNvGrpSpPr/>
          <p:nvPr/>
        </p:nvGrpSpPr>
        <p:grpSpPr>
          <a:xfrm rot="2799594" flipH="1">
            <a:off x="5077585" y="-4173"/>
            <a:ext cx="1296742" cy="2117363"/>
            <a:chOff x="1279516" y="-3525500"/>
            <a:chExt cx="1296742" cy="2550422"/>
          </a:xfrm>
        </p:grpSpPr>
        <p:sp>
          <p:nvSpPr>
            <p:cNvPr id="558" name="Google Shape;558;p20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9" name="Google Shape;559;p20"/>
            <p:cNvSpPr/>
            <p:nvPr/>
          </p:nvSpPr>
          <p:spPr>
            <a:xfrm rot="-5400000">
              <a:off x="1314007" y="-2158857"/>
              <a:ext cx="1252628" cy="229291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560" name="Google Shape;560;p20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561" name="Google Shape;561;p20"/>
            <p:cNvPicPr preferRelativeResize="0"/>
            <p:nvPr/>
          </p:nvPicPr>
          <p:blipFill rotWithShape="1">
            <a:blip r:embed="rId3"/>
            <a:srcRect l="2993" r="4332" b="1428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62" name="Google Shape;562;p20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563" name="Google Shape;563;p20"/>
          <p:cNvSpPr txBox="1"/>
          <p:nvPr/>
        </p:nvSpPr>
        <p:spPr>
          <a:xfrm>
            <a:off x="182783" y="2113681"/>
            <a:ext cx="3588404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 err="1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Tìm</a:t>
            </a:r>
            <a:r>
              <a:rPr lang="en-US" sz="4400" b="1" dirty="0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tiếng</a:t>
            </a:r>
            <a:endParaRPr sz="4400" b="1" dirty="0">
              <a:solidFill>
                <a:srgbClr val="0070C0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564" name="Google Shape;564;p20"/>
          <p:cNvSpPr txBox="1"/>
          <p:nvPr/>
        </p:nvSpPr>
        <p:spPr>
          <a:xfrm>
            <a:off x="1523301" y="1166955"/>
            <a:ext cx="1010925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dirty="0">
                <a:solidFill>
                  <a:srgbClr val="FF000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8</a:t>
            </a:r>
            <a:endParaRPr sz="5400" b="1" dirty="0">
              <a:solidFill>
                <a:srgbClr val="FF0000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  <p:pic>
        <p:nvPicPr>
          <p:cNvPr id="565" name="Google Shape;565;p20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6" name="Google Shape;566;p20"/>
          <p:cNvPicPr preferRelativeResize="0"/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2750" fill="hold"/>
                                        <p:tgtEl>
                                          <p:spTgt spid="5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/>
                                        <p:tgtEl>
                                          <p:spTgt spid="5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21"/>
          <p:cNvSpPr/>
          <p:nvPr/>
        </p:nvSpPr>
        <p:spPr>
          <a:xfrm>
            <a:off x="0" y="493281"/>
            <a:ext cx="9197163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      Tìm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tiếng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trong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hoặc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ngoài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bài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err="1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đọc</a:t>
            </a:r>
            <a:r>
              <a:rPr lang="en-US" sz="280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“</a:t>
            </a:r>
            <a:r>
              <a:rPr lang="en-US" sz="2800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Đôi 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tai </a:t>
            </a:r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xấu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xí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”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từ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ngữ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có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tiếng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chứa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vần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:</a:t>
            </a:r>
            <a:endParaRPr sz="2800" dirty="0">
              <a:solidFill>
                <a:srgbClr val="0000FF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573" name="Google Shape;573;p21"/>
          <p:cNvSpPr/>
          <p:nvPr/>
        </p:nvSpPr>
        <p:spPr>
          <a:xfrm>
            <a:off x="536592" y="1983157"/>
            <a:ext cx="1871831" cy="634701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 err="1">
                <a:solidFill>
                  <a:srgbClr val="FF000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uyt</a:t>
            </a:r>
            <a:endParaRPr sz="4000" b="1" dirty="0">
              <a:solidFill>
                <a:srgbClr val="FF0000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574" name="Google Shape;574;p21"/>
          <p:cNvSpPr/>
          <p:nvPr/>
        </p:nvSpPr>
        <p:spPr>
          <a:xfrm>
            <a:off x="4740835" y="1995542"/>
            <a:ext cx="1871831" cy="634701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en-US" sz="4000" b="1">
                <a:solidFill>
                  <a:srgbClr val="FF000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uyêt</a:t>
            </a:r>
            <a:endParaRPr sz="4000" b="1" dirty="0">
              <a:solidFill>
                <a:schemeClr val="dk1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575" name="Google Shape;575;p21"/>
          <p:cNvSpPr/>
          <p:nvPr/>
        </p:nvSpPr>
        <p:spPr>
          <a:xfrm>
            <a:off x="6863795" y="1983157"/>
            <a:ext cx="1871831" cy="634701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rgbClr val="FF000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iêt</a:t>
            </a:r>
            <a:endParaRPr sz="4000" b="1" dirty="0">
              <a:solidFill>
                <a:schemeClr val="dk1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577" name="Google Shape;577;p21"/>
          <p:cNvSpPr/>
          <p:nvPr/>
        </p:nvSpPr>
        <p:spPr>
          <a:xfrm>
            <a:off x="2499541" y="1995542"/>
            <a:ext cx="1990165" cy="634701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rgbClr val="FF000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it</a:t>
            </a:r>
            <a:endParaRPr sz="4000" b="1" dirty="0">
              <a:solidFill>
                <a:schemeClr val="dk1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10" name="Google Shape;575;p21"/>
          <p:cNvSpPr/>
          <p:nvPr/>
        </p:nvSpPr>
        <p:spPr>
          <a:xfrm>
            <a:off x="3829789" y="3567305"/>
            <a:ext cx="804795" cy="589217"/>
          </a:xfrm>
          <a:prstGeom prst="roundRect">
            <a:avLst>
              <a:gd name="adj" fmla="val 16667"/>
            </a:avLst>
          </a:prstGeom>
          <a:ln w="19050">
            <a:solidFill>
              <a:srgbClr val="CC00CC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>
                <a:solidFill>
                  <a:srgbClr val="FF000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t</a:t>
            </a:r>
            <a:endParaRPr sz="4000" b="1" dirty="0">
              <a:solidFill>
                <a:schemeClr val="dk1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  <p:cxnSp>
        <p:nvCxnSpPr>
          <p:cNvPr id="3" name="Straight Arrow Connector 2"/>
          <p:cNvCxnSpPr>
            <a:cxnSpLocks/>
          </p:cNvCxnSpPr>
          <p:nvPr/>
        </p:nvCxnSpPr>
        <p:spPr>
          <a:xfrm>
            <a:off x="1888067" y="2524017"/>
            <a:ext cx="2024714" cy="102725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cxnSpLocks/>
          </p:cNvCxnSpPr>
          <p:nvPr/>
        </p:nvCxnSpPr>
        <p:spPr>
          <a:xfrm flipH="1">
            <a:off x="4315301" y="2560103"/>
            <a:ext cx="1815510" cy="99117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3580660" y="2524017"/>
            <a:ext cx="563518" cy="101307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cxnSpLocks/>
          </p:cNvCxnSpPr>
          <p:nvPr/>
        </p:nvCxnSpPr>
        <p:spPr>
          <a:xfrm flipH="1">
            <a:off x="4634584" y="2573950"/>
            <a:ext cx="3417216" cy="126270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137684" y="2538197"/>
            <a:ext cx="461252" cy="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cxnSpLocks/>
          </p:cNvCxnSpPr>
          <p:nvPr/>
        </p:nvCxnSpPr>
        <p:spPr>
          <a:xfrm>
            <a:off x="3259667" y="2535209"/>
            <a:ext cx="246041" cy="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cxnSpLocks/>
          </p:cNvCxnSpPr>
          <p:nvPr/>
        </p:nvCxnSpPr>
        <p:spPr>
          <a:xfrm flipV="1">
            <a:off x="5181600" y="2562303"/>
            <a:ext cx="804333" cy="9447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cxnSpLocks/>
          </p:cNvCxnSpPr>
          <p:nvPr/>
        </p:nvCxnSpPr>
        <p:spPr>
          <a:xfrm>
            <a:off x="7442200" y="2562303"/>
            <a:ext cx="523610" cy="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6" name="Google Shape;243;p6">
            <a:extLst>
              <a:ext uri="{FF2B5EF4-FFF2-40B4-BE49-F238E27FC236}">
                <a16:creationId xmlns:a16="http://schemas.microsoft.com/office/drawing/2014/main" id="{FAB2D915-ACA7-4740-9551-9F6EEAB0B544}"/>
              </a:ext>
            </a:extLst>
          </p:cNvPr>
          <p:cNvSpPr/>
          <p:nvPr/>
        </p:nvSpPr>
        <p:spPr>
          <a:xfrm>
            <a:off x="202292" y="480896"/>
            <a:ext cx="475009" cy="461624"/>
          </a:xfrm>
          <a:prstGeom prst="flowChartConnector">
            <a:avLst/>
          </a:prstGeom>
          <a:solidFill>
            <a:srgbClr val="00B050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chemeClr val="bg1"/>
                </a:solidFill>
                <a:latin typeface="UTM Avo" panose="02040603050506020204" pitchFamily="18" charset="0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8</a:t>
            </a:r>
            <a:endParaRPr sz="2600" b="1">
              <a:solidFill>
                <a:schemeClr val="bg1"/>
              </a:solidFill>
              <a:latin typeface="UTM Avo" panose="02040603050506020204" pitchFamily="18" charset="0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FDF1AC19-67A3-479E-9AF8-BC3615891B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3867834"/>
              </p:ext>
            </p:extLst>
          </p:nvPr>
        </p:nvGraphicFramePr>
        <p:xfrm>
          <a:off x="76199" y="602106"/>
          <a:ext cx="9000067" cy="4130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7664">
                  <a:extLst>
                    <a:ext uri="{9D8B030D-6E8A-4147-A177-3AD203B41FA5}">
                      <a16:colId xmlns:a16="http://schemas.microsoft.com/office/drawing/2014/main" val="2911353898"/>
                    </a:ext>
                  </a:extLst>
                </a:gridCol>
                <a:gridCol w="1951323">
                  <a:extLst>
                    <a:ext uri="{9D8B030D-6E8A-4147-A177-3AD203B41FA5}">
                      <a16:colId xmlns:a16="http://schemas.microsoft.com/office/drawing/2014/main" val="1437639002"/>
                    </a:ext>
                  </a:extLst>
                </a:gridCol>
                <a:gridCol w="4891080">
                  <a:extLst>
                    <a:ext uri="{9D8B030D-6E8A-4147-A177-3AD203B41FA5}">
                      <a16:colId xmlns:a16="http://schemas.microsoft.com/office/drawing/2014/main" val="1610803589"/>
                    </a:ext>
                  </a:extLst>
                </a:gridCol>
              </a:tblGrid>
              <a:tr h="82615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/>
                        <a:buNone/>
                        <a:tabLst/>
                        <a:defRPr/>
                      </a:pPr>
                      <a:r>
                        <a:rPr lang="en-US" sz="240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 Rounded"/>
                          <a:cs typeface="Arial Rounded"/>
                          <a:sym typeface="Arial Rounded"/>
                        </a:rPr>
                        <a:t>Tìm tiếng có chứa vần: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solidFill>
                            <a:schemeClr val="tx1"/>
                          </a:solidFill>
                          <a:latin typeface="UTM Avo" panose="02040603050506020204" pitchFamily="18" charset="0"/>
                        </a:rPr>
                        <a:t>Trong bài</a:t>
                      </a:r>
                      <a:endParaRPr lang="vi-VN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/>
                        <a:buNone/>
                        <a:tabLst/>
                        <a:defRPr/>
                      </a:pPr>
                      <a:r>
                        <a:rPr lang="en-US" sz="2400">
                          <a:solidFill>
                            <a:schemeClr val="tx1"/>
                          </a:solidFill>
                          <a:latin typeface="UTM Avo" panose="02040603050506020204" pitchFamily="18" charset="0"/>
                        </a:rPr>
                        <a:t>Ngoài bài</a:t>
                      </a:r>
                      <a:endParaRPr lang="vi-VN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25309"/>
                  </a:ext>
                </a:extLst>
              </a:tr>
              <a:tr h="82615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/>
                        <a:buNone/>
                        <a:tabLst/>
                        <a:defRPr/>
                      </a:pPr>
                      <a:r>
                        <a:rPr lang="en-US" sz="3200">
                          <a:solidFill>
                            <a:srgbClr val="FF0000"/>
                          </a:solidFill>
                          <a:latin typeface="UTM Avo" panose="02040603050506020204" pitchFamily="18" charset="0"/>
                          <a:ea typeface="Arial Rounded"/>
                          <a:cs typeface="Arial Rounded"/>
                          <a:sym typeface="Arial Rounded"/>
                        </a:rPr>
                        <a:t>uyt:</a:t>
                      </a:r>
                      <a:endParaRPr lang="en-US" sz="3200">
                        <a:solidFill>
                          <a:srgbClr val="4CA420"/>
                        </a:solidFill>
                        <a:latin typeface="UTM Avo" panose="02040603050506020204" pitchFamily="18" charset="0"/>
                        <a:ea typeface="Arial Rounded"/>
                        <a:cs typeface="Arial Rounded"/>
                        <a:sym typeface="Arial Rounded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620457"/>
                  </a:ext>
                </a:extLst>
              </a:tr>
              <a:tr h="826152"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C00000"/>
                          </a:solidFill>
                          <a:latin typeface="UTM Avo" panose="02040603050506020204" pitchFamily="18" charset="0"/>
                          <a:ea typeface="Arial Rounded"/>
                          <a:cs typeface="Arial Rounded"/>
                          <a:sym typeface="Arial Rounded"/>
                        </a:rPr>
                        <a:t>it</a:t>
                      </a:r>
                      <a:endParaRPr lang="vi-VN" sz="3200"/>
                    </a:p>
                  </a:txBody>
                  <a:tcPr anchor="ctr">
                    <a:lnL w="1905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312913"/>
                  </a:ext>
                </a:extLst>
              </a:tr>
              <a:tr h="826152"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0070C0"/>
                          </a:solidFill>
                          <a:latin typeface="UTM Avo" panose="02040603050506020204" pitchFamily="18" charset="0"/>
                          <a:ea typeface="Arial Rounded"/>
                          <a:cs typeface="Arial Rounded"/>
                          <a:sym typeface="Arial Rounded"/>
                        </a:rPr>
                        <a:t>uyêt</a:t>
                      </a:r>
                      <a:endParaRPr lang="vi-VN" sz="3200"/>
                    </a:p>
                  </a:txBody>
                  <a:tcPr anchor="ctr">
                    <a:lnL w="1905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5568297"/>
                  </a:ext>
                </a:extLst>
              </a:tr>
              <a:tr h="826152"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 Rounded"/>
                          <a:cs typeface="Arial Rounded"/>
                          <a:sym typeface="Arial Rounded"/>
                        </a:rPr>
                        <a:t>iêt</a:t>
                      </a:r>
                      <a:endParaRPr lang="vi-VN" sz="3200"/>
                    </a:p>
                  </a:txBody>
                  <a:tcPr anchor="ctr">
                    <a:lnL w="1905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9258975"/>
                  </a:ext>
                </a:extLst>
              </a:tr>
            </a:tbl>
          </a:graphicData>
        </a:graphic>
      </p:graphicFrame>
      <p:sp>
        <p:nvSpPr>
          <p:cNvPr id="3" name="Google Shape;186;p3">
            <a:extLst>
              <a:ext uri="{FF2B5EF4-FFF2-40B4-BE49-F238E27FC236}">
                <a16:creationId xmlns:a16="http://schemas.microsoft.com/office/drawing/2014/main" id="{348C054C-380B-4C0B-8139-FF5B31BB66B0}"/>
              </a:ext>
            </a:extLst>
          </p:cNvPr>
          <p:cNvSpPr/>
          <p:nvPr/>
        </p:nvSpPr>
        <p:spPr>
          <a:xfrm>
            <a:off x="2710896" y="3146287"/>
            <a:ext cx="1627471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320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tuyệt  </a:t>
            </a:r>
            <a:endParaRPr sz="3200" dirty="0">
              <a:solidFill>
                <a:srgbClr val="0000FF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4" name="Google Shape;186;p3">
            <a:extLst>
              <a:ext uri="{FF2B5EF4-FFF2-40B4-BE49-F238E27FC236}">
                <a16:creationId xmlns:a16="http://schemas.microsoft.com/office/drawing/2014/main" id="{732628D4-FB9C-4CA3-823B-5CCDAAE13D66}"/>
              </a:ext>
            </a:extLst>
          </p:cNvPr>
          <p:cNvSpPr/>
          <p:nvPr/>
        </p:nvSpPr>
        <p:spPr>
          <a:xfrm>
            <a:off x="4252473" y="1594931"/>
            <a:ext cx="4774419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2400" b="1">
                <a:solidFill>
                  <a:srgbClr val="00B05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huýt sáo, nguýt, tuýt còi, ….</a:t>
            </a:r>
            <a:endParaRPr sz="2400" b="1" dirty="0">
              <a:solidFill>
                <a:srgbClr val="00B050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5" name="Google Shape;186;p3">
            <a:extLst>
              <a:ext uri="{FF2B5EF4-FFF2-40B4-BE49-F238E27FC236}">
                <a16:creationId xmlns:a16="http://schemas.microsoft.com/office/drawing/2014/main" id="{E32CBB5E-F5B7-4CA0-8AA7-0BBDB16BE94D}"/>
              </a:ext>
            </a:extLst>
          </p:cNvPr>
          <p:cNvSpPr/>
          <p:nvPr/>
        </p:nvSpPr>
        <p:spPr>
          <a:xfrm>
            <a:off x="4269699" y="2375119"/>
            <a:ext cx="4798101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2800">
                <a:solidFill>
                  <a:srgbClr val="CC00CC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quả mít, thịt vịt, lít nhít, …..</a:t>
            </a:r>
            <a:endParaRPr sz="2800" dirty="0">
              <a:solidFill>
                <a:srgbClr val="CC00CC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D7C2260-8CB1-4CF7-A6F8-CD8FD3BFEB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633" y="122255"/>
            <a:ext cx="375998" cy="361443"/>
          </a:xfrm>
          <a:prstGeom prst="rect">
            <a:avLst/>
          </a:prstGeom>
        </p:spPr>
      </p:pic>
      <p:sp>
        <p:nvSpPr>
          <p:cNvPr id="7" name="Google Shape;186;p3">
            <a:extLst>
              <a:ext uri="{FF2B5EF4-FFF2-40B4-BE49-F238E27FC236}">
                <a16:creationId xmlns:a16="http://schemas.microsoft.com/office/drawing/2014/main" id="{5C48F688-0102-4F10-B4BF-1F743093F417}"/>
              </a:ext>
            </a:extLst>
          </p:cNvPr>
          <p:cNvSpPr/>
          <p:nvPr/>
        </p:nvSpPr>
        <p:spPr>
          <a:xfrm>
            <a:off x="2826623" y="1544640"/>
            <a:ext cx="1627471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320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suỵt</a:t>
            </a:r>
            <a:endParaRPr sz="3200" dirty="0">
              <a:solidFill>
                <a:srgbClr val="0000FF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8" name="Google Shape;186;p3">
            <a:extLst>
              <a:ext uri="{FF2B5EF4-FFF2-40B4-BE49-F238E27FC236}">
                <a16:creationId xmlns:a16="http://schemas.microsoft.com/office/drawing/2014/main" id="{C484A1DE-2868-4EB6-8DF8-6749E1EF34E3}"/>
              </a:ext>
            </a:extLst>
          </p:cNvPr>
          <p:cNvSpPr/>
          <p:nvPr/>
        </p:nvSpPr>
        <p:spPr>
          <a:xfrm>
            <a:off x="4266109" y="3123146"/>
            <a:ext cx="4801691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240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trăng khuyết, đàn nguyệt, duyệt binh, ….</a:t>
            </a:r>
            <a:endParaRPr sz="2400" dirty="0">
              <a:solidFill>
                <a:srgbClr val="0000FF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10" name="Google Shape;186;p3">
            <a:extLst>
              <a:ext uri="{FF2B5EF4-FFF2-40B4-BE49-F238E27FC236}">
                <a16:creationId xmlns:a16="http://schemas.microsoft.com/office/drawing/2014/main" id="{C85BAE49-5B05-49B8-848C-FB8B517E1174}"/>
              </a:ext>
            </a:extLst>
          </p:cNvPr>
          <p:cNvSpPr/>
          <p:nvPr/>
        </p:nvSpPr>
        <p:spPr>
          <a:xfrm>
            <a:off x="4225201" y="3938320"/>
            <a:ext cx="4801691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2400">
                <a:solidFill>
                  <a:srgbClr val="9933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tập viết, tạm biệt, mải miết, siết chặt, ….</a:t>
            </a:r>
            <a:endParaRPr sz="2400" dirty="0">
              <a:solidFill>
                <a:srgbClr val="9933FF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</p:spTree>
    <p:extLst>
      <p:ext uri="{BB962C8B-B14F-4D97-AF65-F5344CB8AC3E}">
        <p14:creationId xmlns:p14="http://schemas.microsoft.com/office/powerpoint/2010/main" val="19133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22"/>
          <p:cNvSpPr/>
          <p:nvPr/>
        </p:nvSpPr>
        <p:spPr>
          <a:xfrm rot="-3000650" flipH="1">
            <a:off x="3622607" y="980622"/>
            <a:ext cx="4003028" cy="3488687"/>
          </a:xfrm>
          <a:custGeom>
            <a:avLst/>
            <a:gdLst/>
            <a:ahLst/>
            <a:cxnLst/>
            <a:rect l="l" t="t" r="r" b="b"/>
            <a:pathLst>
              <a:path w="4003028" h="3488687" extrusionOk="0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rgbClr val="833C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585" name="Google Shape;585;p22"/>
          <p:cNvGrpSpPr/>
          <p:nvPr/>
        </p:nvGrpSpPr>
        <p:grpSpPr>
          <a:xfrm>
            <a:off x="2253689" y="1535048"/>
            <a:ext cx="1955429" cy="1333408"/>
            <a:chOff x="2253689" y="1535048"/>
            <a:chExt cx="1955429" cy="1333408"/>
          </a:xfrm>
        </p:grpSpPr>
        <p:sp>
          <p:nvSpPr>
            <p:cNvPr id="586" name="Google Shape;586;p22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87" name="Google Shape;587;p22"/>
            <p:cNvSpPr/>
            <p:nvPr/>
          </p:nvSpPr>
          <p:spPr>
            <a:xfrm rot="-9473289">
              <a:off x="2919041" y="2153353"/>
              <a:ext cx="909847" cy="190357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588" name="Google Shape;588;p22"/>
          <p:cNvGrpSpPr/>
          <p:nvPr/>
        </p:nvGrpSpPr>
        <p:grpSpPr>
          <a:xfrm>
            <a:off x="3760322" y="3582254"/>
            <a:ext cx="1465034" cy="1349862"/>
            <a:chOff x="3760322" y="3582254"/>
            <a:chExt cx="1465034" cy="1349862"/>
          </a:xfrm>
        </p:grpSpPr>
        <p:sp>
          <p:nvSpPr>
            <p:cNvPr id="589" name="Google Shape;589;p22"/>
            <p:cNvSpPr/>
            <p:nvPr/>
          </p:nvSpPr>
          <p:spPr>
            <a:xfrm rot="-8507573">
              <a:off x="3819583" y="3928190"/>
              <a:ext cx="1346512" cy="65799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90" name="Google Shape;590;p22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591" name="Google Shape;591;p22"/>
          <p:cNvGrpSpPr/>
          <p:nvPr/>
        </p:nvGrpSpPr>
        <p:grpSpPr>
          <a:xfrm>
            <a:off x="6089897" y="3405944"/>
            <a:ext cx="741464" cy="878352"/>
            <a:chOff x="6119714" y="3405944"/>
            <a:chExt cx="741464" cy="878352"/>
          </a:xfrm>
        </p:grpSpPr>
        <p:sp>
          <p:nvSpPr>
            <p:cNvPr id="592" name="Google Shape;592;p22"/>
            <p:cNvSpPr/>
            <p:nvPr/>
          </p:nvSpPr>
          <p:spPr>
            <a:xfrm rot="-3669911">
              <a:off x="6105396" y="3633904"/>
              <a:ext cx="770101" cy="42243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93" name="Google Shape;593;p22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594" name="Google Shape;594;p22"/>
          <p:cNvGrpSpPr/>
          <p:nvPr/>
        </p:nvGrpSpPr>
        <p:grpSpPr>
          <a:xfrm>
            <a:off x="6378045" y="3998247"/>
            <a:ext cx="767568" cy="484084"/>
            <a:chOff x="6378045" y="3998247"/>
            <a:chExt cx="767568" cy="484084"/>
          </a:xfrm>
        </p:grpSpPr>
        <p:sp>
          <p:nvSpPr>
            <p:cNvPr id="595" name="Google Shape;595;p22"/>
            <p:cNvSpPr/>
            <p:nvPr/>
          </p:nvSpPr>
          <p:spPr>
            <a:xfrm rot="-681126">
              <a:off x="6405591" y="4064938"/>
              <a:ext cx="712475" cy="35070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96" name="Google Shape;596;p22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597" name="Google Shape;597;p22"/>
          <p:cNvGrpSpPr/>
          <p:nvPr/>
        </p:nvGrpSpPr>
        <p:grpSpPr>
          <a:xfrm>
            <a:off x="5029754" y="2073115"/>
            <a:ext cx="598228" cy="850125"/>
            <a:chOff x="5077882" y="2061083"/>
            <a:chExt cx="598228" cy="850125"/>
          </a:xfrm>
        </p:grpSpPr>
        <p:sp>
          <p:nvSpPr>
            <p:cNvPr id="598" name="Google Shape;598;p22"/>
            <p:cNvSpPr/>
            <p:nvPr/>
          </p:nvSpPr>
          <p:spPr>
            <a:xfrm rot="-4549107">
              <a:off x="4991946" y="2274930"/>
              <a:ext cx="770101" cy="42243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99" name="Google Shape;599;p22"/>
            <p:cNvSpPr/>
            <p:nvPr/>
          </p:nvSpPr>
          <p:spPr>
            <a:xfrm rot="5895372" flipH="1">
              <a:off x="5166313" y="2503220"/>
              <a:ext cx="392891" cy="92346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00" name="Google Shape;600;p22"/>
          <p:cNvGrpSpPr/>
          <p:nvPr/>
        </p:nvGrpSpPr>
        <p:grpSpPr>
          <a:xfrm>
            <a:off x="5299207" y="2516037"/>
            <a:ext cx="806538" cy="633648"/>
            <a:chOff x="5299207" y="2540101"/>
            <a:chExt cx="806538" cy="633648"/>
          </a:xfrm>
        </p:grpSpPr>
        <p:sp>
          <p:nvSpPr>
            <p:cNvPr id="601" name="Google Shape;601;p22"/>
            <p:cNvSpPr/>
            <p:nvPr/>
          </p:nvSpPr>
          <p:spPr>
            <a:xfrm rot="-1560322">
              <a:off x="5339322" y="2681574"/>
              <a:ext cx="726307" cy="350702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02" name="Google Shape;602;p22"/>
            <p:cNvSpPr/>
            <p:nvPr/>
          </p:nvSpPr>
          <p:spPr>
            <a:xfrm rot="8884157" flipH="1">
              <a:off x="5463265" y="2847305"/>
              <a:ext cx="370548" cy="76665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03" name="Google Shape;603;p22"/>
          <p:cNvGrpSpPr/>
          <p:nvPr/>
        </p:nvGrpSpPr>
        <p:grpSpPr>
          <a:xfrm>
            <a:off x="7410774" y="1197999"/>
            <a:ext cx="778581" cy="875100"/>
            <a:chOff x="7374678" y="1161903"/>
            <a:chExt cx="778581" cy="875100"/>
          </a:xfrm>
        </p:grpSpPr>
        <p:sp>
          <p:nvSpPr>
            <p:cNvPr id="604" name="Google Shape;604;p22"/>
            <p:cNvSpPr/>
            <p:nvPr/>
          </p:nvSpPr>
          <p:spPr>
            <a:xfrm rot="7420741" flipH="1">
              <a:off x="7378918" y="1388237"/>
              <a:ext cx="770101" cy="42243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05" name="Google Shape;605;p22"/>
            <p:cNvSpPr/>
            <p:nvPr/>
          </p:nvSpPr>
          <p:spPr>
            <a:xfrm rot="-3023738">
              <a:off x="7530177" y="1606273"/>
              <a:ext cx="392891" cy="92346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06" name="Google Shape;606;p22"/>
          <p:cNvGrpSpPr/>
          <p:nvPr/>
        </p:nvGrpSpPr>
        <p:grpSpPr>
          <a:xfrm>
            <a:off x="7025358" y="1209298"/>
            <a:ext cx="538720" cy="795156"/>
            <a:chOff x="7001294" y="1209298"/>
            <a:chExt cx="538720" cy="795156"/>
          </a:xfrm>
        </p:grpSpPr>
        <p:sp>
          <p:nvSpPr>
            <p:cNvPr id="607" name="Google Shape;607;p22"/>
            <p:cNvSpPr/>
            <p:nvPr/>
          </p:nvSpPr>
          <p:spPr>
            <a:xfrm rot="4431956" flipH="1">
              <a:off x="6907501" y="1431525"/>
              <a:ext cx="726307" cy="350702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08" name="Google Shape;608;p22"/>
            <p:cNvSpPr/>
            <p:nvPr/>
          </p:nvSpPr>
          <p:spPr>
            <a:xfrm rot="-6012523">
              <a:off x="7100276" y="1627802"/>
              <a:ext cx="370548" cy="76665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09" name="Google Shape;609;p22"/>
          <p:cNvGrpSpPr/>
          <p:nvPr/>
        </p:nvGrpSpPr>
        <p:grpSpPr>
          <a:xfrm>
            <a:off x="7507360" y="1418371"/>
            <a:ext cx="2289464" cy="1795572"/>
            <a:chOff x="7507360" y="1418371"/>
            <a:chExt cx="2289464" cy="1795572"/>
          </a:xfrm>
        </p:grpSpPr>
        <p:sp>
          <p:nvSpPr>
            <p:cNvPr id="610" name="Google Shape;610;p22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1" name="Google Shape;611;p22"/>
            <p:cNvSpPr/>
            <p:nvPr/>
          </p:nvSpPr>
          <p:spPr>
            <a:xfrm rot="-1104413">
              <a:off x="7973719" y="2267331"/>
              <a:ext cx="1039933" cy="229291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12" name="Google Shape;612;p22"/>
          <p:cNvGrpSpPr/>
          <p:nvPr/>
        </p:nvGrpSpPr>
        <p:grpSpPr>
          <a:xfrm rot="2799594" flipH="1">
            <a:off x="5077585" y="-4173"/>
            <a:ext cx="1296742" cy="2117363"/>
            <a:chOff x="1279516" y="-3525500"/>
            <a:chExt cx="1296742" cy="2550422"/>
          </a:xfrm>
        </p:grpSpPr>
        <p:sp>
          <p:nvSpPr>
            <p:cNvPr id="613" name="Google Shape;613;p22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" name="Google Shape;614;p22"/>
            <p:cNvSpPr/>
            <p:nvPr/>
          </p:nvSpPr>
          <p:spPr>
            <a:xfrm rot="-5400000">
              <a:off x="1314007" y="-2158857"/>
              <a:ext cx="1252628" cy="229291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15" name="Google Shape;615;p22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616" name="Google Shape;616;p22"/>
            <p:cNvPicPr preferRelativeResize="0"/>
            <p:nvPr/>
          </p:nvPicPr>
          <p:blipFill rotWithShape="1">
            <a:blip r:embed="rId3"/>
            <a:srcRect l="2993" r="4332" b="1428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17" name="Google Shape;617;p22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618" name="Google Shape;618;p22"/>
          <p:cNvSpPr txBox="1"/>
          <p:nvPr/>
        </p:nvSpPr>
        <p:spPr>
          <a:xfrm>
            <a:off x="182783" y="2113681"/>
            <a:ext cx="3588404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 err="1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Vẽ</a:t>
            </a:r>
            <a:endParaRPr sz="4400" b="1" dirty="0">
              <a:solidFill>
                <a:srgbClr val="0070C0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619" name="Google Shape;619;p22"/>
          <p:cNvSpPr txBox="1"/>
          <p:nvPr/>
        </p:nvSpPr>
        <p:spPr>
          <a:xfrm>
            <a:off x="1523301" y="1166955"/>
            <a:ext cx="1010925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dirty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9</a:t>
            </a:r>
            <a:endParaRPr sz="5400" b="1" dirty="0">
              <a:solidFill>
                <a:srgbClr val="FF000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pic>
        <p:nvPicPr>
          <p:cNvPr id="620" name="Google Shape;620;p22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1" name="Google Shape;621;p22"/>
          <p:cNvPicPr preferRelativeResize="0"/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2750" fill="hold"/>
                                        <p:tgtEl>
                                          <p:spTgt spid="6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/>
                                        <p:tgtEl>
                                          <p:spTgt spid="6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0305CC3-1FF4-4BC6-9ED3-4772694A51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3477846"/>
          </a:xfrm>
          <a:prstGeom prst="rect">
            <a:avLst/>
          </a:prstGeom>
        </p:spPr>
      </p:pic>
      <p:sp>
        <p:nvSpPr>
          <p:cNvPr id="3" name="Right Arrow 2"/>
          <p:cNvSpPr/>
          <p:nvPr/>
        </p:nvSpPr>
        <p:spPr>
          <a:xfrm rot="3042559">
            <a:off x="1270030" y="1024664"/>
            <a:ext cx="458372" cy="132293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 rot="7355549">
            <a:off x="3740623" y="1777508"/>
            <a:ext cx="486323" cy="1441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 rot="19470814">
            <a:off x="6876424" y="2633556"/>
            <a:ext cx="458372" cy="132293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矩形 8">
            <a:extLst>
              <a:ext uri="{FF2B5EF4-FFF2-40B4-BE49-F238E27FC236}">
                <a16:creationId xmlns:a16="http://schemas.microsoft.com/office/drawing/2014/main" id="{571B2C77-5EA2-455C-AA83-0372E2314AE4}"/>
              </a:ext>
            </a:extLst>
          </p:cNvPr>
          <p:cNvSpPr/>
          <p:nvPr/>
        </p:nvSpPr>
        <p:spPr>
          <a:xfrm>
            <a:off x="171938" y="3277791"/>
            <a:ext cx="88001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- Tê giác có cái sừng to và nhọn ngay tr</a:t>
            </a:r>
            <a:r>
              <a:rPr lang="vi-VN" altLang="zh-CN" sz="200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ước</a:t>
            </a:r>
            <a:r>
              <a:rPr lang="en-US" altLang="zh-CN" sz="200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mặt.</a:t>
            </a:r>
            <a:endParaRPr lang="zh-CN" altLang="en-US" sz="2000" dirty="0">
              <a:solidFill>
                <a:schemeClr val="tx1"/>
              </a:solidFill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F4CE6123-94CA-4FA4-BEE1-DD0EF9032515}"/>
              </a:ext>
            </a:extLst>
          </p:cNvPr>
          <p:cNvSpPr/>
          <p:nvPr/>
        </p:nvSpPr>
        <p:spPr>
          <a:xfrm>
            <a:off x="171938" y="3641171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- Kang-gu-ru đeo một cái túi  tr</a:t>
            </a:r>
            <a:r>
              <a:rPr lang="vi-VN" altLang="zh-CN" sz="200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ước</a:t>
            </a:r>
            <a:r>
              <a:rPr lang="en-US" altLang="zh-CN" sz="200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bụng. Cái túi giúp Kang-gu-ru mẹ đ</a:t>
            </a:r>
            <a:r>
              <a:rPr lang="vi-VN" altLang="zh-CN" sz="200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ựng con mỗi khi nó di chuyển.</a:t>
            </a:r>
            <a:endParaRPr lang="zh-CN" altLang="en-US" sz="2000" dirty="0">
              <a:solidFill>
                <a:srgbClr val="0000FF"/>
              </a:solidFill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72744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9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23"/>
          <p:cNvSpPr/>
          <p:nvPr/>
        </p:nvSpPr>
        <p:spPr>
          <a:xfrm>
            <a:off x="152052" y="63849"/>
            <a:ext cx="8991948" cy="892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4CA42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     </a:t>
            </a:r>
            <a:r>
              <a:rPr lang="en-US" sz="2400" b="1" dirty="0" err="1">
                <a:solidFill>
                  <a:srgbClr val="4CA42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Vẽ</a:t>
            </a:r>
            <a:r>
              <a:rPr lang="en-US" sz="2400" b="1" dirty="0">
                <a:solidFill>
                  <a:srgbClr val="4CA42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con </a:t>
            </a:r>
            <a:r>
              <a:rPr lang="en-US" sz="2400" b="1" dirty="0" err="1">
                <a:solidFill>
                  <a:srgbClr val="4CA42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vật</a:t>
            </a:r>
            <a:r>
              <a:rPr lang="en-US" sz="2400" b="1" dirty="0">
                <a:solidFill>
                  <a:srgbClr val="4CA42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400" b="1" dirty="0" err="1">
                <a:solidFill>
                  <a:srgbClr val="4CA42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mà</a:t>
            </a:r>
            <a:r>
              <a:rPr lang="en-US" sz="2400" b="1" dirty="0">
                <a:solidFill>
                  <a:srgbClr val="4CA42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400" b="1" dirty="0" err="1">
                <a:solidFill>
                  <a:srgbClr val="4CA42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em</a:t>
            </a:r>
            <a:r>
              <a:rPr lang="en-US" sz="2400" b="1" dirty="0">
                <a:solidFill>
                  <a:srgbClr val="4CA42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400" b="1" dirty="0" err="1">
                <a:solidFill>
                  <a:srgbClr val="4CA42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yêu</a:t>
            </a:r>
            <a:r>
              <a:rPr lang="en-US" sz="2400" b="1" dirty="0">
                <a:solidFill>
                  <a:srgbClr val="4CA42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400" b="1" dirty="0" err="1">
                <a:solidFill>
                  <a:srgbClr val="4CA42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thích</a:t>
            </a:r>
            <a:r>
              <a:rPr lang="en-US" sz="2400" b="1" dirty="0">
                <a:solidFill>
                  <a:srgbClr val="4CA42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400" b="1" dirty="0" err="1">
                <a:solidFill>
                  <a:srgbClr val="4CA42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và</a:t>
            </a:r>
            <a:r>
              <a:rPr lang="en-US" sz="2400" b="1" dirty="0">
                <a:solidFill>
                  <a:srgbClr val="4CA42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400" b="1" dirty="0" err="1">
                <a:solidFill>
                  <a:srgbClr val="4CA42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đặt</a:t>
            </a:r>
            <a:r>
              <a:rPr lang="en-US" sz="2400" b="1" dirty="0">
                <a:solidFill>
                  <a:srgbClr val="4CA42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400" b="1" dirty="0" err="1">
                <a:solidFill>
                  <a:srgbClr val="4CA42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tên</a:t>
            </a:r>
            <a:r>
              <a:rPr lang="en-US" sz="2400" b="1" dirty="0">
                <a:solidFill>
                  <a:srgbClr val="4CA42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400" b="1" dirty="0" err="1">
                <a:solidFill>
                  <a:srgbClr val="4CA42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cho</a:t>
            </a:r>
            <a:r>
              <a:rPr lang="en-US" sz="2400" b="1" dirty="0">
                <a:solidFill>
                  <a:srgbClr val="4CA42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400" b="1" dirty="0" err="1">
                <a:solidFill>
                  <a:srgbClr val="4CA42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bức</a:t>
            </a:r>
            <a:r>
              <a:rPr lang="en-US" sz="2400" b="1" dirty="0">
                <a:solidFill>
                  <a:srgbClr val="4CA42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400" b="1" dirty="0" err="1">
                <a:solidFill>
                  <a:srgbClr val="4CA42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tranh</a:t>
            </a:r>
            <a:r>
              <a:rPr lang="en-US" sz="2400" b="1" dirty="0">
                <a:solidFill>
                  <a:srgbClr val="4CA42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400" b="1" err="1">
                <a:solidFill>
                  <a:srgbClr val="4CA42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em</a:t>
            </a:r>
            <a:r>
              <a:rPr lang="en-US" sz="2400" b="1">
                <a:solidFill>
                  <a:srgbClr val="4CA42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vẽ.</a:t>
            </a:r>
            <a:endParaRPr sz="2800" b="1" dirty="0">
              <a:solidFill>
                <a:srgbClr val="4CA420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2" name="AutoShape 2" descr="https://f16.photo.talk.zdn.vn/6305821816467018651/8c8aff08fdb701e958a6.jpg"/>
          <p:cNvSpPr>
            <a:spLocks noChangeAspect="1" noChangeArrowheads="1"/>
          </p:cNvSpPr>
          <p:nvPr/>
        </p:nvSpPr>
        <p:spPr bwMode="auto">
          <a:xfrm>
            <a:off x="1250729" y="4544496"/>
            <a:ext cx="205827" cy="205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pic>
        <p:nvPicPr>
          <p:cNvPr id="14340" name="Picture 4" descr="https://f16.photo.talk.zdn.vn/6305821816467018651/8c8aff08fdb701e958a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1027"/>
            <a:ext cx="9144000" cy="4002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243;p6">
            <a:extLst>
              <a:ext uri="{FF2B5EF4-FFF2-40B4-BE49-F238E27FC236}">
                <a16:creationId xmlns:a16="http://schemas.microsoft.com/office/drawing/2014/main" id="{A0981F9C-652E-4A09-9F5B-CFD467EE4D65}"/>
              </a:ext>
            </a:extLst>
          </p:cNvPr>
          <p:cNvSpPr/>
          <p:nvPr/>
        </p:nvSpPr>
        <p:spPr>
          <a:xfrm>
            <a:off x="311707" y="93568"/>
            <a:ext cx="475009" cy="461624"/>
          </a:xfrm>
          <a:prstGeom prst="flowChartConnector">
            <a:avLst/>
          </a:prstGeom>
          <a:solidFill>
            <a:srgbClr val="00B050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chemeClr val="bg1"/>
                </a:solidFill>
                <a:latin typeface="UTM Avo" panose="02040603050506020204" pitchFamily="18" charset="0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9</a:t>
            </a:r>
            <a:endParaRPr sz="2600" b="1">
              <a:solidFill>
                <a:schemeClr val="bg1"/>
              </a:solidFill>
              <a:latin typeface="UTM Avo" panose="02040603050506020204" pitchFamily="18" charset="0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96182BEE-8C57-4DC1-B713-422BD6165F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2541" y="2756814"/>
            <a:ext cx="2621460" cy="2491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FFD4D924-9EA8-4E09-BC4D-AF84E5B7A0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611" y="1062219"/>
            <a:ext cx="1008437" cy="1187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14A1621-A178-47A2-B686-CB0A0397BA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88404" y="2664777"/>
            <a:ext cx="1640395" cy="1828068"/>
          </a:xfrm>
          <a:prstGeom prst="rect">
            <a:avLst/>
          </a:prstGeom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09CBC18B-9F9F-48BF-BC5F-B8A5D63051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689659" y="898556"/>
            <a:ext cx="1515697" cy="1878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id="{5680FF4A-29D0-4C04-849F-9E9F5493BF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359" y="1062219"/>
            <a:ext cx="1743830" cy="1852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Google Shape;627;p23">
            <a:extLst>
              <a:ext uri="{FF2B5EF4-FFF2-40B4-BE49-F238E27FC236}">
                <a16:creationId xmlns:a16="http://schemas.microsoft.com/office/drawing/2014/main" id="{9629A648-E26B-45CB-96AC-802764A196F6}"/>
              </a:ext>
            </a:extLst>
          </p:cNvPr>
          <p:cNvSpPr/>
          <p:nvPr/>
        </p:nvSpPr>
        <p:spPr>
          <a:xfrm>
            <a:off x="110008" y="4516268"/>
            <a:ext cx="20320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con h</a:t>
            </a:r>
            <a:r>
              <a:rPr lang="vi-VN" sz="240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ươu</a:t>
            </a:r>
            <a:endParaRPr sz="2800" dirty="0">
              <a:solidFill>
                <a:srgbClr val="0000FF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14" name="Google Shape;627;p23">
            <a:extLst>
              <a:ext uri="{FF2B5EF4-FFF2-40B4-BE49-F238E27FC236}">
                <a16:creationId xmlns:a16="http://schemas.microsoft.com/office/drawing/2014/main" id="{BEC6C03C-7406-4011-9B0E-B5C0A1EEDC3B}"/>
              </a:ext>
            </a:extLst>
          </p:cNvPr>
          <p:cNvSpPr/>
          <p:nvPr/>
        </p:nvSpPr>
        <p:spPr>
          <a:xfrm>
            <a:off x="6813479" y="2941441"/>
            <a:ext cx="1079792" cy="892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con</a:t>
            </a:r>
          </a:p>
          <a:p>
            <a:pPr lvl="0"/>
            <a:r>
              <a:rPr lang="en-US" sz="280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sóc</a:t>
            </a:r>
            <a:endParaRPr sz="2800" dirty="0">
              <a:solidFill>
                <a:srgbClr val="0000FF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15" name="Google Shape;627;p23">
            <a:extLst>
              <a:ext uri="{FF2B5EF4-FFF2-40B4-BE49-F238E27FC236}">
                <a16:creationId xmlns:a16="http://schemas.microsoft.com/office/drawing/2014/main" id="{5BC5C8E9-48A5-4031-BF39-581B176F0FD5}"/>
              </a:ext>
            </a:extLst>
          </p:cNvPr>
          <p:cNvSpPr/>
          <p:nvPr/>
        </p:nvSpPr>
        <p:spPr>
          <a:xfrm>
            <a:off x="8171457" y="793925"/>
            <a:ext cx="820491" cy="892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con</a:t>
            </a:r>
          </a:p>
          <a:p>
            <a:pPr lvl="0"/>
            <a:r>
              <a:rPr lang="en-US" sz="280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vẹt</a:t>
            </a:r>
            <a:endParaRPr sz="2800" dirty="0">
              <a:solidFill>
                <a:srgbClr val="0000FF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16" name="Google Shape;627;p23">
            <a:extLst>
              <a:ext uri="{FF2B5EF4-FFF2-40B4-BE49-F238E27FC236}">
                <a16:creationId xmlns:a16="http://schemas.microsoft.com/office/drawing/2014/main" id="{59180AAB-0B8B-4E2E-9A2B-F14D2B83CA90}"/>
              </a:ext>
            </a:extLst>
          </p:cNvPr>
          <p:cNvSpPr/>
          <p:nvPr/>
        </p:nvSpPr>
        <p:spPr>
          <a:xfrm>
            <a:off x="3632026" y="819532"/>
            <a:ext cx="20320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240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con b</a:t>
            </a:r>
            <a:r>
              <a:rPr lang="vi-VN" sz="240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ướm</a:t>
            </a:r>
            <a:endParaRPr sz="2800" dirty="0">
              <a:solidFill>
                <a:srgbClr val="0000FF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17" name="Google Shape;627;p23">
            <a:extLst>
              <a:ext uri="{FF2B5EF4-FFF2-40B4-BE49-F238E27FC236}">
                <a16:creationId xmlns:a16="http://schemas.microsoft.com/office/drawing/2014/main" id="{3809BA4E-C7AE-49E3-88BB-E7CBC6C42E19}"/>
              </a:ext>
            </a:extLst>
          </p:cNvPr>
          <p:cNvSpPr/>
          <p:nvPr/>
        </p:nvSpPr>
        <p:spPr>
          <a:xfrm>
            <a:off x="33462" y="1062219"/>
            <a:ext cx="847039" cy="892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con</a:t>
            </a:r>
          </a:p>
          <a:p>
            <a:pPr lvl="0"/>
            <a:r>
              <a:rPr lang="en-US" sz="280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khỉ</a:t>
            </a:r>
            <a:endParaRPr sz="2800" dirty="0">
              <a:solidFill>
                <a:srgbClr val="0000FF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  <p:bldP spid="16" grpId="0"/>
      <p:bldP spid="17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13"/>
          <p:cNvSpPr/>
          <p:nvPr/>
        </p:nvSpPr>
        <p:spPr>
          <a:xfrm rot="-3000650" flipH="1">
            <a:off x="3622607" y="980622"/>
            <a:ext cx="4003028" cy="3488687"/>
          </a:xfrm>
          <a:custGeom>
            <a:avLst/>
            <a:gdLst/>
            <a:ahLst/>
            <a:cxnLst/>
            <a:rect l="l" t="t" r="r" b="b"/>
            <a:pathLst>
              <a:path w="4003028" h="3488687" extrusionOk="0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rgbClr val="833C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371" name="Google Shape;371;p13"/>
          <p:cNvGrpSpPr/>
          <p:nvPr/>
        </p:nvGrpSpPr>
        <p:grpSpPr>
          <a:xfrm>
            <a:off x="2253689" y="1535048"/>
            <a:ext cx="1955429" cy="1333408"/>
            <a:chOff x="2253689" y="1535048"/>
            <a:chExt cx="1955429" cy="1333408"/>
          </a:xfrm>
        </p:grpSpPr>
        <p:sp>
          <p:nvSpPr>
            <p:cNvPr id="372" name="Google Shape;372;p13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73" name="Google Shape;373;p13"/>
            <p:cNvSpPr/>
            <p:nvPr/>
          </p:nvSpPr>
          <p:spPr>
            <a:xfrm rot="-9473289">
              <a:off x="2919041" y="2153353"/>
              <a:ext cx="909847" cy="190357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74" name="Google Shape;374;p13"/>
          <p:cNvGrpSpPr/>
          <p:nvPr/>
        </p:nvGrpSpPr>
        <p:grpSpPr>
          <a:xfrm>
            <a:off x="3760322" y="3582254"/>
            <a:ext cx="1465034" cy="1349862"/>
            <a:chOff x="3760322" y="3582254"/>
            <a:chExt cx="1465034" cy="1349862"/>
          </a:xfrm>
        </p:grpSpPr>
        <p:sp>
          <p:nvSpPr>
            <p:cNvPr id="375" name="Google Shape;375;p13"/>
            <p:cNvSpPr/>
            <p:nvPr/>
          </p:nvSpPr>
          <p:spPr>
            <a:xfrm rot="-8507573">
              <a:off x="3819583" y="3928190"/>
              <a:ext cx="1346512" cy="65799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76" name="Google Shape;376;p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77" name="Google Shape;377;p13"/>
          <p:cNvGrpSpPr/>
          <p:nvPr/>
        </p:nvGrpSpPr>
        <p:grpSpPr>
          <a:xfrm>
            <a:off x="6089897" y="3405944"/>
            <a:ext cx="741464" cy="878352"/>
            <a:chOff x="6119714" y="3405944"/>
            <a:chExt cx="741464" cy="878352"/>
          </a:xfrm>
        </p:grpSpPr>
        <p:sp>
          <p:nvSpPr>
            <p:cNvPr id="378" name="Google Shape;378;p13"/>
            <p:cNvSpPr/>
            <p:nvPr/>
          </p:nvSpPr>
          <p:spPr>
            <a:xfrm rot="-3669911">
              <a:off x="6105396" y="3633904"/>
              <a:ext cx="770101" cy="42243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79" name="Google Shape;379;p13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80" name="Google Shape;380;p13"/>
          <p:cNvGrpSpPr/>
          <p:nvPr/>
        </p:nvGrpSpPr>
        <p:grpSpPr>
          <a:xfrm>
            <a:off x="6378045" y="3998247"/>
            <a:ext cx="767568" cy="484084"/>
            <a:chOff x="6378045" y="3998247"/>
            <a:chExt cx="767568" cy="484084"/>
          </a:xfrm>
        </p:grpSpPr>
        <p:sp>
          <p:nvSpPr>
            <p:cNvPr id="381" name="Google Shape;381;p13"/>
            <p:cNvSpPr/>
            <p:nvPr/>
          </p:nvSpPr>
          <p:spPr>
            <a:xfrm rot="-681126">
              <a:off x="6405591" y="4064938"/>
              <a:ext cx="712475" cy="35070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82" name="Google Shape;382;p13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83" name="Google Shape;383;p13"/>
          <p:cNvGrpSpPr/>
          <p:nvPr/>
        </p:nvGrpSpPr>
        <p:grpSpPr>
          <a:xfrm>
            <a:off x="5029754" y="2073115"/>
            <a:ext cx="598228" cy="850125"/>
            <a:chOff x="5077882" y="2061083"/>
            <a:chExt cx="598228" cy="850125"/>
          </a:xfrm>
        </p:grpSpPr>
        <p:sp>
          <p:nvSpPr>
            <p:cNvPr id="384" name="Google Shape;384;p13"/>
            <p:cNvSpPr/>
            <p:nvPr/>
          </p:nvSpPr>
          <p:spPr>
            <a:xfrm rot="-4549107">
              <a:off x="4991946" y="2274930"/>
              <a:ext cx="770101" cy="42243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85" name="Google Shape;385;p13"/>
            <p:cNvSpPr/>
            <p:nvPr/>
          </p:nvSpPr>
          <p:spPr>
            <a:xfrm rot="5895372" flipH="1">
              <a:off x="5166313" y="2503220"/>
              <a:ext cx="392891" cy="92346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86" name="Google Shape;386;p13"/>
          <p:cNvGrpSpPr/>
          <p:nvPr/>
        </p:nvGrpSpPr>
        <p:grpSpPr>
          <a:xfrm>
            <a:off x="5299207" y="2516037"/>
            <a:ext cx="806538" cy="633648"/>
            <a:chOff x="5299207" y="2540101"/>
            <a:chExt cx="806538" cy="633648"/>
          </a:xfrm>
        </p:grpSpPr>
        <p:sp>
          <p:nvSpPr>
            <p:cNvPr id="387" name="Google Shape;387;p13"/>
            <p:cNvSpPr/>
            <p:nvPr/>
          </p:nvSpPr>
          <p:spPr>
            <a:xfrm rot="-1560322">
              <a:off x="5339322" y="2681574"/>
              <a:ext cx="726307" cy="350702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88" name="Google Shape;388;p13"/>
            <p:cNvSpPr/>
            <p:nvPr/>
          </p:nvSpPr>
          <p:spPr>
            <a:xfrm rot="8884157" flipH="1">
              <a:off x="5463265" y="2847305"/>
              <a:ext cx="370548" cy="76665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89" name="Google Shape;389;p13"/>
          <p:cNvGrpSpPr/>
          <p:nvPr/>
        </p:nvGrpSpPr>
        <p:grpSpPr>
          <a:xfrm>
            <a:off x="7410774" y="1197999"/>
            <a:ext cx="778581" cy="875100"/>
            <a:chOff x="7374678" y="1161903"/>
            <a:chExt cx="778581" cy="875100"/>
          </a:xfrm>
        </p:grpSpPr>
        <p:sp>
          <p:nvSpPr>
            <p:cNvPr id="390" name="Google Shape;390;p13"/>
            <p:cNvSpPr/>
            <p:nvPr/>
          </p:nvSpPr>
          <p:spPr>
            <a:xfrm rot="7420741" flipH="1">
              <a:off x="7378918" y="1388237"/>
              <a:ext cx="770101" cy="42243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91" name="Google Shape;391;p13"/>
            <p:cNvSpPr/>
            <p:nvPr/>
          </p:nvSpPr>
          <p:spPr>
            <a:xfrm rot="-3023738">
              <a:off x="7530177" y="1606273"/>
              <a:ext cx="392891" cy="92346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92" name="Google Shape;392;p13"/>
          <p:cNvGrpSpPr/>
          <p:nvPr/>
        </p:nvGrpSpPr>
        <p:grpSpPr>
          <a:xfrm>
            <a:off x="7025358" y="1209298"/>
            <a:ext cx="538720" cy="795156"/>
            <a:chOff x="7001294" y="1209298"/>
            <a:chExt cx="538720" cy="795156"/>
          </a:xfrm>
        </p:grpSpPr>
        <p:sp>
          <p:nvSpPr>
            <p:cNvPr id="393" name="Google Shape;393;p13"/>
            <p:cNvSpPr/>
            <p:nvPr/>
          </p:nvSpPr>
          <p:spPr>
            <a:xfrm rot="4431956" flipH="1">
              <a:off x="6907501" y="1431525"/>
              <a:ext cx="726307" cy="350702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94" name="Google Shape;394;p13"/>
            <p:cNvSpPr/>
            <p:nvPr/>
          </p:nvSpPr>
          <p:spPr>
            <a:xfrm rot="-6012523">
              <a:off x="7100276" y="1627802"/>
              <a:ext cx="370548" cy="76665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95" name="Google Shape;395;p13"/>
          <p:cNvGrpSpPr/>
          <p:nvPr/>
        </p:nvGrpSpPr>
        <p:grpSpPr>
          <a:xfrm>
            <a:off x="7507360" y="1418371"/>
            <a:ext cx="2289464" cy="1795572"/>
            <a:chOff x="7507360" y="1418371"/>
            <a:chExt cx="2289464" cy="1795572"/>
          </a:xfrm>
        </p:grpSpPr>
        <p:sp>
          <p:nvSpPr>
            <p:cNvPr id="396" name="Google Shape;396;p1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97" name="Google Shape;397;p13"/>
            <p:cNvSpPr/>
            <p:nvPr/>
          </p:nvSpPr>
          <p:spPr>
            <a:xfrm rot="-1104413">
              <a:off x="7973719" y="2267331"/>
              <a:ext cx="1039933" cy="229291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98" name="Google Shape;398;p13"/>
          <p:cNvGrpSpPr/>
          <p:nvPr/>
        </p:nvGrpSpPr>
        <p:grpSpPr>
          <a:xfrm rot="2799594" flipH="1">
            <a:off x="5077585" y="-4173"/>
            <a:ext cx="1296742" cy="2117363"/>
            <a:chOff x="1279516" y="-3525500"/>
            <a:chExt cx="1296742" cy="2550422"/>
          </a:xfrm>
        </p:grpSpPr>
        <p:sp>
          <p:nvSpPr>
            <p:cNvPr id="399" name="Google Shape;399;p13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00" name="Google Shape;400;p13"/>
            <p:cNvSpPr/>
            <p:nvPr/>
          </p:nvSpPr>
          <p:spPr>
            <a:xfrm rot="-5400000">
              <a:off x="1314007" y="-2158857"/>
              <a:ext cx="1252628" cy="229291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401" name="Google Shape;401;p13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402" name="Google Shape;402;p13"/>
            <p:cNvPicPr preferRelativeResize="0"/>
            <p:nvPr/>
          </p:nvPicPr>
          <p:blipFill rotWithShape="1">
            <a:blip r:embed="rId3"/>
            <a:srcRect l="2993" r="4332" b="1428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03" name="Google Shape;403;p13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404" name="Google Shape;404;p13"/>
          <p:cNvSpPr txBox="1"/>
          <p:nvPr/>
        </p:nvSpPr>
        <p:spPr>
          <a:xfrm>
            <a:off x="193656" y="1857894"/>
            <a:ext cx="3588404" cy="1446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Chọn từ ngữ</a:t>
            </a:r>
            <a:endParaRPr sz="4400" b="1">
              <a:solidFill>
                <a:srgbClr val="0070C0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405" name="Google Shape;405;p13"/>
          <p:cNvSpPr txBox="1"/>
          <p:nvPr/>
        </p:nvSpPr>
        <p:spPr>
          <a:xfrm>
            <a:off x="1523301" y="1166955"/>
            <a:ext cx="1010925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dirty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5</a:t>
            </a:r>
            <a:endParaRPr sz="5400" b="1" dirty="0">
              <a:solidFill>
                <a:srgbClr val="FF000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pic>
        <p:nvPicPr>
          <p:cNvPr id="406" name="Google Shape;406;p13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7" name="Google Shape;407;p13"/>
          <p:cNvPicPr preferRelativeResize="0"/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1050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/>
                                        <p:tgtEl>
                                          <p:spTgt spid="4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/>
                                        <p:tgtEl>
                                          <p:spTgt spid="4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750"/>
                            </p:stCondLst>
                            <p:childTnLst>
                              <p:par>
                                <p:cTn id="1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5" dur="2750" fill="hold"/>
                                        <p:tgtEl>
                                          <p:spTgt spid="4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250"/>
                                        <p:tgtEl>
                                          <p:spTgt spid="4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14"/>
          <p:cNvSpPr/>
          <p:nvPr/>
        </p:nvSpPr>
        <p:spPr>
          <a:xfrm>
            <a:off x="558357" y="943531"/>
            <a:ext cx="7963786" cy="523180"/>
          </a:xfrm>
          <a:prstGeom prst="rect">
            <a:avLst/>
          </a:prstGeom>
          <a:gradFill>
            <a:gsLst>
              <a:gs pos="0">
                <a:srgbClr val="B4D4A5"/>
              </a:gs>
              <a:gs pos="50000">
                <a:srgbClr val="A8CD97"/>
              </a:gs>
              <a:gs pos="100000">
                <a:srgbClr val="9BC985"/>
              </a:gs>
            </a:gsLst>
            <a:lin ang="5400000" scaled="0"/>
          </a:gradFill>
          <a:ln w="9525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rgbClr val="4CA420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414" name="Google Shape;414;p14"/>
          <p:cNvSpPr/>
          <p:nvPr/>
        </p:nvSpPr>
        <p:spPr>
          <a:xfrm>
            <a:off x="701814" y="931287"/>
            <a:ext cx="2392326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chạy</a:t>
            </a:r>
            <a:r>
              <a:rPr lang="en-US" sz="2800" dirty="0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nhanh</a:t>
            </a:r>
            <a:r>
              <a:rPr lang="en-US" sz="2800" dirty="0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    </a:t>
            </a:r>
            <a:endParaRPr sz="2800" dirty="0">
              <a:solidFill>
                <a:schemeClr val="dk1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415" name="Google Shape;415;p14"/>
          <p:cNvSpPr/>
          <p:nvPr/>
        </p:nvSpPr>
        <p:spPr>
          <a:xfrm>
            <a:off x="318292" y="1631718"/>
            <a:ext cx="8707864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    </a:t>
            </a:r>
            <a:r>
              <a:rPr lang="en-US" sz="2800" dirty="0" err="1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Chú</a:t>
            </a:r>
            <a:r>
              <a:rPr lang="en-US" sz="2800" dirty="0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err="1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mèo</a:t>
            </a:r>
            <a:r>
              <a:rPr lang="en-US" sz="2800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                nghe </a:t>
            </a:r>
            <a:r>
              <a:rPr lang="en-US" sz="2800" dirty="0" err="1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tiếng</a:t>
            </a:r>
            <a:r>
              <a:rPr lang="en-US" sz="2800" dirty="0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chít</a:t>
            </a:r>
            <a:r>
              <a:rPr lang="en-US" sz="2800" dirty="0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chít</a:t>
            </a:r>
            <a:r>
              <a:rPr lang="en-US" sz="2800" dirty="0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của</a:t>
            </a:r>
            <a:r>
              <a:rPr lang="en-US" sz="2800" dirty="0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lũ</a:t>
            </a:r>
            <a:r>
              <a:rPr lang="en-US" sz="2800" dirty="0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chuột</a:t>
            </a:r>
            <a:r>
              <a:rPr lang="en-US" sz="2800" dirty="0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.</a:t>
            </a:r>
            <a:endParaRPr sz="2800" dirty="0">
              <a:solidFill>
                <a:srgbClr val="0070C0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417" name="Google Shape;417;p14"/>
          <p:cNvSpPr/>
          <p:nvPr/>
        </p:nvSpPr>
        <p:spPr>
          <a:xfrm>
            <a:off x="3061037" y="1631718"/>
            <a:ext cx="904240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(…)</a:t>
            </a:r>
            <a:endParaRPr sz="2800" dirty="0">
              <a:solidFill>
                <a:srgbClr val="0070C0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9" name="Google Shape;414;p14"/>
          <p:cNvSpPr/>
          <p:nvPr/>
        </p:nvSpPr>
        <p:spPr>
          <a:xfrm>
            <a:off x="3774777" y="936996"/>
            <a:ext cx="2392326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dỏng</a:t>
            </a:r>
            <a:r>
              <a:rPr lang="en-US" sz="2800" dirty="0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tai     </a:t>
            </a:r>
            <a:endParaRPr sz="2800" dirty="0">
              <a:solidFill>
                <a:schemeClr val="dk1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10" name="Google Shape;414;p14"/>
          <p:cNvSpPr/>
          <p:nvPr/>
        </p:nvSpPr>
        <p:spPr>
          <a:xfrm>
            <a:off x="6493398" y="924852"/>
            <a:ext cx="1702450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thính</a:t>
            </a:r>
            <a:r>
              <a:rPr lang="en-US" sz="2800" dirty="0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tai</a:t>
            </a:r>
            <a:endParaRPr sz="2800" dirty="0">
              <a:solidFill>
                <a:schemeClr val="dk1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11" name="Google Shape;414;p14"/>
          <p:cNvSpPr/>
          <p:nvPr/>
        </p:nvSpPr>
        <p:spPr>
          <a:xfrm>
            <a:off x="2521588" y="1631718"/>
            <a:ext cx="1814192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solidFill>
                  <a:srgbClr val="FF000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dỏng</a:t>
            </a:r>
            <a:r>
              <a:rPr lang="en-US" sz="2800" dirty="0">
                <a:solidFill>
                  <a:srgbClr val="FF000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>
                <a:solidFill>
                  <a:srgbClr val="FF000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tai   </a:t>
            </a:r>
            <a:endParaRPr sz="2800" dirty="0">
              <a:solidFill>
                <a:srgbClr val="FF0000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AEB9226-38C3-40AF-8578-DF08715BF877}"/>
              </a:ext>
            </a:extLst>
          </p:cNvPr>
          <p:cNvGrpSpPr/>
          <p:nvPr/>
        </p:nvGrpSpPr>
        <p:grpSpPr>
          <a:xfrm>
            <a:off x="48246" y="176064"/>
            <a:ext cx="9095753" cy="919025"/>
            <a:chOff x="319177" y="181191"/>
            <a:chExt cx="8505646" cy="919025"/>
          </a:xfrm>
        </p:grpSpPr>
        <p:sp>
          <p:nvSpPr>
            <p:cNvPr id="413" name="Google Shape;413;p14"/>
            <p:cNvSpPr/>
            <p:nvPr/>
          </p:nvSpPr>
          <p:spPr>
            <a:xfrm>
              <a:off x="319177" y="207704"/>
              <a:ext cx="8505646" cy="8925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600">
                  <a:solidFill>
                    <a:srgbClr val="4CA420"/>
                  </a:solidFill>
                  <a:latin typeface="Arial Rounded"/>
                  <a:ea typeface="Arial Rounded"/>
                  <a:cs typeface="Arial Rounded"/>
                  <a:sym typeface="Arial Rounded"/>
                </a:rPr>
                <a:t>      </a:t>
              </a:r>
              <a:r>
                <a:rPr lang="en-US" sz="2600">
                  <a:solidFill>
                    <a:schemeClr val="accent5">
                      <a:lumMod val="50000"/>
                    </a:schemeClr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Chọn </a:t>
              </a:r>
              <a:r>
                <a:rPr lang="en-US" sz="2600" dirty="0" err="1">
                  <a:solidFill>
                    <a:schemeClr val="accent5">
                      <a:lumMod val="50000"/>
                    </a:schemeClr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từ</a:t>
              </a:r>
              <a:r>
                <a:rPr lang="en-US" sz="2600" dirty="0">
                  <a:solidFill>
                    <a:schemeClr val="accent5">
                      <a:lumMod val="50000"/>
                    </a:schemeClr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</a:t>
              </a:r>
              <a:r>
                <a:rPr lang="en-US" sz="2600" dirty="0" err="1">
                  <a:solidFill>
                    <a:schemeClr val="accent5">
                      <a:lumMod val="50000"/>
                    </a:schemeClr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ngữ</a:t>
              </a:r>
              <a:r>
                <a:rPr lang="en-US" sz="2600" dirty="0">
                  <a:solidFill>
                    <a:schemeClr val="accent5">
                      <a:lumMod val="50000"/>
                    </a:schemeClr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</a:t>
              </a:r>
              <a:r>
                <a:rPr lang="en-US" sz="2600" dirty="0" err="1">
                  <a:solidFill>
                    <a:schemeClr val="accent5">
                      <a:lumMod val="50000"/>
                    </a:schemeClr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để</a:t>
              </a:r>
              <a:r>
                <a:rPr lang="en-US" sz="2600" dirty="0">
                  <a:solidFill>
                    <a:schemeClr val="accent5">
                      <a:lumMod val="50000"/>
                    </a:schemeClr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</a:t>
              </a:r>
              <a:r>
                <a:rPr lang="en-US" sz="2600" dirty="0" err="1">
                  <a:solidFill>
                    <a:schemeClr val="accent5">
                      <a:lumMod val="50000"/>
                    </a:schemeClr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hoàn</a:t>
              </a:r>
              <a:r>
                <a:rPr lang="en-US" sz="2600" dirty="0">
                  <a:solidFill>
                    <a:schemeClr val="accent5">
                      <a:lumMod val="50000"/>
                    </a:schemeClr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</a:t>
              </a:r>
              <a:r>
                <a:rPr lang="en-US" sz="2600" dirty="0" err="1">
                  <a:solidFill>
                    <a:schemeClr val="accent5">
                      <a:lumMod val="50000"/>
                    </a:schemeClr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thiện</a:t>
              </a:r>
              <a:r>
                <a:rPr lang="en-US" sz="2600" dirty="0">
                  <a:solidFill>
                    <a:schemeClr val="accent5">
                      <a:lumMod val="50000"/>
                    </a:schemeClr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</a:t>
              </a:r>
              <a:r>
                <a:rPr lang="en-US" sz="2600" dirty="0" err="1">
                  <a:solidFill>
                    <a:schemeClr val="accent5">
                      <a:lumMod val="50000"/>
                    </a:schemeClr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câu</a:t>
              </a:r>
              <a:r>
                <a:rPr lang="en-US" sz="2600" dirty="0">
                  <a:solidFill>
                    <a:schemeClr val="accent5">
                      <a:lumMod val="50000"/>
                    </a:schemeClr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</a:t>
              </a:r>
              <a:r>
                <a:rPr lang="en-US" sz="2600" dirty="0" err="1">
                  <a:solidFill>
                    <a:schemeClr val="accent5">
                      <a:lumMod val="50000"/>
                    </a:schemeClr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và</a:t>
              </a:r>
              <a:r>
                <a:rPr lang="en-US" sz="2600" dirty="0">
                  <a:solidFill>
                    <a:schemeClr val="accent5">
                      <a:lumMod val="50000"/>
                    </a:schemeClr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</a:t>
              </a:r>
              <a:r>
                <a:rPr lang="en-US" sz="2600" dirty="0" err="1">
                  <a:solidFill>
                    <a:schemeClr val="accent5">
                      <a:lumMod val="50000"/>
                    </a:schemeClr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viết</a:t>
              </a:r>
              <a:r>
                <a:rPr lang="en-US" sz="2600" dirty="0">
                  <a:solidFill>
                    <a:schemeClr val="accent5">
                      <a:lumMod val="50000"/>
                    </a:schemeClr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</a:t>
              </a:r>
              <a:r>
                <a:rPr lang="en-US" sz="2600" dirty="0" err="1">
                  <a:solidFill>
                    <a:schemeClr val="accent5">
                      <a:lumMod val="50000"/>
                    </a:schemeClr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câu</a:t>
              </a:r>
              <a:r>
                <a:rPr lang="en-US" sz="2600" dirty="0">
                  <a:solidFill>
                    <a:schemeClr val="accent5">
                      <a:lumMod val="50000"/>
                    </a:schemeClr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</a:t>
              </a:r>
              <a:r>
                <a:rPr lang="en-US" sz="2600" dirty="0" err="1">
                  <a:solidFill>
                    <a:schemeClr val="accent5">
                      <a:lumMod val="50000"/>
                    </a:schemeClr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vào</a:t>
              </a:r>
              <a:r>
                <a:rPr lang="en-US" sz="2600" dirty="0">
                  <a:solidFill>
                    <a:schemeClr val="accent5">
                      <a:lumMod val="50000"/>
                    </a:schemeClr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</a:t>
              </a:r>
              <a:r>
                <a:rPr lang="en-US" sz="2600" dirty="0" err="1">
                  <a:solidFill>
                    <a:schemeClr val="accent5">
                      <a:lumMod val="50000"/>
                    </a:schemeClr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vở</a:t>
              </a:r>
              <a:r>
                <a:rPr lang="en-US" sz="2600" dirty="0">
                  <a:solidFill>
                    <a:schemeClr val="accent5">
                      <a:lumMod val="50000"/>
                    </a:schemeClr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:</a:t>
              </a:r>
              <a:endParaRPr sz="2600" dirty="0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endParaRPr>
            </a:p>
          </p:txBody>
        </p:sp>
        <p:sp>
          <p:nvSpPr>
            <p:cNvPr id="14" name="Google Shape;243;p6">
              <a:extLst>
                <a:ext uri="{FF2B5EF4-FFF2-40B4-BE49-F238E27FC236}">
                  <a16:creationId xmlns:a16="http://schemas.microsoft.com/office/drawing/2014/main" id="{AADFA075-B79D-45D1-B4C4-CFB21AEEBCC3}"/>
                </a:ext>
              </a:extLst>
            </p:cNvPr>
            <p:cNvSpPr/>
            <p:nvPr/>
          </p:nvSpPr>
          <p:spPr>
            <a:xfrm>
              <a:off x="432522" y="181191"/>
              <a:ext cx="482388" cy="511823"/>
            </a:xfrm>
            <a:prstGeom prst="flowChartConnector">
              <a:avLst/>
            </a:prstGeom>
            <a:solidFill>
              <a:srgbClr val="00B050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600" b="1">
                  <a:solidFill>
                    <a:schemeClr val="bg1"/>
                  </a:solidFill>
                  <a:latin typeface="UTM Avo" panose="02040603050506020204" pitchFamily="18" charset="0"/>
                  <a:ea typeface="Times New Roman" panose="02020603050405020304"/>
                  <a:cs typeface="Times New Roman" panose="02020603050405020304"/>
                  <a:sym typeface="Times New Roman" panose="02020603050405020304"/>
                </a:rPr>
                <a:t>5</a:t>
              </a:r>
              <a:endParaRPr sz="2600" b="1">
                <a:solidFill>
                  <a:schemeClr val="bg1"/>
                </a:solidFill>
                <a:latin typeface="UTM Avo" panose="02040603050506020204" pitchFamily="18" charset="0"/>
                <a:ea typeface="Times New Roman" panose="02020603050405020304"/>
                <a:cs typeface="Times New Roman" panose="02020603050405020304"/>
                <a:sym typeface="Times New Roman" panose="02020603050405020304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75B5E039-F0BA-4EFD-875D-57FAB9B5035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27" r="2714"/>
          <a:stretch/>
        </p:blipFill>
        <p:spPr>
          <a:xfrm>
            <a:off x="217896" y="2608288"/>
            <a:ext cx="8594964" cy="3007562"/>
          </a:xfrm>
          <a:prstGeom prst="rect">
            <a:avLst/>
          </a:prstGeom>
        </p:spPr>
      </p:pic>
      <p:sp>
        <p:nvSpPr>
          <p:cNvPr id="16" name="TextBox 44">
            <a:extLst>
              <a:ext uri="{FF2B5EF4-FFF2-40B4-BE49-F238E27FC236}">
                <a16:creationId xmlns:a16="http://schemas.microsoft.com/office/drawing/2014/main" id="{11CE3BA5-E618-4F10-B660-F3A45571B2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4524" y="2742977"/>
            <a:ext cx="848172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vi-VN" altLang="vi-VN" sz="28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Chú </a:t>
            </a:r>
            <a:r>
              <a:rPr lang="el-GR" altLang="vi-VN" sz="28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Ε˝</a:t>
            </a:r>
            <a:r>
              <a:rPr lang="vi-VN" altLang="vi-VN" sz="28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o dŝg Ǉai w</a:t>
            </a:r>
            <a:r>
              <a:rPr lang="el-GR" altLang="vi-VN" sz="28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Ή; </a:t>
            </a:r>
            <a:r>
              <a:rPr lang="vi-VN" altLang="vi-VN" sz="28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Ǉ</a:t>
            </a:r>
            <a:r>
              <a:rPr lang="el-GR" altLang="vi-VN" sz="28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Η</a:t>
            </a:r>
            <a:r>
              <a:rPr lang="vi-VN" altLang="vi-VN" sz="28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Ğng </a:t>
            </a:r>
            <a:r>
              <a:rPr lang="el-GR" altLang="vi-VN" sz="28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ε</a:t>
            </a:r>
            <a:r>
              <a:rPr lang="vi-VN" altLang="vi-VN" sz="28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ít </a:t>
            </a:r>
            <a:r>
              <a:rPr lang="el-GR" altLang="vi-VN" sz="28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ε</a:t>
            </a:r>
            <a:r>
              <a:rPr lang="vi-VN" altLang="vi-VN" sz="28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ít của lũ </a:t>
            </a:r>
            <a:r>
              <a:rPr lang="el-GR" altLang="vi-VN" sz="28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ε</a:t>
            </a:r>
            <a:r>
              <a:rPr lang="vi-VN" altLang="vi-VN" sz="28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uŎ.</a:t>
            </a:r>
          </a:p>
        </p:txBody>
      </p:sp>
      <p:sp>
        <p:nvSpPr>
          <p:cNvPr id="18" name="TextBox 44">
            <a:extLst>
              <a:ext uri="{FF2B5EF4-FFF2-40B4-BE49-F238E27FC236}">
                <a16:creationId xmlns:a16="http://schemas.microsoft.com/office/drawing/2014/main" id="{9A8FDB57-C157-4980-B966-951A7C48CF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4524" y="3296320"/>
            <a:ext cx="848172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vi-VN" altLang="vi-VN" sz="2800" b="1">
                <a:latin typeface="HP001 4 hàng" panose="020B0603050302020204" pitchFamily="34" charset="0"/>
                <a:ea typeface="HP001" panose="020B0603050302020204" pitchFamily="34" charset="0"/>
              </a:rPr>
              <a:t>Chú </a:t>
            </a:r>
            <a:r>
              <a:rPr lang="el-GR" altLang="vi-VN" sz="2800" b="1">
                <a:latin typeface="HP001 4 hàng" panose="020B0603050302020204" pitchFamily="34" charset="0"/>
                <a:ea typeface="HP001" panose="020B0603050302020204" pitchFamily="34" charset="0"/>
              </a:rPr>
              <a:t>Ε˝</a:t>
            </a:r>
            <a:r>
              <a:rPr lang="vi-VN" altLang="vi-VN" sz="2800" b="1">
                <a:latin typeface="HP001 4 hàng" panose="020B0603050302020204" pitchFamily="34" charset="0"/>
                <a:ea typeface="HP001" panose="020B0603050302020204" pitchFamily="34" charset="0"/>
              </a:rPr>
              <a:t>o dŝg Ǉai w</a:t>
            </a:r>
            <a:r>
              <a:rPr lang="el-GR" altLang="vi-VN" sz="2800" b="1">
                <a:latin typeface="HP001 4 hàng" panose="020B0603050302020204" pitchFamily="34" charset="0"/>
                <a:ea typeface="HP001" panose="020B0603050302020204" pitchFamily="34" charset="0"/>
              </a:rPr>
              <a:t>Ή; </a:t>
            </a:r>
            <a:r>
              <a:rPr lang="vi-VN" altLang="vi-VN" sz="2800" b="1">
                <a:latin typeface="HP001 4 hàng" panose="020B0603050302020204" pitchFamily="34" charset="0"/>
                <a:ea typeface="HP001" panose="020B0603050302020204" pitchFamily="34" charset="0"/>
              </a:rPr>
              <a:t>Ǉ</a:t>
            </a:r>
            <a:r>
              <a:rPr lang="el-GR" altLang="vi-VN" sz="2800" b="1">
                <a:latin typeface="HP001 4 hàng" panose="020B0603050302020204" pitchFamily="34" charset="0"/>
                <a:ea typeface="HP001" panose="020B0603050302020204" pitchFamily="34" charset="0"/>
              </a:rPr>
              <a:t>Η</a:t>
            </a:r>
            <a:r>
              <a:rPr lang="vi-VN" altLang="vi-VN" sz="2800" b="1">
                <a:latin typeface="HP001 4 hàng" panose="020B0603050302020204" pitchFamily="34" charset="0"/>
                <a:ea typeface="HP001" panose="020B0603050302020204" pitchFamily="34" charset="0"/>
              </a:rPr>
              <a:t>Ğng </a:t>
            </a:r>
            <a:r>
              <a:rPr lang="el-GR" altLang="vi-VN" sz="2800" b="1">
                <a:latin typeface="HP001 4 hàng" panose="020B0603050302020204" pitchFamily="34" charset="0"/>
                <a:ea typeface="HP001" panose="020B0603050302020204" pitchFamily="34" charset="0"/>
              </a:rPr>
              <a:t>ε</a:t>
            </a:r>
            <a:r>
              <a:rPr lang="vi-VN" altLang="vi-VN" sz="2800" b="1">
                <a:latin typeface="HP001 4 hàng" panose="020B0603050302020204" pitchFamily="34" charset="0"/>
                <a:ea typeface="HP001" panose="020B0603050302020204" pitchFamily="34" charset="0"/>
              </a:rPr>
              <a:t>ít </a:t>
            </a:r>
            <a:r>
              <a:rPr lang="el-GR" altLang="vi-VN" sz="2800" b="1">
                <a:latin typeface="HP001 4 hàng" panose="020B0603050302020204" pitchFamily="34" charset="0"/>
                <a:ea typeface="HP001" panose="020B0603050302020204" pitchFamily="34" charset="0"/>
              </a:rPr>
              <a:t>ε</a:t>
            </a:r>
            <a:r>
              <a:rPr lang="vi-VN" altLang="vi-VN" sz="2800" b="1">
                <a:latin typeface="HP001 4 hàng" panose="020B0603050302020204" pitchFamily="34" charset="0"/>
                <a:ea typeface="HP001" panose="020B0603050302020204" pitchFamily="34" charset="0"/>
              </a:rPr>
              <a:t>ít của lũ </a:t>
            </a:r>
            <a:r>
              <a:rPr lang="el-GR" altLang="vi-VN" sz="2800" b="1">
                <a:latin typeface="HP001 4 hàng" panose="020B0603050302020204" pitchFamily="34" charset="0"/>
                <a:ea typeface="HP001" panose="020B0603050302020204" pitchFamily="34" charset="0"/>
              </a:rPr>
              <a:t>ε</a:t>
            </a:r>
            <a:r>
              <a:rPr lang="vi-VN" altLang="vi-VN" sz="2800" b="1">
                <a:latin typeface="HP001 4 hàng" panose="020B0603050302020204" pitchFamily="34" charset="0"/>
                <a:ea typeface="HP001" panose="020B0603050302020204" pitchFamily="34" charset="0"/>
              </a:rPr>
              <a:t>uŎ.</a:t>
            </a:r>
          </a:p>
        </p:txBody>
      </p:sp>
    </p:spTree>
    <p:extLst>
      <p:ext uri="{BB962C8B-B14F-4D97-AF65-F5344CB8AC3E}">
        <p14:creationId xmlns:p14="http://schemas.microsoft.com/office/powerpoint/2010/main" val="2670197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6" grpId="0"/>
      <p:bldP spid="18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17"/>
          <p:cNvSpPr/>
          <p:nvPr/>
        </p:nvSpPr>
        <p:spPr>
          <a:xfrm rot="-3000650" flipH="1">
            <a:off x="3622607" y="980622"/>
            <a:ext cx="4003028" cy="3488687"/>
          </a:xfrm>
          <a:custGeom>
            <a:avLst/>
            <a:gdLst/>
            <a:ahLst/>
            <a:cxnLst/>
            <a:rect l="l" t="t" r="r" b="b"/>
            <a:pathLst>
              <a:path w="4003028" h="3488687" extrusionOk="0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rgbClr val="833C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473" name="Google Shape;473;p17"/>
          <p:cNvGrpSpPr/>
          <p:nvPr/>
        </p:nvGrpSpPr>
        <p:grpSpPr>
          <a:xfrm>
            <a:off x="2253689" y="1535048"/>
            <a:ext cx="1955429" cy="1333408"/>
            <a:chOff x="2253689" y="1535048"/>
            <a:chExt cx="1955429" cy="1333408"/>
          </a:xfrm>
        </p:grpSpPr>
        <p:sp>
          <p:nvSpPr>
            <p:cNvPr id="474" name="Google Shape;474;p17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75" name="Google Shape;475;p17"/>
            <p:cNvSpPr/>
            <p:nvPr/>
          </p:nvSpPr>
          <p:spPr>
            <a:xfrm rot="-9473289">
              <a:off x="2919041" y="2153353"/>
              <a:ext cx="909847" cy="190357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476" name="Google Shape;476;p17"/>
          <p:cNvGrpSpPr/>
          <p:nvPr/>
        </p:nvGrpSpPr>
        <p:grpSpPr>
          <a:xfrm>
            <a:off x="3760322" y="3582254"/>
            <a:ext cx="1465034" cy="1349862"/>
            <a:chOff x="3760322" y="3582254"/>
            <a:chExt cx="1465034" cy="1349862"/>
          </a:xfrm>
        </p:grpSpPr>
        <p:sp>
          <p:nvSpPr>
            <p:cNvPr id="477" name="Google Shape;477;p17"/>
            <p:cNvSpPr/>
            <p:nvPr/>
          </p:nvSpPr>
          <p:spPr>
            <a:xfrm rot="-8507573">
              <a:off x="3819583" y="3928190"/>
              <a:ext cx="1346512" cy="65799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78" name="Google Shape;478;p17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479" name="Google Shape;479;p17"/>
          <p:cNvGrpSpPr/>
          <p:nvPr/>
        </p:nvGrpSpPr>
        <p:grpSpPr>
          <a:xfrm>
            <a:off x="6089897" y="3405944"/>
            <a:ext cx="741464" cy="878352"/>
            <a:chOff x="6119714" y="3405944"/>
            <a:chExt cx="741464" cy="878352"/>
          </a:xfrm>
        </p:grpSpPr>
        <p:sp>
          <p:nvSpPr>
            <p:cNvPr id="480" name="Google Shape;480;p17"/>
            <p:cNvSpPr/>
            <p:nvPr/>
          </p:nvSpPr>
          <p:spPr>
            <a:xfrm rot="-3669911">
              <a:off x="6105396" y="3633904"/>
              <a:ext cx="770101" cy="42243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81" name="Google Shape;481;p17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482" name="Google Shape;482;p17"/>
          <p:cNvGrpSpPr/>
          <p:nvPr/>
        </p:nvGrpSpPr>
        <p:grpSpPr>
          <a:xfrm>
            <a:off x="6378045" y="3998247"/>
            <a:ext cx="767568" cy="484084"/>
            <a:chOff x="6378045" y="3998247"/>
            <a:chExt cx="767568" cy="484084"/>
          </a:xfrm>
        </p:grpSpPr>
        <p:sp>
          <p:nvSpPr>
            <p:cNvPr id="483" name="Google Shape;483;p17"/>
            <p:cNvSpPr/>
            <p:nvPr/>
          </p:nvSpPr>
          <p:spPr>
            <a:xfrm rot="-681126">
              <a:off x="6405591" y="4064938"/>
              <a:ext cx="712475" cy="35070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84" name="Google Shape;484;p17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485" name="Google Shape;485;p17"/>
          <p:cNvGrpSpPr/>
          <p:nvPr/>
        </p:nvGrpSpPr>
        <p:grpSpPr>
          <a:xfrm>
            <a:off x="5029754" y="2073115"/>
            <a:ext cx="598228" cy="850125"/>
            <a:chOff x="5077882" y="2061083"/>
            <a:chExt cx="598228" cy="850125"/>
          </a:xfrm>
        </p:grpSpPr>
        <p:sp>
          <p:nvSpPr>
            <p:cNvPr id="486" name="Google Shape;486;p17"/>
            <p:cNvSpPr/>
            <p:nvPr/>
          </p:nvSpPr>
          <p:spPr>
            <a:xfrm rot="-4549107">
              <a:off x="4991946" y="2274930"/>
              <a:ext cx="770101" cy="42243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87" name="Google Shape;487;p17"/>
            <p:cNvSpPr/>
            <p:nvPr/>
          </p:nvSpPr>
          <p:spPr>
            <a:xfrm rot="5895372" flipH="1">
              <a:off x="5166313" y="2503220"/>
              <a:ext cx="392891" cy="92346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488" name="Google Shape;488;p17"/>
          <p:cNvGrpSpPr/>
          <p:nvPr/>
        </p:nvGrpSpPr>
        <p:grpSpPr>
          <a:xfrm>
            <a:off x="5299207" y="2516037"/>
            <a:ext cx="806538" cy="633648"/>
            <a:chOff x="5299207" y="2540101"/>
            <a:chExt cx="806538" cy="633648"/>
          </a:xfrm>
        </p:grpSpPr>
        <p:sp>
          <p:nvSpPr>
            <p:cNvPr id="489" name="Google Shape;489;p17"/>
            <p:cNvSpPr/>
            <p:nvPr/>
          </p:nvSpPr>
          <p:spPr>
            <a:xfrm rot="-1560322">
              <a:off x="5339322" y="2681574"/>
              <a:ext cx="726307" cy="350702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90" name="Google Shape;490;p17"/>
            <p:cNvSpPr/>
            <p:nvPr/>
          </p:nvSpPr>
          <p:spPr>
            <a:xfrm rot="8884157" flipH="1">
              <a:off x="5463265" y="2847305"/>
              <a:ext cx="370548" cy="76665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491" name="Google Shape;491;p17"/>
          <p:cNvGrpSpPr/>
          <p:nvPr/>
        </p:nvGrpSpPr>
        <p:grpSpPr>
          <a:xfrm>
            <a:off x="7410774" y="1197999"/>
            <a:ext cx="778581" cy="875100"/>
            <a:chOff x="7374678" y="1161903"/>
            <a:chExt cx="778581" cy="875100"/>
          </a:xfrm>
        </p:grpSpPr>
        <p:sp>
          <p:nvSpPr>
            <p:cNvPr id="492" name="Google Shape;492;p17"/>
            <p:cNvSpPr/>
            <p:nvPr/>
          </p:nvSpPr>
          <p:spPr>
            <a:xfrm rot="7420741" flipH="1">
              <a:off x="7378918" y="1388237"/>
              <a:ext cx="770101" cy="42243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93" name="Google Shape;493;p17"/>
            <p:cNvSpPr/>
            <p:nvPr/>
          </p:nvSpPr>
          <p:spPr>
            <a:xfrm rot="-3023738">
              <a:off x="7530177" y="1606273"/>
              <a:ext cx="392891" cy="92346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494" name="Google Shape;494;p17"/>
          <p:cNvGrpSpPr/>
          <p:nvPr/>
        </p:nvGrpSpPr>
        <p:grpSpPr>
          <a:xfrm>
            <a:off x="7025358" y="1209298"/>
            <a:ext cx="538720" cy="795156"/>
            <a:chOff x="7001294" y="1209298"/>
            <a:chExt cx="538720" cy="795156"/>
          </a:xfrm>
        </p:grpSpPr>
        <p:sp>
          <p:nvSpPr>
            <p:cNvPr id="495" name="Google Shape;495;p17"/>
            <p:cNvSpPr/>
            <p:nvPr/>
          </p:nvSpPr>
          <p:spPr>
            <a:xfrm rot="4431956" flipH="1">
              <a:off x="6907501" y="1431525"/>
              <a:ext cx="726307" cy="350702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96" name="Google Shape;496;p17"/>
            <p:cNvSpPr/>
            <p:nvPr/>
          </p:nvSpPr>
          <p:spPr>
            <a:xfrm rot="-6012523">
              <a:off x="7100276" y="1627802"/>
              <a:ext cx="370548" cy="76665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497" name="Google Shape;497;p17"/>
          <p:cNvGrpSpPr/>
          <p:nvPr/>
        </p:nvGrpSpPr>
        <p:grpSpPr>
          <a:xfrm>
            <a:off x="7507360" y="1418371"/>
            <a:ext cx="2289464" cy="1795572"/>
            <a:chOff x="7507360" y="1418371"/>
            <a:chExt cx="2289464" cy="1795572"/>
          </a:xfrm>
        </p:grpSpPr>
        <p:sp>
          <p:nvSpPr>
            <p:cNvPr id="498" name="Google Shape;498;p17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99" name="Google Shape;499;p17"/>
            <p:cNvSpPr/>
            <p:nvPr/>
          </p:nvSpPr>
          <p:spPr>
            <a:xfrm rot="-1104413">
              <a:off x="7973719" y="2267331"/>
              <a:ext cx="1039933" cy="229291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500" name="Google Shape;500;p17"/>
          <p:cNvGrpSpPr/>
          <p:nvPr/>
        </p:nvGrpSpPr>
        <p:grpSpPr>
          <a:xfrm rot="2799594" flipH="1">
            <a:off x="5077585" y="-4173"/>
            <a:ext cx="1296742" cy="2117363"/>
            <a:chOff x="1279516" y="-3525500"/>
            <a:chExt cx="1296742" cy="2550422"/>
          </a:xfrm>
        </p:grpSpPr>
        <p:sp>
          <p:nvSpPr>
            <p:cNvPr id="501" name="Google Shape;501;p17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02" name="Google Shape;502;p17"/>
            <p:cNvSpPr/>
            <p:nvPr/>
          </p:nvSpPr>
          <p:spPr>
            <a:xfrm rot="-5400000">
              <a:off x="1314007" y="-2158857"/>
              <a:ext cx="1252628" cy="229291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503" name="Google Shape;503;p17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504" name="Google Shape;504;p17"/>
            <p:cNvPicPr preferRelativeResize="0"/>
            <p:nvPr/>
          </p:nvPicPr>
          <p:blipFill rotWithShape="1">
            <a:blip r:embed="rId3"/>
            <a:srcRect l="2993" r="4332" b="1428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05" name="Google Shape;505;p17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506" name="Google Shape;506;p17"/>
          <p:cNvSpPr txBox="1"/>
          <p:nvPr/>
        </p:nvSpPr>
        <p:spPr>
          <a:xfrm>
            <a:off x="182783" y="2113681"/>
            <a:ext cx="3588404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Nghe viết</a:t>
            </a:r>
            <a:endParaRPr sz="4400" b="1">
              <a:solidFill>
                <a:srgbClr val="0070C0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507" name="Google Shape;507;p17"/>
          <p:cNvSpPr txBox="1"/>
          <p:nvPr/>
        </p:nvSpPr>
        <p:spPr>
          <a:xfrm>
            <a:off x="1523301" y="1166955"/>
            <a:ext cx="1010925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dirty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7</a:t>
            </a:r>
            <a:endParaRPr sz="5400" b="1" dirty="0">
              <a:solidFill>
                <a:srgbClr val="FF000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pic>
        <p:nvPicPr>
          <p:cNvPr id="508" name="Google Shape;508;p17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09" name="Google Shape;509;p17"/>
          <p:cNvPicPr preferRelativeResize="0"/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4914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2750" fill="hold"/>
                                        <p:tgtEl>
                                          <p:spTgt spid="5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/>
                                        <p:tgtEl>
                                          <p:spTgt spid="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18"/>
          <p:cNvSpPr/>
          <p:nvPr/>
        </p:nvSpPr>
        <p:spPr>
          <a:xfrm>
            <a:off x="1049834" y="230812"/>
            <a:ext cx="2356306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Nghe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viết</a:t>
            </a:r>
            <a:endParaRPr sz="3200" dirty="0">
              <a:solidFill>
                <a:schemeClr val="tx1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  <p:pic>
        <p:nvPicPr>
          <p:cNvPr id="13314" name="Picture 2" descr="https://f8.photo.talk.zdn.vn/4152224088811050010/ef4291f74b4bb715ee5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18470"/>
            <a:ext cx="9143999" cy="432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Connector 2"/>
          <p:cNvCxnSpPr/>
          <p:nvPr/>
        </p:nvCxnSpPr>
        <p:spPr>
          <a:xfrm flipV="1">
            <a:off x="2604977" y="1998922"/>
            <a:ext cx="733646" cy="1063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348716" y="1998922"/>
            <a:ext cx="149919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1364511" y="2402958"/>
            <a:ext cx="1357424" cy="354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3352800" y="2392326"/>
            <a:ext cx="733646" cy="1063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Google Shape;243;p6">
            <a:extLst>
              <a:ext uri="{FF2B5EF4-FFF2-40B4-BE49-F238E27FC236}">
                <a16:creationId xmlns:a16="http://schemas.microsoft.com/office/drawing/2014/main" id="{4EE2746B-ADC1-402B-BBC1-0D2AB1C70F6E}"/>
              </a:ext>
            </a:extLst>
          </p:cNvPr>
          <p:cNvSpPr/>
          <p:nvPr/>
        </p:nvSpPr>
        <p:spPr>
          <a:xfrm>
            <a:off x="574825" y="292367"/>
            <a:ext cx="475009" cy="461624"/>
          </a:xfrm>
          <a:prstGeom prst="flowChartConnector">
            <a:avLst/>
          </a:prstGeom>
          <a:solidFill>
            <a:srgbClr val="00B050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chemeClr val="bg1"/>
                </a:solidFill>
                <a:latin typeface="UTM Avo" panose="02040603050506020204" pitchFamily="18" charset="0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7</a:t>
            </a:r>
            <a:endParaRPr sz="2600" b="1">
              <a:solidFill>
                <a:schemeClr val="bg1"/>
              </a:solidFill>
              <a:latin typeface="UTM Avo" panose="02040603050506020204" pitchFamily="18" charset="0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</p:spTree>
    <p:extLst>
      <p:ext uri="{BB962C8B-B14F-4D97-AF65-F5344CB8AC3E}">
        <p14:creationId xmlns:p14="http://schemas.microsoft.com/office/powerpoint/2010/main" val="3647067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26A87DB-B129-4CD7-9930-988E6AAACD8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27" r="2714"/>
          <a:stretch/>
        </p:blipFill>
        <p:spPr>
          <a:xfrm>
            <a:off x="165897" y="914310"/>
            <a:ext cx="8783369" cy="307348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8E0F410-3E16-4B29-9456-A9E27C71F4F5}"/>
              </a:ext>
            </a:extLst>
          </p:cNvPr>
          <p:cNvSpPr txBox="1"/>
          <p:nvPr/>
        </p:nvSpPr>
        <p:spPr>
          <a:xfrm>
            <a:off x="259823" y="897376"/>
            <a:ext cx="8460044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vi-VN" sz="3000" b="1">
                <a:latin typeface="HP001 4 hàng" panose="020B0603050302020204" pitchFamily="34" charset="0"/>
              </a:rPr>
              <a:t>    </a:t>
            </a:r>
            <a:r>
              <a:rPr lang="vi-VN" sz="3000" b="1">
                <a:latin typeface="HP001" panose="020B0603050302020204" pitchFamily="34" charset="0"/>
                <a:ea typeface="HP001" panose="020B0603050302020204" pitchFamily="34" charset="0"/>
              </a:rPr>
              <a:t>Cáɖ bɝȰ cɸȰḑ </a:t>
            </a:r>
            <a:r>
              <a:rPr lang="el-GR" sz="3000" b="1">
                <a:latin typeface="HP001" panose="020B0603050302020204" pitchFamily="34" charset="0"/>
                <a:ea typeface="HP001" panose="020B0603050302020204" pitchFamily="34" charset="0"/>
              </a:rPr>
              <a:t>κ</a:t>
            </a:r>
            <a:r>
              <a:rPr lang="vi-VN" sz="3000" b="1">
                <a:latin typeface="HP001" panose="020B0603050302020204" pitchFamily="34" charset="0"/>
                <a:ea typeface="HP001" panose="020B0603050302020204" pitchFamily="34" charset="0"/>
              </a:rPr>
              <a:t>ỏ đi </a:t>
            </a:r>
            <a:r>
              <a:rPr lang="el-GR" sz="3000" b="1">
                <a:latin typeface="HP001" panose="020B0603050302020204" pitchFamily="34" charset="0"/>
                <a:ea typeface="HP001" panose="020B0603050302020204" pitchFamily="34" charset="0"/>
              </a:rPr>
              <a:t>Ό</a:t>
            </a:r>
            <a:r>
              <a:rPr lang="vi-VN" sz="3000" b="1">
                <a:latin typeface="HP001" panose="020B0603050302020204" pitchFamily="34" charset="0"/>
                <a:ea typeface="HP001" panose="020B0603050302020204" pitchFamily="34" charset="0"/>
              </a:rPr>
              <a:t>ʰo ẘướ</a:t>
            </a:r>
            <a:r>
              <a:rPr lang="el-GR" sz="3000" b="1">
                <a:latin typeface="HP001" panose="020B0603050302020204" pitchFamily="34" charset="0"/>
                <a:ea typeface="HP001" panose="020B0603050302020204" pitchFamily="34" charset="0"/>
              </a:rPr>
              <a:t>Ϊ</a:t>
            </a:r>
            <a:r>
              <a:rPr lang="vi-VN" sz="3000" b="1">
                <a:latin typeface="HP001" panose="020B0603050302020204" pitchFamily="34" charset="0"/>
                <a:ea typeface="HP001" panose="020B0603050302020204" pitchFamily="34" charset="0"/>
              </a:rPr>
              <a:t>ḑ có Ǉ</a:t>
            </a:r>
            <a:r>
              <a:rPr lang="el-GR" sz="3000" b="1">
                <a:latin typeface="HP001" panose="020B0603050302020204" pitchFamily="34" charset="0"/>
                <a:ea typeface="HP001" panose="020B0603050302020204" pitchFamily="34" charset="0"/>
              </a:rPr>
              <a:t>Η</a:t>
            </a:r>
            <a:r>
              <a:rPr lang="vi-VN" sz="3000" b="1">
                <a:latin typeface="HP001" panose="020B0603050302020204" pitchFamily="34" charset="0"/>
                <a:ea typeface="HP001" panose="020B0603050302020204" pitchFamily="34" charset="0"/>
              </a:rPr>
              <a:t>ếnḑ ẑọ</a:t>
            </a:r>
            <a:r>
              <a:rPr lang="el-GR" sz="3000" b="1">
                <a:latin typeface="HP001" panose="020B0603050302020204" pitchFamily="34" charset="0"/>
                <a:ea typeface="HP001" panose="020B0603050302020204" pitchFamily="34" charset="0"/>
              </a:rPr>
              <a:t>Τ΅. </a:t>
            </a:r>
            <a:r>
              <a:rPr lang="vi-VN" sz="3000" b="1">
                <a:latin typeface="HP001" panose="020B0603050302020204" pitchFamily="34" charset="0"/>
                <a:ea typeface="HP001" panose="020B0603050302020204" pitchFamily="34" charset="0"/>
              </a:rPr>
              <a:t>Cả</a:t>
            </a:r>
            <a:endParaRPr lang="vi-VN" sz="3000" b="1">
              <a:latin typeface="HP001 4 hàng" panose="020B06030503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9EF677-3779-41C7-BE74-F5A3D639C8B3}"/>
              </a:ext>
            </a:extLst>
          </p:cNvPr>
          <p:cNvSpPr txBox="1"/>
          <p:nvPr/>
        </p:nvSpPr>
        <p:spPr>
          <a:xfrm>
            <a:off x="355598" y="1462437"/>
            <a:ext cx="7481758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l-GR" sz="3000" b="1">
                <a:latin typeface="HP001" panose="020B0603050302020204" pitchFamily="34" charset="0"/>
                <a:ea typeface="HP001" panose="020B0603050302020204" pitchFamily="34" charset="0"/>
              </a:rPr>
              <a:t>η</a:t>
            </a:r>
            <a:r>
              <a:rPr lang="vi-VN" sz="3000" b="1">
                <a:latin typeface="HP001" panose="020B0603050302020204" pitchFamily="34" charset="0"/>
                <a:ea typeface="HP001" panose="020B0603050302020204" pitchFamily="34" charset="0"/>
              </a:rPr>
              <a:t>ó</a:t>
            </a:r>
            <a:r>
              <a:rPr lang="el-GR" sz="3000" b="1">
                <a:latin typeface="HP001" panose="020B0603050302020204" pitchFamily="34" charset="0"/>
                <a:ea typeface="HP001" panose="020B0603050302020204" pitchFamily="34" charset="0"/>
              </a:rPr>
              <a:t>Ψ </a:t>
            </a:r>
            <a:r>
              <a:rPr lang="vi-VN" sz="3000" b="1">
                <a:latin typeface="HP001" panose="020B0603050302020204" pitchFamily="34" charset="0"/>
                <a:ea typeface="HP001" panose="020B0603050302020204" pitchFamily="34" charset="0"/>
              </a:rPr>
              <a:t>ȬǞ đượ</a:t>
            </a:r>
            <a:r>
              <a:rPr lang="el-GR" sz="3000" b="1">
                <a:latin typeface="HP001" panose="020B0603050302020204" pitchFamily="34" charset="0"/>
                <a:ea typeface="HP001" panose="020B0603050302020204" pitchFamily="34" charset="0"/>
              </a:rPr>
              <a:t>Ο</a:t>
            </a:r>
            <a:r>
              <a:rPr lang="vi-VN" sz="3000" b="1">
                <a:latin typeface="HP001" panose="020B0603050302020204" pitchFamily="34" charset="0"/>
                <a:ea typeface="HP001" panose="020B0603050302020204" pitchFamily="34" charset="0"/>
              </a:rPr>
              <a:t>ɖ </a:t>
            </a:r>
            <a:r>
              <a:rPr lang="el-GR" sz="3000" b="1">
                <a:latin typeface="HP001" panose="020B0603050302020204" pitchFamily="34" charset="0"/>
                <a:ea typeface="HP001" panose="020B0603050302020204" pitchFamily="34" charset="0"/>
              </a:rPr>
              <a:t>η</a:t>
            </a:r>
            <a:r>
              <a:rPr lang="vi-VN" sz="3000" b="1">
                <a:latin typeface="HP001" panose="020B0603050302020204" pitchFamily="34" charset="0"/>
                <a:ea typeface="HP001" panose="020B0603050302020204" pitchFamily="34" charset="0"/>
              </a:rPr>
              <a:t>à.</a:t>
            </a:r>
            <a:endParaRPr lang="vi-VN" sz="3000" b="1">
              <a:latin typeface="HP001 4 hàng" panose="020B0603050302020204" pitchFamily="34" charset="0"/>
            </a:endParaRPr>
          </a:p>
        </p:txBody>
      </p:sp>
      <p:pic>
        <p:nvPicPr>
          <p:cNvPr id="523" name="Google Shape;523;p19"/>
          <p:cNvPicPr preferRelativeResize="0"/>
          <p:nvPr/>
        </p:nvPicPr>
        <p:blipFill rotWithShape="1"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6646333" y="2357996"/>
            <a:ext cx="2572842" cy="278550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515;p18">
            <a:extLst>
              <a:ext uri="{FF2B5EF4-FFF2-40B4-BE49-F238E27FC236}">
                <a16:creationId xmlns:a16="http://schemas.microsoft.com/office/drawing/2014/main" id="{33FB0ED9-0DEB-4279-A46F-877357EF21BC}"/>
              </a:ext>
            </a:extLst>
          </p:cNvPr>
          <p:cNvSpPr/>
          <p:nvPr/>
        </p:nvSpPr>
        <p:spPr>
          <a:xfrm>
            <a:off x="1049834" y="230812"/>
            <a:ext cx="2356306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 err="1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Nghe</a:t>
            </a:r>
            <a:r>
              <a:rPr lang="en-US" sz="2800" b="1" dirty="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viết</a:t>
            </a:r>
            <a:endParaRPr sz="2800" b="1" dirty="0">
              <a:solidFill>
                <a:srgbClr val="0000FF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7" name="Google Shape;243;p6">
            <a:extLst>
              <a:ext uri="{FF2B5EF4-FFF2-40B4-BE49-F238E27FC236}">
                <a16:creationId xmlns:a16="http://schemas.microsoft.com/office/drawing/2014/main" id="{4FDD3747-6D1A-4145-95C7-2F3313AA1919}"/>
              </a:ext>
            </a:extLst>
          </p:cNvPr>
          <p:cNvSpPr/>
          <p:nvPr/>
        </p:nvSpPr>
        <p:spPr>
          <a:xfrm>
            <a:off x="574825" y="292367"/>
            <a:ext cx="475009" cy="461624"/>
          </a:xfrm>
          <a:prstGeom prst="flowChartConnector">
            <a:avLst/>
          </a:prstGeom>
          <a:solidFill>
            <a:srgbClr val="00B050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chemeClr val="bg1"/>
                </a:solidFill>
                <a:latin typeface="UTM Avo" panose="02040603050506020204" pitchFamily="18" charset="0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7</a:t>
            </a:r>
            <a:endParaRPr sz="2600" b="1">
              <a:solidFill>
                <a:schemeClr val="bg1"/>
              </a:solidFill>
              <a:latin typeface="UTM Avo" panose="02040603050506020204" pitchFamily="18" charset="0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</p:spTree>
    <p:extLst>
      <p:ext uri="{BB962C8B-B14F-4D97-AF65-F5344CB8AC3E}">
        <p14:creationId xmlns:p14="http://schemas.microsoft.com/office/powerpoint/2010/main" val="3775096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D6BA749-1823-4F83-8EF7-5C86B98E25E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/>
        </p:blipFill>
        <p:spPr>
          <a:xfrm>
            <a:off x="1084008" y="58992"/>
            <a:ext cx="8001000" cy="506436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7FBE932-7C7B-4AD7-A88C-2A4087D1421F}"/>
              </a:ext>
            </a:extLst>
          </p:cNvPr>
          <p:cNvSpPr txBox="1"/>
          <p:nvPr/>
        </p:nvSpPr>
        <p:spPr>
          <a:xfrm>
            <a:off x="962568" y="-30667"/>
            <a:ext cx="8144561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vi-VN" sz="3000" b="1">
                <a:latin typeface="HP001 4 hàng" panose="020B0603050302020204" pitchFamily="34" charset="0"/>
              </a:rPr>
              <a:t>    Thứ năm wgày 20 </a:t>
            </a:r>
            <a:r>
              <a:rPr lang="el-GR" sz="3000" b="1">
                <a:latin typeface="HP001 4 hàng" panose="020B0603050302020204" pitchFamily="34" charset="0"/>
              </a:rPr>
              <a:t>κ</a:t>
            </a:r>
            <a:r>
              <a:rPr lang="vi-VN" sz="3000" b="1">
                <a:latin typeface="HP001 4 hàng" panose="020B0603050302020204" pitchFamily="34" charset="0"/>
              </a:rPr>
              <a:t>áng 1 wăm 2022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08D492-A895-4D79-8071-1D02C2DA96B0}"/>
              </a:ext>
            </a:extLst>
          </p:cNvPr>
          <p:cNvSpPr txBox="1"/>
          <p:nvPr/>
        </p:nvSpPr>
        <p:spPr>
          <a:xfrm>
            <a:off x="1161673" y="553566"/>
            <a:ext cx="6212522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vi-VN" sz="3000" b="1">
                <a:solidFill>
                  <a:srgbClr val="FF0000"/>
                </a:solidFill>
                <a:latin typeface="HP001 4 hàng" panose="020B0603050302020204" pitchFamily="34" charset="0"/>
              </a:rPr>
              <a:t>              Chí</a:t>
            </a:r>
            <a:r>
              <a:rPr lang="el-GR" sz="3000" b="1">
                <a:solidFill>
                  <a:srgbClr val="FF0000"/>
                </a:solidFill>
                <a:latin typeface="HP001 4 hàng" panose="020B0603050302020204" pitchFamily="34" charset="0"/>
              </a:rPr>
              <a:t>ζ </a:t>
            </a:r>
            <a:r>
              <a:rPr lang="vi-VN" sz="3000" b="1">
                <a:solidFill>
                  <a:srgbClr val="FF0000"/>
                </a:solidFill>
                <a:latin typeface="HP001 4 hàng" panose="020B0603050302020204" pitchFamily="34" charset="0"/>
              </a:rPr>
              <a:t>Ǉả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9F5529F-4668-4716-B17B-EF3D6B3F2C7B}"/>
              </a:ext>
            </a:extLst>
          </p:cNvPr>
          <p:cNvSpPr txBox="1"/>
          <p:nvPr/>
        </p:nvSpPr>
        <p:spPr>
          <a:xfrm>
            <a:off x="2575560" y="1121601"/>
            <a:ext cx="6000664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vi-VN" sz="3000" b="1">
                <a:latin typeface="HP001 4 hàng" panose="020B0603050302020204" pitchFamily="34" charset="0"/>
              </a:rPr>
              <a:t> Đċ Ǉai xấu xí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0670A28-37F3-4875-8EC0-8F405531704B}"/>
              </a:ext>
            </a:extLst>
          </p:cNvPr>
          <p:cNvSpPr txBox="1"/>
          <p:nvPr/>
        </p:nvSpPr>
        <p:spPr>
          <a:xfrm>
            <a:off x="1432560" y="1701637"/>
            <a:ext cx="7566660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vi-VN" sz="3000" b="1">
                <a:latin typeface="HP001 4 hàng" panose="020B0603050302020204" pitchFamily="34" charset="0"/>
              </a:rPr>
              <a:t> Thỏ có đċ Ǉai dài và Ǉo. Bị bạn </a:t>
            </a:r>
            <a:r>
              <a:rPr lang="el-GR" sz="3000" b="1">
                <a:latin typeface="HP001 4 hàng" panose="020B0603050302020204" pitchFamily="34" charset="0"/>
              </a:rPr>
              <a:t>χ</a:t>
            </a:r>
            <a:r>
              <a:rPr lang="vi-VN" sz="3000" b="1">
                <a:latin typeface="HP001 4 hàng" panose="020B0603050302020204" pitchFamily="34" charset="0"/>
              </a:rPr>
              <a:t>ǩ </a:t>
            </a:r>
            <a:r>
              <a:rPr lang="el-GR" sz="3000" b="1">
                <a:latin typeface="HP001" panose="020B0603050302020204" pitchFamily="34" charset="0"/>
                <a:ea typeface="HP001" panose="020B0603050302020204" pitchFamily="34" charset="0"/>
              </a:rPr>
              <a:t>Έ</a:t>
            </a:r>
            <a:r>
              <a:rPr lang="vi-VN" sz="3000" b="1">
                <a:latin typeface="HP001" panose="020B0603050302020204" pitchFamily="34" charset="0"/>
                <a:ea typeface="HP001" panose="020B0603050302020204" pitchFamily="34" charset="0"/>
              </a:rPr>
              <a:t>ɐ</a:t>
            </a:r>
            <a:r>
              <a:rPr lang="el-GR" sz="3000" b="1">
                <a:latin typeface="HP001 4 hàng" panose="020B0603050302020204" pitchFamily="34" charset="0"/>
              </a:rPr>
              <a:t>, κ</a:t>
            </a:r>
            <a:r>
              <a:rPr lang="vi-VN" sz="3000" b="1">
                <a:latin typeface="HP001 4 hàng" panose="020B0603050302020204" pitchFamily="34" charset="0"/>
              </a:rPr>
              <a:t>ỏ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432D43-92B0-4451-B0DB-0CE769DE71F2}"/>
              </a:ext>
            </a:extLst>
          </p:cNvPr>
          <p:cNvSpPr txBox="1"/>
          <p:nvPr/>
        </p:nvSpPr>
        <p:spPr>
          <a:xfrm>
            <a:off x="1012227" y="2275612"/>
            <a:ext cx="8144561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l-GR" sz="3000" b="1">
                <a:latin typeface="HP001 4 hàng" panose="020B0603050302020204" pitchFamily="34" charset="0"/>
              </a:rPr>
              <a:t>λί</a:t>
            </a:r>
            <a:r>
              <a:rPr lang="lt-LT" sz="3000" b="1">
                <a:latin typeface="HP001 4 hàng" panose="020B0603050302020204" pitchFamily="34" charset="0"/>
              </a:rPr>
              <a:t>Ŭ lắm. Thỏ bố đųg </a:t>
            </a:r>
            <a:r>
              <a:rPr lang="el-GR" sz="3000" b="1">
                <a:latin typeface="HP001 4 hàng" panose="020B0603050302020204" pitchFamily="34" charset="0"/>
              </a:rPr>
              <a:t>νμ</a:t>
            </a:r>
            <a:r>
              <a:rPr lang="lt-LT" sz="3000" b="1">
                <a:latin typeface="HP001 4 hàng" panose="020B0603050302020204" pitchFamily="34" charset="0"/>
              </a:rPr>
              <a:t>łn:</a:t>
            </a:r>
            <a:r>
              <a:rPr lang="vi-VN" sz="3000" b="1">
                <a:latin typeface="HP001 4 hàng" panose="020B0603050302020204" pitchFamily="34" charset="0"/>
              </a:rPr>
              <a:t> </a:t>
            </a:r>
            <a:r>
              <a:rPr lang="lt-LT" sz="3000" b="1">
                <a:latin typeface="HP001 4 hàng" panose="020B0603050302020204" pitchFamily="34" charset="0"/>
              </a:rPr>
              <a:t>“Rē c</a:t>
            </a:r>
            <a:r>
              <a:rPr lang="el-GR" sz="3000" b="1">
                <a:latin typeface="HP001 4 hàng" panose="020B0603050302020204" pitchFamily="34" charset="0"/>
              </a:rPr>
              <a:t>Ϊ</a:t>
            </a:r>
            <a:r>
              <a:rPr lang="vi-VN" sz="3000" b="1">
                <a:latin typeface="HP001 4 hàng" panose="020B0603050302020204" pitchFamily="34" charset="0"/>
              </a:rPr>
              <a:t> sẽ </a:t>
            </a:r>
            <a:r>
              <a:rPr lang="el-GR" sz="3000" b="1">
                <a:latin typeface="HP001 4 hàng" panose="020B0603050302020204" pitchFamily="34" charset="0"/>
              </a:rPr>
              <a:t>κ</a:t>
            </a:r>
            <a:r>
              <a:rPr lang="vi-VN" sz="3000" b="1">
                <a:latin typeface="HP001 4 hàng" panose="020B0603050302020204" pitchFamily="34" charset="0"/>
              </a:rPr>
              <a:t>ấy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6565AB-5E01-4F43-9675-09F6E09BFEB0}"/>
              </a:ext>
            </a:extLst>
          </p:cNvPr>
          <p:cNvSpPr txBox="1"/>
          <p:nvPr/>
        </p:nvSpPr>
        <p:spPr>
          <a:xfrm>
            <a:off x="1118918" y="2855402"/>
            <a:ext cx="8001000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vi-VN" sz="3000" b="1">
                <a:latin typeface="HP001 4 hàng" panose="020B0603050302020204" pitchFamily="34" charset="0"/>
              </a:rPr>
              <a:t>Ǉai jì</a:t>
            </a:r>
            <a:r>
              <a:rPr lang="el-GR" sz="3000" b="1">
                <a:latin typeface="HP001 4 hàng" panose="020B0603050302020204" pitchFamily="34" charset="0"/>
              </a:rPr>
              <a:t>ζ </a:t>
            </a:r>
            <a:r>
              <a:rPr lang="vi-VN" sz="3000" b="1">
                <a:latin typeface="HP001 4 hàng" panose="020B0603050302020204" pitchFamily="34" charset="0"/>
              </a:rPr>
              <a:t>ǟất </a:t>
            </a:r>
            <a:r>
              <a:rPr lang="el-GR" sz="3000" b="1">
                <a:latin typeface="HP001 4 hàng" panose="020B0603050302020204" pitchFamily="34" charset="0"/>
              </a:rPr>
              <a:t>Α−</a:t>
            </a:r>
            <a:r>
              <a:rPr lang="vi-VN" sz="3000" b="1">
                <a:latin typeface="HP001 4 hàng" panose="020B0603050302020204" pitchFamily="34" charset="0"/>
              </a:rPr>
              <a:t>p”. MŎ lần, </a:t>
            </a:r>
            <a:r>
              <a:rPr lang="el-GR" sz="3000" b="1">
                <a:latin typeface="HP001 4 hàng" panose="020B0603050302020204" pitchFamily="34" charset="0"/>
              </a:rPr>
              <a:t>κ</a:t>
            </a:r>
            <a:r>
              <a:rPr lang="vi-VN" sz="3000" b="1">
                <a:latin typeface="HP001 4 hàng" panose="020B0603050302020204" pitchFamily="34" charset="0"/>
              </a:rPr>
              <a:t>ỏ và các bạn đi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961412-E6F4-43B5-A7F9-466DACF0E74A}"/>
              </a:ext>
            </a:extLst>
          </p:cNvPr>
          <p:cNvSpPr txBox="1"/>
          <p:nvPr/>
        </p:nvSpPr>
        <p:spPr>
          <a:xfrm>
            <a:off x="1014187" y="3431212"/>
            <a:ext cx="8144561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l-GR" sz="3000" b="1">
                <a:latin typeface="HP001 4 hàng" panose="020B0603050302020204" pitchFamily="34" charset="0"/>
              </a:rPr>
              <a:t>εΠ </a:t>
            </a:r>
            <a:r>
              <a:rPr lang="vi-VN" sz="3000" b="1">
                <a:latin typeface="HP001 4 hàng" panose="020B0603050302020204" pitchFamily="34" charset="0"/>
              </a:rPr>
              <a:t>xa, Ǖ</a:t>
            </a:r>
            <a:r>
              <a:rPr lang="el-GR" sz="3000" b="1">
                <a:latin typeface="HP001 4 hàng" panose="020B0603050302020204" pitchFamily="34" charset="0"/>
              </a:rPr>
              <a:t>Μ</a:t>
            </a:r>
            <a:r>
              <a:rPr lang="vi-VN" sz="3000" b="1">
                <a:latin typeface="HP001 4 hàng" panose="020B0603050302020204" pitchFamily="34" charset="0"/>
              </a:rPr>
              <a:t>łn </a:t>
            </a:r>
            <a:r>
              <a:rPr lang="el-GR" sz="3000" b="1">
                <a:latin typeface="HP001 4 hàng" panose="020B0603050302020204" pitchFamily="34" charset="0"/>
              </a:rPr>
              <a:t>δ</a:t>
            </a:r>
            <a:r>
              <a:rPr lang="vi-VN" sz="3000" b="1">
                <a:latin typeface="HP001 4 hàng" panose="020B0603050302020204" pitchFamily="34" charset="0"/>
              </a:rPr>
              <a:t>uấy đưŊg </a:t>
            </a:r>
            <a:r>
              <a:rPr lang="el-GR" sz="3000" b="1">
                <a:latin typeface="HP001 4 hàng" panose="020B0603050302020204" pitchFamily="34" charset="0"/>
              </a:rPr>
              <a:t>ωϙ. </a:t>
            </a:r>
            <a:r>
              <a:rPr lang="vi-VN" sz="3000" b="1">
                <a:latin typeface="HP001 4 hàng" panose="020B0603050302020204" pitchFamily="34" charset="0"/>
              </a:rPr>
              <a:t>Ai cũng </a:t>
            </a:r>
            <a:r>
              <a:rPr lang="vi-VN" sz="3000" b="1">
                <a:latin typeface="HP001" panose="020B0603050302020204" pitchFamily="34" charset="0"/>
                <a:ea typeface="HP001" panose="020B0603050302020204" pitchFamily="34" charset="0"/>
              </a:rPr>
              <a:t>ẘo</a:t>
            </a:r>
            <a:r>
              <a:rPr lang="el-GR" sz="3000" b="1">
                <a:latin typeface="HP001" panose="020B0603050302020204" pitchFamily="34" charset="0"/>
                <a:ea typeface="HP001" panose="020B0603050302020204" pitchFamily="34" charset="0"/>
              </a:rPr>
              <a:t>Ο</a:t>
            </a:r>
            <a:r>
              <a:rPr lang="vi-VN" sz="3000" b="1">
                <a:latin typeface="HP001" panose="020B0603050302020204" pitchFamily="34" charset="0"/>
                <a:ea typeface="HP001" panose="020B0603050302020204" pitchFamily="34" charset="0"/>
              </a:rPr>
              <a:t>ɛȰḑ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C515AA8-A47A-4308-8463-778D240E9A22}"/>
              </a:ext>
            </a:extLst>
          </p:cNvPr>
          <p:cNvSpPr txBox="1"/>
          <p:nvPr/>
        </p:nvSpPr>
        <p:spPr>
          <a:xfrm>
            <a:off x="1012227" y="3996197"/>
            <a:ext cx="8144561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vi-VN" sz="3000" b="1">
                <a:latin typeface="HP001 4 hàng" panose="020B0603050302020204" pitchFamily="34" charset="0"/>
                <a:ea typeface="HP001" panose="020B0603050302020204" pitchFamily="34" charset="0"/>
              </a:rPr>
              <a:t>sợ. Thỏ </a:t>
            </a:r>
            <a:r>
              <a:rPr lang="el-GR" sz="3000" b="1">
                <a:latin typeface="HP001" panose="020B0603050302020204" pitchFamily="34" charset="0"/>
                <a:ea typeface="HP001" panose="020B0603050302020204" pitchFamily="34" charset="0"/>
              </a:rPr>
              <a:t>ε</a:t>
            </a:r>
            <a:r>
              <a:rPr lang="vi-VN" sz="3000" b="1">
                <a:latin typeface="HP001" panose="020B0603050302020204" pitchFamily="34" charset="0"/>
                <a:ea typeface="HP001" panose="020B0603050302020204" pitchFamily="34" charset="0"/>
              </a:rPr>
              <a:t>ợ</a:t>
            </a:r>
            <a:r>
              <a:rPr lang="el-GR" sz="3000" b="1">
                <a:latin typeface="HP001" panose="020B0603050302020204" pitchFamily="34" charset="0"/>
                <a:ea typeface="HP001" panose="020B0603050302020204" pitchFamily="34" charset="0"/>
              </a:rPr>
              <a:t>Τή</a:t>
            </a:r>
            <a:r>
              <a:rPr lang="vi-VN" sz="3000" b="1">
                <a:latin typeface="HP001" panose="020B0603050302020204" pitchFamily="34" charset="0"/>
                <a:ea typeface="HP001" panose="020B0603050302020204" pitchFamily="34" charset="0"/>
              </a:rPr>
              <a:t> </a:t>
            </a:r>
            <a:r>
              <a:rPr lang="vi-VN" sz="3000" b="1">
                <a:latin typeface="HP001 4 hàng" panose="020B0603050302020204" pitchFamily="34" charset="0"/>
                <a:ea typeface="HP001" panose="020B0603050302020204" pitchFamily="34" charset="0"/>
              </a:rPr>
              <a:t>dỏng tai: “Suỵt! Có tiếng bố tớ gọi”</a:t>
            </a:r>
            <a:r>
              <a:rPr lang="vi-VN" sz="3000" b="1">
                <a:latin typeface="HP001 4 hàng" panose="020B06030503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37258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  <p:bldP spid="18" grpId="0"/>
      <p:bldP spid="9" grpId="0"/>
      <p:bldP spid="11" grpId="0"/>
      <p:bldP spid="12" grpId="0"/>
      <p:bldP spid="13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D6BA749-1823-4F83-8EF7-5C86B98E25E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/>
        </p:blipFill>
        <p:spPr>
          <a:xfrm>
            <a:off x="1084008" y="58992"/>
            <a:ext cx="8001000" cy="506436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7FBE932-7C7B-4AD7-A88C-2A4087D1421F}"/>
              </a:ext>
            </a:extLst>
          </p:cNvPr>
          <p:cNvSpPr txBox="1"/>
          <p:nvPr/>
        </p:nvSpPr>
        <p:spPr>
          <a:xfrm>
            <a:off x="1040631" y="545066"/>
            <a:ext cx="8094902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vi-VN" sz="3000" b="1">
                <a:latin typeface="HP001" panose="020B0603050302020204" pitchFamily="34" charset="0"/>
                <a:ea typeface="HP001" panose="020B0603050302020204" pitchFamily="34" charset="0"/>
              </a:rPr>
              <a:t>Cả </a:t>
            </a:r>
            <a:r>
              <a:rPr lang="el-GR" sz="3000" b="1">
                <a:latin typeface="HP001" panose="020B0603050302020204" pitchFamily="34" charset="0"/>
                <a:ea typeface="HP001" panose="020B0603050302020204" pitchFamily="34" charset="0"/>
              </a:rPr>
              <a:t>η</a:t>
            </a:r>
            <a:r>
              <a:rPr lang="vi-VN" sz="3000" b="1">
                <a:latin typeface="HP001" panose="020B0603050302020204" pitchFamily="34" charset="0"/>
                <a:ea typeface="HP001" panose="020B0603050302020204" pitchFamily="34" charset="0"/>
              </a:rPr>
              <a:t>ó</a:t>
            </a:r>
            <a:r>
              <a:rPr lang="el-GR" sz="3000" b="1">
                <a:latin typeface="HP001" panose="020B0603050302020204" pitchFamily="34" charset="0"/>
                <a:ea typeface="HP001" panose="020B0603050302020204" pitchFamily="34" charset="0"/>
              </a:rPr>
              <a:t>Ψ </a:t>
            </a:r>
            <a:r>
              <a:rPr lang="vi-VN" sz="3000" b="1">
                <a:latin typeface="HP001" panose="020B0603050302020204" pitchFamily="34" charset="0"/>
                <a:ea typeface="HP001" panose="020B0603050302020204" pitchFamily="34" charset="0"/>
              </a:rPr>
              <a:t>đi </a:t>
            </a:r>
            <a:r>
              <a:rPr lang="el-GR" sz="3000" b="1">
                <a:latin typeface="HP001" panose="020B0603050302020204" pitchFamily="34" charset="0"/>
                <a:ea typeface="HP001" panose="020B0603050302020204" pitchFamily="34" charset="0"/>
              </a:rPr>
              <a:t>Ό</a:t>
            </a:r>
            <a:r>
              <a:rPr lang="vi-VN" sz="3000" b="1">
                <a:latin typeface="HP001" panose="020B0603050302020204" pitchFamily="34" charset="0"/>
                <a:ea typeface="HP001" panose="020B0603050302020204" pitchFamily="34" charset="0"/>
              </a:rPr>
              <a:t>ʰo ẘướ</a:t>
            </a:r>
            <a:r>
              <a:rPr lang="el-GR" sz="3000" b="1">
                <a:latin typeface="HP001" panose="020B0603050302020204" pitchFamily="34" charset="0"/>
                <a:ea typeface="HP001" panose="020B0603050302020204" pitchFamily="34" charset="0"/>
              </a:rPr>
              <a:t>Ϊ</a:t>
            </a:r>
            <a:r>
              <a:rPr lang="vi-VN" sz="3000" b="1">
                <a:latin typeface="HP001" panose="020B0603050302020204" pitchFamily="34" charset="0"/>
                <a:ea typeface="HP001" panose="020B0603050302020204" pitchFamily="34" charset="0"/>
              </a:rPr>
              <a:t>ḑ có Ǉ</a:t>
            </a:r>
            <a:r>
              <a:rPr lang="el-GR" sz="3000" b="1">
                <a:latin typeface="HP001" panose="020B0603050302020204" pitchFamily="34" charset="0"/>
                <a:ea typeface="HP001" panose="020B0603050302020204" pitchFamily="34" charset="0"/>
              </a:rPr>
              <a:t>Η</a:t>
            </a:r>
            <a:r>
              <a:rPr lang="vi-VN" sz="3000" b="1">
                <a:latin typeface="HP001" panose="020B0603050302020204" pitchFamily="34" charset="0"/>
                <a:ea typeface="HP001" panose="020B0603050302020204" pitchFamily="34" charset="0"/>
              </a:rPr>
              <a:t>ếnḑ ẑọ</a:t>
            </a:r>
            <a:r>
              <a:rPr lang="el-GR" sz="3000" b="1">
                <a:latin typeface="HP001" panose="020B0603050302020204" pitchFamily="34" charset="0"/>
                <a:ea typeface="HP001" panose="020B0603050302020204" pitchFamily="34" charset="0"/>
              </a:rPr>
              <a:t>Τ΅. </a:t>
            </a:r>
            <a:r>
              <a:rPr lang="vi-VN" sz="3000" b="1">
                <a:latin typeface="HP001" panose="020B0603050302020204" pitchFamily="34" charset="0"/>
                <a:ea typeface="HP001" panose="020B0603050302020204" pitchFamily="34" charset="0"/>
              </a:rPr>
              <a:t>Tất cả </a:t>
            </a:r>
            <a:r>
              <a:rPr lang="vi-VN" sz="3000" b="1">
                <a:solidFill>
                  <a:schemeClr val="tx1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đượ</a:t>
            </a:r>
            <a:r>
              <a:rPr lang="el-GR" sz="3000" b="1">
                <a:solidFill>
                  <a:schemeClr val="tx1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Ο</a:t>
            </a:r>
            <a:r>
              <a:rPr lang="vi-VN" sz="3000" b="1">
                <a:solidFill>
                  <a:schemeClr val="tx1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ɖ</a:t>
            </a:r>
            <a:r>
              <a:rPr lang="vi-VN" sz="3000" b="1">
                <a:solidFill>
                  <a:schemeClr val="tx1"/>
                </a:solidFill>
                <a:latin typeface="HP001 4 hàng" panose="020B0603050302020204" pitchFamily="34" charset="0"/>
              </a:rPr>
              <a:t> </a:t>
            </a:r>
            <a:r>
              <a:rPr lang="vi-VN" sz="3000" b="1">
                <a:latin typeface="HP001" panose="020B0603050302020204" pitchFamily="34" charset="0"/>
                <a:ea typeface="HP001" panose="020B0603050302020204" pitchFamily="34" charset="0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08D492-A895-4D79-8071-1D02C2DA96B0}"/>
              </a:ext>
            </a:extLst>
          </p:cNvPr>
          <p:cNvSpPr txBox="1"/>
          <p:nvPr/>
        </p:nvSpPr>
        <p:spPr>
          <a:xfrm>
            <a:off x="1075541" y="1117115"/>
            <a:ext cx="8144561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vi-VN" sz="3000" b="1">
                <a:solidFill>
                  <a:schemeClr val="tx1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ȬǞ </a:t>
            </a:r>
            <a:r>
              <a:rPr lang="el-GR" sz="3000" b="1">
                <a:solidFill>
                  <a:schemeClr val="tx1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η</a:t>
            </a:r>
            <a:r>
              <a:rPr lang="vi-VN" sz="3000" b="1">
                <a:solidFill>
                  <a:schemeClr val="tx1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à. Cáɖ bɝȰ Ǉɥʎ Ǉắɖ </a:t>
            </a:r>
            <a:r>
              <a:rPr lang="el-GR" sz="3000" b="1">
                <a:solidFill>
                  <a:schemeClr val="tx1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Ά</a:t>
            </a:r>
            <a:r>
              <a:rPr lang="vi-VN" sz="3000" b="1">
                <a:solidFill>
                  <a:schemeClr val="tx1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en Ǉai </a:t>
            </a:r>
            <a:r>
              <a:rPr lang="el-GR" sz="3000" b="1">
                <a:solidFill>
                  <a:schemeClr val="tx1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κ</a:t>
            </a:r>
            <a:r>
              <a:rPr lang="vi-VN" sz="3000" b="1">
                <a:solidFill>
                  <a:schemeClr val="tx1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ỏ </a:t>
            </a:r>
            <a:r>
              <a:rPr lang="el-GR" sz="3000" b="1">
                <a:solidFill>
                  <a:schemeClr val="tx1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κ</a:t>
            </a:r>
            <a:r>
              <a:rPr lang="vi-VN" sz="3000" b="1">
                <a:solidFill>
                  <a:schemeClr val="tx1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ật  Ǉu</a:t>
            </a:r>
            <a:r>
              <a:rPr lang="el-GR" sz="3000" b="1">
                <a:solidFill>
                  <a:schemeClr val="tx1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Ώ</a:t>
            </a:r>
            <a:r>
              <a:rPr lang="vi-VN" sz="3000" b="1">
                <a:solidFill>
                  <a:schemeClr val="tx1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ǝt. </a:t>
            </a:r>
          </a:p>
        </p:txBody>
      </p:sp>
    </p:spTree>
    <p:extLst>
      <p:ext uri="{BB962C8B-B14F-4D97-AF65-F5344CB8AC3E}">
        <p14:creationId xmlns:p14="http://schemas.microsoft.com/office/powerpoint/2010/main" val="3919042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0E648763-A46D-4BAD-AAF5-774518819284}"/>
              </a:ext>
            </a:extLst>
          </p:cNvPr>
          <p:cNvGrpSpPr/>
          <p:nvPr/>
        </p:nvGrpSpPr>
        <p:grpSpPr>
          <a:xfrm>
            <a:off x="906780" y="0"/>
            <a:ext cx="8262796" cy="5157887"/>
            <a:chOff x="906780" y="0"/>
            <a:chExt cx="8262796" cy="5157887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A7F132E-9E25-4BC2-BF2A-1AFBC8B087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9889"/>
            <a:stretch/>
          </p:blipFill>
          <p:spPr>
            <a:xfrm>
              <a:off x="906780" y="0"/>
              <a:ext cx="8262796" cy="5157887"/>
            </a:xfrm>
            <a:prstGeom prst="rect">
              <a:avLst/>
            </a:prstGeom>
          </p:spPr>
        </p:pic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ACA0FF36-EECF-458D-BF7F-DFE586A46E39}"/>
                </a:ext>
              </a:extLst>
            </p:cNvPr>
            <p:cNvCxnSpPr/>
            <p:nvPr/>
          </p:nvCxnSpPr>
          <p:spPr>
            <a:xfrm>
              <a:off x="906780" y="0"/>
              <a:ext cx="0" cy="5157887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27FBE932-7C7B-4AD7-A88C-2A4087D1421F}"/>
              </a:ext>
            </a:extLst>
          </p:cNvPr>
          <p:cNvSpPr txBox="1"/>
          <p:nvPr/>
        </p:nvSpPr>
        <p:spPr>
          <a:xfrm>
            <a:off x="817788" y="350604"/>
            <a:ext cx="8144561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vi-VN" sz="2500" b="1">
                <a:latin typeface="HP001 4 hàng" panose="020B0603050302020204" pitchFamily="34" charset="0"/>
              </a:rPr>
              <a:t>    Thứ năm wgày 20 </a:t>
            </a:r>
            <a:r>
              <a:rPr lang="el-GR" sz="2500" b="1">
                <a:latin typeface="HP001 4 hàng" panose="020B0603050302020204" pitchFamily="34" charset="0"/>
              </a:rPr>
              <a:t>κ</a:t>
            </a:r>
            <a:r>
              <a:rPr lang="vi-VN" sz="2500" b="1">
                <a:latin typeface="HP001 4 hàng" panose="020B0603050302020204" pitchFamily="34" charset="0"/>
              </a:rPr>
              <a:t>áng 1 wăm 2022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08D492-A895-4D79-8071-1D02C2DA96B0}"/>
              </a:ext>
            </a:extLst>
          </p:cNvPr>
          <p:cNvSpPr txBox="1"/>
          <p:nvPr/>
        </p:nvSpPr>
        <p:spPr>
          <a:xfrm>
            <a:off x="932088" y="803312"/>
            <a:ext cx="6212522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vi-VN" sz="2500" b="1">
                <a:solidFill>
                  <a:srgbClr val="FF0000"/>
                </a:solidFill>
                <a:latin typeface="HP001 4 hàng" panose="020B0603050302020204" pitchFamily="34" charset="0"/>
              </a:rPr>
              <a:t>              Chí</a:t>
            </a:r>
            <a:r>
              <a:rPr lang="el-GR" sz="2500" b="1">
                <a:solidFill>
                  <a:srgbClr val="FF0000"/>
                </a:solidFill>
                <a:latin typeface="HP001 4 hàng" panose="020B0603050302020204" pitchFamily="34" charset="0"/>
              </a:rPr>
              <a:t>ζ </a:t>
            </a:r>
            <a:r>
              <a:rPr lang="vi-VN" sz="2500" b="1">
                <a:solidFill>
                  <a:srgbClr val="FF0000"/>
                </a:solidFill>
                <a:latin typeface="HP001 4 hàng" panose="020B0603050302020204" pitchFamily="34" charset="0"/>
              </a:rPr>
              <a:t>Ǉả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9F5529F-4668-4716-B17B-EF3D6B3F2C7B}"/>
              </a:ext>
            </a:extLst>
          </p:cNvPr>
          <p:cNvSpPr txBox="1"/>
          <p:nvPr/>
        </p:nvSpPr>
        <p:spPr>
          <a:xfrm>
            <a:off x="2352430" y="1254345"/>
            <a:ext cx="6030311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vi-VN" sz="2500" b="1">
                <a:latin typeface="HP001 4 hàng" panose="020B0603050302020204" pitchFamily="34" charset="0"/>
              </a:rPr>
              <a:t> Đċ Ǉai xấu xí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0670A28-37F3-4875-8EC0-8F405531704B}"/>
              </a:ext>
            </a:extLst>
          </p:cNvPr>
          <p:cNvSpPr txBox="1"/>
          <p:nvPr/>
        </p:nvSpPr>
        <p:spPr>
          <a:xfrm>
            <a:off x="1180124" y="1717515"/>
            <a:ext cx="7782225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vi-VN" sz="2500" b="1">
                <a:latin typeface="HP001 4 hàng" panose="020B0603050302020204" pitchFamily="34" charset="0"/>
              </a:rPr>
              <a:t> Thỏ có đċ Ǉai dài và Ǉo. Bị bạn </a:t>
            </a:r>
            <a:r>
              <a:rPr lang="el-GR" sz="2500" b="1">
                <a:latin typeface="HP001 4 hàng" panose="020B0603050302020204" pitchFamily="34" charset="0"/>
              </a:rPr>
              <a:t>χ</a:t>
            </a:r>
            <a:r>
              <a:rPr lang="vi-VN" sz="2500" b="1">
                <a:latin typeface="HP001 4 hàng" panose="020B0603050302020204" pitchFamily="34" charset="0"/>
              </a:rPr>
              <a:t>ǩ </a:t>
            </a:r>
            <a:r>
              <a:rPr lang="el-GR" sz="2500" b="1">
                <a:latin typeface="HP001" panose="020B0603050302020204" pitchFamily="34" charset="0"/>
                <a:ea typeface="HP001" panose="020B0603050302020204" pitchFamily="34" charset="0"/>
              </a:rPr>
              <a:t>Έ</a:t>
            </a:r>
            <a:r>
              <a:rPr lang="vi-VN" sz="2500" b="1">
                <a:latin typeface="HP001" panose="020B0603050302020204" pitchFamily="34" charset="0"/>
                <a:ea typeface="HP001" panose="020B0603050302020204" pitchFamily="34" charset="0"/>
              </a:rPr>
              <a:t>ɐ</a:t>
            </a:r>
            <a:r>
              <a:rPr lang="el-GR" sz="2500" b="1">
                <a:latin typeface="HP001 4 hàng" panose="020B0603050302020204" pitchFamily="34" charset="0"/>
              </a:rPr>
              <a:t>, κ</a:t>
            </a:r>
            <a:r>
              <a:rPr lang="vi-VN" sz="2500" b="1">
                <a:latin typeface="HP001 4 hàng" panose="020B0603050302020204" pitchFamily="34" charset="0"/>
              </a:rPr>
              <a:t>ỏ </a:t>
            </a:r>
            <a:r>
              <a:rPr lang="el-GR" sz="2500" b="1">
                <a:latin typeface="HP001 4 hàng" panose="020B0603050302020204" pitchFamily="34" charset="0"/>
              </a:rPr>
              <a:t>λί</a:t>
            </a:r>
            <a:r>
              <a:rPr lang="lt-LT" sz="2500" b="1">
                <a:latin typeface="HP001 4 hàng" panose="020B0603050302020204" pitchFamily="34" charset="0"/>
              </a:rPr>
              <a:t>Ŭ lắm. </a:t>
            </a:r>
            <a:endParaRPr lang="vi-VN" sz="2500" b="1">
              <a:latin typeface="HP001 4 hàng" panose="020B06030503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432D43-92B0-4451-B0DB-0CE769DE71F2}"/>
              </a:ext>
            </a:extLst>
          </p:cNvPr>
          <p:cNvSpPr txBox="1"/>
          <p:nvPr/>
        </p:nvSpPr>
        <p:spPr>
          <a:xfrm>
            <a:off x="841698" y="2134692"/>
            <a:ext cx="8630548" cy="6524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lt-LT" sz="2500" b="1">
                <a:latin typeface="HP001 4 hàng" panose="020B0603050302020204" pitchFamily="34" charset="0"/>
              </a:rPr>
              <a:t>Thỏ bố đųg </a:t>
            </a:r>
            <a:r>
              <a:rPr lang="el-GR" sz="2500" b="1">
                <a:latin typeface="HP001 4 hàng" panose="020B0603050302020204" pitchFamily="34" charset="0"/>
              </a:rPr>
              <a:t>νμ</a:t>
            </a:r>
            <a:r>
              <a:rPr lang="lt-LT" sz="2500" b="1">
                <a:latin typeface="HP001 4 hàng" panose="020B0603050302020204" pitchFamily="34" charset="0"/>
              </a:rPr>
              <a:t>łn:</a:t>
            </a:r>
            <a:r>
              <a:rPr lang="vi-VN" sz="2500" b="1">
                <a:latin typeface="HP001 4 hàng" panose="020B0603050302020204" pitchFamily="34" charset="0"/>
              </a:rPr>
              <a:t> </a:t>
            </a:r>
            <a:r>
              <a:rPr lang="lt-LT" sz="2500" b="1">
                <a:latin typeface="HP001 4 hàng" panose="020B0603050302020204" pitchFamily="34" charset="0"/>
              </a:rPr>
              <a:t>“Rē c</a:t>
            </a:r>
            <a:r>
              <a:rPr lang="el-GR" sz="2500" b="1">
                <a:latin typeface="HP001 4 hàng" panose="020B0603050302020204" pitchFamily="34" charset="0"/>
              </a:rPr>
              <a:t>Ϊ</a:t>
            </a:r>
            <a:r>
              <a:rPr lang="vi-VN" sz="2500" b="1">
                <a:latin typeface="HP001 4 hàng" panose="020B0603050302020204" pitchFamily="34" charset="0"/>
              </a:rPr>
              <a:t> sẽ </a:t>
            </a:r>
            <a:r>
              <a:rPr lang="el-GR" sz="2500" b="1">
                <a:latin typeface="HP001 4 hàng" panose="020B0603050302020204" pitchFamily="34" charset="0"/>
              </a:rPr>
              <a:t>κ</a:t>
            </a:r>
            <a:r>
              <a:rPr lang="vi-VN" sz="2500" b="1">
                <a:latin typeface="HP001 4 hàng" panose="020B0603050302020204" pitchFamily="34" charset="0"/>
              </a:rPr>
              <a:t>ấy Ǉai jì</a:t>
            </a:r>
            <a:r>
              <a:rPr lang="el-GR" sz="2500" b="1">
                <a:latin typeface="HP001 4 hàng" panose="020B0603050302020204" pitchFamily="34" charset="0"/>
              </a:rPr>
              <a:t>ζ </a:t>
            </a:r>
            <a:r>
              <a:rPr lang="vi-VN" sz="2500" b="1">
                <a:latin typeface="HP001 4 hàng" panose="020B0603050302020204" pitchFamily="34" charset="0"/>
              </a:rPr>
              <a:t>ǟất </a:t>
            </a:r>
            <a:r>
              <a:rPr lang="el-GR" sz="2500" b="1">
                <a:latin typeface="HP001 4 hàng" panose="020B0603050302020204" pitchFamily="34" charset="0"/>
              </a:rPr>
              <a:t>Α−</a:t>
            </a:r>
            <a:r>
              <a:rPr lang="vi-VN" sz="2500" b="1">
                <a:latin typeface="HP001 4 hàng" panose="020B0603050302020204" pitchFamily="34" charset="0"/>
              </a:rPr>
              <a:t>p</a:t>
            </a:r>
            <a:r>
              <a:rPr lang="vi-VN" sz="2800" b="1">
                <a:latin typeface="HP001 4 hàng" panose="020B0603050302020204" pitchFamily="34" charset="0"/>
              </a:rPr>
              <a:t>”. </a:t>
            </a:r>
            <a:r>
              <a:rPr lang="vi-VN" sz="2500" b="1">
                <a:latin typeface="HP001 4 hàng" panose="020B0603050302020204" pitchFamily="34" charset="0"/>
              </a:rPr>
              <a:t>MŎ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6565AB-5E01-4F43-9675-09F6E09BFEB0}"/>
              </a:ext>
            </a:extLst>
          </p:cNvPr>
          <p:cNvSpPr txBox="1"/>
          <p:nvPr/>
        </p:nvSpPr>
        <p:spPr>
          <a:xfrm>
            <a:off x="930690" y="2637834"/>
            <a:ext cx="8327875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vi-VN" sz="2500" b="1">
                <a:latin typeface="HP001 4 hàng" panose="020B0603050302020204" pitchFamily="34" charset="0"/>
              </a:rPr>
              <a:t>lần, </a:t>
            </a:r>
            <a:r>
              <a:rPr lang="el-GR" sz="2500" b="1">
                <a:latin typeface="HP001 4 hàng" panose="020B0603050302020204" pitchFamily="34" charset="0"/>
              </a:rPr>
              <a:t>κ</a:t>
            </a:r>
            <a:r>
              <a:rPr lang="vi-VN" sz="2500" b="1">
                <a:latin typeface="HP001 4 hàng" panose="020B0603050302020204" pitchFamily="34" charset="0"/>
              </a:rPr>
              <a:t>ỏ và các bạn đi </a:t>
            </a:r>
            <a:r>
              <a:rPr lang="el-GR" sz="2500" b="1">
                <a:latin typeface="HP001 4 hàng" panose="020B0603050302020204" pitchFamily="34" charset="0"/>
              </a:rPr>
              <a:t>εΠ </a:t>
            </a:r>
            <a:r>
              <a:rPr lang="vi-VN" sz="2500" b="1">
                <a:latin typeface="HP001 4 hàng" panose="020B0603050302020204" pitchFamily="34" charset="0"/>
              </a:rPr>
              <a:t>xa, Ǖ</a:t>
            </a:r>
            <a:r>
              <a:rPr lang="el-GR" sz="2500" b="1">
                <a:latin typeface="HP001 4 hàng" panose="020B0603050302020204" pitchFamily="34" charset="0"/>
              </a:rPr>
              <a:t>Μ</a:t>
            </a:r>
            <a:r>
              <a:rPr lang="vi-VN" sz="2500" b="1">
                <a:latin typeface="HP001 4 hàng" panose="020B0603050302020204" pitchFamily="34" charset="0"/>
              </a:rPr>
              <a:t>łn </a:t>
            </a:r>
            <a:r>
              <a:rPr lang="el-GR" sz="2500" b="1">
                <a:latin typeface="HP001 4 hàng" panose="020B0603050302020204" pitchFamily="34" charset="0"/>
              </a:rPr>
              <a:t>δ</a:t>
            </a:r>
            <a:r>
              <a:rPr lang="vi-VN" sz="2500" b="1">
                <a:latin typeface="HP001 4 hàng" panose="020B0603050302020204" pitchFamily="34" charset="0"/>
              </a:rPr>
              <a:t>uấy đưŊg </a:t>
            </a:r>
            <a:r>
              <a:rPr lang="el-GR" sz="2500" b="1">
                <a:latin typeface="HP001 4 hàng" panose="020B0603050302020204" pitchFamily="34" charset="0"/>
              </a:rPr>
              <a:t>ωϙ. </a:t>
            </a:r>
            <a:r>
              <a:rPr lang="vi-VN" sz="2500" b="1">
                <a:latin typeface="HP001 4 hàng" panose="020B0603050302020204" pitchFamily="34" charset="0"/>
              </a:rPr>
              <a:t>Ai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961412-E6F4-43B5-A7F9-466DACF0E74A}"/>
              </a:ext>
            </a:extLst>
          </p:cNvPr>
          <p:cNvSpPr txBox="1"/>
          <p:nvPr/>
        </p:nvSpPr>
        <p:spPr>
          <a:xfrm>
            <a:off x="906779" y="3091118"/>
            <a:ext cx="8327875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vi-VN" sz="2500" b="1">
                <a:latin typeface="HP001 4 hàng" panose="020B0603050302020204" pitchFamily="34" charset="0"/>
              </a:rPr>
              <a:t>cũng </a:t>
            </a:r>
            <a:r>
              <a:rPr lang="vi-VN" sz="2500" b="1">
                <a:latin typeface="HP001" panose="020B0603050302020204" pitchFamily="34" charset="0"/>
                <a:ea typeface="HP001" panose="020B0603050302020204" pitchFamily="34" charset="0"/>
              </a:rPr>
              <a:t>ẘo</a:t>
            </a:r>
            <a:r>
              <a:rPr lang="el-GR" sz="2500" b="1">
                <a:latin typeface="HP001" panose="020B0603050302020204" pitchFamily="34" charset="0"/>
                <a:ea typeface="HP001" panose="020B0603050302020204" pitchFamily="34" charset="0"/>
              </a:rPr>
              <a:t>Ο</a:t>
            </a:r>
            <a:r>
              <a:rPr lang="vi-VN" sz="2500" b="1">
                <a:latin typeface="HP001" panose="020B0603050302020204" pitchFamily="34" charset="0"/>
                <a:ea typeface="HP001" panose="020B0603050302020204" pitchFamily="34" charset="0"/>
              </a:rPr>
              <a:t>ɛȰḑ </a:t>
            </a:r>
            <a:r>
              <a:rPr lang="vi-VN" sz="2500" b="1">
                <a:latin typeface="HP001 4 hàng" panose="020B0603050302020204" pitchFamily="34" charset="0"/>
                <a:ea typeface="HP001" panose="020B0603050302020204" pitchFamily="34" charset="0"/>
              </a:rPr>
              <a:t>sợ. Thỏ </a:t>
            </a:r>
            <a:r>
              <a:rPr lang="el-GR" sz="2500" b="1">
                <a:latin typeface="HP001" panose="020B0603050302020204" pitchFamily="34" charset="0"/>
                <a:ea typeface="HP001" panose="020B0603050302020204" pitchFamily="34" charset="0"/>
              </a:rPr>
              <a:t>ε</a:t>
            </a:r>
            <a:r>
              <a:rPr lang="vi-VN" sz="2500" b="1">
                <a:latin typeface="HP001" panose="020B0603050302020204" pitchFamily="34" charset="0"/>
                <a:ea typeface="HP001" panose="020B0603050302020204" pitchFamily="34" charset="0"/>
              </a:rPr>
              <a:t>ợ</a:t>
            </a:r>
            <a:r>
              <a:rPr lang="el-GR" sz="2500" b="1">
                <a:latin typeface="HP001" panose="020B0603050302020204" pitchFamily="34" charset="0"/>
                <a:ea typeface="HP001" panose="020B0603050302020204" pitchFamily="34" charset="0"/>
              </a:rPr>
              <a:t>Τή</a:t>
            </a:r>
            <a:r>
              <a:rPr lang="vi-VN" sz="2500" b="1">
                <a:latin typeface="HP001" panose="020B0603050302020204" pitchFamily="34" charset="0"/>
                <a:ea typeface="HP001" panose="020B0603050302020204" pitchFamily="34" charset="0"/>
              </a:rPr>
              <a:t> </a:t>
            </a:r>
            <a:r>
              <a:rPr lang="vi-VN" sz="2500" b="1">
                <a:latin typeface="HP001 4 hàng" panose="020B0603050302020204" pitchFamily="34" charset="0"/>
                <a:ea typeface="HP001" panose="020B0603050302020204" pitchFamily="34" charset="0"/>
              </a:rPr>
              <a:t>dỏng tai: “Suỵt! Có tiếng bố tớ gọi”</a:t>
            </a:r>
            <a:r>
              <a:rPr lang="vi-VN" sz="2500" b="1">
                <a:latin typeface="HP001 4 hàng" panose="020B0603050302020204" pitchFamily="34" charset="0"/>
              </a:rPr>
              <a:t>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C3CD9C1-3B72-41BA-99E5-C4E3438DB476}"/>
              </a:ext>
            </a:extLst>
          </p:cNvPr>
          <p:cNvSpPr txBox="1"/>
          <p:nvPr/>
        </p:nvSpPr>
        <p:spPr>
          <a:xfrm>
            <a:off x="841698" y="3555047"/>
            <a:ext cx="8094902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vi-VN" sz="2500" b="1">
                <a:latin typeface="HP001" panose="020B0603050302020204" pitchFamily="34" charset="0"/>
                <a:ea typeface="HP001" panose="020B0603050302020204" pitchFamily="34" charset="0"/>
              </a:rPr>
              <a:t>Cả </a:t>
            </a:r>
            <a:r>
              <a:rPr lang="el-GR" sz="2500" b="1">
                <a:latin typeface="HP001" panose="020B0603050302020204" pitchFamily="34" charset="0"/>
                <a:ea typeface="HP001" panose="020B0603050302020204" pitchFamily="34" charset="0"/>
              </a:rPr>
              <a:t>η</a:t>
            </a:r>
            <a:r>
              <a:rPr lang="vi-VN" sz="2500" b="1">
                <a:latin typeface="HP001" panose="020B0603050302020204" pitchFamily="34" charset="0"/>
                <a:ea typeface="HP001" panose="020B0603050302020204" pitchFamily="34" charset="0"/>
              </a:rPr>
              <a:t>ó</a:t>
            </a:r>
            <a:r>
              <a:rPr lang="el-GR" sz="2500" b="1">
                <a:latin typeface="HP001" panose="020B0603050302020204" pitchFamily="34" charset="0"/>
                <a:ea typeface="HP001" panose="020B0603050302020204" pitchFamily="34" charset="0"/>
              </a:rPr>
              <a:t>Ψ </a:t>
            </a:r>
            <a:r>
              <a:rPr lang="vi-VN" sz="2500" b="1">
                <a:latin typeface="HP001" panose="020B0603050302020204" pitchFamily="34" charset="0"/>
                <a:ea typeface="HP001" panose="020B0603050302020204" pitchFamily="34" charset="0"/>
              </a:rPr>
              <a:t>đi </a:t>
            </a:r>
            <a:r>
              <a:rPr lang="el-GR" sz="2500" b="1">
                <a:latin typeface="HP001" panose="020B0603050302020204" pitchFamily="34" charset="0"/>
                <a:ea typeface="HP001" panose="020B0603050302020204" pitchFamily="34" charset="0"/>
              </a:rPr>
              <a:t>Ό</a:t>
            </a:r>
            <a:r>
              <a:rPr lang="vi-VN" sz="2500" b="1">
                <a:latin typeface="HP001" panose="020B0603050302020204" pitchFamily="34" charset="0"/>
                <a:ea typeface="HP001" panose="020B0603050302020204" pitchFamily="34" charset="0"/>
              </a:rPr>
              <a:t>ʰo ẘướ</a:t>
            </a:r>
            <a:r>
              <a:rPr lang="el-GR" sz="2500" b="1">
                <a:latin typeface="HP001" panose="020B0603050302020204" pitchFamily="34" charset="0"/>
                <a:ea typeface="HP001" panose="020B0603050302020204" pitchFamily="34" charset="0"/>
              </a:rPr>
              <a:t>Ϊ</a:t>
            </a:r>
            <a:r>
              <a:rPr lang="vi-VN" sz="2500" b="1">
                <a:latin typeface="HP001" panose="020B0603050302020204" pitchFamily="34" charset="0"/>
                <a:ea typeface="HP001" panose="020B0603050302020204" pitchFamily="34" charset="0"/>
              </a:rPr>
              <a:t>ḑ có Ǉ</a:t>
            </a:r>
            <a:r>
              <a:rPr lang="el-GR" sz="2500" b="1">
                <a:latin typeface="HP001" panose="020B0603050302020204" pitchFamily="34" charset="0"/>
                <a:ea typeface="HP001" panose="020B0603050302020204" pitchFamily="34" charset="0"/>
              </a:rPr>
              <a:t>Η</a:t>
            </a:r>
            <a:r>
              <a:rPr lang="vi-VN" sz="2500" b="1">
                <a:latin typeface="HP001" panose="020B0603050302020204" pitchFamily="34" charset="0"/>
                <a:ea typeface="HP001" panose="020B0603050302020204" pitchFamily="34" charset="0"/>
              </a:rPr>
              <a:t>ếnḑ ẑọ</a:t>
            </a:r>
            <a:r>
              <a:rPr lang="el-GR" sz="2500" b="1">
                <a:latin typeface="HP001" panose="020B0603050302020204" pitchFamily="34" charset="0"/>
                <a:ea typeface="HP001" panose="020B0603050302020204" pitchFamily="34" charset="0"/>
              </a:rPr>
              <a:t>Τ΅. </a:t>
            </a:r>
            <a:r>
              <a:rPr lang="vi-VN" sz="2500" b="1">
                <a:latin typeface="HP001" panose="020B0603050302020204" pitchFamily="34" charset="0"/>
                <a:ea typeface="HP001" panose="020B0603050302020204" pitchFamily="34" charset="0"/>
              </a:rPr>
              <a:t>Tất cả </a:t>
            </a:r>
            <a:r>
              <a:rPr lang="vi-VN" sz="2500" b="1">
                <a:solidFill>
                  <a:schemeClr val="tx1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đượ</a:t>
            </a:r>
            <a:r>
              <a:rPr lang="el-GR" sz="2500" b="1">
                <a:solidFill>
                  <a:schemeClr val="tx1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Ο</a:t>
            </a:r>
            <a:r>
              <a:rPr lang="vi-VN" sz="2500" b="1">
                <a:solidFill>
                  <a:schemeClr val="tx1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ɖ ȬǞ </a:t>
            </a:r>
            <a:r>
              <a:rPr lang="el-GR" sz="2500" b="1">
                <a:solidFill>
                  <a:schemeClr val="tx1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η</a:t>
            </a:r>
            <a:r>
              <a:rPr lang="vi-VN" sz="2500" b="1">
                <a:solidFill>
                  <a:schemeClr val="tx1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à.</a:t>
            </a:r>
            <a:r>
              <a:rPr lang="vi-VN" sz="2500" b="1">
                <a:solidFill>
                  <a:schemeClr val="tx1"/>
                </a:solidFill>
                <a:latin typeface="HP001 4 hàng" panose="020B0603050302020204" pitchFamily="34" charset="0"/>
              </a:rPr>
              <a:t> </a:t>
            </a:r>
            <a:r>
              <a:rPr lang="vi-VN" sz="2500" b="1">
                <a:latin typeface="HP001" panose="020B0603050302020204" pitchFamily="34" charset="0"/>
                <a:ea typeface="HP001" panose="020B0603050302020204" pitchFamily="34" charset="0"/>
              </a:rPr>
              <a:t>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54D5BB3-91E3-460E-8AC7-36CCD94C0348}"/>
              </a:ext>
            </a:extLst>
          </p:cNvPr>
          <p:cNvSpPr txBox="1"/>
          <p:nvPr/>
        </p:nvSpPr>
        <p:spPr>
          <a:xfrm>
            <a:off x="841235" y="4008953"/>
            <a:ext cx="8144561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vi-VN" sz="2500" b="1">
                <a:solidFill>
                  <a:schemeClr val="tx1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Cáɖ bɝȰ Ǉɥʎ Ǉắɖ </a:t>
            </a:r>
            <a:r>
              <a:rPr lang="el-GR" sz="2500" b="1">
                <a:solidFill>
                  <a:schemeClr val="tx1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Ά</a:t>
            </a:r>
            <a:r>
              <a:rPr lang="vi-VN" sz="2500" b="1">
                <a:solidFill>
                  <a:schemeClr val="tx1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en Ǉai </a:t>
            </a:r>
            <a:r>
              <a:rPr lang="el-GR" sz="2500" b="1">
                <a:solidFill>
                  <a:schemeClr val="tx1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κ</a:t>
            </a:r>
            <a:r>
              <a:rPr lang="vi-VN" sz="2500" b="1">
                <a:solidFill>
                  <a:schemeClr val="tx1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ỏ </a:t>
            </a:r>
            <a:r>
              <a:rPr lang="el-GR" sz="2500" b="1">
                <a:solidFill>
                  <a:schemeClr val="tx1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κ</a:t>
            </a:r>
            <a:r>
              <a:rPr lang="vi-VN" sz="2500" b="1">
                <a:solidFill>
                  <a:schemeClr val="tx1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ật  Ǉu</a:t>
            </a:r>
            <a:r>
              <a:rPr lang="el-GR" sz="2500" b="1">
                <a:solidFill>
                  <a:schemeClr val="tx1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Ώ</a:t>
            </a:r>
            <a:r>
              <a:rPr lang="vi-VN" sz="2500" b="1">
                <a:solidFill>
                  <a:schemeClr val="tx1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ǝt. </a:t>
            </a:r>
          </a:p>
        </p:txBody>
      </p:sp>
    </p:spTree>
    <p:extLst>
      <p:ext uri="{BB962C8B-B14F-4D97-AF65-F5344CB8AC3E}">
        <p14:creationId xmlns:p14="http://schemas.microsoft.com/office/powerpoint/2010/main" val="403180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24"/>
          <p:cNvSpPr/>
          <p:nvPr/>
        </p:nvSpPr>
        <p:spPr>
          <a:xfrm rot="-3000650" flipH="1">
            <a:off x="3622607" y="980622"/>
            <a:ext cx="4003028" cy="3488687"/>
          </a:xfrm>
          <a:custGeom>
            <a:avLst/>
            <a:gdLst/>
            <a:ahLst/>
            <a:cxnLst/>
            <a:rect l="l" t="t" r="r" b="b"/>
            <a:pathLst>
              <a:path w="4003028" h="3488687" extrusionOk="0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rgbClr val="833C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636" name="Google Shape;636;p24"/>
          <p:cNvGrpSpPr/>
          <p:nvPr/>
        </p:nvGrpSpPr>
        <p:grpSpPr>
          <a:xfrm>
            <a:off x="2253689" y="1535048"/>
            <a:ext cx="1955429" cy="1333408"/>
            <a:chOff x="2253689" y="1535048"/>
            <a:chExt cx="1955429" cy="1333408"/>
          </a:xfrm>
        </p:grpSpPr>
        <p:sp>
          <p:nvSpPr>
            <p:cNvPr id="637" name="Google Shape;637;p24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38" name="Google Shape;638;p24"/>
            <p:cNvSpPr/>
            <p:nvPr/>
          </p:nvSpPr>
          <p:spPr>
            <a:xfrm rot="-9473289">
              <a:off x="2919041" y="2153353"/>
              <a:ext cx="909847" cy="190357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39" name="Google Shape;639;p24"/>
          <p:cNvGrpSpPr/>
          <p:nvPr/>
        </p:nvGrpSpPr>
        <p:grpSpPr>
          <a:xfrm>
            <a:off x="3760322" y="3582254"/>
            <a:ext cx="1465034" cy="1349862"/>
            <a:chOff x="3760322" y="3582254"/>
            <a:chExt cx="1465034" cy="1349862"/>
          </a:xfrm>
        </p:grpSpPr>
        <p:sp>
          <p:nvSpPr>
            <p:cNvPr id="640" name="Google Shape;640;p24"/>
            <p:cNvSpPr/>
            <p:nvPr/>
          </p:nvSpPr>
          <p:spPr>
            <a:xfrm rot="-8507573">
              <a:off x="3819583" y="3928190"/>
              <a:ext cx="1346512" cy="65799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41" name="Google Shape;641;p24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42" name="Google Shape;642;p24"/>
          <p:cNvGrpSpPr/>
          <p:nvPr/>
        </p:nvGrpSpPr>
        <p:grpSpPr>
          <a:xfrm>
            <a:off x="6089897" y="3405944"/>
            <a:ext cx="741464" cy="878352"/>
            <a:chOff x="6119714" y="3405944"/>
            <a:chExt cx="741464" cy="878352"/>
          </a:xfrm>
        </p:grpSpPr>
        <p:sp>
          <p:nvSpPr>
            <p:cNvPr id="643" name="Google Shape;643;p24"/>
            <p:cNvSpPr/>
            <p:nvPr/>
          </p:nvSpPr>
          <p:spPr>
            <a:xfrm rot="-3669911">
              <a:off x="6105396" y="3633904"/>
              <a:ext cx="770101" cy="42243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44" name="Google Shape;644;p24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45" name="Google Shape;645;p24"/>
          <p:cNvGrpSpPr/>
          <p:nvPr/>
        </p:nvGrpSpPr>
        <p:grpSpPr>
          <a:xfrm>
            <a:off x="6378045" y="3998247"/>
            <a:ext cx="767568" cy="484084"/>
            <a:chOff x="6378045" y="3998247"/>
            <a:chExt cx="767568" cy="484084"/>
          </a:xfrm>
        </p:grpSpPr>
        <p:sp>
          <p:nvSpPr>
            <p:cNvPr id="646" name="Google Shape;646;p24"/>
            <p:cNvSpPr/>
            <p:nvPr/>
          </p:nvSpPr>
          <p:spPr>
            <a:xfrm rot="-681126">
              <a:off x="6405591" y="4064938"/>
              <a:ext cx="712475" cy="35070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47" name="Google Shape;647;p24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48" name="Google Shape;648;p24"/>
          <p:cNvGrpSpPr/>
          <p:nvPr/>
        </p:nvGrpSpPr>
        <p:grpSpPr>
          <a:xfrm>
            <a:off x="5029754" y="2073115"/>
            <a:ext cx="598228" cy="850125"/>
            <a:chOff x="5077882" y="2061083"/>
            <a:chExt cx="598228" cy="850125"/>
          </a:xfrm>
        </p:grpSpPr>
        <p:sp>
          <p:nvSpPr>
            <p:cNvPr id="649" name="Google Shape;649;p24"/>
            <p:cNvSpPr/>
            <p:nvPr/>
          </p:nvSpPr>
          <p:spPr>
            <a:xfrm rot="-4549107">
              <a:off x="4991946" y="2274930"/>
              <a:ext cx="770101" cy="42243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50" name="Google Shape;650;p24"/>
            <p:cNvSpPr/>
            <p:nvPr/>
          </p:nvSpPr>
          <p:spPr>
            <a:xfrm rot="5895372" flipH="1">
              <a:off x="5166313" y="2503220"/>
              <a:ext cx="392891" cy="92346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51" name="Google Shape;651;p24"/>
          <p:cNvGrpSpPr/>
          <p:nvPr/>
        </p:nvGrpSpPr>
        <p:grpSpPr>
          <a:xfrm>
            <a:off x="5299207" y="2516037"/>
            <a:ext cx="806538" cy="633648"/>
            <a:chOff x="5299207" y="2540101"/>
            <a:chExt cx="806538" cy="633648"/>
          </a:xfrm>
        </p:grpSpPr>
        <p:sp>
          <p:nvSpPr>
            <p:cNvPr id="652" name="Google Shape;652;p24"/>
            <p:cNvSpPr/>
            <p:nvPr/>
          </p:nvSpPr>
          <p:spPr>
            <a:xfrm rot="-1560322">
              <a:off x="5339322" y="2681574"/>
              <a:ext cx="726307" cy="350702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53" name="Google Shape;653;p24"/>
            <p:cNvSpPr/>
            <p:nvPr/>
          </p:nvSpPr>
          <p:spPr>
            <a:xfrm rot="8884157" flipH="1">
              <a:off x="5463265" y="2847305"/>
              <a:ext cx="370548" cy="76665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54" name="Google Shape;654;p24"/>
          <p:cNvGrpSpPr/>
          <p:nvPr/>
        </p:nvGrpSpPr>
        <p:grpSpPr>
          <a:xfrm>
            <a:off x="7410774" y="1197999"/>
            <a:ext cx="778581" cy="875100"/>
            <a:chOff x="7374678" y="1161903"/>
            <a:chExt cx="778581" cy="875100"/>
          </a:xfrm>
        </p:grpSpPr>
        <p:sp>
          <p:nvSpPr>
            <p:cNvPr id="655" name="Google Shape;655;p24"/>
            <p:cNvSpPr/>
            <p:nvPr/>
          </p:nvSpPr>
          <p:spPr>
            <a:xfrm rot="7420741" flipH="1">
              <a:off x="7378918" y="1388237"/>
              <a:ext cx="770101" cy="42243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56" name="Google Shape;656;p24"/>
            <p:cNvSpPr/>
            <p:nvPr/>
          </p:nvSpPr>
          <p:spPr>
            <a:xfrm rot="-3023738">
              <a:off x="7530177" y="1606273"/>
              <a:ext cx="392891" cy="92346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57" name="Google Shape;657;p24"/>
          <p:cNvGrpSpPr/>
          <p:nvPr/>
        </p:nvGrpSpPr>
        <p:grpSpPr>
          <a:xfrm>
            <a:off x="7025358" y="1209298"/>
            <a:ext cx="538720" cy="795156"/>
            <a:chOff x="7001294" y="1209298"/>
            <a:chExt cx="538720" cy="795156"/>
          </a:xfrm>
        </p:grpSpPr>
        <p:sp>
          <p:nvSpPr>
            <p:cNvPr id="658" name="Google Shape;658;p24"/>
            <p:cNvSpPr/>
            <p:nvPr/>
          </p:nvSpPr>
          <p:spPr>
            <a:xfrm rot="4431956" flipH="1">
              <a:off x="6907501" y="1431525"/>
              <a:ext cx="726307" cy="350702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59" name="Google Shape;659;p24"/>
            <p:cNvSpPr/>
            <p:nvPr/>
          </p:nvSpPr>
          <p:spPr>
            <a:xfrm rot="-6012523">
              <a:off x="7100276" y="1627802"/>
              <a:ext cx="370548" cy="76665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60" name="Google Shape;660;p24"/>
          <p:cNvGrpSpPr/>
          <p:nvPr/>
        </p:nvGrpSpPr>
        <p:grpSpPr>
          <a:xfrm>
            <a:off x="7507360" y="1418371"/>
            <a:ext cx="2289464" cy="1795572"/>
            <a:chOff x="7507360" y="1418371"/>
            <a:chExt cx="2289464" cy="1795572"/>
          </a:xfrm>
        </p:grpSpPr>
        <p:sp>
          <p:nvSpPr>
            <p:cNvPr id="661" name="Google Shape;661;p24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62" name="Google Shape;662;p24"/>
            <p:cNvSpPr/>
            <p:nvPr/>
          </p:nvSpPr>
          <p:spPr>
            <a:xfrm rot="-1104413">
              <a:off x="7973719" y="2267331"/>
              <a:ext cx="1039933" cy="229291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63" name="Google Shape;663;p24"/>
          <p:cNvGrpSpPr/>
          <p:nvPr/>
        </p:nvGrpSpPr>
        <p:grpSpPr>
          <a:xfrm rot="2799594" flipH="1">
            <a:off x="5077585" y="-4173"/>
            <a:ext cx="1296742" cy="2117363"/>
            <a:chOff x="1279516" y="-3525500"/>
            <a:chExt cx="1296742" cy="2550422"/>
          </a:xfrm>
        </p:grpSpPr>
        <p:sp>
          <p:nvSpPr>
            <p:cNvPr id="664" name="Google Shape;664;p24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65" name="Google Shape;665;p24"/>
            <p:cNvSpPr/>
            <p:nvPr/>
          </p:nvSpPr>
          <p:spPr>
            <a:xfrm rot="-5400000">
              <a:off x="1314007" y="-2158857"/>
              <a:ext cx="1252628" cy="229291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66" name="Google Shape;666;p24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667" name="Google Shape;667;p24"/>
            <p:cNvPicPr preferRelativeResize="0"/>
            <p:nvPr/>
          </p:nvPicPr>
          <p:blipFill rotWithShape="1">
            <a:blip r:embed="rId3"/>
            <a:srcRect l="2993" r="4332" b="1428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68" name="Google Shape;668;p24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669" name="Google Shape;669;p24"/>
          <p:cNvSpPr txBox="1"/>
          <p:nvPr/>
        </p:nvSpPr>
        <p:spPr>
          <a:xfrm>
            <a:off x="182783" y="2113681"/>
            <a:ext cx="3588404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Củng cố</a:t>
            </a:r>
            <a:endParaRPr sz="4400" b="1">
              <a:solidFill>
                <a:srgbClr val="0070C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670" name="Google Shape;670;p24"/>
          <p:cNvSpPr txBox="1"/>
          <p:nvPr/>
        </p:nvSpPr>
        <p:spPr>
          <a:xfrm>
            <a:off x="1523301" y="1166955"/>
            <a:ext cx="1010925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10</a:t>
            </a:r>
            <a:endParaRPr sz="5400" b="1">
              <a:solidFill>
                <a:srgbClr val="0070C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pic>
        <p:nvPicPr>
          <p:cNvPr id="671" name="Google Shape;671;p24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2" name="Google Shape;672;p24"/>
          <p:cNvPicPr preferRelativeResize="0"/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/>
                                        <p:tgtEl>
                                          <p:spTgt spid="6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/>
                                        <p:tgtEl>
                                          <p:spTgt spid="6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750"/>
                            </p:stCondLst>
                            <p:childTnLst>
                              <p:par>
                                <p:cTn id="1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5" dur="2750" fill="hold"/>
                                        <p:tgtEl>
                                          <p:spTgt spid="6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250"/>
                                        <p:tgtEl>
                                          <p:spTgt spid="6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D8F183E-DE9F-404D-9580-0A65B69353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9144000" cy="5141722"/>
          </a:xfrm>
          <a:prstGeom prst="rect">
            <a:avLst/>
          </a:prstGeom>
        </p:spPr>
      </p:pic>
      <p:sp>
        <p:nvSpPr>
          <p:cNvPr id="8" name="Right Arrow 7"/>
          <p:cNvSpPr/>
          <p:nvPr/>
        </p:nvSpPr>
        <p:spPr>
          <a:xfrm rot="3042559">
            <a:off x="5896468" y="557403"/>
            <a:ext cx="707765" cy="41349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7">
            <a:extLst>
              <a:ext uri="{FF2B5EF4-FFF2-40B4-BE49-F238E27FC236}">
                <a16:creationId xmlns:a16="http://schemas.microsoft.com/office/drawing/2014/main" id="{EA01B653-A5A1-44AC-BE21-12EF43AAD4EA}"/>
              </a:ext>
            </a:extLst>
          </p:cNvPr>
          <p:cNvSpPr/>
          <p:nvPr/>
        </p:nvSpPr>
        <p:spPr>
          <a:xfrm rot="3042559">
            <a:off x="3098559" y="2831681"/>
            <a:ext cx="707765" cy="41349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3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>
            <a:extLst>
              <a:ext uri="{FF2B5EF4-FFF2-40B4-BE49-F238E27FC236}">
                <a16:creationId xmlns:a16="http://schemas.microsoft.com/office/drawing/2014/main" id="{DB09FDC2-2A0C-47EB-91E4-8ECA9513C5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vi-VN" altLang="vi-VN"/>
          </a:p>
        </p:txBody>
      </p:sp>
      <p:sp>
        <p:nvSpPr>
          <p:cNvPr id="38915" name="Content Placeholder 2">
            <a:extLst>
              <a:ext uri="{FF2B5EF4-FFF2-40B4-BE49-F238E27FC236}">
                <a16:creationId xmlns:a16="http://schemas.microsoft.com/office/drawing/2014/main" id="{D558EF28-67F8-4566-B7EC-A701D42C96B9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vi-VN" altLang="vi-VN"/>
          </a:p>
        </p:txBody>
      </p:sp>
      <p:pic>
        <p:nvPicPr>
          <p:cNvPr id="38916" name="Picture 2">
            <a:extLst>
              <a:ext uri="{FF2B5EF4-FFF2-40B4-BE49-F238E27FC236}">
                <a16:creationId xmlns:a16="http://schemas.microsoft.com/office/drawing/2014/main" id="{DA34CF0A-07E3-40F6-9E37-C381090EA0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32"/>
          <a:stretch>
            <a:fillRect/>
          </a:stretch>
        </p:blipFill>
        <p:spPr bwMode="auto">
          <a:xfrm>
            <a:off x="-21431" y="-8335"/>
            <a:ext cx="9165431" cy="5151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F6A09627-2C19-4AE8-B2E5-351DC4FEEEC0}"/>
              </a:ext>
            </a:extLst>
          </p:cNvPr>
          <p:cNvSpPr txBox="1">
            <a:spLocks noChangeArrowheads="1"/>
          </p:cNvSpPr>
          <p:nvPr/>
        </p:nvSpPr>
        <p:spPr>
          <a:xfrm>
            <a:off x="3052763" y="742950"/>
            <a:ext cx="2915841" cy="1033463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altLang="vi-VN" sz="5063" b="1" dirty="0" err="1">
                <a:solidFill>
                  <a:srgbClr val="FF0000"/>
                </a:solidFill>
                <a:latin typeface="#9Slide05 Beautiful Caps" panose="02040603050506020204" pitchFamily="18" charset="0"/>
              </a:rPr>
              <a:t>Dặn</a:t>
            </a:r>
            <a:r>
              <a:rPr lang="en-US" altLang="vi-VN" sz="5063" b="1" dirty="0">
                <a:solidFill>
                  <a:srgbClr val="FF0000"/>
                </a:solidFill>
                <a:latin typeface="#9Slide05 Beautiful Caps" panose="02040603050506020204" pitchFamily="18" charset="0"/>
              </a:rPr>
              <a:t> </a:t>
            </a:r>
            <a:r>
              <a:rPr lang="en-US" altLang="vi-VN" sz="5063" b="1" dirty="0" err="1">
                <a:solidFill>
                  <a:srgbClr val="FF0000"/>
                </a:solidFill>
                <a:latin typeface="#9Slide05 Beautiful Caps" panose="02040603050506020204" pitchFamily="18" charset="0"/>
              </a:rPr>
              <a:t>dò</a:t>
            </a:r>
            <a:r>
              <a:rPr lang="en-US" altLang="vi-VN" sz="5063" b="1" dirty="0">
                <a:solidFill>
                  <a:srgbClr val="FF0000"/>
                </a:solidFill>
                <a:latin typeface="#9Slide05 Beautiful Caps" panose="02040603050506020204" pitchFamily="18" charset="0"/>
              </a:rPr>
              <a:t>:</a:t>
            </a:r>
            <a:endParaRPr lang="vi-VN" altLang="vi-VN" sz="5063" b="1" dirty="0">
              <a:solidFill>
                <a:srgbClr val="FF0000"/>
              </a:solidFill>
              <a:latin typeface="#9Slide03 Sympathique Alt" panose="02000506000000020002" pitchFamily="2" charset="0"/>
            </a:endParaRPr>
          </a:p>
        </p:txBody>
      </p:sp>
      <p:sp>
        <p:nvSpPr>
          <p:cNvPr id="38918" name="Subtitle 5">
            <a:extLst>
              <a:ext uri="{FF2B5EF4-FFF2-40B4-BE49-F238E27FC236}">
                <a16:creationId xmlns:a16="http://schemas.microsoft.com/office/drawing/2014/main" id="{3ADE1602-AAD6-4F27-ACC0-B00A3F344C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5900" y="1485900"/>
            <a:ext cx="6340079" cy="232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US" altLang="vi-VN" sz="2775" b="1" i="1">
                <a:solidFill>
                  <a:srgbClr val="0000FF"/>
                </a:solidFill>
                <a:latin typeface="HP001 Kieu 5H" panose="020B0603050302020204" pitchFamily="34" charset="0"/>
              </a:rPr>
              <a:t>  </a:t>
            </a:r>
            <a:r>
              <a:rPr lang="en-US" altLang="vi-VN" sz="2800" b="1">
                <a:solidFill>
                  <a:srgbClr val="0000FF"/>
                </a:solidFill>
                <a:latin typeface="HP001 Kieu 5H" panose="020B0603050302020204" pitchFamily="34" charset="0"/>
              </a:rPr>
              <a:t>Các </a:t>
            </a:r>
            <a:r>
              <a:rPr lang="en-US" altLang="vi-VN" sz="2800" b="1" i="1">
                <a:solidFill>
                  <a:srgbClr val="0000FF"/>
                </a:solidFill>
                <a:latin typeface="HP001 4 hàng" panose="020B0603050302020204" pitchFamily="34" charset="0"/>
              </a:rPr>
              <a:t>c</a:t>
            </a:r>
            <a:r>
              <a:rPr lang="el-GR" altLang="vi-VN" sz="2800" b="1" i="1">
                <a:solidFill>
                  <a:srgbClr val="0000FF"/>
                </a:solidFill>
                <a:latin typeface="HP001 4 hàng" panose="020B0603050302020204" pitchFamily="34" charset="0"/>
              </a:rPr>
              <a:t>Ϊ </a:t>
            </a:r>
            <a:r>
              <a:rPr lang="en-US" altLang="vi-VN" sz="2800" b="1" i="1">
                <a:solidFill>
                  <a:srgbClr val="0000FF"/>
                </a:solidFill>
                <a:latin typeface="HP001 4 hàng" panose="020B0603050302020204" pitchFamily="34" charset="0"/>
              </a:rPr>
              <a:t>đǌ lại bài và </a:t>
            </a:r>
            <a:r>
              <a:rPr lang="el-GR" altLang="vi-VN" sz="2800" b="1" i="1">
                <a:solidFill>
                  <a:srgbClr val="0000FF"/>
                </a:solidFill>
                <a:latin typeface="HP001 4 hàng" panose="020B0603050302020204" pitchFamily="34" charset="0"/>
              </a:rPr>
              <a:t>νμ</a:t>
            </a:r>
            <a:r>
              <a:rPr lang="en-US" altLang="vi-VN" sz="2800" b="1" i="1">
                <a:solidFill>
                  <a:srgbClr val="0000FF"/>
                </a:solidFill>
                <a:latin typeface="HP001 4 hàng" panose="020B0603050302020204" pitchFamily="34" charset="0"/>
              </a:rPr>
              <a:t>Ğt</a:t>
            </a:r>
            <a:r>
              <a:rPr lang="el-GR" altLang="vi-VN" sz="2800" b="1" i="1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vi-VN" sz="2800" b="1" i="1">
                <a:solidFill>
                  <a:srgbClr val="0000FF"/>
                </a:solidFill>
                <a:latin typeface="HP001 4 hàng" panose="020B0603050302020204" pitchFamily="34" charset="0"/>
              </a:rPr>
              <a:t>lại bài </a:t>
            </a:r>
            <a:r>
              <a:rPr lang="el-GR" altLang="vi-VN" sz="2800" b="1" i="1">
                <a:solidFill>
                  <a:srgbClr val="0000FF"/>
                </a:solidFill>
                <a:latin typeface="HP001 4 hàng" panose="020B0603050302020204" pitchFamily="34" charset="0"/>
              </a:rPr>
              <a:t>ε</a:t>
            </a:r>
            <a:r>
              <a:rPr lang="en-US" altLang="vi-VN" sz="2800" b="1" i="1">
                <a:solidFill>
                  <a:srgbClr val="0000FF"/>
                </a:solidFill>
                <a:latin typeface="HP001 4 hàng" panose="020B0603050302020204" pitchFamily="34" charset="0"/>
              </a:rPr>
              <a:t>o </a:t>
            </a:r>
            <a:r>
              <a:rPr lang="el-GR" altLang="vi-VN" sz="2800" b="1" i="1">
                <a:solidFill>
                  <a:srgbClr val="0000FF"/>
                </a:solidFill>
                <a:latin typeface="HP001 4 hàng" panose="020B0603050302020204" pitchFamily="34" charset="0"/>
              </a:rPr>
              <a:t>κ</a:t>
            </a:r>
            <a:r>
              <a:rPr lang="en-US" altLang="vi-VN" sz="2800" b="1" i="1">
                <a:solidFill>
                  <a:srgbClr val="0000FF"/>
                </a:solidFill>
                <a:latin typeface="HP001 4 hàng" panose="020B0603050302020204" pitchFamily="34" charset="0"/>
              </a:rPr>
              <a:t>ật </a:t>
            </a:r>
            <a:r>
              <a:rPr lang="el-GR" altLang="vi-VN" sz="2800" b="1" i="1">
                <a:solidFill>
                  <a:srgbClr val="0000FF"/>
                </a:solidFill>
                <a:latin typeface="HP001 4 hàng" panose="020B0603050302020204" pitchFamily="34" charset="0"/>
              </a:rPr>
              <a:t>Α−</a:t>
            </a:r>
            <a:r>
              <a:rPr lang="en-US" altLang="vi-VN" sz="2800" b="1" i="1">
                <a:solidFill>
                  <a:srgbClr val="0000FF"/>
                </a:solidFill>
                <a:latin typeface="HP001 4 hàng" panose="020B0603050302020204" pitchFamily="34" charset="0"/>
              </a:rPr>
              <a:t>p, luyện  nói  theo tranh. K</a:t>
            </a:r>
            <a:r>
              <a:rPr lang="el-GR" altLang="vi-VN" sz="2800" b="1" i="1">
                <a:solidFill>
                  <a:srgbClr val="0000FF"/>
                </a:solidFill>
                <a:latin typeface="HP001 4 hàng" panose="020B0603050302020204" pitchFamily="34" charset="0"/>
              </a:rPr>
              <a:t>Ϝ </a:t>
            </a:r>
            <a:r>
              <a:rPr lang="en-US" altLang="vi-VN" sz="2800" b="1" i="1">
                <a:solidFill>
                  <a:srgbClr val="0000FF"/>
                </a:solidFill>
                <a:latin typeface="HP001 4 hàng" panose="020B0603050302020204" pitchFamily="34" charset="0"/>
              </a:rPr>
              <a:t>lại bài  học </a:t>
            </a:r>
            <a:r>
              <a:rPr lang="el-GR" altLang="vi-VN" sz="2800" b="1" i="1">
                <a:solidFill>
                  <a:srgbClr val="0000FF"/>
                </a:solidFill>
                <a:latin typeface="HP001 4 hàng" panose="020B0603050302020204" pitchFamily="34" charset="0"/>
              </a:rPr>
              <a:t>ε</a:t>
            </a:r>
            <a:r>
              <a:rPr lang="en-US" altLang="vi-VN" sz="2800" b="1" i="1">
                <a:solidFill>
                  <a:srgbClr val="0000FF"/>
                </a:solidFill>
                <a:latin typeface="HP001 4 hàng" panose="020B0603050302020204" pitchFamily="34" charset="0"/>
              </a:rPr>
              <a:t>o Ūg bà, bố </a:t>
            </a:r>
            <a:r>
              <a:rPr lang="el-GR" altLang="vi-VN" sz="2800" b="1" i="1">
                <a:solidFill>
                  <a:srgbClr val="0000FF"/>
                </a:solidFill>
                <a:latin typeface="HP001 4 hàng" panose="020B0603050302020204" pitchFamily="34" charset="0"/>
              </a:rPr>
              <a:t>Ε− </a:t>
            </a:r>
            <a:r>
              <a:rPr lang="en-US" altLang="vi-VN" sz="2800" b="1" i="1">
                <a:solidFill>
                  <a:srgbClr val="0000FF"/>
                </a:solidFill>
                <a:latin typeface="HP001 4 hàng" panose="020B0603050302020204" pitchFamily="34" charset="0"/>
              </a:rPr>
              <a:t>w</a:t>
            </a:r>
            <a:r>
              <a:rPr lang="el-GR" altLang="vi-VN" sz="2800" b="1" i="1">
                <a:solidFill>
                  <a:srgbClr val="0000FF"/>
                </a:solidFill>
                <a:latin typeface="HP001 4 hàng" panose="020B0603050302020204" pitchFamily="34" charset="0"/>
              </a:rPr>
              <a:t>Ή; ·≈ </a:t>
            </a:r>
            <a:r>
              <a:rPr lang="el-GR" altLang="vi-VN" sz="2800" b="1">
                <a:solidFill>
                  <a:srgbClr val="0000FF"/>
                </a:solidFill>
                <a:latin typeface="HP001 Kieu 5H" panose="020B0603050302020204" pitchFamily="34" charset="0"/>
              </a:rPr>
              <a:t>! </a:t>
            </a:r>
            <a:endParaRPr lang="vi-VN" altLang="vi-VN" sz="2800" b="1">
              <a:solidFill>
                <a:srgbClr val="0000FF"/>
              </a:solidFill>
              <a:latin typeface="HP001 Kieu 5H" panose="020B06030503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168"/>
            <a:ext cx="9143741" cy="5164667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1E940D01-AABC-4EA6-86BE-65FA428FED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9909" y="2770715"/>
            <a:ext cx="2621460" cy="2491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2231F53-BC80-474B-9FDA-0F5E070A2C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611" y="1062219"/>
            <a:ext cx="1008437" cy="1187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DF9ACE-F801-47B9-B2C9-05D97F65CB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187592" y="0"/>
            <a:ext cx="910206" cy="1128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>
            <a:extLst>
              <a:ext uri="{FF2B5EF4-FFF2-40B4-BE49-F238E27FC236}">
                <a16:creationId xmlns:a16="http://schemas.microsoft.com/office/drawing/2014/main" id="{CF057B41-0333-4F44-8D69-C7BD8A3228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" y="135722"/>
            <a:ext cx="1468758" cy="1559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ounded Rectangle 14"/>
          <p:cNvSpPr/>
          <p:nvPr/>
        </p:nvSpPr>
        <p:spPr>
          <a:xfrm>
            <a:off x="679938" y="389467"/>
            <a:ext cx="8468406" cy="3843829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A5A5A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4240346-3F6C-47C1-9E6B-F222FA5D8FDC}"/>
              </a:ext>
            </a:extLst>
          </p:cNvPr>
          <p:cNvSpPr txBox="1"/>
          <p:nvPr/>
        </p:nvSpPr>
        <p:spPr>
          <a:xfrm>
            <a:off x="856039" y="422986"/>
            <a:ext cx="8241759" cy="42925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vi-VN" sz="4500" b="1">
                <a:solidFill>
                  <a:srgbClr val="FF0000"/>
                </a:solidFill>
                <a:latin typeface="#9Slide05 Beautiful Caps" panose="02040603050506020204" pitchFamily="18" charset="0"/>
              </a:rPr>
              <a:t>Dặn dò:</a:t>
            </a:r>
            <a:endParaRPr lang="vi-VN" altLang="vi-VN" sz="4500" b="1">
              <a:solidFill>
                <a:srgbClr val="FF0000"/>
              </a:solidFill>
              <a:latin typeface="#9Slide03 Sympathique Alt" panose="02000506000000020002" pitchFamily="2" charset="0"/>
            </a:endParaRPr>
          </a:p>
          <a:p>
            <a:pPr defTabSz="685752">
              <a:lnSpc>
                <a:spcPct val="150000"/>
              </a:lnSpc>
              <a:defRPr/>
            </a:pPr>
            <a:r>
              <a:rPr lang="vi-VN" sz="3039" b="1">
                <a:solidFill>
                  <a:prstClr val="black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- Ho</a:t>
            </a:r>
            <a:r>
              <a:rPr lang="vi-VN" sz="800" b="1">
                <a:solidFill>
                  <a:prstClr val="black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 </a:t>
            </a:r>
            <a:r>
              <a:rPr lang="vi-VN" sz="3039" b="1">
                <a:solidFill>
                  <a:prstClr val="black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àn</a:t>
            </a:r>
            <a:r>
              <a:rPr lang="vi-VN" sz="3039" b="1">
                <a:solidFill>
                  <a:prstClr val="black"/>
                </a:solidFill>
                <a:latin typeface="HP001 4 hàng" panose="020B0603050302020204" pitchFamily="34" charset="0"/>
                <a:ea typeface="宋体"/>
              </a:rPr>
              <a:t> </a:t>
            </a:r>
            <a:r>
              <a:rPr lang="el-GR" sz="3039" b="1">
                <a:solidFill>
                  <a:prstClr val="black"/>
                </a:solidFill>
                <a:latin typeface="HP001 4 hàng" panose="020B0603050302020204" pitchFamily="34" charset="0"/>
                <a:ea typeface="宋体"/>
              </a:rPr>
              <a:t>κΗ</a:t>
            </a:r>
            <a:r>
              <a:rPr lang="vi-VN" sz="3039" b="1">
                <a:solidFill>
                  <a:prstClr val="black"/>
                </a:solidFill>
                <a:latin typeface="HP001 4 hàng" panose="020B0603050302020204" pitchFamily="34" charset="0"/>
                <a:ea typeface="宋体"/>
              </a:rPr>
              <a:t>İn </a:t>
            </a:r>
            <a:r>
              <a:rPr lang="vi-VN" sz="3039" b="1">
                <a:solidFill>
                  <a:srgbClr val="FF0000"/>
                </a:solidFill>
                <a:latin typeface="HP001 4 hàng" panose="020B0603050302020204" pitchFamily="34" charset="0"/>
                <a:ea typeface="宋体"/>
              </a:rPr>
              <a:t>vở Tập </a:t>
            </a:r>
            <a:r>
              <a:rPr lang="el-GR" sz="3039" b="1">
                <a:solidFill>
                  <a:srgbClr val="FF0000"/>
                </a:solidFill>
                <a:latin typeface="HP001 4 hàng" panose="020B0603050302020204" pitchFamily="34" charset="0"/>
                <a:ea typeface="宋体"/>
              </a:rPr>
              <a:t>νμ</a:t>
            </a:r>
            <a:r>
              <a:rPr lang="vi-VN" sz="3039" b="1">
                <a:solidFill>
                  <a:srgbClr val="FF0000"/>
                </a:solidFill>
                <a:latin typeface="HP001 4 hàng" panose="020B0603050302020204" pitchFamily="34" charset="0"/>
                <a:ea typeface="宋体"/>
              </a:rPr>
              <a:t>Ğt</a:t>
            </a:r>
            <a:r>
              <a:rPr lang="el-GR" sz="3039" b="1">
                <a:solidFill>
                  <a:prstClr val="black"/>
                </a:solidFill>
                <a:latin typeface="HP001 4 hàng" panose="020B0603050302020204" pitchFamily="34" charset="0"/>
                <a:ea typeface="宋体"/>
              </a:rPr>
              <a:t> </a:t>
            </a:r>
            <a:r>
              <a:rPr lang="vi-VN" sz="3039" b="1">
                <a:solidFill>
                  <a:prstClr val="black"/>
                </a:solidFill>
                <a:latin typeface="HP001 4 hàng" panose="020B0603050302020204" pitchFamily="34" charset="0"/>
                <a:ea typeface="宋体"/>
              </a:rPr>
              <a:t>Bài 2.</a:t>
            </a:r>
          </a:p>
          <a:p>
            <a:pPr defTabSz="685752">
              <a:lnSpc>
                <a:spcPct val="150000"/>
              </a:lnSpc>
              <a:defRPr/>
            </a:pPr>
            <a:r>
              <a:rPr lang="vi-VN" sz="3039" b="1">
                <a:solidFill>
                  <a:prstClr val="black"/>
                </a:solidFill>
                <a:latin typeface="HP001 4 hàng" panose="020B0603050302020204" pitchFamily="34" charset="0"/>
                <a:ea typeface="宋体"/>
              </a:rPr>
              <a:t>- Làm vở </a:t>
            </a:r>
            <a:r>
              <a:rPr lang="vi-VN" sz="3039">
                <a:solidFill>
                  <a:prstClr val="black"/>
                </a:solidFill>
                <a:latin typeface="+mj-lt"/>
                <a:ea typeface="宋体"/>
              </a:rPr>
              <a:t>BT</a:t>
            </a:r>
            <a:r>
              <a:rPr lang="vi-VN" sz="3039" b="1">
                <a:solidFill>
                  <a:prstClr val="black"/>
                </a:solidFill>
                <a:latin typeface="HP001 4 hàng" panose="020B0603050302020204" pitchFamily="34" charset="0"/>
                <a:ea typeface="宋体"/>
              </a:rPr>
              <a:t> Tiếng việt Bài 2: </a:t>
            </a:r>
            <a:r>
              <a:rPr lang="vi-VN" sz="3039" b="1">
                <a:solidFill>
                  <a:prstClr val="black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Đô</a:t>
            </a:r>
            <a:r>
              <a:rPr lang="el-GR" sz="3039" b="1">
                <a:solidFill>
                  <a:prstClr val="black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Τ΅ </a:t>
            </a:r>
            <a:r>
              <a:rPr lang="vi-VN" sz="3039" b="1">
                <a:solidFill>
                  <a:prstClr val="black"/>
                </a:solidFill>
                <a:latin typeface="HP001 4 hàng" panose="020B0603050302020204" pitchFamily="34" charset="0"/>
                <a:ea typeface="宋体"/>
              </a:rPr>
              <a:t>Ǉai xấu xí </a:t>
            </a:r>
          </a:p>
          <a:p>
            <a:pPr defTabSz="685752">
              <a:lnSpc>
                <a:spcPct val="150000"/>
              </a:lnSpc>
              <a:defRPr/>
            </a:pPr>
            <a:r>
              <a:rPr lang="vi-VN" sz="3039" b="1">
                <a:solidFill>
                  <a:prstClr val="black"/>
                </a:solidFill>
                <a:latin typeface="HP001 4 hàng" panose="020B0603050302020204" pitchFamily="34" charset="0"/>
                <a:ea typeface="宋体"/>
              </a:rPr>
              <a:t>- Viết chính tả: Bài: </a:t>
            </a:r>
            <a:r>
              <a:rPr lang="vi-VN" sz="3039" b="1">
                <a:solidFill>
                  <a:srgbClr val="FF0000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Đô</a:t>
            </a:r>
            <a:r>
              <a:rPr lang="el-GR" sz="3039" b="1">
                <a:solidFill>
                  <a:srgbClr val="FF0000"/>
                </a:solidFill>
                <a:latin typeface="HP001" panose="020B0603050302020204" pitchFamily="34" charset="0"/>
                <a:ea typeface="HP001" panose="020B0603050302020204" pitchFamily="34" charset="0"/>
              </a:rPr>
              <a:t>Τ΅ </a:t>
            </a:r>
            <a:r>
              <a:rPr lang="vi-VN" sz="3039" b="1">
                <a:solidFill>
                  <a:srgbClr val="FF0000"/>
                </a:solidFill>
                <a:latin typeface="HP001 4 hàng" panose="020B0603050302020204" pitchFamily="34" charset="0"/>
                <a:ea typeface="宋体"/>
              </a:rPr>
              <a:t>Ǉai xấu xí </a:t>
            </a:r>
          </a:p>
          <a:p>
            <a:pPr defTabSz="685752">
              <a:lnSpc>
                <a:spcPct val="150000"/>
              </a:lnSpc>
              <a:defRPr/>
            </a:pPr>
            <a:r>
              <a:rPr lang="vi-VN" sz="3039" b="1">
                <a:solidFill>
                  <a:prstClr val="black"/>
                </a:solidFill>
                <a:latin typeface="HP001 4 hàng" panose="020B0603050302020204" pitchFamily="34" charset="0"/>
                <a:ea typeface="宋体"/>
              </a:rPr>
              <a:t>- Xem Ǉrư</a:t>
            </a:r>
            <a:r>
              <a:rPr lang="el-GR" sz="3039" b="1">
                <a:solidFill>
                  <a:prstClr val="black"/>
                </a:solidFill>
                <a:latin typeface="HP001 4 hàng" panose="020B0603050302020204" pitchFamily="34" charset="0"/>
                <a:ea typeface="宋体"/>
              </a:rPr>
              <a:t>ϐ </a:t>
            </a:r>
            <a:r>
              <a:rPr lang="vi-VN" sz="3039" b="1">
                <a:solidFill>
                  <a:srgbClr val="FF0000"/>
                </a:solidFill>
                <a:latin typeface="HP001 4 hàng" panose="020B0603050302020204" pitchFamily="34" charset="0"/>
                <a:ea typeface="宋体"/>
              </a:rPr>
              <a:t>Bài 3</a:t>
            </a:r>
            <a:r>
              <a:rPr lang="vi-VN" sz="3039" b="1">
                <a:solidFill>
                  <a:prstClr val="black"/>
                </a:solidFill>
                <a:latin typeface="HP001 4 hàng" panose="020B0603050302020204" pitchFamily="34" charset="0"/>
                <a:ea typeface="宋体"/>
              </a:rPr>
              <a:t>: </a:t>
            </a:r>
            <a:r>
              <a:rPr lang="vi-VN" sz="3039" b="1">
                <a:solidFill>
                  <a:srgbClr val="FF0000"/>
                </a:solidFill>
                <a:latin typeface="HP001 4 hàng" panose="020B0603050302020204" pitchFamily="34" charset="0"/>
                <a:ea typeface="宋体"/>
              </a:rPr>
              <a:t>Bạn của gió</a:t>
            </a:r>
          </a:p>
          <a:p>
            <a:pPr defTabSz="685752">
              <a:lnSpc>
                <a:spcPct val="150000"/>
              </a:lnSpc>
              <a:defRPr/>
            </a:pPr>
            <a:r>
              <a:rPr lang="vi-VN" sz="3039" b="1">
                <a:solidFill>
                  <a:prstClr val="black"/>
                </a:solidFill>
                <a:latin typeface="HP001 4 hàng" panose="020B0603050302020204" pitchFamily="34" charset="0"/>
                <a:ea typeface="宋体"/>
              </a:rPr>
              <a:t> </a:t>
            </a:r>
            <a:endParaRPr lang="en-US" sz="3039" b="1" dirty="0">
              <a:solidFill>
                <a:prstClr val="black"/>
              </a:solidFill>
              <a:latin typeface="HP001 4 hàng" panose="020B0603050302020204" pitchFamily="34" charset="0"/>
              <a:ea typeface="宋体"/>
            </a:endParaRPr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6141DB7F-C082-4D13-9A04-EEA0DBAFAB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01715">
            <a:off x="2840610" y="307306"/>
            <a:ext cx="1008437" cy="1187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89B4D3A-912F-4092-8287-53DFC0FBD1A7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981359" y="4305340"/>
            <a:ext cx="1065372" cy="1187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979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90EA29-3C8F-4B7A-9458-2055338E15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826690" cy="5143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C186960-669E-45BF-AEEB-22E3CCA096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8718" y="0"/>
            <a:ext cx="4675282" cy="281979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75EC2C7-856F-4B48-8310-6A1EED49E44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4573"/>
          <a:stretch/>
        </p:blipFill>
        <p:spPr>
          <a:xfrm>
            <a:off x="4826690" y="-1"/>
            <a:ext cx="431731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789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6"/>
          <p:cNvSpPr/>
          <p:nvPr/>
        </p:nvSpPr>
        <p:spPr>
          <a:xfrm>
            <a:off x="1" y="-334508"/>
            <a:ext cx="9143999" cy="5618515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 err="1">
                <a:solidFill>
                  <a:srgbClr val="F14420"/>
                </a:solidFill>
                <a:latin typeface="Arial Rounded"/>
                <a:sym typeface="Arial Rounded"/>
              </a:rPr>
              <a:t>Đôi</a:t>
            </a:r>
            <a:r>
              <a:rPr lang="en-US" sz="3600" b="1" dirty="0">
                <a:solidFill>
                  <a:srgbClr val="F14420"/>
                </a:solidFill>
                <a:latin typeface="Arial Rounded"/>
                <a:sym typeface="Arial Rounded"/>
              </a:rPr>
              <a:t> tai </a:t>
            </a:r>
            <a:r>
              <a:rPr lang="en-US" sz="3600" b="1" dirty="0" err="1">
                <a:solidFill>
                  <a:srgbClr val="F14420"/>
                </a:solidFill>
                <a:latin typeface="Arial Rounded"/>
                <a:sym typeface="Arial Rounded"/>
              </a:rPr>
              <a:t>xấu</a:t>
            </a:r>
            <a:r>
              <a:rPr lang="en-US" sz="3600" b="1" dirty="0">
                <a:solidFill>
                  <a:srgbClr val="F14420"/>
                </a:solidFill>
                <a:latin typeface="Arial Rounded"/>
                <a:sym typeface="Arial Rounded"/>
              </a:rPr>
              <a:t> </a:t>
            </a:r>
            <a:r>
              <a:rPr lang="en-US" sz="3600" b="1" dirty="0" err="1">
                <a:solidFill>
                  <a:srgbClr val="F14420"/>
                </a:solidFill>
                <a:latin typeface="Arial Rounded"/>
                <a:sym typeface="Arial Rounded"/>
              </a:rPr>
              <a:t>xí</a:t>
            </a:r>
            <a:endParaRPr dirty="0"/>
          </a:p>
          <a:p>
            <a:pPr lvl="0" algn="just"/>
            <a:r>
              <a:rPr lang="en-US" sz="3200" dirty="0">
                <a:solidFill>
                  <a:srgbClr val="679C31"/>
                </a:solidFill>
                <a:latin typeface="Arial Rounded"/>
                <a:ea typeface="Arial Rounded"/>
                <a:cs typeface="Arial Rounded"/>
                <a:sym typeface="Arial Rounded"/>
              </a:rPr>
              <a:t>     </a:t>
            </a:r>
            <a:r>
              <a:rPr lang="vi-VN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Thỏ có đôi tai dài và to</a:t>
            </a:r>
            <a:r>
              <a:rPr lang="en-US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. </a:t>
            </a:r>
            <a:r>
              <a:rPr lang="en-US" sz="3200" dirty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B</a:t>
            </a:r>
            <a:r>
              <a:rPr lang="vi-VN" sz="3200" dirty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ị bạn bè chê</a:t>
            </a:r>
            <a:r>
              <a:rPr lang="en-US" sz="3200" dirty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,</a:t>
            </a:r>
            <a:r>
              <a:rPr lang="vi-VN" sz="3200" dirty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 thỏ buồn lắm</a:t>
            </a:r>
            <a:r>
              <a:rPr lang="en-US" sz="3200" dirty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.</a:t>
            </a:r>
            <a:r>
              <a:rPr lang="en-US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T</a:t>
            </a:r>
            <a:r>
              <a:rPr lang="vi-VN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hỏ </a:t>
            </a:r>
            <a:r>
              <a:rPr lang="en-US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b</a:t>
            </a:r>
            <a:r>
              <a:rPr lang="vi-VN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ố động viên</a:t>
            </a:r>
            <a:r>
              <a:rPr lang="en-US" sz="32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:  </a:t>
            </a:r>
            <a:r>
              <a:rPr lang="en-US" sz="320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“</a:t>
            </a:r>
            <a:r>
              <a:rPr lang="en-US" sz="3200" dirty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R</a:t>
            </a:r>
            <a:r>
              <a:rPr lang="vi-VN" sz="3200" dirty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ồi con sẽ thấy ta</a:t>
            </a:r>
            <a:r>
              <a:rPr lang="en-US" sz="3200" dirty="0" err="1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i</a:t>
            </a:r>
            <a:r>
              <a:rPr lang="vi-VN" sz="3200" dirty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 mình rất đẹp</a:t>
            </a:r>
            <a:r>
              <a:rPr lang="en-US" sz="3200" dirty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.”</a:t>
            </a:r>
          </a:p>
          <a:p>
            <a:pPr lvl="0" algn="just"/>
            <a:r>
              <a:rPr lang="en-US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    M</a:t>
            </a:r>
            <a:r>
              <a:rPr lang="vi-VN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ột lần</a:t>
            </a:r>
            <a:r>
              <a:rPr lang="en-US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, </a:t>
            </a:r>
            <a:r>
              <a:rPr lang="vi-VN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thỏ và các bạn đi chơi xa</a:t>
            </a:r>
            <a:r>
              <a:rPr lang="en-US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, </a:t>
            </a:r>
            <a:r>
              <a:rPr lang="vi-VN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quên khuấy đường</a:t>
            </a:r>
            <a:r>
              <a:rPr lang="en-US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về</a:t>
            </a:r>
            <a:r>
              <a:rPr lang="en-US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. </a:t>
            </a:r>
            <a:r>
              <a:rPr lang="en-US" sz="3200" dirty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A</a:t>
            </a:r>
            <a:r>
              <a:rPr lang="vi-VN" sz="3200" dirty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i cũng hoảng sợ</a:t>
            </a:r>
            <a:r>
              <a:rPr lang="en-US" sz="3200" dirty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.</a:t>
            </a:r>
            <a:r>
              <a:rPr lang="vi-VN" sz="3200" dirty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vi-VN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Th</a:t>
            </a:r>
            <a:r>
              <a:rPr lang="en-US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ỏ</a:t>
            </a:r>
            <a:r>
              <a:rPr lang="vi-VN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chợt </a:t>
            </a:r>
            <a:r>
              <a:rPr lang="en-US" sz="3200" dirty="0" err="1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dỏ</a:t>
            </a:r>
            <a:r>
              <a:rPr lang="vi-VN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ng ta</a:t>
            </a:r>
            <a:r>
              <a:rPr lang="en-US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i</a:t>
            </a:r>
            <a:r>
              <a:rPr lang="en-US" sz="32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:  </a:t>
            </a:r>
            <a:r>
              <a:rPr lang="en-US" sz="320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“</a:t>
            </a:r>
            <a:r>
              <a:rPr lang="en-US" sz="3200" dirty="0" err="1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Suỵt</a:t>
            </a:r>
            <a:r>
              <a:rPr lang="en-US" sz="3200" dirty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!</a:t>
            </a:r>
            <a:r>
              <a:rPr lang="vi-VN" sz="3200" dirty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C</a:t>
            </a:r>
            <a:r>
              <a:rPr lang="vi-VN" sz="3200" dirty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ó tiếng </a:t>
            </a:r>
            <a:r>
              <a:rPr lang="en-US" sz="3200" dirty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b</a:t>
            </a:r>
            <a:r>
              <a:rPr lang="vi-VN" sz="3200" dirty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ố tớ gọi</a:t>
            </a:r>
            <a:r>
              <a:rPr lang="en-US" sz="320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.”  </a:t>
            </a:r>
            <a:r>
              <a:rPr lang="en-US" sz="32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C</a:t>
            </a:r>
            <a:r>
              <a:rPr lang="vi-VN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ả nhóm đi theo hướng </a:t>
            </a:r>
            <a:r>
              <a:rPr lang="en-US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c</a:t>
            </a:r>
            <a:r>
              <a:rPr lang="vi-VN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ó tiếng gọi</a:t>
            </a:r>
            <a:r>
              <a:rPr lang="en-US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.</a:t>
            </a:r>
            <a:r>
              <a:rPr lang="vi-VN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 </a:t>
            </a:r>
            <a:r>
              <a:rPr lang="en-US" sz="3200" dirty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T</a:t>
            </a:r>
            <a:r>
              <a:rPr lang="vi-VN" sz="3200" dirty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ất cả về được nhà</a:t>
            </a:r>
            <a:r>
              <a:rPr lang="en-US" sz="3200" dirty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. </a:t>
            </a:r>
            <a:r>
              <a:rPr lang="en-US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 C</a:t>
            </a:r>
            <a:r>
              <a:rPr lang="vi-VN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ác bạn t</a:t>
            </a:r>
            <a:r>
              <a:rPr lang="en-US" sz="3200" dirty="0" err="1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ấm</a:t>
            </a:r>
            <a:r>
              <a:rPr lang="vi-VN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tắ</a:t>
            </a:r>
            <a:r>
              <a:rPr lang="en-US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c</a:t>
            </a:r>
            <a:r>
              <a:rPr lang="vi-VN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khen tai thỏ thật </a:t>
            </a:r>
            <a:r>
              <a:rPr lang="en-US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t</a:t>
            </a:r>
            <a:r>
              <a:rPr lang="vi-VN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uy</a:t>
            </a:r>
            <a:r>
              <a:rPr lang="en-US" sz="3200" dirty="0" err="1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ệt</a:t>
            </a:r>
            <a:r>
              <a:rPr lang="en-US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.</a:t>
            </a:r>
          </a:p>
          <a:p>
            <a:pPr lvl="0" algn="just"/>
            <a:r>
              <a:rPr lang="en-US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  </a:t>
            </a:r>
            <a:r>
              <a:rPr lang="en-US" sz="3200" dirty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T</a:t>
            </a:r>
            <a:r>
              <a:rPr lang="vi-VN" sz="320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ừ đó, </a:t>
            </a:r>
            <a:r>
              <a:rPr lang="en-US" sz="3200" dirty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t</a:t>
            </a:r>
            <a:r>
              <a:rPr lang="vi-VN" sz="3200" dirty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h</a:t>
            </a:r>
            <a:r>
              <a:rPr lang="en-US" sz="3200" dirty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ỏ</a:t>
            </a:r>
            <a:r>
              <a:rPr lang="vi-VN" sz="3200" dirty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 không còn buồn vì đôi ta</a:t>
            </a:r>
            <a:r>
              <a:rPr lang="en-US" sz="3200" dirty="0" err="1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i</a:t>
            </a:r>
            <a:r>
              <a:rPr lang="vi-VN" sz="3200" dirty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 nữa</a:t>
            </a:r>
            <a:r>
              <a:rPr lang="en-US" sz="3200" dirty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.</a:t>
            </a:r>
            <a:endParaRPr sz="3200" dirty="0">
              <a:solidFill>
                <a:srgbClr val="C0000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241" name="Google Shape;241;p6"/>
          <p:cNvSpPr/>
          <p:nvPr/>
        </p:nvSpPr>
        <p:spPr>
          <a:xfrm>
            <a:off x="582285" y="437444"/>
            <a:ext cx="311568" cy="295762"/>
          </a:xfrm>
          <a:prstGeom prst="flowChartConnector">
            <a:avLst/>
          </a:prstGeom>
          <a:solidFill>
            <a:schemeClr val="accent4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1</a:t>
            </a:r>
            <a:endParaRPr sz="2400" b="1" dirty="0">
              <a:solidFill>
                <a:schemeClr val="tx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242" name="Google Shape;242;p6"/>
          <p:cNvSpPr/>
          <p:nvPr/>
        </p:nvSpPr>
        <p:spPr>
          <a:xfrm>
            <a:off x="5097534" y="478540"/>
            <a:ext cx="286124" cy="254666"/>
          </a:xfrm>
          <a:prstGeom prst="flowChartConnector">
            <a:avLst/>
          </a:prstGeom>
          <a:solidFill>
            <a:schemeClr val="accent4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2</a:t>
            </a:r>
            <a:endParaRPr sz="2400" b="1" dirty="0">
              <a:solidFill>
                <a:schemeClr val="tx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243" name="Google Shape;243;p6"/>
          <p:cNvSpPr/>
          <p:nvPr/>
        </p:nvSpPr>
        <p:spPr>
          <a:xfrm>
            <a:off x="1995938" y="941962"/>
            <a:ext cx="305474" cy="280663"/>
          </a:xfrm>
          <a:prstGeom prst="flowChartConnector">
            <a:avLst/>
          </a:prstGeom>
          <a:solidFill>
            <a:schemeClr val="accent4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3</a:t>
            </a:r>
            <a:endParaRPr sz="2400" b="1">
              <a:solidFill>
                <a:schemeClr val="tx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244" name="Google Shape;244;p6"/>
          <p:cNvSpPr/>
          <p:nvPr/>
        </p:nvSpPr>
        <p:spPr>
          <a:xfrm>
            <a:off x="5500855" y="1082293"/>
            <a:ext cx="314318" cy="280663"/>
          </a:xfrm>
          <a:prstGeom prst="flowChartConnector">
            <a:avLst/>
          </a:prstGeom>
          <a:solidFill>
            <a:schemeClr val="accent4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4</a:t>
            </a:r>
            <a:endParaRPr sz="2400" b="1" dirty="0">
              <a:solidFill>
                <a:schemeClr val="tx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245" name="Google Shape;245;p6"/>
          <p:cNvSpPr/>
          <p:nvPr/>
        </p:nvSpPr>
        <p:spPr>
          <a:xfrm>
            <a:off x="582286" y="1940108"/>
            <a:ext cx="311568" cy="289384"/>
          </a:xfrm>
          <a:prstGeom prst="flowChartConnector">
            <a:avLst/>
          </a:prstGeom>
          <a:solidFill>
            <a:schemeClr val="accent4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5</a:t>
            </a:r>
            <a:endParaRPr sz="2400" b="1">
              <a:solidFill>
                <a:schemeClr val="tx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246" name="Google Shape;246;p6"/>
          <p:cNvSpPr/>
          <p:nvPr/>
        </p:nvSpPr>
        <p:spPr>
          <a:xfrm>
            <a:off x="3384377" y="2444758"/>
            <a:ext cx="293771" cy="308717"/>
          </a:xfrm>
          <a:prstGeom prst="flowChartConnector">
            <a:avLst/>
          </a:prstGeom>
          <a:solidFill>
            <a:schemeClr val="accent4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6</a:t>
            </a:r>
            <a:endParaRPr sz="2400" b="1" dirty="0">
              <a:solidFill>
                <a:schemeClr val="tx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247" name="Google Shape;247;p6"/>
          <p:cNvSpPr/>
          <p:nvPr/>
        </p:nvSpPr>
        <p:spPr>
          <a:xfrm>
            <a:off x="6928246" y="2423679"/>
            <a:ext cx="268556" cy="329796"/>
          </a:xfrm>
          <a:prstGeom prst="flowChartConnector">
            <a:avLst/>
          </a:prstGeom>
          <a:solidFill>
            <a:schemeClr val="accent4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7</a:t>
            </a:r>
            <a:endParaRPr sz="2400" b="1" dirty="0">
              <a:solidFill>
                <a:schemeClr val="tx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10" name="Google Shape;247;p6"/>
          <p:cNvSpPr/>
          <p:nvPr/>
        </p:nvSpPr>
        <p:spPr>
          <a:xfrm>
            <a:off x="1928911" y="2923520"/>
            <a:ext cx="268556" cy="329796"/>
          </a:xfrm>
          <a:prstGeom prst="flowChartConnector">
            <a:avLst/>
          </a:prstGeom>
          <a:solidFill>
            <a:schemeClr val="accent4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8</a:t>
            </a:r>
            <a:endParaRPr sz="2400" b="1" dirty="0">
              <a:solidFill>
                <a:schemeClr val="tx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11" name="Google Shape;247;p6"/>
          <p:cNvSpPr/>
          <p:nvPr/>
        </p:nvSpPr>
        <p:spPr>
          <a:xfrm>
            <a:off x="6928246" y="2843208"/>
            <a:ext cx="268556" cy="329796"/>
          </a:xfrm>
          <a:prstGeom prst="flowChartConnector">
            <a:avLst/>
          </a:prstGeom>
          <a:solidFill>
            <a:schemeClr val="accent4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9</a:t>
            </a:r>
            <a:endParaRPr sz="2400" b="1" dirty="0">
              <a:solidFill>
                <a:schemeClr val="tx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12" name="Google Shape;247;p6"/>
          <p:cNvSpPr/>
          <p:nvPr/>
        </p:nvSpPr>
        <p:spPr>
          <a:xfrm>
            <a:off x="5370338" y="3378321"/>
            <a:ext cx="575353" cy="392295"/>
          </a:xfrm>
          <a:prstGeom prst="flowChartConnector">
            <a:avLst/>
          </a:prstGeom>
          <a:solidFill>
            <a:schemeClr val="accent4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10</a:t>
            </a:r>
            <a:endParaRPr sz="1600" b="1" dirty="0">
              <a:solidFill>
                <a:schemeClr val="tx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13" name="Google Shape;247;p6"/>
          <p:cNvSpPr/>
          <p:nvPr/>
        </p:nvSpPr>
        <p:spPr>
          <a:xfrm>
            <a:off x="971287" y="3859495"/>
            <a:ext cx="575353" cy="392295"/>
          </a:xfrm>
          <a:prstGeom prst="flowChartConnector">
            <a:avLst/>
          </a:prstGeom>
          <a:solidFill>
            <a:schemeClr val="accent4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11</a:t>
            </a:r>
            <a:endParaRPr sz="1600" b="1" dirty="0">
              <a:solidFill>
                <a:schemeClr val="tx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14" name="Google Shape;247;p6"/>
          <p:cNvSpPr/>
          <p:nvPr/>
        </p:nvSpPr>
        <p:spPr>
          <a:xfrm>
            <a:off x="162716" y="4409560"/>
            <a:ext cx="575353" cy="392295"/>
          </a:xfrm>
          <a:prstGeom prst="flowChartConnector">
            <a:avLst/>
          </a:prstGeom>
          <a:solidFill>
            <a:schemeClr val="accent4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12</a:t>
            </a:r>
            <a:endParaRPr sz="1600" b="1" dirty="0">
              <a:solidFill>
                <a:schemeClr val="tx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F866EFB-A694-479B-B339-52A839AD9E58}"/>
              </a:ext>
            </a:extLst>
          </p:cNvPr>
          <p:cNvGrpSpPr/>
          <p:nvPr/>
        </p:nvGrpSpPr>
        <p:grpSpPr>
          <a:xfrm>
            <a:off x="968044" y="-17529"/>
            <a:ext cx="1805979" cy="496069"/>
            <a:chOff x="560231" y="112938"/>
            <a:chExt cx="1805979" cy="496069"/>
          </a:xfrm>
        </p:grpSpPr>
        <p:sp>
          <p:nvSpPr>
            <p:cNvPr id="16" name="Google Shape;361;p12">
              <a:extLst>
                <a:ext uri="{FF2B5EF4-FFF2-40B4-BE49-F238E27FC236}">
                  <a16:creationId xmlns:a16="http://schemas.microsoft.com/office/drawing/2014/main" id="{08BF46D0-36DE-474B-8120-41022DE1A70D}"/>
                </a:ext>
              </a:extLst>
            </p:cNvPr>
            <p:cNvSpPr/>
            <p:nvPr/>
          </p:nvSpPr>
          <p:spPr>
            <a:xfrm>
              <a:off x="560231" y="137844"/>
              <a:ext cx="1805979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rgbClr val="0000FF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    Đọc</a:t>
              </a:r>
              <a:endParaRPr sz="2400" b="1" dirty="0">
                <a:solidFill>
                  <a:srgbClr val="0000FF"/>
                </a:solidFill>
                <a:latin typeface="UTM Avo" panose="02040603050506020204" pitchFamily="18" charset="0"/>
                <a:sym typeface="Arial" panose="020B0604020202020204"/>
              </a:endParaRPr>
            </a:p>
          </p:txBody>
        </p:sp>
        <p:sp>
          <p:nvSpPr>
            <p:cNvPr id="17" name="Google Shape;243;p6">
              <a:extLst>
                <a:ext uri="{FF2B5EF4-FFF2-40B4-BE49-F238E27FC236}">
                  <a16:creationId xmlns:a16="http://schemas.microsoft.com/office/drawing/2014/main" id="{526DFAA0-2428-415A-8C00-90727F42578F}"/>
                </a:ext>
              </a:extLst>
            </p:cNvPr>
            <p:cNvSpPr/>
            <p:nvPr/>
          </p:nvSpPr>
          <p:spPr>
            <a:xfrm>
              <a:off x="628244" y="112938"/>
              <a:ext cx="458094" cy="496069"/>
            </a:xfrm>
            <a:prstGeom prst="flowChartConnector">
              <a:avLst/>
            </a:prstGeom>
            <a:solidFill>
              <a:srgbClr val="00B050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bg1"/>
                  </a:solidFill>
                  <a:latin typeface="Times New Roman" panose="02020603050405020304"/>
                  <a:ea typeface="Times New Roman" panose="02020603050405020304"/>
                  <a:cs typeface="Times New Roman" panose="02020603050405020304"/>
                  <a:sym typeface="Times New Roman" panose="02020603050405020304"/>
                </a:rPr>
                <a:t>2</a:t>
              </a:r>
              <a:endParaRPr sz="2400" b="1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75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90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10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4.photo.talk.zdn.vn/2419275048068022184/8e11f9752dc8d19688d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22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4"/>
          <p:cNvSpPr/>
          <p:nvPr/>
        </p:nvSpPr>
        <p:spPr>
          <a:xfrm rot="-3000650" flipH="1">
            <a:off x="3622607" y="980622"/>
            <a:ext cx="4003028" cy="3488687"/>
          </a:xfrm>
          <a:custGeom>
            <a:avLst/>
            <a:gdLst/>
            <a:ahLst/>
            <a:cxnLst/>
            <a:rect l="l" t="t" r="r" b="b"/>
            <a:pathLst>
              <a:path w="4003028" h="3488687" extrusionOk="0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rgbClr val="833C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193" name="Google Shape;193;p4"/>
          <p:cNvGrpSpPr/>
          <p:nvPr/>
        </p:nvGrpSpPr>
        <p:grpSpPr>
          <a:xfrm>
            <a:off x="2253689" y="1535048"/>
            <a:ext cx="1955429" cy="1333408"/>
            <a:chOff x="2253689" y="1535048"/>
            <a:chExt cx="1955429" cy="1333408"/>
          </a:xfrm>
        </p:grpSpPr>
        <p:sp>
          <p:nvSpPr>
            <p:cNvPr id="194" name="Google Shape;194;p4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95" name="Google Shape;195;p4"/>
            <p:cNvSpPr/>
            <p:nvPr/>
          </p:nvSpPr>
          <p:spPr>
            <a:xfrm rot="-9473289">
              <a:off x="2919041" y="2153353"/>
              <a:ext cx="909847" cy="190357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96" name="Google Shape;196;p4"/>
          <p:cNvGrpSpPr/>
          <p:nvPr/>
        </p:nvGrpSpPr>
        <p:grpSpPr>
          <a:xfrm>
            <a:off x="3760322" y="3582254"/>
            <a:ext cx="1465034" cy="1349862"/>
            <a:chOff x="3760322" y="3582254"/>
            <a:chExt cx="1465034" cy="1349862"/>
          </a:xfrm>
        </p:grpSpPr>
        <p:sp>
          <p:nvSpPr>
            <p:cNvPr id="197" name="Google Shape;197;p4"/>
            <p:cNvSpPr/>
            <p:nvPr/>
          </p:nvSpPr>
          <p:spPr>
            <a:xfrm rot="-8507573">
              <a:off x="3819583" y="3928190"/>
              <a:ext cx="1346512" cy="65799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98" name="Google Shape;198;p4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99" name="Google Shape;199;p4"/>
          <p:cNvGrpSpPr/>
          <p:nvPr/>
        </p:nvGrpSpPr>
        <p:grpSpPr>
          <a:xfrm>
            <a:off x="6089897" y="3405944"/>
            <a:ext cx="741464" cy="878352"/>
            <a:chOff x="6119714" y="3405944"/>
            <a:chExt cx="741464" cy="878352"/>
          </a:xfrm>
        </p:grpSpPr>
        <p:sp>
          <p:nvSpPr>
            <p:cNvPr id="200" name="Google Shape;200;p4"/>
            <p:cNvSpPr/>
            <p:nvPr/>
          </p:nvSpPr>
          <p:spPr>
            <a:xfrm rot="-3669911">
              <a:off x="6105396" y="3633904"/>
              <a:ext cx="770101" cy="42243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1" name="Google Shape;201;p4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02" name="Google Shape;202;p4"/>
          <p:cNvGrpSpPr/>
          <p:nvPr/>
        </p:nvGrpSpPr>
        <p:grpSpPr>
          <a:xfrm>
            <a:off x="6378045" y="3998247"/>
            <a:ext cx="767568" cy="484084"/>
            <a:chOff x="6378045" y="3998247"/>
            <a:chExt cx="767568" cy="484084"/>
          </a:xfrm>
        </p:grpSpPr>
        <p:sp>
          <p:nvSpPr>
            <p:cNvPr id="203" name="Google Shape;203;p4"/>
            <p:cNvSpPr/>
            <p:nvPr/>
          </p:nvSpPr>
          <p:spPr>
            <a:xfrm rot="-681126">
              <a:off x="6405591" y="4064938"/>
              <a:ext cx="712475" cy="35070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4" name="Google Shape;204;p4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05" name="Google Shape;205;p4"/>
          <p:cNvGrpSpPr/>
          <p:nvPr/>
        </p:nvGrpSpPr>
        <p:grpSpPr>
          <a:xfrm>
            <a:off x="5029754" y="2073115"/>
            <a:ext cx="598228" cy="850125"/>
            <a:chOff x="5077882" y="2061083"/>
            <a:chExt cx="598228" cy="850125"/>
          </a:xfrm>
        </p:grpSpPr>
        <p:sp>
          <p:nvSpPr>
            <p:cNvPr id="206" name="Google Shape;206;p4"/>
            <p:cNvSpPr/>
            <p:nvPr/>
          </p:nvSpPr>
          <p:spPr>
            <a:xfrm rot="-4549107">
              <a:off x="4991946" y="2274930"/>
              <a:ext cx="770101" cy="42243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7" name="Google Shape;207;p4"/>
            <p:cNvSpPr/>
            <p:nvPr/>
          </p:nvSpPr>
          <p:spPr>
            <a:xfrm rot="5895372" flipH="1">
              <a:off x="5166313" y="2503220"/>
              <a:ext cx="392891" cy="92346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08" name="Google Shape;208;p4"/>
          <p:cNvGrpSpPr/>
          <p:nvPr/>
        </p:nvGrpSpPr>
        <p:grpSpPr>
          <a:xfrm>
            <a:off x="5299207" y="2516037"/>
            <a:ext cx="806538" cy="633648"/>
            <a:chOff x="5299207" y="2540101"/>
            <a:chExt cx="806538" cy="633648"/>
          </a:xfrm>
        </p:grpSpPr>
        <p:sp>
          <p:nvSpPr>
            <p:cNvPr id="209" name="Google Shape;209;p4"/>
            <p:cNvSpPr/>
            <p:nvPr/>
          </p:nvSpPr>
          <p:spPr>
            <a:xfrm rot="-1560322">
              <a:off x="5339322" y="2681574"/>
              <a:ext cx="726307" cy="350702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0" name="Google Shape;210;p4"/>
            <p:cNvSpPr/>
            <p:nvPr/>
          </p:nvSpPr>
          <p:spPr>
            <a:xfrm rot="8884157" flipH="1">
              <a:off x="5463265" y="2847305"/>
              <a:ext cx="370548" cy="76665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11" name="Google Shape;211;p4"/>
          <p:cNvGrpSpPr/>
          <p:nvPr/>
        </p:nvGrpSpPr>
        <p:grpSpPr>
          <a:xfrm>
            <a:off x="7410774" y="1197999"/>
            <a:ext cx="778581" cy="875100"/>
            <a:chOff x="7374678" y="1161903"/>
            <a:chExt cx="778581" cy="875100"/>
          </a:xfrm>
        </p:grpSpPr>
        <p:sp>
          <p:nvSpPr>
            <p:cNvPr id="212" name="Google Shape;212;p4"/>
            <p:cNvSpPr/>
            <p:nvPr/>
          </p:nvSpPr>
          <p:spPr>
            <a:xfrm rot="7420741" flipH="1">
              <a:off x="7378918" y="1388237"/>
              <a:ext cx="770101" cy="42243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3" name="Google Shape;213;p4"/>
            <p:cNvSpPr/>
            <p:nvPr/>
          </p:nvSpPr>
          <p:spPr>
            <a:xfrm rot="-3023738">
              <a:off x="7530177" y="1606273"/>
              <a:ext cx="392891" cy="92346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14" name="Google Shape;214;p4"/>
          <p:cNvGrpSpPr/>
          <p:nvPr/>
        </p:nvGrpSpPr>
        <p:grpSpPr>
          <a:xfrm>
            <a:off x="7025358" y="1209298"/>
            <a:ext cx="538720" cy="795156"/>
            <a:chOff x="7001294" y="1209298"/>
            <a:chExt cx="538720" cy="795156"/>
          </a:xfrm>
        </p:grpSpPr>
        <p:sp>
          <p:nvSpPr>
            <p:cNvPr id="215" name="Google Shape;215;p4"/>
            <p:cNvSpPr/>
            <p:nvPr/>
          </p:nvSpPr>
          <p:spPr>
            <a:xfrm rot="4431956" flipH="1">
              <a:off x="6907501" y="1431525"/>
              <a:ext cx="726307" cy="350702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6" name="Google Shape;216;p4"/>
            <p:cNvSpPr/>
            <p:nvPr/>
          </p:nvSpPr>
          <p:spPr>
            <a:xfrm rot="-6012523">
              <a:off x="7100276" y="1627802"/>
              <a:ext cx="370548" cy="76665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17" name="Google Shape;217;p4"/>
          <p:cNvGrpSpPr/>
          <p:nvPr/>
        </p:nvGrpSpPr>
        <p:grpSpPr>
          <a:xfrm>
            <a:off x="7507360" y="1418371"/>
            <a:ext cx="2289464" cy="1795572"/>
            <a:chOff x="7507360" y="1418371"/>
            <a:chExt cx="2289464" cy="1795572"/>
          </a:xfrm>
        </p:grpSpPr>
        <p:sp>
          <p:nvSpPr>
            <p:cNvPr id="218" name="Google Shape;218;p4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9" name="Google Shape;219;p4"/>
            <p:cNvSpPr/>
            <p:nvPr/>
          </p:nvSpPr>
          <p:spPr>
            <a:xfrm rot="-1104413">
              <a:off x="7973719" y="2267331"/>
              <a:ext cx="1039933" cy="229291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20" name="Google Shape;220;p4"/>
          <p:cNvGrpSpPr/>
          <p:nvPr/>
        </p:nvGrpSpPr>
        <p:grpSpPr>
          <a:xfrm rot="2799594" flipH="1">
            <a:off x="5077585" y="-4173"/>
            <a:ext cx="1296742" cy="2117363"/>
            <a:chOff x="1279516" y="-3525500"/>
            <a:chExt cx="1296742" cy="2550422"/>
          </a:xfrm>
        </p:grpSpPr>
        <p:sp>
          <p:nvSpPr>
            <p:cNvPr id="221" name="Google Shape;221;p4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2" name="Google Shape;222;p4"/>
            <p:cNvSpPr/>
            <p:nvPr/>
          </p:nvSpPr>
          <p:spPr>
            <a:xfrm rot="-5400000">
              <a:off x="1314007" y="-2158857"/>
              <a:ext cx="1252628" cy="229291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23" name="Google Shape;223;p4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224" name="Google Shape;224;p4"/>
            <p:cNvPicPr preferRelativeResize="0"/>
            <p:nvPr/>
          </p:nvPicPr>
          <p:blipFill rotWithShape="1">
            <a:blip r:embed="rId3"/>
            <a:srcRect l="2993" r="4332" b="1428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5" name="Google Shape;225;p4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226" name="Google Shape;226;p4"/>
          <p:cNvSpPr txBox="1"/>
          <p:nvPr/>
        </p:nvSpPr>
        <p:spPr>
          <a:xfrm>
            <a:off x="173229" y="2325603"/>
            <a:ext cx="3588404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Đọc</a:t>
            </a:r>
            <a:endParaRPr sz="4400" b="1">
              <a:solidFill>
                <a:srgbClr val="0070C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227" name="Google Shape;227;p4"/>
          <p:cNvSpPr txBox="1"/>
          <p:nvPr/>
        </p:nvSpPr>
        <p:spPr>
          <a:xfrm>
            <a:off x="1445315" y="1383779"/>
            <a:ext cx="1010925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dirty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2</a:t>
            </a:r>
            <a:endParaRPr sz="5400" b="1" dirty="0">
              <a:solidFill>
                <a:srgbClr val="FF000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pic>
        <p:nvPicPr>
          <p:cNvPr id="228" name="Google Shape;228;p4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4"/>
          <p:cNvPicPr preferRelativeResize="0"/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750"/>
                            </p:stCondLst>
                            <p:childTnLst>
                              <p:par>
                                <p:cTn id="1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5" dur="275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250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Google Shape;235;p5"/>
          <p:cNvPicPr preferRelativeResize="0"/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4447082" y="-1105837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475" y="4561726"/>
            <a:ext cx="4200525" cy="581774"/>
          </a:xfrm>
          <a:prstGeom prst="rect">
            <a:avLst/>
          </a:prstGeom>
        </p:spPr>
      </p:pic>
      <p:pic>
        <p:nvPicPr>
          <p:cNvPr id="4" name="Đôi tai xấu xí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144000" y="0"/>
            <a:ext cx="485554" cy="48555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BC54C66-76B6-45D8-AEE8-4047EC37CD7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375340"/>
            <a:ext cx="9144000" cy="4768159"/>
          </a:xfrm>
          <a:prstGeom prst="rect">
            <a:avLst/>
          </a:prstGeom>
        </p:spPr>
      </p:pic>
      <p:sp>
        <p:nvSpPr>
          <p:cNvPr id="8" name="矩形 8">
            <a:extLst>
              <a:ext uri="{FF2B5EF4-FFF2-40B4-BE49-F238E27FC236}">
                <a16:creationId xmlns:a16="http://schemas.microsoft.com/office/drawing/2014/main" id="{F1594982-D561-4B89-8EAB-33E0FA1A6C60}"/>
              </a:ext>
            </a:extLst>
          </p:cNvPr>
          <p:cNvSpPr/>
          <p:nvPr/>
        </p:nvSpPr>
        <p:spPr>
          <a:xfrm>
            <a:off x="1531944" y="0"/>
            <a:ext cx="29151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Đô</a:t>
            </a:r>
            <a:r>
              <a:rPr lang="vi-VN" altLang="zh-CN" sz="2800" b="1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i tai xấu xí</a:t>
            </a:r>
            <a:endParaRPr lang="zh-CN" altLang="en-US" sz="2800" b="1" dirty="0">
              <a:solidFill>
                <a:srgbClr val="0000FF"/>
              </a:solidFill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6FFB821-E852-44FB-BE67-86EA7B8D44C4}"/>
              </a:ext>
            </a:extLst>
          </p:cNvPr>
          <p:cNvGrpSpPr/>
          <p:nvPr/>
        </p:nvGrpSpPr>
        <p:grpSpPr>
          <a:xfrm>
            <a:off x="0" y="13575"/>
            <a:ext cx="1805979" cy="496069"/>
            <a:chOff x="560231" y="112938"/>
            <a:chExt cx="1805979" cy="496069"/>
          </a:xfrm>
        </p:grpSpPr>
        <p:sp>
          <p:nvSpPr>
            <p:cNvPr id="12" name="Google Shape;361;p12">
              <a:extLst>
                <a:ext uri="{FF2B5EF4-FFF2-40B4-BE49-F238E27FC236}">
                  <a16:creationId xmlns:a16="http://schemas.microsoft.com/office/drawing/2014/main" id="{E6351FB9-2135-4B7C-B806-A8CBFCA04C65}"/>
                </a:ext>
              </a:extLst>
            </p:cNvPr>
            <p:cNvSpPr/>
            <p:nvPr/>
          </p:nvSpPr>
          <p:spPr>
            <a:xfrm>
              <a:off x="560231" y="137844"/>
              <a:ext cx="1805979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rgbClr val="0000FF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     </a:t>
              </a:r>
              <a:r>
                <a:rPr lang="en-US" sz="2400" b="1">
                  <a:solidFill>
                    <a:schemeClr val="tx1"/>
                  </a:solidFill>
                  <a:latin typeface="UTM Avo" panose="02040603050506020204" pitchFamily="18" charset="0"/>
                  <a:ea typeface="Arial Rounded"/>
                  <a:cs typeface="Arial Rounded"/>
                  <a:sym typeface="Arial Rounded"/>
                </a:rPr>
                <a:t>Đọc</a:t>
              </a:r>
              <a:endParaRPr sz="2400" b="1" dirty="0">
                <a:solidFill>
                  <a:schemeClr val="tx1"/>
                </a:solidFill>
                <a:latin typeface="UTM Avo" panose="02040603050506020204" pitchFamily="18" charset="0"/>
                <a:sym typeface="Arial" panose="020B0604020202020204"/>
              </a:endParaRPr>
            </a:p>
          </p:txBody>
        </p:sp>
        <p:sp>
          <p:nvSpPr>
            <p:cNvPr id="13" name="Google Shape;243;p6">
              <a:extLst>
                <a:ext uri="{FF2B5EF4-FFF2-40B4-BE49-F238E27FC236}">
                  <a16:creationId xmlns:a16="http://schemas.microsoft.com/office/drawing/2014/main" id="{0EFBEA2F-4CB5-4330-A5D7-C59A56303DCA}"/>
                </a:ext>
              </a:extLst>
            </p:cNvPr>
            <p:cNvSpPr/>
            <p:nvPr/>
          </p:nvSpPr>
          <p:spPr>
            <a:xfrm>
              <a:off x="628244" y="112938"/>
              <a:ext cx="458094" cy="496069"/>
            </a:xfrm>
            <a:prstGeom prst="flowChartConnector">
              <a:avLst/>
            </a:prstGeom>
            <a:solidFill>
              <a:srgbClr val="00B050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bg1"/>
                  </a:solidFill>
                  <a:latin typeface="UTM Avo" panose="02040603050506020204" pitchFamily="18" charset="0"/>
                  <a:ea typeface="Times New Roman" panose="02020603050405020304"/>
                  <a:cs typeface="Times New Roman" panose="02020603050405020304"/>
                  <a:sym typeface="Times New Roman" panose="02020603050405020304"/>
                </a:rPr>
                <a:t>2</a:t>
              </a:r>
              <a:endParaRPr sz="2400" b="1">
                <a:solidFill>
                  <a:schemeClr val="bg1"/>
                </a:solidFill>
                <a:latin typeface="UTM Avo" panose="02040603050506020204" pitchFamily="18" charset="0"/>
                <a:ea typeface="Times New Roman" panose="02020603050405020304"/>
                <a:cs typeface="Times New Roman" panose="02020603050405020304"/>
                <a:sym typeface="Times New Roman" panose="02020603050405020304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3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"/>
          <p:cNvSpPr/>
          <p:nvPr/>
        </p:nvSpPr>
        <p:spPr>
          <a:xfrm>
            <a:off x="76723" y="22939"/>
            <a:ext cx="8505646" cy="3231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    Tìm </a:t>
            </a:r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tiếng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trong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bài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có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err="1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chứa</a:t>
            </a:r>
            <a:r>
              <a:rPr lang="en-US" sz="2800">
                <a:solidFill>
                  <a:schemeClr val="tx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vần:</a:t>
            </a:r>
            <a:endParaRPr lang="en-US" sz="2800" dirty="0">
              <a:solidFill>
                <a:schemeClr val="tx1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000" dirty="0">
              <a:solidFill>
                <a:srgbClr val="0000FF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FF000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uây:</a:t>
            </a:r>
            <a:endParaRPr lang="en-US" sz="3600" dirty="0">
              <a:solidFill>
                <a:srgbClr val="4CA420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C0000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oang</a:t>
            </a:r>
            <a:r>
              <a:rPr lang="en-US" sz="3600" dirty="0">
                <a:solidFill>
                  <a:srgbClr val="C0000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:</a:t>
            </a:r>
            <a:endParaRPr lang="en-US" sz="3600" dirty="0">
              <a:solidFill>
                <a:srgbClr val="4CA420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0070C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uyt:</a:t>
            </a:r>
            <a:endParaRPr sz="3600" dirty="0">
              <a:solidFill>
                <a:srgbClr val="0070C0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3" name="Google Shape;186;p3">
            <a:extLst>
              <a:ext uri="{FF2B5EF4-FFF2-40B4-BE49-F238E27FC236}">
                <a16:creationId xmlns:a16="http://schemas.microsoft.com/office/drawing/2014/main" id="{98519FCE-DB97-4F7A-ADD2-711ABC9412C5}"/>
              </a:ext>
            </a:extLst>
          </p:cNvPr>
          <p:cNvSpPr/>
          <p:nvPr/>
        </p:nvSpPr>
        <p:spPr>
          <a:xfrm>
            <a:off x="1592361" y="823624"/>
            <a:ext cx="1627471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320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khuấy</a:t>
            </a:r>
            <a:endParaRPr sz="3200" dirty="0">
              <a:solidFill>
                <a:srgbClr val="0000FF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4" name="Google Shape;186;p3">
            <a:extLst>
              <a:ext uri="{FF2B5EF4-FFF2-40B4-BE49-F238E27FC236}">
                <a16:creationId xmlns:a16="http://schemas.microsoft.com/office/drawing/2014/main" id="{F878CF57-F182-4670-B76B-3807A5F24344}"/>
              </a:ext>
            </a:extLst>
          </p:cNvPr>
          <p:cNvSpPr/>
          <p:nvPr/>
        </p:nvSpPr>
        <p:spPr>
          <a:xfrm>
            <a:off x="1576429" y="1638746"/>
            <a:ext cx="1627471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3200">
                <a:solidFill>
                  <a:srgbClr val="00B050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hoảng</a:t>
            </a:r>
            <a:endParaRPr sz="3200" dirty="0">
              <a:solidFill>
                <a:srgbClr val="00B050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5" name="Google Shape;186;p3">
            <a:extLst>
              <a:ext uri="{FF2B5EF4-FFF2-40B4-BE49-F238E27FC236}">
                <a16:creationId xmlns:a16="http://schemas.microsoft.com/office/drawing/2014/main" id="{03114A95-D531-4810-93CB-4B7404015C64}"/>
              </a:ext>
            </a:extLst>
          </p:cNvPr>
          <p:cNvSpPr/>
          <p:nvPr/>
        </p:nvSpPr>
        <p:spPr>
          <a:xfrm>
            <a:off x="1592361" y="2453868"/>
            <a:ext cx="1627471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3200">
                <a:solidFill>
                  <a:srgbClr val="CC00CC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suỵt</a:t>
            </a:r>
            <a:endParaRPr sz="3200" dirty="0">
              <a:solidFill>
                <a:srgbClr val="CC00CC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C2C6D4-063D-4E65-97BF-57403016B8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9546" y="483698"/>
            <a:ext cx="4510027" cy="3940340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B1704CE-8173-456A-8FAB-26E63A6BF6CE}"/>
              </a:ext>
            </a:extLst>
          </p:cNvPr>
          <p:cNvCxnSpPr/>
          <p:nvPr/>
        </p:nvCxnSpPr>
        <p:spPr>
          <a:xfrm>
            <a:off x="5141495" y="2630905"/>
            <a:ext cx="577516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693DF67-E060-4B83-936D-74C0ADB62C44}"/>
              </a:ext>
            </a:extLst>
          </p:cNvPr>
          <p:cNvCxnSpPr/>
          <p:nvPr/>
        </p:nvCxnSpPr>
        <p:spPr>
          <a:xfrm>
            <a:off x="7772401" y="2646947"/>
            <a:ext cx="577516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3AF92BB-AD3C-4FC1-B2B1-9EB1EABCFA54}"/>
              </a:ext>
            </a:extLst>
          </p:cNvPr>
          <p:cNvCxnSpPr/>
          <p:nvPr/>
        </p:nvCxnSpPr>
        <p:spPr>
          <a:xfrm>
            <a:off x="6649454" y="2975810"/>
            <a:ext cx="577516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CA8A5083-131A-40BF-B037-DAA589997C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633" y="122255"/>
            <a:ext cx="375998" cy="3614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1953</TotalTime>
  <Words>2110</Words>
  <Application>Microsoft Office PowerPoint</Application>
  <PresentationFormat>On-screen Show (16:9)</PresentationFormat>
  <Paragraphs>292</Paragraphs>
  <Slides>53</Slides>
  <Notes>45</Notes>
  <HiddenSlides>0</HiddenSlides>
  <MMClips>2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65" baseType="lpstr">
      <vt:lpstr>#9Slide03 Sympathique Alt</vt:lpstr>
      <vt:lpstr>#9Slide05 Beautiful Caps</vt:lpstr>
      <vt:lpstr>Arial</vt:lpstr>
      <vt:lpstr>Arial Rounded</vt:lpstr>
      <vt:lpstr>Arial-Rounded</vt:lpstr>
      <vt:lpstr>Calibri</vt:lpstr>
      <vt:lpstr>HP001</vt:lpstr>
      <vt:lpstr>HP001 4 hàng</vt:lpstr>
      <vt:lpstr>HP001 Kieu 5H</vt:lpstr>
      <vt:lpstr>Times New Roman</vt:lpstr>
      <vt:lpstr>UTM Avo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Pham Thi Minh Phuong</dc:creator>
  <cp:lastModifiedBy>Nguyen Ngoc Tuyen GV</cp:lastModifiedBy>
  <cp:revision>62</cp:revision>
  <dcterms:created xsi:type="dcterms:W3CDTF">2020-08-13T09:19:00Z</dcterms:created>
  <dcterms:modified xsi:type="dcterms:W3CDTF">2022-01-20T15:28:06Z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0x010100592AF9ED3A35974FB4FC0A750E20F08F</vt:lpwstr>
  </property>
  <property fmtid="{D5CDD505-2E9C-101B-9397-08002B2CF9AE}" pid="3" name="KSOProductBuildVer">
    <vt:lpwstr>1033-11.2.0.9635</vt:lpwstr>
  </property>
</Properties>
</file>