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8"/>
  </p:notesMasterIdLst>
  <p:sldIdLst>
    <p:sldId id="9447" r:id="rId5"/>
    <p:sldId id="285" r:id="rId6"/>
    <p:sldId id="256" r:id="rId7"/>
    <p:sldId id="259" r:id="rId8"/>
    <p:sldId id="9445" r:id="rId9"/>
    <p:sldId id="258" r:id="rId10"/>
    <p:sldId id="266" r:id="rId11"/>
    <p:sldId id="257" r:id="rId12"/>
    <p:sldId id="268" r:id="rId13"/>
    <p:sldId id="9446" r:id="rId14"/>
    <p:sldId id="282" r:id="rId15"/>
    <p:sldId id="9444" r:id="rId16"/>
    <p:sldId id="287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59BA3"/>
    <a:srgbClr val="894411"/>
    <a:srgbClr val="30A5DE"/>
    <a:srgbClr val="9933FF"/>
    <a:srgbClr val="EC08B0"/>
    <a:srgbClr val="E13E1A"/>
    <a:srgbClr val="FDD000"/>
    <a:srgbClr val="FCDD03"/>
    <a:srgbClr val="8C71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93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52D43A-E69D-4B9E-8B10-14143DCE3153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4195B-CD9F-49A7-8E0B-3571845627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0620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4195B-CD9F-49A7-8E0B-35718456275B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4195B-CD9F-49A7-8E0B-35718456275B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4195B-CD9F-49A7-8E0B-35718456275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9624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4195B-CD9F-49A7-8E0B-35718456275B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4195B-CD9F-49A7-8E0B-35718456275B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4195B-CD9F-49A7-8E0B-35718456275B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4195B-CD9F-49A7-8E0B-35718456275B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8009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4195B-CD9F-49A7-8E0B-35718456275B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739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416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402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27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165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215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835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674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173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502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68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1F28BF64-D393-46B3-AC72-9DFE07C83F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36D1EB0F-BC2D-43EC-B6E4-D7FE429604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0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1F28BF64-D393-46B3-AC72-9DFE07C83F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36D1EB0F-BC2D-43EC-B6E4-D7FE429604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64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1F28BF64-D393-46B3-AC72-9DFE07C83F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36D1EB0F-BC2D-43EC-B6E4-D7FE429604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1F28BF64-D393-46B3-AC72-9DFE07C83F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36D1EB0F-BC2D-43EC-B6E4-D7FE429604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31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1F28BF64-D393-46B3-AC72-9DFE07C83F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36D1EB0F-BC2D-43EC-B6E4-D7FE429604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00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1F28BF64-D393-46B3-AC72-9DFE07C83F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36D1EB0F-BC2D-43EC-B6E4-D7FE429604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26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1F28BF64-D393-46B3-AC72-9DFE07C83F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36D1EB0F-BC2D-43EC-B6E4-D7FE429604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81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1F28BF64-D393-46B3-AC72-9DFE07C83F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36D1EB0F-BC2D-43EC-B6E4-D7FE429604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14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1F28BF64-D393-46B3-AC72-9DFE07C83F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36D1EB0F-BC2D-43EC-B6E4-D7FE429604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24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1F28BF64-D393-46B3-AC72-9DFE07C83F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36D1EB0F-BC2D-43EC-B6E4-D7FE429604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>
              <a:defRPr/>
            </a:pPr>
            <a:fld id="{1F28BF64-D393-46B3-AC72-9DFE07C83F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>
              <a:defRPr/>
            </a:pPr>
            <a:fld id="{36D1EB0F-BC2D-43EC-B6E4-D7FE429604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30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7911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82225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06843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8626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9797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0858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1334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26404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8750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30931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56853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5" y="-297"/>
            <a:ext cx="12065030" cy="685859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3246" y="103202"/>
            <a:ext cx="11979678" cy="676714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16362" y="6498618"/>
            <a:ext cx="12424725" cy="56088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522403" y="5776387"/>
            <a:ext cx="1146147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329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8BF64-D393-46B3-AC72-9DFE07C83FB0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8BF64-D393-46B3-AC72-9DFE07C83FB0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1EB0F-BC2D-43EC-B6E4-D7FE429604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B48B6-9552-4C80-A013-F237408909B2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8121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>
              <a:defRPr/>
            </a:pPr>
            <a:fld id="{1F28BF64-D393-46B3-AC72-9DFE07C83F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>
              <a:defRPr/>
            </a:pPr>
            <a:fld id="{36D1EB0F-BC2D-43EC-B6E4-D7FE429604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8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2022/3/4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2471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1.png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0" Type="http://schemas.openxmlformats.org/officeDocument/2006/relationships/image" Target="../media/image36.png"/><Relationship Id="rId4" Type="http://schemas.microsoft.com/office/2007/relationships/hdphoto" Target="../media/hdphoto3.wdp"/><Relationship Id="rId9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9.xml"/><Relationship Id="rId6" Type="http://schemas.microsoft.com/office/2007/relationships/hdphoto" Target="../media/hdphoto6.wdp"/><Relationship Id="rId5" Type="http://schemas.openxmlformats.org/officeDocument/2006/relationships/image" Target="../media/image40.png"/><Relationship Id="rId4" Type="http://schemas.microsoft.com/office/2007/relationships/hdphoto" Target="../media/hdphoto5.wdp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20.png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0xBy8VBlPXQ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9ECF5-4042-4000-B9AA-509A9D98FC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BF6F72-5D05-41EB-A8EB-922981F243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C6199E-A615-40AA-89E8-34BD297B4C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27A9A4-7066-45F0-B23E-409CC62AA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559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52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AC8D7A0-D8EC-45D0-950D-37BB4847F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73" y="0"/>
            <a:ext cx="12192000" cy="67852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37A470-2AD3-4BC1-B8F1-14B02DEF1269}"/>
              </a:ext>
            </a:extLst>
          </p:cNvPr>
          <p:cNvSpPr txBox="1"/>
          <p:nvPr/>
        </p:nvSpPr>
        <p:spPr>
          <a:xfrm>
            <a:off x="3697804" y="748246"/>
            <a:ext cx="5420873" cy="5816977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Ɛm </a:t>
            </a:r>
            <a:r>
              <a:rPr lang="az-Cyrl-AZ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у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êu trường em, </a:t>
            </a:r>
          </a:p>
          <a:p>
            <a:r>
              <a:rPr lang="vi-VN" sz="2000">
                <a:solidFill>
                  <a:srgbClr val="0000FF"/>
                </a:solidFill>
                <a:latin typeface="Arial" panose="020B0604020202020204" pitchFamily="34" charset="0"/>
              </a:rPr>
              <a:t>V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ới bao bạn thân và cô giáo hiền, </a:t>
            </a:r>
          </a:p>
          <a:p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Như </a:t>
            </a:r>
            <a:r>
              <a:rPr lang="az-Cyrl-AZ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у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êu quê hương, cắp sách đến trường </a:t>
            </a:r>
          </a:p>
          <a:p>
            <a:r>
              <a:rPr lang="vi-VN" sz="2000">
                <a:solidFill>
                  <a:srgbClr val="0000FF"/>
                </a:solidFill>
                <a:latin typeface="Arial" panose="020B0604020202020204" pitchFamily="34" charset="0"/>
              </a:rPr>
              <a:t>T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rong muôn vàn </a:t>
            </a:r>
            <a:r>
              <a:rPr lang="az-Cyrl-AZ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у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êu thương.</a:t>
            </a:r>
            <a:br>
              <a:rPr lang="vi-VN" sz="2000">
                <a:solidFill>
                  <a:srgbClr val="0000FF"/>
                </a:solidFill>
              </a:rPr>
            </a:b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Ɲào bàn nào ghế, nào sách nào vở, </a:t>
            </a:r>
          </a:p>
          <a:p>
            <a:r>
              <a:rPr lang="vi-VN" sz="2000">
                <a:solidFill>
                  <a:srgbClr val="0000FF"/>
                </a:solidFill>
                <a:latin typeface="Arial" panose="020B0604020202020204" pitchFamily="34" charset="0"/>
              </a:rPr>
              <a:t>N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ào mực nào bút, nào phấn nào bảng </a:t>
            </a:r>
          </a:p>
          <a:p>
            <a:r>
              <a:rPr lang="vi-VN" sz="2000">
                <a:solidFill>
                  <a:srgbClr val="0000FF"/>
                </a:solidFill>
                <a:latin typeface="Arial" panose="020B0604020202020204" pitchFamily="34" charset="0"/>
              </a:rPr>
              <a:t>V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à tiếng chim vui trên cành câ</a:t>
            </a:r>
            <a:r>
              <a:rPr lang="az-Cyrl-AZ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у 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cao </a:t>
            </a:r>
          </a:p>
          <a:p>
            <a:r>
              <a:rPr lang="vi-VN" sz="2000">
                <a:solidFill>
                  <a:srgbClr val="0000FF"/>
                </a:solidFill>
                <a:latin typeface="Arial" panose="020B0604020202020204" pitchFamily="34" charset="0"/>
              </a:rPr>
              <a:t>C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ả lá cờ sao trong nắng thu vàng.</a:t>
            </a:r>
            <a:br>
              <a:rPr lang="vi-VN" sz="2000">
                <a:solidFill>
                  <a:srgbClr val="0000FF"/>
                </a:solidFill>
              </a:rPr>
            </a:b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Yêu sao </a:t>
            </a:r>
            <a:r>
              <a:rPr lang="az-Cyrl-AZ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у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êu thế, trường của chúng em.</a:t>
            </a:r>
            <a:br>
              <a:rPr lang="vi-VN" sz="2000">
                <a:solidFill>
                  <a:srgbClr val="0000FF"/>
                </a:solidFill>
              </a:rPr>
            </a:b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Ɛm </a:t>
            </a:r>
            <a:r>
              <a:rPr lang="az-Cyrl-AZ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у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êu trường em, </a:t>
            </a:r>
          </a:p>
          <a:p>
            <a:r>
              <a:rPr lang="vi-VN" sz="2000">
                <a:solidFill>
                  <a:srgbClr val="0000FF"/>
                </a:solidFill>
                <a:latin typeface="Arial" panose="020B0604020202020204" pitchFamily="34" charset="0"/>
              </a:rPr>
              <a:t>V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ới bao bạn thân và cô giáo hiền, </a:t>
            </a:r>
          </a:p>
          <a:p>
            <a:r>
              <a:rPr lang="vi-VN" sz="2000">
                <a:solidFill>
                  <a:srgbClr val="0000FF"/>
                </a:solidFill>
                <a:latin typeface="Arial" panose="020B0604020202020204" pitchFamily="34" charset="0"/>
              </a:rPr>
              <a:t>N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hư </a:t>
            </a:r>
            <a:r>
              <a:rPr lang="az-Cyrl-AZ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у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êu quê hương, cắp sách đến trường </a:t>
            </a:r>
          </a:p>
          <a:p>
            <a:r>
              <a:rPr lang="vi-VN" sz="2000">
                <a:solidFill>
                  <a:srgbClr val="0000FF"/>
                </a:solidFill>
                <a:latin typeface="Arial" panose="020B0604020202020204" pitchFamily="34" charset="0"/>
              </a:rPr>
              <a:t>T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rong muôn vàn </a:t>
            </a:r>
            <a:r>
              <a:rPr lang="az-Cyrl-AZ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у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êu thương.</a:t>
            </a:r>
            <a:br>
              <a:rPr lang="vi-VN" sz="2000">
                <a:solidFill>
                  <a:srgbClr val="0000FF"/>
                </a:solidFill>
              </a:rPr>
            </a:b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Mùa phượng phượng thắm, mùa cúc vàng nở,</a:t>
            </a:r>
          </a:p>
          <a:p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Mùa huệ huệ trắng, đào thắm hồng đỏ, </a:t>
            </a:r>
          </a:p>
          <a:p>
            <a:r>
              <a:rPr lang="vi-VN" sz="2000">
                <a:solidFill>
                  <a:srgbClr val="0000FF"/>
                </a:solidFill>
                <a:latin typeface="Arial" panose="020B0604020202020204" pitchFamily="34" charset="0"/>
              </a:rPr>
              <a:t>T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rường chúng em đâ</a:t>
            </a:r>
            <a:r>
              <a:rPr lang="az-Cyrl-AZ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у 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như vườn hoa tươi, </a:t>
            </a:r>
          </a:p>
          <a:p>
            <a:r>
              <a:rPr lang="vi-VN" sz="2000">
                <a:solidFill>
                  <a:srgbClr val="0000FF"/>
                </a:solidFill>
                <a:latin typeface="Arial" panose="020B0604020202020204" pitchFamily="34" charset="0"/>
              </a:rPr>
              <a:t>N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gười tốt việc ha</a:t>
            </a:r>
            <a:r>
              <a:rPr lang="az-Cyrl-AZ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у 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là cháu Ɓác Hồ.</a:t>
            </a:r>
            <a:br>
              <a:rPr lang="vi-VN" sz="2000">
                <a:solidFill>
                  <a:srgbClr val="0000FF"/>
                </a:solidFill>
              </a:rPr>
            </a:b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Yêu sao </a:t>
            </a:r>
            <a:r>
              <a:rPr lang="az-Cyrl-AZ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у</a:t>
            </a:r>
            <a:r>
              <a:rPr lang="vi-VN" sz="2000" b="0" i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êu thế, trường của chúng em.</a:t>
            </a:r>
            <a:endParaRPr lang="vi-VN" sz="2000">
              <a:solidFill>
                <a:srgbClr val="0000FF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05E7263-C3CC-4957-BA9D-2F251DBD3D1C}"/>
              </a:ext>
            </a:extLst>
          </p:cNvPr>
          <p:cNvGrpSpPr/>
          <p:nvPr/>
        </p:nvGrpSpPr>
        <p:grpSpPr>
          <a:xfrm>
            <a:off x="353921" y="739687"/>
            <a:ext cx="3542388" cy="2465162"/>
            <a:chOff x="6731480" y="4711834"/>
            <a:chExt cx="4122217" cy="2607298"/>
          </a:xfrm>
        </p:grpSpPr>
        <p:pic>
          <p:nvPicPr>
            <p:cNvPr id="8" name="图片 14">
              <a:extLst>
                <a:ext uri="{FF2B5EF4-FFF2-40B4-BE49-F238E27FC236}">
                  <a16:creationId xmlns:a16="http://schemas.microsoft.com/office/drawing/2014/main" id="{7A60915A-40B9-4B7F-8F6E-5E765CD6E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1480" y="4711834"/>
              <a:ext cx="4122217" cy="2607298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9F5CC5C-C8EB-4389-8B04-F0BAEABF7F2A}"/>
                </a:ext>
              </a:extLst>
            </p:cNvPr>
            <p:cNvSpPr txBox="1"/>
            <p:nvPr/>
          </p:nvSpPr>
          <p:spPr>
            <a:xfrm>
              <a:off x="7406286" y="5501098"/>
              <a:ext cx="2489719" cy="10091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n-US" sz="2800" b="1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Em yêu tr</a:t>
              </a:r>
              <a:r>
                <a:rPr lang="vi-VN" sz="2800" b="1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ường</a:t>
              </a:r>
              <a:r>
                <a:rPr lang="en-US" sz="2800" b="1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em</a:t>
              </a:r>
              <a:endParaRPr lang="en-US" sz="2800" b="1" dirty="0">
                <a:solidFill>
                  <a:srgbClr val="FF0000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4401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77372" y="586740"/>
            <a:ext cx="11393715" cy="5684520"/>
          </a:xfrm>
          <a:prstGeom prst="rect">
            <a:avLst/>
          </a:prstGeom>
          <a:solidFill>
            <a:schemeClr val="lt1">
              <a:alpha val="92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444C8C5-5D19-48A0-A413-39056BAB0A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46293" y="3907634"/>
            <a:ext cx="2950367" cy="2950367"/>
          </a:xfrm>
          <a:prstGeom prst="rect">
            <a:avLst/>
          </a:prstGeom>
        </p:spPr>
      </p:pic>
      <p:sp>
        <p:nvSpPr>
          <p:cNvPr id="8" name="文本框 9">
            <a:extLst>
              <a:ext uri="{FF2B5EF4-FFF2-40B4-BE49-F238E27FC236}">
                <a16:creationId xmlns:a16="http://schemas.microsoft.com/office/drawing/2014/main" id="{1D111102-9003-496C-B765-4CF98168A3C8}"/>
              </a:ext>
            </a:extLst>
          </p:cNvPr>
          <p:cNvSpPr txBox="1"/>
          <p:nvPr/>
        </p:nvSpPr>
        <p:spPr>
          <a:xfrm>
            <a:off x="-98661" y="1642459"/>
            <a:ext cx="5381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altLang="zh-CN" sz="3600" b="1" dirty="0">
                <a:ln w="63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剪纸简体" panose="03000509000000000000" pitchFamily="65" charset="-122"/>
                <a:cs typeface="Calibri" panose="020F0502020204030204" pitchFamily="34" charset="0"/>
                <a:sym typeface="+mn-lt"/>
              </a:rPr>
              <a:t>Chia </a:t>
            </a:r>
            <a:r>
              <a:rPr lang="en-US" altLang="zh-CN" sz="3600" b="1" dirty="0" err="1">
                <a:ln w="63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剪纸简体" panose="03000509000000000000" pitchFamily="65" charset="-122"/>
                <a:cs typeface="Calibri" panose="020F0502020204030204" pitchFamily="34" charset="0"/>
                <a:sym typeface="+mn-lt"/>
              </a:rPr>
              <a:t>sẻ</a:t>
            </a:r>
            <a:r>
              <a:rPr lang="en-US" altLang="zh-CN" sz="3600" b="1" dirty="0">
                <a:ln w="63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剪纸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</a:p>
          <a:p>
            <a:pPr algn="ctr" defTabSz="914377">
              <a:defRPr/>
            </a:pPr>
            <a:r>
              <a:rPr lang="en-US" altLang="zh-CN" sz="3600" b="1" dirty="0" err="1">
                <a:ln w="63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剪纸简体" panose="03000509000000000000" pitchFamily="65" charset="-122"/>
                <a:cs typeface="Calibri" panose="020F0502020204030204" pitchFamily="34" charset="0"/>
                <a:sym typeface="+mn-lt"/>
              </a:rPr>
              <a:t>về</a:t>
            </a:r>
            <a:r>
              <a:rPr lang="en-US" altLang="zh-CN" sz="3600" b="1" dirty="0">
                <a:ln w="63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剪纸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b="1" dirty="0" err="1">
                <a:ln w="63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剪纸简体" panose="03000509000000000000" pitchFamily="65" charset="-122"/>
                <a:cs typeface="Calibri" panose="020F0502020204030204" pitchFamily="34" charset="0"/>
                <a:sym typeface="+mn-lt"/>
              </a:rPr>
              <a:t>truyện</a:t>
            </a:r>
            <a:r>
              <a:rPr lang="en-US" altLang="zh-CN" sz="3600" b="1" dirty="0">
                <a:ln w="63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剪纸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b="1" dirty="0" err="1">
                <a:ln w="63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剪纸简体" panose="03000509000000000000" pitchFamily="65" charset="-122"/>
                <a:cs typeface="Calibri" panose="020F0502020204030204" pitchFamily="34" charset="0"/>
                <a:sym typeface="+mn-lt"/>
              </a:rPr>
              <a:t>đã</a:t>
            </a:r>
            <a:r>
              <a:rPr lang="en-US" altLang="zh-CN" sz="3600" b="1" dirty="0">
                <a:ln w="63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剪纸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3600" b="1" dirty="0" err="1">
                <a:ln w="63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方正剪纸简体" panose="03000509000000000000" pitchFamily="65" charset="-122"/>
                <a:cs typeface="Calibri" panose="020F0502020204030204" pitchFamily="34" charset="0"/>
                <a:sym typeface="+mn-lt"/>
              </a:rPr>
              <a:t>đọc</a:t>
            </a:r>
            <a:endParaRPr lang="zh-CN" altLang="en-US" sz="3600" b="1" dirty="0">
              <a:ln w="63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方正剪纸简体" panose="03000509000000000000" pitchFamily="65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9" name="图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45" y="3178121"/>
            <a:ext cx="3679881" cy="3679881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3745615" y="274322"/>
            <a:ext cx="3568700" cy="2387073"/>
            <a:chOff x="8680450" y="-280729"/>
            <a:chExt cx="4361502" cy="2917371"/>
          </a:xfrm>
        </p:grpSpPr>
        <p:pic>
          <p:nvPicPr>
            <p:cNvPr id="11" name="图片 14">
              <a:extLst>
                <a:ext uri="{FF2B5EF4-FFF2-40B4-BE49-F238E27FC236}">
                  <a16:creationId xmlns:a16="http://schemas.microsoft.com/office/drawing/2014/main" id="{AC0ECC06-90C9-43FB-BC6B-8D74E9E64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0450" y="-280729"/>
              <a:ext cx="4361502" cy="2917371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364654" y="455417"/>
              <a:ext cx="2879405" cy="1166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n-US" sz="2800" dirty="0" err="1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Tên</a:t>
              </a:r>
              <a:r>
                <a:rPr lang="en-US" sz="2800" dirty="0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truyện</a:t>
              </a:r>
              <a:endPara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endParaRPr>
            </a:p>
            <a:p>
              <a:pPr algn="ctr" defTabSz="914377"/>
              <a:r>
                <a:rPr lang="en-US" sz="2800" dirty="0" err="1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Tên</a:t>
              </a:r>
              <a:r>
                <a:rPr lang="en-US" sz="2800" dirty="0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tác</a:t>
              </a:r>
              <a:r>
                <a:rPr lang="en-US" sz="2800" dirty="0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giả</a:t>
              </a:r>
              <a:endPara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753673" y="1817127"/>
            <a:ext cx="3979684" cy="2436502"/>
            <a:chOff x="7977904" y="2348188"/>
            <a:chExt cx="4361502" cy="2917371"/>
          </a:xfrm>
        </p:grpSpPr>
        <p:pic>
          <p:nvPicPr>
            <p:cNvPr id="14" name="图片 14">
              <a:extLst>
                <a:ext uri="{FF2B5EF4-FFF2-40B4-BE49-F238E27FC236}">
                  <a16:creationId xmlns:a16="http://schemas.microsoft.com/office/drawing/2014/main" id="{AC0ECC06-90C9-43FB-BC6B-8D74E9E64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7904" y="2348188"/>
              <a:ext cx="4361502" cy="2917371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8617149" y="3181557"/>
              <a:ext cx="2802794" cy="1658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n-US" sz="2800" dirty="0" err="1">
                  <a:solidFill>
                    <a:srgbClr val="9933FF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Tên</a:t>
              </a:r>
              <a:r>
                <a:rPr lang="en-US" sz="2800" dirty="0">
                  <a:solidFill>
                    <a:srgbClr val="9933FF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800" dirty="0" err="1">
                  <a:solidFill>
                    <a:srgbClr val="9933FF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nhân</a:t>
              </a:r>
              <a:r>
                <a:rPr lang="en-US" sz="2800" dirty="0">
                  <a:solidFill>
                    <a:srgbClr val="9933FF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800" dirty="0" err="1">
                  <a:solidFill>
                    <a:srgbClr val="9933FF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vật</a:t>
              </a:r>
              <a:r>
                <a:rPr lang="en-US" sz="2800" dirty="0">
                  <a:solidFill>
                    <a:srgbClr val="9933FF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800" dirty="0" err="1">
                  <a:solidFill>
                    <a:srgbClr val="9933FF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và</a:t>
              </a:r>
              <a:r>
                <a:rPr lang="en-US" sz="2800" dirty="0">
                  <a:solidFill>
                    <a:srgbClr val="9933FF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800" dirty="0" err="1">
                  <a:solidFill>
                    <a:srgbClr val="9933FF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đặc</a:t>
              </a:r>
              <a:r>
                <a:rPr lang="en-US" sz="2800" dirty="0">
                  <a:solidFill>
                    <a:srgbClr val="9933FF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800" dirty="0" err="1">
                  <a:solidFill>
                    <a:srgbClr val="9933FF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điểm</a:t>
              </a:r>
              <a:endParaRPr lang="en-US" sz="2800" dirty="0">
                <a:solidFill>
                  <a:srgbClr val="9933FF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2" b="27230"/>
          <a:stretch/>
        </p:blipFill>
        <p:spPr>
          <a:xfrm flipH="1">
            <a:off x="1" y="-167914"/>
            <a:ext cx="1782227" cy="1509308"/>
          </a:xfrm>
          <a:prstGeom prst="rect">
            <a:avLst/>
          </a:prstGeom>
        </p:spPr>
      </p:pic>
      <p:grpSp>
        <p:nvGrpSpPr>
          <p:cNvPr id="23" name="组合 25">
            <a:extLst>
              <a:ext uri="{FF2B5EF4-FFF2-40B4-BE49-F238E27FC236}">
                <a16:creationId xmlns:a16="http://schemas.microsoft.com/office/drawing/2014/main" id="{9D12B441-9B33-4871-8F4C-9175D45BDAD4}"/>
              </a:ext>
            </a:extLst>
          </p:cNvPr>
          <p:cNvGrpSpPr/>
          <p:nvPr/>
        </p:nvGrpSpPr>
        <p:grpSpPr>
          <a:xfrm>
            <a:off x="-73024" y="2679158"/>
            <a:ext cx="12265024" cy="4210953"/>
            <a:chOff x="0" y="2686117"/>
            <a:chExt cx="12265024" cy="4210953"/>
          </a:xfrm>
        </p:grpSpPr>
        <p:grpSp>
          <p:nvGrpSpPr>
            <p:cNvPr id="24" name="组合 26">
              <a:extLst>
                <a:ext uri="{FF2B5EF4-FFF2-40B4-BE49-F238E27FC236}">
                  <a16:creationId xmlns:a16="http://schemas.microsoft.com/office/drawing/2014/main" id="{34DF7EAB-82CF-4710-81D2-26733962CB55}"/>
                </a:ext>
              </a:extLst>
            </p:cNvPr>
            <p:cNvGrpSpPr/>
            <p:nvPr/>
          </p:nvGrpSpPr>
          <p:grpSpPr>
            <a:xfrm>
              <a:off x="4885908" y="2686117"/>
              <a:ext cx="7379116" cy="4210953"/>
              <a:chOff x="247325" y="39071"/>
              <a:chExt cx="12017700" cy="6858000"/>
            </a:xfrm>
          </p:grpSpPr>
          <p:pic>
            <p:nvPicPr>
              <p:cNvPr id="29" name="图片 30">
                <a:extLst>
                  <a:ext uri="{FF2B5EF4-FFF2-40B4-BE49-F238E27FC236}">
                    <a16:creationId xmlns:a16="http://schemas.microsoft.com/office/drawing/2014/main" id="{86550852-3630-445C-88B5-47A0DDE71F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aturation sat="3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07025" y="39071"/>
                <a:ext cx="6858000" cy="6858000"/>
              </a:xfrm>
              <a:prstGeom prst="rect">
                <a:avLst/>
              </a:prstGeom>
            </p:spPr>
          </p:pic>
          <p:pic>
            <p:nvPicPr>
              <p:cNvPr id="30" name="图片 31">
                <a:extLst>
                  <a:ext uri="{FF2B5EF4-FFF2-40B4-BE49-F238E27FC236}">
                    <a16:creationId xmlns:a16="http://schemas.microsoft.com/office/drawing/2014/main" id="{07EEAD30-D6DC-4534-BF84-E0C5B32ECB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758"/>
              <a:stretch/>
            </p:blipFill>
            <p:spPr>
              <a:xfrm>
                <a:off x="247325" y="39071"/>
                <a:ext cx="5845893" cy="6858000"/>
              </a:xfrm>
              <a:prstGeom prst="rect">
                <a:avLst/>
              </a:prstGeom>
            </p:spPr>
          </p:pic>
        </p:grpSp>
        <p:grpSp>
          <p:nvGrpSpPr>
            <p:cNvPr id="26" name="组合 27">
              <a:extLst>
                <a:ext uri="{FF2B5EF4-FFF2-40B4-BE49-F238E27FC236}">
                  <a16:creationId xmlns:a16="http://schemas.microsoft.com/office/drawing/2014/main" id="{84EB0449-0B5D-4BE4-B8F3-CE1C54B5D699}"/>
                </a:ext>
              </a:extLst>
            </p:cNvPr>
            <p:cNvGrpSpPr/>
            <p:nvPr/>
          </p:nvGrpSpPr>
          <p:grpSpPr>
            <a:xfrm>
              <a:off x="0" y="2686117"/>
              <a:ext cx="4969257" cy="4210953"/>
              <a:chOff x="4172044" y="39071"/>
              <a:chExt cx="8092983" cy="6858000"/>
            </a:xfrm>
          </p:grpSpPr>
          <p:pic>
            <p:nvPicPr>
              <p:cNvPr id="27" name="图片 28">
                <a:extLst>
                  <a:ext uri="{FF2B5EF4-FFF2-40B4-BE49-F238E27FC236}">
                    <a16:creationId xmlns:a16="http://schemas.microsoft.com/office/drawing/2014/main" id="{4BD64449-26C5-43CD-92C1-10C818B79F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07026" y="39071"/>
                <a:ext cx="6858001" cy="6858000"/>
              </a:xfrm>
              <a:prstGeom prst="rect">
                <a:avLst/>
              </a:prstGeom>
            </p:spPr>
          </p:pic>
          <p:pic>
            <p:nvPicPr>
              <p:cNvPr id="28" name="图片 29">
                <a:extLst>
                  <a:ext uri="{FF2B5EF4-FFF2-40B4-BE49-F238E27FC236}">
                    <a16:creationId xmlns:a16="http://schemas.microsoft.com/office/drawing/2014/main" id="{7F71C295-E225-42EA-97A4-CA2B2F1C6E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593"/>
              <a:stretch/>
            </p:blipFill>
            <p:spPr>
              <a:xfrm>
                <a:off x="4172044" y="39071"/>
                <a:ext cx="1673848" cy="6858000"/>
              </a:xfrm>
              <a:prstGeom prst="rect">
                <a:avLst/>
              </a:prstGeom>
            </p:spPr>
          </p:pic>
        </p:grpSp>
      </p:grpSp>
      <p:grpSp>
        <p:nvGrpSpPr>
          <p:cNvPr id="25" name="Group 24"/>
          <p:cNvGrpSpPr/>
          <p:nvPr/>
        </p:nvGrpSpPr>
        <p:grpSpPr>
          <a:xfrm>
            <a:off x="3572861" y="3349824"/>
            <a:ext cx="3542388" cy="2465162"/>
            <a:chOff x="6731480" y="4711834"/>
            <a:chExt cx="4122217" cy="2607298"/>
          </a:xfrm>
        </p:grpSpPr>
        <p:pic>
          <p:nvPicPr>
            <p:cNvPr id="31" name="图片 14">
              <a:extLst>
                <a:ext uri="{FF2B5EF4-FFF2-40B4-BE49-F238E27FC236}">
                  <a16:creationId xmlns:a16="http://schemas.microsoft.com/office/drawing/2014/main" id="{AC0ECC06-90C9-43FB-BC6B-8D74E9E64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1480" y="4711834"/>
              <a:ext cx="4122217" cy="2607298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7406286" y="5501098"/>
              <a:ext cx="2489719" cy="10091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n-US" sz="2800" dirty="0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Chi </a:t>
              </a:r>
              <a:r>
                <a:rPr lang="en-US" sz="2800" dirty="0" err="1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tiết</a:t>
              </a:r>
              <a:r>
                <a:rPr lang="en-US" sz="2800" dirty="0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em</a:t>
              </a:r>
              <a:r>
                <a:rPr lang="en-US" sz="2800" dirty="0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ấn</a:t>
              </a:r>
              <a:r>
                <a:rPr lang="en-US" sz="2800" dirty="0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tượng</a:t>
              </a:r>
              <a:endPara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4313902" y="2624476"/>
            <a:ext cx="3109105" cy="3486632"/>
            <a:chOff x="5850865" y="1807217"/>
            <a:chExt cx="2387950" cy="2677910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6386513" y="2153082"/>
              <a:ext cx="0" cy="318656"/>
            </a:xfrm>
            <a:prstGeom prst="line">
              <a:avLst/>
            </a:prstGeom>
            <a:ln w="28575">
              <a:solidFill>
                <a:srgbClr val="FF95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7481888" y="1852613"/>
              <a:ext cx="0" cy="528637"/>
            </a:xfrm>
            <a:prstGeom prst="line">
              <a:avLst/>
            </a:prstGeom>
            <a:ln w="28575">
              <a:solidFill>
                <a:srgbClr val="FF95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2" descr="Free Image on Pixabay - Hexagon, Hive, Beehive, Honeycomb | Free clip art,  Bee hive, Clip art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4" b="67647" l="42969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219" b="34542"/>
            <a:stretch/>
          </p:blipFill>
          <p:spPr bwMode="auto">
            <a:xfrm rot="20373906" flipH="1">
              <a:off x="5850865" y="1807217"/>
              <a:ext cx="2387950" cy="26779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Picture 4" descr="illustration of isolated beehive branch | Cartoon bee, Bee hive, Bee art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65" b="44881" l="2308" r="964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725"/>
          <a:stretch/>
        </p:blipFill>
        <p:spPr bwMode="auto">
          <a:xfrm flipH="1">
            <a:off x="4066346" y="1130331"/>
            <a:ext cx="8391236" cy="2215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Free Image on Pixabay - Hexagon, Hive, Beehive, Honeycomb | Free clip art,  Bee hive, Clip ar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04" b="67647" l="4296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19" b="34542"/>
          <a:stretch/>
        </p:blipFill>
        <p:spPr bwMode="auto">
          <a:xfrm rot="20373906" flipH="1">
            <a:off x="7127470" y="3201717"/>
            <a:ext cx="3109105" cy="348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Free Image on Pixabay - Hexagon, Hive, Beehive, Honeycomb | Free clip art,  Bee hive, Clip ar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04" b="67647" l="4296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19" b="34542"/>
          <a:stretch/>
        </p:blipFill>
        <p:spPr bwMode="auto">
          <a:xfrm rot="20373906" flipH="1">
            <a:off x="1408864" y="3337445"/>
            <a:ext cx="3109105" cy="348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Illustration cartoon cute bee vector free download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78" b="94676" l="10000" r="90000">
                        <a14:foregroundMark x1="23600" y1="33333" x2="19000" y2="50926"/>
                        <a14:foregroundMark x1="35200" y1="30093" x2="42400" y2="47222"/>
                        <a14:foregroundMark x1="49200" y1="33102" x2="20600" y2="47454"/>
                        <a14:foregroundMark x1="17400" y1="35648" x2="20600" y2="48843"/>
                        <a14:foregroundMark x1="22600" y1="27083" x2="25400" y2="47917"/>
                        <a14:foregroundMark x1="17200" y1="31944" x2="21600" y2="41898"/>
                        <a14:foregroundMark x1="23200" y1="51852" x2="25000" y2="56713"/>
                        <a14:foregroundMark x1="25600" y1="47222" x2="25800" y2="54167"/>
                        <a14:foregroundMark x1="41000" y1="41435" x2="44600" y2="53472"/>
                        <a14:foregroundMark x1="38200" y1="42824" x2="40200" y2="54861"/>
                        <a14:foregroundMark x1="45600" y1="48611" x2="51400" y2="54630"/>
                        <a14:foregroundMark x1="41400" y1="28009" x2="41400" y2="41204"/>
                        <a14:foregroundMark x1="49200" y1="42130" x2="52400" y2="45833"/>
                        <a14:foregroundMark x1="50000" y1="42361" x2="44200" y2="442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36139" y="1440989"/>
            <a:ext cx="3387503" cy="2926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1029367" y="205509"/>
            <a:ext cx="9121360" cy="1327386"/>
            <a:chOff x="2321248" y="508261"/>
            <a:chExt cx="9121360" cy="1327387"/>
          </a:xfrm>
        </p:grpSpPr>
        <p:sp>
          <p:nvSpPr>
            <p:cNvPr id="22" name="TextBox 21"/>
            <p:cNvSpPr txBox="1"/>
            <p:nvPr/>
          </p:nvSpPr>
          <p:spPr>
            <a:xfrm>
              <a:off x="4374417" y="587315"/>
              <a:ext cx="7068191" cy="1200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>
                <a:defRPr/>
              </a:pPr>
              <a:r>
                <a:rPr lang="en-US" sz="3600" b="1" dirty="0" err="1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3600" b="1" dirty="0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dirty="0" err="1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3600" b="1" dirty="0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dirty="0" err="1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Phiếu</a:t>
              </a:r>
              <a:r>
                <a:rPr lang="en-US" sz="3600" b="1" dirty="0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dirty="0" err="1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đọc</a:t>
              </a:r>
              <a:r>
                <a:rPr lang="en-US" sz="3600" b="1" dirty="0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dirty="0" err="1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sách</a:t>
              </a:r>
              <a:r>
                <a:rPr lang="en-US" sz="3600" b="1" dirty="0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dirty="0" err="1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những</a:t>
              </a:r>
              <a:r>
                <a:rPr lang="en-US" sz="3600" b="1" dirty="0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dirty="0" err="1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điều</a:t>
              </a:r>
              <a:r>
                <a:rPr lang="en-US" sz="3600" b="1" dirty="0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dirty="0" err="1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em</a:t>
              </a:r>
              <a:r>
                <a:rPr lang="en-US" sz="3600" b="1" dirty="0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dirty="0" err="1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đã</a:t>
              </a:r>
              <a:r>
                <a:rPr lang="en-US" sz="3600" b="1" dirty="0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 chia </a:t>
              </a:r>
              <a:r>
                <a:rPr lang="en-US" sz="3600" b="1" dirty="0" err="1">
                  <a:solidFill>
                    <a:srgbClr val="FF9500"/>
                  </a:solidFill>
                  <a:latin typeface="UTM Avo" panose="02040603050506020204" pitchFamily="18" charset="0"/>
                  <a:cs typeface="Calibri" panose="020F0502020204030204" pitchFamily="34" charset="0"/>
                  <a:sym typeface="Arial"/>
                </a:rPr>
                <a:t>sẻ</a:t>
              </a:r>
              <a:endParaRPr lang="en-US" sz="3600" b="1" dirty="0">
                <a:solidFill>
                  <a:srgbClr val="FF9500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248" y="508261"/>
              <a:ext cx="1327387" cy="1327387"/>
            </a:xfrm>
            <a:prstGeom prst="ellipse">
              <a:avLst/>
            </a:prstGeom>
            <a:ln w="12700">
              <a:solidFill>
                <a:schemeClr val="accent1"/>
              </a:solidFill>
            </a:ln>
            <a:effectLst/>
          </p:spPr>
        </p:pic>
      </p:grpSp>
      <p:sp>
        <p:nvSpPr>
          <p:cNvPr id="26" name="TextBox 25"/>
          <p:cNvSpPr txBox="1"/>
          <p:nvPr/>
        </p:nvSpPr>
        <p:spPr>
          <a:xfrm>
            <a:off x="4649155" y="4183641"/>
            <a:ext cx="2438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sz="36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rPr>
              <a:t>Tác</a:t>
            </a:r>
            <a:r>
              <a:rPr lang="en-US" sz="36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rPr>
              <a:t>giả</a:t>
            </a:r>
            <a:endParaRPr lang="en-US" sz="3600" dirty="0">
              <a:solidFill>
                <a:prstClr val="black"/>
              </a:solidFill>
              <a:latin typeface="UTM Avo" panose="02040603050506020204" pitchFamily="18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272659" y="4662958"/>
            <a:ext cx="28058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sz="36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rPr>
              <a:t>Thông</a:t>
            </a:r>
            <a:r>
              <a:rPr lang="en-US" sz="36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rPr>
              <a:t> tin </a:t>
            </a:r>
            <a:r>
              <a:rPr lang="en-US" sz="36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rPr>
              <a:t>biết</a:t>
            </a:r>
            <a:endParaRPr lang="en-US" sz="3600" dirty="0">
              <a:solidFill>
                <a:prstClr val="black"/>
              </a:solidFill>
              <a:latin typeface="UTM Avo" panose="02040603050506020204" pitchFamily="18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26293" y="4672206"/>
            <a:ext cx="28058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sz="36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rPr>
              <a:t>Tên</a:t>
            </a:r>
            <a:r>
              <a:rPr lang="en-US" sz="36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rPr>
              <a:t> </a:t>
            </a:r>
          </a:p>
          <a:p>
            <a:pPr algn="ctr" defTabSz="914377">
              <a:defRPr/>
            </a:pPr>
            <a:r>
              <a:rPr lang="en-US" sz="36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rPr>
              <a:t>bài</a:t>
            </a:r>
            <a:r>
              <a:rPr lang="en-US" sz="36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  <a:sym typeface="Arial"/>
              </a:rPr>
              <a:t>đọc</a:t>
            </a:r>
            <a:endParaRPr lang="en-US" sz="3600" dirty="0">
              <a:solidFill>
                <a:prstClr val="black"/>
              </a:solidFill>
              <a:latin typeface="UTM Avo" panose="02040603050506020204" pitchFamily="18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418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635" y="1270"/>
            <a:ext cx="12192000" cy="485140"/>
            <a:chOff x="0" y="0"/>
            <a:chExt cx="12192000" cy="168812"/>
          </a:xfrm>
        </p:grpSpPr>
        <p:sp>
          <p:nvSpPr>
            <p:cNvPr id="9" name="矩形 8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16"/>
          <p:cNvGrpSpPr/>
          <p:nvPr/>
        </p:nvGrpSpPr>
        <p:grpSpPr>
          <a:xfrm rot="10800000">
            <a:off x="0" y="6372860"/>
            <a:ext cx="12192000" cy="485140"/>
            <a:chOff x="0" y="0"/>
            <a:chExt cx="12192000" cy="168812"/>
          </a:xfrm>
        </p:grpSpPr>
        <p:sp>
          <p:nvSpPr>
            <p:cNvPr id="18" name="矩形 17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任意多边形 39"/>
          <p:cNvSpPr/>
          <p:nvPr/>
        </p:nvSpPr>
        <p:spPr>
          <a:xfrm>
            <a:off x="1517650" y="923925"/>
            <a:ext cx="1238250" cy="618490"/>
          </a:xfrm>
          <a:custGeom>
            <a:avLst/>
            <a:gdLst>
              <a:gd name="connsiteX0" fmla="*/ 791913 w 1791140"/>
              <a:gd name="connsiteY0" fmla="*/ 0 h 894110"/>
              <a:gd name="connsiteX1" fmla="*/ 1163623 w 1791140"/>
              <a:gd name="connsiteY1" fmla="*/ 163152 h 894110"/>
              <a:gd name="connsiteX2" fmla="*/ 1184689 w 1791140"/>
              <a:gd name="connsiteY2" fmla="*/ 208090 h 894110"/>
              <a:gd name="connsiteX3" fmla="*/ 1230702 w 1791140"/>
              <a:gd name="connsiteY3" fmla="*/ 191552 h 894110"/>
              <a:gd name="connsiteX4" fmla="*/ 1387728 w 1791140"/>
              <a:gd name="connsiteY4" fmla="*/ 170560 h 894110"/>
              <a:gd name="connsiteX5" fmla="*/ 1791140 w 1791140"/>
              <a:gd name="connsiteY5" fmla="*/ 437692 h 894110"/>
              <a:gd name="connsiteX6" fmla="*/ 1544754 w 1791140"/>
              <a:gd name="connsiteY6" fmla="*/ 683832 h 894110"/>
              <a:gd name="connsiteX7" fmla="*/ 1500919 w 1791140"/>
              <a:gd name="connsiteY7" fmla="*/ 692842 h 894110"/>
              <a:gd name="connsiteX8" fmla="*/ 1470602 w 1791140"/>
              <a:gd name="connsiteY8" fmla="*/ 729828 h 894110"/>
              <a:gd name="connsiteX9" fmla="*/ 1136086 w 1791140"/>
              <a:gd name="connsiteY9" fmla="*/ 847604 h 894110"/>
              <a:gd name="connsiteX10" fmla="*/ 979060 w 1791140"/>
              <a:gd name="connsiteY10" fmla="*/ 826612 h 894110"/>
              <a:gd name="connsiteX11" fmla="*/ 936653 w 1791140"/>
              <a:gd name="connsiteY11" fmla="*/ 811370 h 894110"/>
              <a:gd name="connsiteX12" fmla="*/ 931047 w 1791140"/>
              <a:gd name="connsiteY12" fmla="*/ 815869 h 894110"/>
              <a:gd name="connsiteX13" fmla="*/ 645792 w 1791140"/>
              <a:gd name="connsiteY13" fmla="*/ 894110 h 894110"/>
              <a:gd name="connsiteX14" fmla="*/ 360537 w 1791140"/>
              <a:gd name="connsiteY14" fmla="*/ 815869 h 894110"/>
              <a:gd name="connsiteX15" fmla="*/ 305080 w 1791140"/>
              <a:gd name="connsiteY15" fmla="*/ 761402 h 894110"/>
              <a:gd name="connsiteX16" fmla="*/ 246386 w 1791140"/>
              <a:gd name="connsiteY16" fmla="*/ 749338 h 894110"/>
              <a:gd name="connsiteX17" fmla="*/ 0 w 1791140"/>
              <a:gd name="connsiteY17" fmla="*/ 503198 h 894110"/>
              <a:gd name="connsiteX18" fmla="*/ 322111 w 1791140"/>
              <a:gd name="connsiteY18" fmla="*/ 241493 h 894110"/>
              <a:gd name="connsiteX19" fmla="*/ 393126 w 1791140"/>
              <a:gd name="connsiteY19" fmla="*/ 236753 h 894110"/>
              <a:gd name="connsiteX20" fmla="*/ 396697 w 1791140"/>
              <a:gd name="connsiteY20" fmla="*/ 213296 h 894110"/>
              <a:gd name="connsiteX21" fmla="*/ 791913 w 1791140"/>
              <a:gd name="connsiteY21" fmla="*/ 0 h 89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791140" h="894110">
                <a:moveTo>
                  <a:pt x="791913" y="0"/>
                </a:moveTo>
                <a:cubicBezTo>
                  <a:pt x="959012" y="0"/>
                  <a:pt x="1102382" y="67274"/>
                  <a:pt x="1163623" y="163152"/>
                </a:cubicBezTo>
                <a:lnTo>
                  <a:pt x="1184689" y="208090"/>
                </a:lnTo>
                <a:lnTo>
                  <a:pt x="1230702" y="191552"/>
                </a:lnTo>
                <a:cubicBezTo>
                  <a:pt x="1278966" y="178035"/>
                  <a:pt x="1332029" y="170560"/>
                  <a:pt x="1387728" y="170560"/>
                </a:cubicBezTo>
                <a:cubicBezTo>
                  <a:pt x="1610526" y="170560"/>
                  <a:pt x="1791140" y="290159"/>
                  <a:pt x="1791140" y="437692"/>
                </a:cubicBezTo>
                <a:cubicBezTo>
                  <a:pt x="1791140" y="548342"/>
                  <a:pt x="1689545" y="643279"/>
                  <a:pt x="1544754" y="683832"/>
                </a:cubicBezTo>
                <a:lnTo>
                  <a:pt x="1500919" y="692842"/>
                </a:lnTo>
                <a:lnTo>
                  <a:pt x="1470602" y="729828"/>
                </a:lnTo>
                <a:cubicBezTo>
                  <a:pt x="1398105" y="800886"/>
                  <a:pt x="1275335" y="847604"/>
                  <a:pt x="1136086" y="847604"/>
                </a:cubicBezTo>
                <a:cubicBezTo>
                  <a:pt x="1080387" y="847604"/>
                  <a:pt x="1027324" y="840129"/>
                  <a:pt x="979060" y="826612"/>
                </a:cubicBezTo>
                <a:lnTo>
                  <a:pt x="936653" y="811370"/>
                </a:lnTo>
                <a:lnTo>
                  <a:pt x="931047" y="815869"/>
                </a:lnTo>
                <a:cubicBezTo>
                  <a:pt x="858044" y="864210"/>
                  <a:pt x="757191" y="894110"/>
                  <a:pt x="645792" y="894110"/>
                </a:cubicBezTo>
                <a:cubicBezTo>
                  <a:pt x="534393" y="894110"/>
                  <a:pt x="433540" y="864210"/>
                  <a:pt x="360537" y="815869"/>
                </a:cubicBezTo>
                <a:lnTo>
                  <a:pt x="305080" y="761402"/>
                </a:lnTo>
                <a:lnTo>
                  <a:pt x="246386" y="749338"/>
                </a:lnTo>
                <a:cubicBezTo>
                  <a:pt x="101595" y="708785"/>
                  <a:pt x="0" y="613848"/>
                  <a:pt x="0" y="503198"/>
                </a:cubicBezTo>
                <a:cubicBezTo>
                  <a:pt x="0" y="374107"/>
                  <a:pt x="138283" y="266402"/>
                  <a:pt x="322111" y="241493"/>
                </a:cubicBezTo>
                <a:lnTo>
                  <a:pt x="393126" y="236753"/>
                </a:lnTo>
                <a:lnTo>
                  <a:pt x="396697" y="213296"/>
                </a:lnTo>
                <a:cubicBezTo>
                  <a:pt x="434314" y="91568"/>
                  <a:pt x="596965" y="0"/>
                  <a:pt x="791913" y="0"/>
                </a:cubicBezTo>
                <a:close/>
              </a:path>
            </a:pathLst>
          </a:custGeom>
          <a:noFill/>
          <a:ln w="25400">
            <a:solidFill>
              <a:srgbClr val="A5C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7" name="任意多边形 39"/>
          <p:cNvSpPr/>
          <p:nvPr/>
        </p:nvSpPr>
        <p:spPr>
          <a:xfrm>
            <a:off x="10630456" y="886941"/>
            <a:ext cx="961174" cy="479804"/>
          </a:xfrm>
          <a:custGeom>
            <a:avLst/>
            <a:gdLst>
              <a:gd name="connsiteX0" fmla="*/ 791913 w 1791140"/>
              <a:gd name="connsiteY0" fmla="*/ 0 h 894110"/>
              <a:gd name="connsiteX1" fmla="*/ 1163623 w 1791140"/>
              <a:gd name="connsiteY1" fmla="*/ 163152 h 894110"/>
              <a:gd name="connsiteX2" fmla="*/ 1184689 w 1791140"/>
              <a:gd name="connsiteY2" fmla="*/ 208090 h 894110"/>
              <a:gd name="connsiteX3" fmla="*/ 1230702 w 1791140"/>
              <a:gd name="connsiteY3" fmla="*/ 191552 h 894110"/>
              <a:gd name="connsiteX4" fmla="*/ 1387728 w 1791140"/>
              <a:gd name="connsiteY4" fmla="*/ 170560 h 894110"/>
              <a:gd name="connsiteX5" fmla="*/ 1791140 w 1791140"/>
              <a:gd name="connsiteY5" fmla="*/ 437692 h 894110"/>
              <a:gd name="connsiteX6" fmla="*/ 1544754 w 1791140"/>
              <a:gd name="connsiteY6" fmla="*/ 683832 h 894110"/>
              <a:gd name="connsiteX7" fmla="*/ 1500919 w 1791140"/>
              <a:gd name="connsiteY7" fmla="*/ 692842 h 894110"/>
              <a:gd name="connsiteX8" fmla="*/ 1470602 w 1791140"/>
              <a:gd name="connsiteY8" fmla="*/ 729828 h 894110"/>
              <a:gd name="connsiteX9" fmla="*/ 1136086 w 1791140"/>
              <a:gd name="connsiteY9" fmla="*/ 847604 h 894110"/>
              <a:gd name="connsiteX10" fmla="*/ 979060 w 1791140"/>
              <a:gd name="connsiteY10" fmla="*/ 826612 h 894110"/>
              <a:gd name="connsiteX11" fmla="*/ 936653 w 1791140"/>
              <a:gd name="connsiteY11" fmla="*/ 811370 h 894110"/>
              <a:gd name="connsiteX12" fmla="*/ 931047 w 1791140"/>
              <a:gd name="connsiteY12" fmla="*/ 815869 h 894110"/>
              <a:gd name="connsiteX13" fmla="*/ 645792 w 1791140"/>
              <a:gd name="connsiteY13" fmla="*/ 894110 h 894110"/>
              <a:gd name="connsiteX14" fmla="*/ 360537 w 1791140"/>
              <a:gd name="connsiteY14" fmla="*/ 815869 h 894110"/>
              <a:gd name="connsiteX15" fmla="*/ 305080 w 1791140"/>
              <a:gd name="connsiteY15" fmla="*/ 761402 h 894110"/>
              <a:gd name="connsiteX16" fmla="*/ 246386 w 1791140"/>
              <a:gd name="connsiteY16" fmla="*/ 749338 h 894110"/>
              <a:gd name="connsiteX17" fmla="*/ 0 w 1791140"/>
              <a:gd name="connsiteY17" fmla="*/ 503198 h 894110"/>
              <a:gd name="connsiteX18" fmla="*/ 322111 w 1791140"/>
              <a:gd name="connsiteY18" fmla="*/ 241493 h 894110"/>
              <a:gd name="connsiteX19" fmla="*/ 393126 w 1791140"/>
              <a:gd name="connsiteY19" fmla="*/ 236753 h 894110"/>
              <a:gd name="connsiteX20" fmla="*/ 396697 w 1791140"/>
              <a:gd name="connsiteY20" fmla="*/ 213296 h 894110"/>
              <a:gd name="connsiteX21" fmla="*/ 791913 w 1791140"/>
              <a:gd name="connsiteY21" fmla="*/ 0 h 89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791140" h="894110">
                <a:moveTo>
                  <a:pt x="791913" y="0"/>
                </a:moveTo>
                <a:cubicBezTo>
                  <a:pt x="959012" y="0"/>
                  <a:pt x="1102382" y="67274"/>
                  <a:pt x="1163623" y="163152"/>
                </a:cubicBezTo>
                <a:lnTo>
                  <a:pt x="1184689" y="208090"/>
                </a:lnTo>
                <a:lnTo>
                  <a:pt x="1230702" y="191552"/>
                </a:lnTo>
                <a:cubicBezTo>
                  <a:pt x="1278966" y="178035"/>
                  <a:pt x="1332029" y="170560"/>
                  <a:pt x="1387728" y="170560"/>
                </a:cubicBezTo>
                <a:cubicBezTo>
                  <a:pt x="1610526" y="170560"/>
                  <a:pt x="1791140" y="290159"/>
                  <a:pt x="1791140" y="437692"/>
                </a:cubicBezTo>
                <a:cubicBezTo>
                  <a:pt x="1791140" y="548342"/>
                  <a:pt x="1689545" y="643279"/>
                  <a:pt x="1544754" y="683832"/>
                </a:cubicBezTo>
                <a:lnTo>
                  <a:pt x="1500919" y="692842"/>
                </a:lnTo>
                <a:lnTo>
                  <a:pt x="1470602" y="729828"/>
                </a:lnTo>
                <a:cubicBezTo>
                  <a:pt x="1398105" y="800886"/>
                  <a:pt x="1275335" y="847604"/>
                  <a:pt x="1136086" y="847604"/>
                </a:cubicBezTo>
                <a:cubicBezTo>
                  <a:pt x="1080387" y="847604"/>
                  <a:pt x="1027324" y="840129"/>
                  <a:pt x="979060" y="826612"/>
                </a:cubicBezTo>
                <a:lnTo>
                  <a:pt x="936653" y="811370"/>
                </a:lnTo>
                <a:lnTo>
                  <a:pt x="931047" y="815869"/>
                </a:lnTo>
                <a:cubicBezTo>
                  <a:pt x="858044" y="864210"/>
                  <a:pt x="757191" y="894110"/>
                  <a:pt x="645792" y="894110"/>
                </a:cubicBezTo>
                <a:cubicBezTo>
                  <a:pt x="534393" y="894110"/>
                  <a:pt x="433540" y="864210"/>
                  <a:pt x="360537" y="815869"/>
                </a:cubicBezTo>
                <a:lnTo>
                  <a:pt x="305080" y="761402"/>
                </a:lnTo>
                <a:lnTo>
                  <a:pt x="246386" y="749338"/>
                </a:lnTo>
                <a:cubicBezTo>
                  <a:pt x="101595" y="708785"/>
                  <a:pt x="0" y="613848"/>
                  <a:pt x="0" y="503198"/>
                </a:cubicBezTo>
                <a:cubicBezTo>
                  <a:pt x="0" y="374107"/>
                  <a:pt x="138283" y="266402"/>
                  <a:pt x="322111" y="241493"/>
                </a:cubicBezTo>
                <a:lnTo>
                  <a:pt x="393126" y="236753"/>
                </a:lnTo>
                <a:lnTo>
                  <a:pt x="396697" y="213296"/>
                </a:lnTo>
                <a:cubicBezTo>
                  <a:pt x="434314" y="91568"/>
                  <a:pt x="596965" y="0"/>
                  <a:pt x="791913" y="0"/>
                </a:cubicBezTo>
                <a:close/>
              </a:path>
            </a:pathLst>
          </a:custGeom>
          <a:noFill/>
          <a:ln w="25400">
            <a:solidFill>
              <a:srgbClr val="A5C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3953" y="814637"/>
            <a:ext cx="2145196" cy="2800673"/>
          </a:xfrm>
          <a:prstGeom prst="rect">
            <a:avLst/>
          </a:prstGeom>
        </p:spPr>
      </p:pic>
      <p:pic>
        <p:nvPicPr>
          <p:cNvPr id="2" name="图片 1" descr="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1655" y="1517650"/>
            <a:ext cx="5087620" cy="43122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0CAD57-2247-4706-9E47-FA735BD8EC94}"/>
              </a:ext>
            </a:extLst>
          </p:cNvPr>
          <p:cNvSpPr txBox="1"/>
          <p:nvPr/>
        </p:nvSpPr>
        <p:spPr>
          <a:xfrm>
            <a:off x="2513899" y="2545639"/>
            <a:ext cx="46038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accent1"/>
                </a:solidFill>
                <a:latin typeface="UTM Avo" panose="02040603050506020204" pitchFamily="18" charset="0"/>
              </a:rPr>
              <a:t>Chào</a:t>
            </a:r>
            <a:r>
              <a:rPr lang="en-US" sz="5400" b="1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accent1"/>
                </a:solidFill>
                <a:latin typeface="UTM Avo" panose="02040603050506020204" pitchFamily="18" charset="0"/>
              </a:rPr>
              <a:t>tạm</a:t>
            </a:r>
            <a:r>
              <a:rPr lang="en-US" sz="5400" b="1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accent1"/>
                </a:solidFill>
                <a:latin typeface="UTM Avo" panose="02040603050506020204" pitchFamily="18" charset="0"/>
              </a:rPr>
              <a:t>biệt</a:t>
            </a:r>
            <a:r>
              <a:rPr lang="en-US" sz="5400" b="1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accent1"/>
                </a:solidFill>
                <a:latin typeface="UTM Avo" panose="02040603050506020204" pitchFamily="18" charset="0"/>
              </a:rPr>
              <a:t>các</a:t>
            </a:r>
            <a:r>
              <a:rPr lang="en-US" sz="5400" b="1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accent1"/>
                </a:solidFill>
                <a:latin typeface="UTM Avo" panose="02040603050506020204" pitchFamily="18" charset="0"/>
              </a:rPr>
              <a:t>em</a:t>
            </a:r>
            <a:endParaRPr lang="en-US" sz="5400" b="1" dirty="0">
              <a:solidFill>
                <a:schemeClr val="accent1"/>
              </a:solidFill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74 0.937444 L 0 0 E" pathEditMode="relative" ptsTypes="">
                                      <p:cBhvr>
                                        <p:cTn id="1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27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electronics, monitor, display&#10;&#10;Description automatically generated">
            <a:extLst>
              <a:ext uri="{FF2B5EF4-FFF2-40B4-BE49-F238E27FC236}">
                <a16:creationId xmlns:a16="http://schemas.microsoft.com/office/drawing/2014/main" id="{D683B04B-13F4-4506-9DFD-8DD4B6809B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66" y="965463"/>
            <a:ext cx="10355065" cy="5798836"/>
          </a:xfrm>
          <a:prstGeom prst="rect">
            <a:avLst/>
          </a:prstGeom>
        </p:spPr>
      </p:pic>
      <p:pic>
        <p:nvPicPr>
          <p:cNvPr id="4" name="Bài Hát Em Yêu Trường Em">
            <a:hlinkClick r:id="" action="ppaction://media"/>
            <a:extLst>
              <a:ext uri="{FF2B5EF4-FFF2-40B4-BE49-F238E27FC236}">
                <a16:creationId xmlns:a16="http://schemas.microsoft.com/office/drawing/2014/main" id="{655A864A-1581-41B5-9823-D62AA2CE67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1898"/>
            <a:ext cx="12153070" cy="68361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文本框 2">
            <a:extLst>
              <a:ext uri="{FF2B5EF4-FFF2-40B4-BE49-F238E27FC236}">
                <a16:creationId xmlns:a16="http://schemas.microsoft.com/office/drawing/2014/main" id="{09847D69-7DAC-41C9-B483-5294E091C01C}"/>
              </a:ext>
            </a:extLst>
          </p:cNvPr>
          <p:cNvSpPr txBox="1"/>
          <p:nvPr/>
        </p:nvSpPr>
        <p:spPr>
          <a:xfrm>
            <a:off x="1023653" y="611520"/>
            <a:ext cx="8317773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rgbClr val="E13E1A"/>
                </a:solidFill>
                <a:latin typeface="UTM Avo" panose="02040603050506020204" pitchFamily="18" charset="0"/>
                <a:ea typeface="叶根友微刚细赞" panose="03000509000000000000" charset="-122"/>
              </a:rPr>
              <a:t>Nghe hát: Em yêu tr</a:t>
            </a:r>
            <a:r>
              <a:rPr lang="vi-VN" altLang="zh-CN" sz="4000" b="1">
                <a:solidFill>
                  <a:srgbClr val="E13E1A"/>
                </a:solidFill>
                <a:latin typeface="UTM Avo" panose="02040603050506020204" pitchFamily="18" charset="0"/>
                <a:ea typeface="叶根友微刚细赞" panose="03000509000000000000" charset="-122"/>
              </a:rPr>
              <a:t>ường em</a:t>
            </a:r>
            <a:endParaRPr lang="zh-CN" altLang="en-US" sz="4000" b="1" dirty="0">
              <a:solidFill>
                <a:srgbClr val="894411"/>
              </a:solidFill>
              <a:latin typeface="UTM Avo" panose="02040603050506020204" pitchFamily="18" charset="0"/>
              <a:ea typeface="叶根友微刚细赞" panose="03000509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4587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37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635" y="1270"/>
            <a:ext cx="12192000" cy="485140"/>
            <a:chOff x="0" y="0"/>
            <a:chExt cx="12192000" cy="168812"/>
          </a:xfrm>
        </p:grpSpPr>
        <p:sp>
          <p:nvSpPr>
            <p:cNvPr id="9" name="矩形 8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16"/>
          <p:cNvGrpSpPr/>
          <p:nvPr/>
        </p:nvGrpSpPr>
        <p:grpSpPr>
          <a:xfrm rot="10800000">
            <a:off x="0" y="6372860"/>
            <a:ext cx="12192000" cy="485140"/>
            <a:chOff x="0" y="0"/>
            <a:chExt cx="12192000" cy="168812"/>
          </a:xfrm>
        </p:grpSpPr>
        <p:sp>
          <p:nvSpPr>
            <p:cNvPr id="18" name="矩形 17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任意多边形 39"/>
          <p:cNvSpPr/>
          <p:nvPr/>
        </p:nvSpPr>
        <p:spPr>
          <a:xfrm>
            <a:off x="1517650" y="923925"/>
            <a:ext cx="1238250" cy="618490"/>
          </a:xfrm>
          <a:custGeom>
            <a:avLst/>
            <a:gdLst>
              <a:gd name="connsiteX0" fmla="*/ 791913 w 1791140"/>
              <a:gd name="connsiteY0" fmla="*/ 0 h 894110"/>
              <a:gd name="connsiteX1" fmla="*/ 1163623 w 1791140"/>
              <a:gd name="connsiteY1" fmla="*/ 163152 h 894110"/>
              <a:gd name="connsiteX2" fmla="*/ 1184689 w 1791140"/>
              <a:gd name="connsiteY2" fmla="*/ 208090 h 894110"/>
              <a:gd name="connsiteX3" fmla="*/ 1230702 w 1791140"/>
              <a:gd name="connsiteY3" fmla="*/ 191552 h 894110"/>
              <a:gd name="connsiteX4" fmla="*/ 1387728 w 1791140"/>
              <a:gd name="connsiteY4" fmla="*/ 170560 h 894110"/>
              <a:gd name="connsiteX5" fmla="*/ 1791140 w 1791140"/>
              <a:gd name="connsiteY5" fmla="*/ 437692 h 894110"/>
              <a:gd name="connsiteX6" fmla="*/ 1544754 w 1791140"/>
              <a:gd name="connsiteY6" fmla="*/ 683832 h 894110"/>
              <a:gd name="connsiteX7" fmla="*/ 1500919 w 1791140"/>
              <a:gd name="connsiteY7" fmla="*/ 692842 h 894110"/>
              <a:gd name="connsiteX8" fmla="*/ 1470602 w 1791140"/>
              <a:gd name="connsiteY8" fmla="*/ 729828 h 894110"/>
              <a:gd name="connsiteX9" fmla="*/ 1136086 w 1791140"/>
              <a:gd name="connsiteY9" fmla="*/ 847604 h 894110"/>
              <a:gd name="connsiteX10" fmla="*/ 979060 w 1791140"/>
              <a:gd name="connsiteY10" fmla="*/ 826612 h 894110"/>
              <a:gd name="connsiteX11" fmla="*/ 936653 w 1791140"/>
              <a:gd name="connsiteY11" fmla="*/ 811370 h 894110"/>
              <a:gd name="connsiteX12" fmla="*/ 931047 w 1791140"/>
              <a:gd name="connsiteY12" fmla="*/ 815869 h 894110"/>
              <a:gd name="connsiteX13" fmla="*/ 645792 w 1791140"/>
              <a:gd name="connsiteY13" fmla="*/ 894110 h 894110"/>
              <a:gd name="connsiteX14" fmla="*/ 360537 w 1791140"/>
              <a:gd name="connsiteY14" fmla="*/ 815869 h 894110"/>
              <a:gd name="connsiteX15" fmla="*/ 305080 w 1791140"/>
              <a:gd name="connsiteY15" fmla="*/ 761402 h 894110"/>
              <a:gd name="connsiteX16" fmla="*/ 246386 w 1791140"/>
              <a:gd name="connsiteY16" fmla="*/ 749338 h 894110"/>
              <a:gd name="connsiteX17" fmla="*/ 0 w 1791140"/>
              <a:gd name="connsiteY17" fmla="*/ 503198 h 894110"/>
              <a:gd name="connsiteX18" fmla="*/ 322111 w 1791140"/>
              <a:gd name="connsiteY18" fmla="*/ 241493 h 894110"/>
              <a:gd name="connsiteX19" fmla="*/ 393126 w 1791140"/>
              <a:gd name="connsiteY19" fmla="*/ 236753 h 894110"/>
              <a:gd name="connsiteX20" fmla="*/ 396697 w 1791140"/>
              <a:gd name="connsiteY20" fmla="*/ 213296 h 894110"/>
              <a:gd name="connsiteX21" fmla="*/ 791913 w 1791140"/>
              <a:gd name="connsiteY21" fmla="*/ 0 h 89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791140" h="894110">
                <a:moveTo>
                  <a:pt x="791913" y="0"/>
                </a:moveTo>
                <a:cubicBezTo>
                  <a:pt x="959012" y="0"/>
                  <a:pt x="1102382" y="67274"/>
                  <a:pt x="1163623" y="163152"/>
                </a:cubicBezTo>
                <a:lnTo>
                  <a:pt x="1184689" y="208090"/>
                </a:lnTo>
                <a:lnTo>
                  <a:pt x="1230702" y="191552"/>
                </a:lnTo>
                <a:cubicBezTo>
                  <a:pt x="1278966" y="178035"/>
                  <a:pt x="1332029" y="170560"/>
                  <a:pt x="1387728" y="170560"/>
                </a:cubicBezTo>
                <a:cubicBezTo>
                  <a:pt x="1610526" y="170560"/>
                  <a:pt x="1791140" y="290159"/>
                  <a:pt x="1791140" y="437692"/>
                </a:cubicBezTo>
                <a:cubicBezTo>
                  <a:pt x="1791140" y="548342"/>
                  <a:pt x="1689545" y="643279"/>
                  <a:pt x="1544754" y="683832"/>
                </a:cubicBezTo>
                <a:lnTo>
                  <a:pt x="1500919" y="692842"/>
                </a:lnTo>
                <a:lnTo>
                  <a:pt x="1470602" y="729828"/>
                </a:lnTo>
                <a:cubicBezTo>
                  <a:pt x="1398105" y="800886"/>
                  <a:pt x="1275335" y="847604"/>
                  <a:pt x="1136086" y="847604"/>
                </a:cubicBezTo>
                <a:cubicBezTo>
                  <a:pt x="1080387" y="847604"/>
                  <a:pt x="1027324" y="840129"/>
                  <a:pt x="979060" y="826612"/>
                </a:cubicBezTo>
                <a:lnTo>
                  <a:pt x="936653" y="811370"/>
                </a:lnTo>
                <a:lnTo>
                  <a:pt x="931047" y="815869"/>
                </a:lnTo>
                <a:cubicBezTo>
                  <a:pt x="858044" y="864210"/>
                  <a:pt x="757191" y="894110"/>
                  <a:pt x="645792" y="894110"/>
                </a:cubicBezTo>
                <a:cubicBezTo>
                  <a:pt x="534393" y="894110"/>
                  <a:pt x="433540" y="864210"/>
                  <a:pt x="360537" y="815869"/>
                </a:cubicBezTo>
                <a:lnTo>
                  <a:pt x="305080" y="761402"/>
                </a:lnTo>
                <a:lnTo>
                  <a:pt x="246386" y="749338"/>
                </a:lnTo>
                <a:cubicBezTo>
                  <a:pt x="101595" y="708785"/>
                  <a:pt x="0" y="613848"/>
                  <a:pt x="0" y="503198"/>
                </a:cubicBezTo>
                <a:cubicBezTo>
                  <a:pt x="0" y="374107"/>
                  <a:pt x="138283" y="266402"/>
                  <a:pt x="322111" y="241493"/>
                </a:cubicBezTo>
                <a:lnTo>
                  <a:pt x="393126" y="236753"/>
                </a:lnTo>
                <a:lnTo>
                  <a:pt x="396697" y="213296"/>
                </a:lnTo>
                <a:cubicBezTo>
                  <a:pt x="434314" y="91568"/>
                  <a:pt x="596965" y="0"/>
                  <a:pt x="791913" y="0"/>
                </a:cubicBezTo>
                <a:close/>
              </a:path>
            </a:pathLst>
          </a:custGeom>
          <a:noFill/>
          <a:ln w="25400">
            <a:solidFill>
              <a:srgbClr val="A5C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7" name="任意多边形 39"/>
          <p:cNvSpPr/>
          <p:nvPr/>
        </p:nvSpPr>
        <p:spPr>
          <a:xfrm>
            <a:off x="10630456" y="886941"/>
            <a:ext cx="961174" cy="479804"/>
          </a:xfrm>
          <a:custGeom>
            <a:avLst/>
            <a:gdLst>
              <a:gd name="connsiteX0" fmla="*/ 791913 w 1791140"/>
              <a:gd name="connsiteY0" fmla="*/ 0 h 894110"/>
              <a:gd name="connsiteX1" fmla="*/ 1163623 w 1791140"/>
              <a:gd name="connsiteY1" fmla="*/ 163152 h 894110"/>
              <a:gd name="connsiteX2" fmla="*/ 1184689 w 1791140"/>
              <a:gd name="connsiteY2" fmla="*/ 208090 h 894110"/>
              <a:gd name="connsiteX3" fmla="*/ 1230702 w 1791140"/>
              <a:gd name="connsiteY3" fmla="*/ 191552 h 894110"/>
              <a:gd name="connsiteX4" fmla="*/ 1387728 w 1791140"/>
              <a:gd name="connsiteY4" fmla="*/ 170560 h 894110"/>
              <a:gd name="connsiteX5" fmla="*/ 1791140 w 1791140"/>
              <a:gd name="connsiteY5" fmla="*/ 437692 h 894110"/>
              <a:gd name="connsiteX6" fmla="*/ 1544754 w 1791140"/>
              <a:gd name="connsiteY6" fmla="*/ 683832 h 894110"/>
              <a:gd name="connsiteX7" fmla="*/ 1500919 w 1791140"/>
              <a:gd name="connsiteY7" fmla="*/ 692842 h 894110"/>
              <a:gd name="connsiteX8" fmla="*/ 1470602 w 1791140"/>
              <a:gd name="connsiteY8" fmla="*/ 729828 h 894110"/>
              <a:gd name="connsiteX9" fmla="*/ 1136086 w 1791140"/>
              <a:gd name="connsiteY9" fmla="*/ 847604 h 894110"/>
              <a:gd name="connsiteX10" fmla="*/ 979060 w 1791140"/>
              <a:gd name="connsiteY10" fmla="*/ 826612 h 894110"/>
              <a:gd name="connsiteX11" fmla="*/ 936653 w 1791140"/>
              <a:gd name="connsiteY11" fmla="*/ 811370 h 894110"/>
              <a:gd name="connsiteX12" fmla="*/ 931047 w 1791140"/>
              <a:gd name="connsiteY12" fmla="*/ 815869 h 894110"/>
              <a:gd name="connsiteX13" fmla="*/ 645792 w 1791140"/>
              <a:gd name="connsiteY13" fmla="*/ 894110 h 894110"/>
              <a:gd name="connsiteX14" fmla="*/ 360537 w 1791140"/>
              <a:gd name="connsiteY14" fmla="*/ 815869 h 894110"/>
              <a:gd name="connsiteX15" fmla="*/ 305080 w 1791140"/>
              <a:gd name="connsiteY15" fmla="*/ 761402 h 894110"/>
              <a:gd name="connsiteX16" fmla="*/ 246386 w 1791140"/>
              <a:gd name="connsiteY16" fmla="*/ 749338 h 894110"/>
              <a:gd name="connsiteX17" fmla="*/ 0 w 1791140"/>
              <a:gd name="connsiteY17" fmla="*/ 503198 h 894110"/>
              <a:gd name="connsiteX18" fmla="*/ 322111 w 1791140"/>
              <a:gd name="connsiteY18" fmla="*/ 241493 h 894110"/>
              <a:gd name="connsiteX19" fmla="*/ 393126 w 1791140"/>
              <a:gd name="connsiteY19" fmla="*/ 236753 h 894110"/>
              <a:gd name="connsiteX20" fmla="*/ 396697 w 1791140"/>
              <a:gd name="connsiteY20" fmla="*/ 213296 h 894110"/>
              <a:gd name="connsiteX21" fmla="*/ 791913 w 1791140"/>
              <a:gd name="connsiteY21" fmla="*/ 0 h 89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791140" h="894110">
                <a:moveTo>
                  <a:pt x="791913" y="0"/>
                </a:moveTo>
                <a:cubicBezTo>
                  <a:pt x="959012" y="0"/>
                  <a:pt x="1102382" y="67274"/>
                  <a:pt x="1163623" y="163152"/>
                </a:cubicBezTo>
                <a:lnTo>
                  <a:pt x="1184689" y="208090"/>
                </a:lnTo>
                <a:lnTo>
                  <a:pt x="1230702" y="191552"/>
                </a:lnTo>
                <a:cubicBezTo>
                  <a:pt x="1278966" y="178035"/>
                  <a:pt x="1332029" y="170560"/>
                  <a:pt x="1387728" y="170560"/>
                </a:cubicBezTo>
                <a:cubicBezTo>
                  <a:pt x="1610526" y="170560"/>
                  <a:pt x="1791140" y="290159"/>
                  <a:pt x="1791140" y="437692"/>
                </a:cubicBezTo>
                <a:cubicBezTo>
                  <a:pt x="1791140" y="548342"/>
                  <a:pt x="1689545" y="643279"/>
                  <a:pt x="1544754" y="683832"/>
                </a:cubicBezTo>
                <a:lnTo>
                  <a:pt x="1500919" y="692842"/>
                </a:lnTo>
                <a:lnTo>
                  <a:pt x="1470602" y="729828"/>
                </a:lnTo>
                <a:cubicBezTo>
                  <a:pt x="1398105" y="800886"/>
                  <a:pt x="1275335" y="847604"/>
                  <a:pt x="1136086" y="847604"/>
                </a:cubicBezTo>
                <a:cubicBezTo>
                  <a:pt x="1080387" y="847604"/>
                  <a:pt x="1027324" y="840129"/>
                  <a:pt x="979060" y="826612"/>
                </a:cubicBezTo>
                <a:lnTo>
                  <a:pt x="936653" y="811370"/>
                </a:lnTo>
                <a:lnTo>
                  <a:pt x="931047" y="815869"/>
                </a:lnTo>
                <a:cubicBezTo>
                  <a:pt x="858044" y="864210"/>
                  <a:pt x="757191" y="894110"/>
                  <a:pt x="645792" y="894110"/>
                </a:cubicBezTo>
                <a:cubicBezTo>
                  <a:pt x="534393" y="894110"/>
                  <a:pt x="433540" y="864210"/>
                  <a:pt x="360537" y="815869"/>
                </a:cubicBezTo>
                <a:lnTo>
                  <a:pt x="305080" y="761402"/>
                </a:lnTo>
                <a:lnTo>
                  <a:pt x="246386" y="749338"/>
                </a:lnTo>
                <a:cubicBezTo>
                  <a:pt x="101595" y="708785"/>
                  <a:pt x="0" y="613848"/>
                  <a:pt x="0" y="503198"/>
                </a:cubicBezTo>
                <a:cubicBezTo>
                  <a:pt x="0" y="374107"/>
                  <a:pt x="138283" y="266402"/>
                  <a:pt x="322111" y="241493"/>
                </a:cubicBezTo>
                <a:lnTo>
                  <a:pt x="393126" y="236753"/>
                </a:lnTo>
                <a:lnTo>
                  <a:pt x="396697" y="213296"/>
                </a:lnTo>
                <a:cubicBezTo>
                  <a:pt x="434314" y="91568"/>
                  <a:pt x="596965" y="0"/>
                  <a:pt x="791913" y="0"/>
                </a:cubicBezTo>
                <a:close/>
              </a:path>
            </a:pathLst>
          </a:custGeom>
          <a:noFill/>
          <a:ln w="25400">
            <a:solidFill>
              <a:srgbClr val="A5C5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3953" y="814637"/>
            <a:ext cx="2145196" cy="2800673"/>
          </a:xfrm>
          <a:prstGeom prst="rect">
            <a:avLst/>
          </a:prstGeom>
        </p:spPr>
      </p:pic>
      <p:pic>
        <p:nvPicPr>
          <p:cNvPr id="2" name="图片 1" descr="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1655" y="1517650"/>
            <a:ext cx="5087620" cy="43122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917272" y="2384358"/>
            <a:ext cx="5535810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E13E1A"/>
                </a:solidFill>
                <a:latin typeface="UTM Avo" panose="02040603050506020204" pitchFamily="18" charset="0"/>
                <a:ea typeface="叶根友微刚细赞" panose="03000509000000000000" charset="-122"/>
              </a:rPr>
              <a:t>Ôn</a:t>
            </a:r>
            <a:r>
              <a:rPr lang="en-US" altLang="zh-CN" sz="6000" b="1" dirty="0">
                <a:solidFill>
                  <a:srgbClr val="E13E1A"/>
                </a:solidFill>
                <a:latin typeface="UTM Avo" panose="02040603050506020204" pitchFamily="18" charset="0"/>
                <a:ea typeface="叶根友微刚细赞" panose="03000509000000000000" charset="-122"/>
              </a:rPr>
              <a:t> </a:t>
            </a:r>
            <a:r>
              <a:rPr lang="en-US" altLang="zh-CN" sz="6000" b="1" dirty="0" err="1">
                <a:solidFill>
                  <a:srgbClr val="E13E1A"/>
                </a:solidFill>
                <a:latin typeface="UTM Avo" panose="02040603050506020204" pitchFamily="18" charset="0"/>
                <a:ea typeface="叶根友微刚细赞" panose="03000509000000000000" charset="-122"/>
              </a:rPr>
              <a:t>tập</a:t>
            </a:r>
            <a:endParaRPr lang="zh-CN" altLang="en-US" sz="6000" b="1" dirty="0">
              <a:solidFill>
                <a:srgbClr val="894411"/>
              </a:solidFill>
              <a:latin typeface="UTM Avo" panose="02040603050506020204" pitchFamily="18" charset="0"/>
              <a:ea typeface="叶根友微刚细赞" panose="03000509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168812"/>
            <a:chOff x="0" y="0"/>
            <a:chExt cx="12192000" cy="168812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 rot="10800000">
            <a:off x="0" y="6689188"/>
            <a:ext cx="12192000" cy="168812"/>
            <a:chOff x="0" y="0"/>
            <a:chExt cx="12192000" cy="168812"/>
          </a:xfrm>
        </p:grpSpPr>
        <p:sp>
          <p:nvSpPr>
            <p:cNvPr id="14" name="矩形 13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5" name="Cloud 24">
            <a:extLst>
              <a:ext uri="{FF2B5EF4-FFF2-40B4-BE49-F238E27FC236}">
                <a16:creationId xmlns:a16="http://schemas.microsoft.com/office/drawing/2014/main" id="{AC6CF341-77C7-473C-A5EE-169DBBB1BF8A}"/>
              </a:ext>
            </a:extLst>
          </p:cNvPr>
          <p:cNvSpPr/>
          <p:nvPr/>
        </p:nvSpPr>
        <p:spPr>
          <a:xfrm>
            <a:off x="2047348" y="2347256"/>
            <a:ext cx="1992923" cy="1266092"/>
          </a:xfrm>
          <a:prstGeom prst="cloud">
            <a:avLst/>
          </a:prstGeom>
          <a:ln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UTM Avo" panose="02040603050506020204" pitchFamily="18" charset="0"/>
              </a:rPr>
              <a:t>yêm</a:t>
            </a:r>
            <a:endParaRPr lang="en-US" sz="40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Cloud 25">
            <a:extLst>
              <a:ext uri="{FF2B5EF4-FFF2-40B4-BE49-F238E27FC236}">
                <a16:creationId xmlns:a16="http://schemas.microsoft.com/office/drawing/2014/main" id="{F6BE20B4-D15A-4588-A1E1-ED9B5D57F6DB}"/>
              </a:ext>
            </a:extLst>
          </p:cNvPr>
          <p:cNvSpPr/>
          <p:nvPr/>
        </p:nvSpPr>
        <p:spPr>
          <a:xfrm>
            <a:off x="5028701" y="2317784"/>
            <a:ext cx="2478757" cy="1266092"/>
          </a:xfrm>
          <a:prstGeom prst="cloud">
            <a:avLst/>
          </a:prstGeom>
          <a:ln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70C0"/>
                </a:solidFill>
                <a:latin typeface="UTM Avo" panose="02040603050506020204" pitchFamily="18" charset="0"/>
              </a:rPr>
              <a:t>iêng</a:t>
            </a:r>
            <a:endParaRPr lang="en-US" sz="40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6A6983D8-4ECC-4923-B001-4512C52C0433}"/>
              </a:ext>
            </a:extLst>
          </p:cNvPr>
          <p:cNvSpPr/>
          <p:nvPr/>
        </p:nvSpPr>
        <p:spPr>
          <a:xfrm>
            <a:off x="8188607" y="2347256"/>
            <a:ext cx="2619859" cy="1266092"/>
          </a:xfrm>
          <a:prstGeom prst="cloud">
            <a:avLst/>
          </a:prstGeom>
          <a:ln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UTM Avo" panose="02040603050506020204" pitchFamily="18" charset="0"/>
              </a:rPr>
              <a:t>eng</a:t>
            </a:r>
            <a:endParaRPr 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id="{A9550CC7-6D68-4FDC-A629-47FEEEBB1F83}"/>
              </a:ext>
            </a:extLst>
          </p:cNvPr>
          <p:cNvSpPr/>
          <p:nvPr/>
        </p:nvSpPr>
        <p:spPr>
          <a:xfrm>
            <a:off x="3259514" y="4286727"/>
            <a:ext cx="1992923" cy="1266092"/>
          </a:xfrm>
          <a:prstGeom prst="cloud">
            <a:avLst/>
          </a:prstGeom>
          <a:ln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EC08B0"/>
                </a:solidFill>
                <a:latin typeface="UTM Avo" panose="02040603050506020204" pitchFamily="18" charset="0"/>
              </a:rPr>
              <a:t>uy</a:t>
            </a:r>
            <a:endParaRPr lang="en-US" sz="4000" b="1" dirty="0">
              <a:solidFill>
                <a:srgbClr val="EC08B0"/>
              </a:solidFill>
              <a:latin typeface="UTM Avo" panose="02040603050506020204" pitchFamily="18" charset="0"/>
            </a:endParaRPr>
          </a:p>
        </p:txBody>
      </p:sp>
      <p:sp>
        <p:nvSpPr>
          <p:cNvPr id="29" name="Cloud 28">
            <a:extLst>
              <a:ext uri="{FF2B5EF4-FFF2-40B4-BE49-F238E27FC236}">
                <a16:creationId xmlns:a16="http://schemas.microsoft.com/office/drawing/2014/main" id="{380F28E4-44F2-440C-BC1A-0836973F9C20}"/>
              </a:ext>
            </a:extLst>
          </p:cNvPr>
          <p:cNvSpPr/>
          <p:nvPr/>
        </p:nvSpPr>
        <p:spPr>
          <a:xfrm>
            <a:off x="6665317" y="4027742"/>
            <a:ext cx="2270440" cy="1266092"/>
          </a:xfrm>
          <a:prstGeom prst="cloud">
            <a:avLst/>
          </a:prstGeom>
          <a:ln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9933FF"/>
                </a:solidFill>
                <a:latin typeface="UTM Avo" panose="02040603050506020204" pitchFamily="18" charset="0"/>
              </a:rPr>
              <a:t>oay</a:t>
            </a:r>
            <a:endParaRPr lang="en-US" sz="4000" b="1" dirty="0">
              <a:solidFill>
                <a:srgbClr val="9933FF"/>
              </a:solidFill>
              <a:latin typeface="UTM Avo" panose="020406030505060202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7F1CF0-95AF-40A3-B9A0-2F7517376994}"/>
              </a:ext>
            </a:extLst>
          </p:cNvPr>
          <p:cNvGrpSpPr/>
          <p:nvPr/>
        </p:nvGrpSpPr>
        <p:grpSpPr>
          <a:xfrm>
            <a:off x="-312943" y="-211617"/>
            <a:ext cx="3372498" cy="2227620"/>
            <a:chOff x="-312943" y="-211617"/>
            <a:chExt cx="3372498" cy="2227620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75609" y="-211617"/>
              <a:ext cx="3335164" cy="2227620"/>
            </a:xfrm>
            <a:prstGeom prst="rect">
              <a:avLst/>
            </a:prstGeom>
          </p:spPr>
        </p:pic>
        <p:sp>
          <p:nvSpPr>
            <p:cNvPr id="30" name="文本框 2">
              <a:extLst>
                <a:ext uri="{FF2B5EF4-FFF2-40B4-BE49-F238E27FC236}">
                  <a16:creationId xmlns:a16="http://schemas.microsoft.com/office/drawing/2014/main" id="{645FA80F-993C-430D-AED8-377D56AABB37}"/>
                </a:ext>
              </a:extLst>
            </p:cNvPr>
            <p:cNvSpPr txBox="1"/>
            <p:nvPr/>
          </p:nvSpPr>
          <p:spPr>
            <a:xfrm>
              <a:off x="-312943" y="1183208"/>
              <a:ext cx="3335165" cy="64633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vi-VN" altLang="zh-CN" sz="3600" b="1">
                  <a:solidFill>
                    <a:srgbClr val="894411"/>
                  </a:solidFill>
                  <a:latin typeface="UTM Avo" panose="02040603050506020204" pitchFamily="18" charset="0"/>
                  <a:ea typeface="叶根友微刚细赞" panose="03000509000000000000" charset="-122"/>
                </a:rPr>
                <a:t>Đọc</a:t>
              </a:r>
              <a:r>
                <a:rPr lang="vi-VN" altLang="zh-CN" sz="3600" b="1">
                  <a:solidFill>
                    <a:srgbClr val="E13E1A"/>
                  </a:solidFill>
                  <a:latin typeface="UTM Avo" panose="02040603050506020204" pitchFamily="18" charset="0"/>
                  <a:ea typeface="叶根友微刚细赞" panose="03000509000000000000" charset="-122"/>
                </a:rPr>
                <a:t> vần</a:t>
              </a:r>
              <a:endParaRPr lang="zh-CN" altLang="en-US" sz="3600" b="1" dirty="0">
                <a:solidFill>
                  <a:srgbClr val="894411"/>
                </a:solidFill>
                <a:latin typeface="UTM Avo" panose="02040603050506020204" pitchFamily="18" charset="0"/>
                <a:ea typeface="叶根友微刚细赞" panose="03000509000000000000" charset="-122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048D323-B102-4CB3-B795-28687A770CA8}"/>
              </a:ext>
            </a:extLst>
          </p:cNvPr>
          <p:cNvGrpSpPr/>
          <p:nvPr/>
        </p:nvGrpSpPr>
        <p:grpSpPr>
          <a:xfrm>
            <a:off x="3022222" y="79888"/>
            <a:ext cx="6981087" cy="1148113"/>
            <a:chOff x="2263534" y="56943"/>
            <a:chExt cx="6981087" cy="1148113"/>
          </a:xfrm>
        </p:grpSpPr>
        <p:sp>
          <p:nvSpPr>
            <p:cNvPr id="32" name="文本框 1">
              <a:extLst>
                <a:ext uri="{FF2B5EF4-FFF2-40B4-BE49-F238E27FC236}">
                  <a16:creationId xmlns:a16="http://schemas.microsoft.com/office/drawing/2014/main" id="{268D9F08-79B5-47BA-B345-8D653A5808F6}"/>
                </a:ext>
              </a:extLst>
            </p:cNvPr>
            <p:cNvSpPr txBox="1"/>
            <p:nvPr/>
          </p:nvSpPr>
          <p:spPr>
            <a:xfrm>
              <a:off x="2322250" y="196060"/>
              <a:ext cx="507699" cy="530789"/>
            </a:xfrm>
            <a:prstGeom prst="ellipse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1400" b="1" dirty="0">
                <a:solidFill>
                  <a:srgbClr val="FFFF00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9F44B58-F03C-4F7F-BAFC-FA1BDE47A2CC}"/>
                </a:ext>
              </a:extLst>
            </p:cNvPr>
            <p:cNvSpPr txBox="1"/>
            <p:nvPr/>
          </p:nvSpPr>
          <p:spPr>
            <a:xfrm>
              <a:off x="2661333" y="127838"/>
              <a:ext cx="65832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</a:rPr>
                <a:t>Tìm</a:t>
              </a:r>
              <a:r>
                <a:rPr lang="en-US" sz="3200" b="1" dirty="0"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</a:rPr>
                <a:t>từ</a:t>
              </a:r>
              <a:r>
                <a:rPr lang="en-US" sz="3200" b="1" dirty="0"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</a:rPr>
                <a:t>ngữ</a:t>
              </a:r>
              <a:r>
                <a:rPr lang="en-US" sz="3200" b="1" dirty="0"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</a:rPr>
                <a:t>có</a:t>
              </a:r>
              <a:r>
                <a:rPr lang="en-US" sz="3200" b="1" dirty="0"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</a:rPr>
                <a:t>tiếng</a:t>
              </a:r>
              <a:r>
                <a:rPr lang="en-US" sz="3200" b="1" dirty="0"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</a:rPr>
                <a:t>chứa</a:t>
              </a:r>
              <a:r>
                <a:rPr lang="en-US" sz="3200" b="1" dirty="0"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</a:rPr>
                <a:t>vần</a:t>
              </a:r>
              <a:r>
                <a:rPr lang="en-US" sz="3200" b="1" dirty="0"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yêm</a:t>
              </a:r>
              <a:r>
                <a:rPr lang="en-US" sz="32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iêng</a:t>
              </a:r>
              <a:r>
                <a:rPr lang="en-US" sz="32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eng</a:t>
              </a:r>
              <a:r>
                <a:rPr lang="en-US" sz="32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uy</a:t>
              </a:r>
              <a:r>
                <a:rPr lang="en-US" sz="32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oay</a:t>
              </a:r>
              <a:endParaRPr lang="en-US" sz="32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34" name="文本框 1">
              <a:extLst>
                <a:ext uri="{FF2B5EF4-FFF2-40B4-BE49-F238E27FC236}">
                  <a16:creationId xmlns:a16="http://schemas.microsoft.com/office/drawing/2014/main" id="{555334D8-5C6D-4715-9BB8-65042CF56B7C}"/>
                </a:ext>
              </a:extLst>
            </p:cNvPr>
            <p:cNvSpPr txBox="1"/>
            <p:nvPr/>
          </p:nvSpPr>
          <p:spPr>
            <a:xfrm>
              <a:off x="2263534" y="56943"/>
              <a:ext cx="625129" cy="822305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FFFF00"/>
                  </a:solidFill>
                  <a:latin typeface="UTM Avo" panose="02040603050506020204" pitchFamily="18" charset="0"/>
                  <a:ea typeface="微软雅黑" panose="020B0503020204020204" pitchFamily="34" charset="-122"/>
                  <a:cs typeface="Arial" panose="020B0604020202020204" pitchFamily="34" charset="0"/>
                </a:rPr>
                <a:t>1</a:t>
              </a:r>
              <a:endParaRPr lang="zh-CN" altLang="en-US" sz="3200" b="1" dirty="0">
                <a:solidFill>
                  <a:srgbClr val="FFFF00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66">
            <a:extLst>
              <a:ext uri="{FF2B5EF4-FFF2-40B4-BE49-F238E27FC236}">
                <a16:creationId xmlns:a16="http://schemas.microsoft.com/office/drawing/2014/main" id="{34ACF4B6-837F-4608-85E9-62F6D8200645}"/>
              </a:ext>
            </a:extLst>
          </p:cNvPr>
          <p:cNvGrpSpPr/>
          <p:nvPr/>
        </p:nvGrpSpPr>
        <p:grpSpPr>
          <a:xfrm>
            <a:off x="7438308" y="1270224"/>
            <a:ext cx="2605706" cy="5105056"/>
            <a:chOff x="7540358" y="1270224"/>
            <a:chExt cx="2605706" cy="5105056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E423EB9-D43A-4E06-BA68-2C3EBCAB9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40358" y="1270224"/>
              <a:ext cx="2605706" cy="5105056"/>
            </a:xfrm>
            <a:prstGeom prst="rect">
              <a:avLst/>
            </a:prstGeom>
          </p:spPr>
        </p:pic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A9550CC7-6D68-4FDC-A629-47FEEEBB1F83}"/>
                </a:ext>
              </a:extLst>
            </p:cNvPr>
            <p:cNvSpPr/>
            <p:nvPr/>
          </p:nvSpPr>
          <p:spPr>
            <a:xfrm>
              <a:off x="7950931" y="2715485"/>
              <a:ext cx="1403926" cy="51682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FF0000"/>
                  </a:solidFill>
                  <a:latin typeface="UTM Avo" panose="02040603050506020204" pitchFamily="18" charset="0"/>
                </a:rPr>
                <a:t>uy</a:t>
              </a:r>
              <a:endParaRPr lang="en-US" sz="32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E6816F03-3282-45C3-AD13-389E5D82A0F2}"/>
                </a:ext>
              </a:extLst>
            </p:cNvPr>
            <p:cNvSpPr/>
            <p:nvPr/>
          </p:nvSpPr>
          <p:spPr>
            <a:xfrm>
              <a:off x="7950931" y="3281050"/>
              <a:ext cx="1617418" cy="51682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rgbClr val="0000FF"/>
                  </a:solidFill>
                  <a:latin typeface="UTM Avo" panose="02040603050506020204" pitchFamily="18" charset="0"/>
                </a:rPr>
                <a:t>luỹ tre</a:t>
              </a:r>
              <a:endParaRPr lang="en-US" sz="2800" dirty="0">
                <a:solidFill>
                  <a:srgbClr val="0000FF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5F4787DF-0906-417C-9BD2-EF1A8E661D17}"/>
                </a:ext>
              </a:extLst>
            </p:cNvPr>
            <p:cNvSpPr/>
            <p:nvPr/>
          </p:nvSpPr>
          <p:spPr>
            <a:xfrm>
              <a:off x="7878256" y="3874827"/>
              <a:ext cx="1762767" cy="51682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rgbClr val="0000FF"/>
                  </a:solidFill>
                  <a:latin typeface="UTM Avo" panose="02040603050506020204" pitchFamily="18" charset="0"/>
                </a:rPr>
                <a:t>thủ quỹ</a:t>
              </a:r>
              <a:endParaRPr lang="en-US" sz="2800" dirty="0">
                <a:solidFill>
                  <a:srgbClr val="0000FF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C2B96473-9794-40AA-B854-49CE575D829A}"/>
                </a:ext>
              </a:extLst>
            </p:cNvPr>
            <p:cNvSpPr/>
            <p:nvPr/>
          </p:nvSpPr>
          <p:spPr>
            <a:xfrm>
              <a:off x="7854397" y="4419158"/>
              <a:ext cx="1762767" cy="51682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0000FF"/>
                  </a:solidFill>
                  <a:latin typeface="UTM Avo" panose="02040603050506020204" pitchFamily="18" charset="0"/>
                </a:rPr>
                <a:t>truy bài</a:t>
              </a:r>
              <a:endParaRPr lang="en-US" sz="2400" dirty="0">
                <a:solidFill>
                  <a:srgbClr val="0000FF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92C15891-ADB1-4142-9366-1738267038F9}"/>
                </a:ext>
              </a:extLst>
            </p:cNvPr>
            <p:cNvSpPr/>
            <p:nvPr/>
          </p:nvSpPr>
          <p:spPr>
            <a:xfrm>
              <a:off x="7805582" y="4957117"/>
              <a:ext cx="1762767" cy="51682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0000FF"/>
                  </a:solidFill>
                  <a:latin typeface="UTM Avo" panose="02040603050506020204" pitchFamily="18" charset="0"/>
                </a:rPr>
                <a:t>huy hiệu</a:t>
              </a:r>
              <a:endParaRPr lang="en-US" sz="2400" dirty="0">
                <a:solidFill>
                  <a:srgbClr val="0000FF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5BDF2BEC-FEEC-464C-8267-EF119EB3A828}"/>
                </a:ext>
              </a:extLst>
            </p:cNvPr>
            <p:cNvSpPr/>
            <p:nvPr/>
          </p:nvSpPr>
          <p:spPr>
            <a:xfrm>
              <a:off x="7805582" y="5528423"/>
              <a:ext cx="1762767" cy="51682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0000FF"/>
                  </a:solidFill>
                  <a:latin typeface="UTM Avo" panose="02040603050506020204" pitchFamily="18" charset="0"/>
                </a:rPr>
                <a:t>khuy áo</a:t>
              </a:r>
              <a:endParaRPr lang="en-US" sz="2400" dirty="0">
                <a:solidFill>
                  <a:srgbClr val="0000FF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CA71D3B-C432-4CC5-B40F-70FD2957B757}"/>
              </a:ext>
            </a:extLst>
          </p:cNvPr>
          <p:cNvGrpSpPr/>
          <p:nvPr/>
        </p:nvGrpSpPr>
        <p:grpSpPr>
          <a:xfrm>
            <a:off x="2793654" y="1250820"/>
            <a:ext cx="2378565" cy="5326049"/>
            <a:chOff x="3177065" y="1272092"/>
            <a:chExt cx="2378565" cy="5326049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A18ADD8-752D-45D4-96BF-80B61A3C15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646" r="19800"/>
            <a:stretch/>
          </p:blipFill>
          <p:spPr>
            <a:xfrm>
              <a:off x="3177065" y="1272092"/>
              <a:ext cx="2378565" cy="5326049"/>
            </a:xfrm>
            <a:prstGeom prst="rect">
              <a:avLst/>
            </a:prstGeom>
          </p:spPr>
        </p:pic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6A6983D8-4ECC-4923-B001-4512C52C0433}"/>
                </a:ext>
              </a:extLst>
            </p:cNvPr>
            <p:cNvSpPr/>
            <p:nvPr/>
          </p:nvSpPr>
          <p:spPr>
            <a:xfrm>
              <a:off x="3908605" y="2119476"/>
              <a:ext cx="1250328" cy="51682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0000FF"/>
                  </a:solidFill>
                  <a:latin typeface="UTM Avo" panose="02040603050506020204" pitchFamily="18" charset="0"/>
                </a:rPr>
                <a:t>eng</a:t>
              </a:r>
              <a:endParaRPr lang="en-US" sz="3200" b="1" dirty="0">
                <a:solidFill>
                  <a:srgbClr val="0000FF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BFCEF55B-F4A6-4BF7-99E9-65618454BE67}"/>
                </a:ext>
              </a:extLst>
            </p:cNvPr>
            <p:cNvSpPr/>
            <p:nvPr/>
          </p:nvSpPr>
          <p:spPr>
            <a:xfrm>
              <a:off x="3624010" y="2758917"/>
              <a:ext cx="1758364" cy="51682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rgbClr val="E13E1A"/>
                  </a:solidFill>
                  <a:latin typeface="UTM Avo" panose="02040603050506020204" pitchFamily="18" charset="0"/>
                </a:rPr>
                <a:t>xà beng</a:t>
              </a:r>
              <a:endParaRPr lang="en-US" sz="2800" dirty="0">
                <a:solidFill>
                  <a:srgbClr val="E13E1A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AF5A84C4-5856-410D-93AA-9F161301AD81}"/>
                </a:ext>
              </a:extLst>
            </p:cNvPr>
            <p:cNvSpPr/>
            <p:nvPr/>
          </p:nvSpPr>
          <p:spPr>
            <a:xfrm>
              <a:off x="3654587" y="3566208"/>
              <a:ext cx="1758364" cy="51682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rgbClr val="E13E1A"/>
                  </a:solidFill>
                  <a:latin typeface="UTM Avo" panose="02040603050506020204" pitchFamily="18" charset="0"/>
                </a:rPr>
                <a:t>cái kẻng</a:t>
              </a:r>
              <a:endParaRPr lang="en-US" sz="2800" dirty="0">
                <a:solidFill>
                  <a:srgbClr val="E13E1A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534B5457-BCB6-4EAF-86E4-5B4DB920B49B}"/>
                </a:ext>
              </a:extLst>
            </p:cNvPr>
            <p:cNvSpPr/>
            <p:nvPr/>
          </p:nvSpPr>
          <p:spPr>
            <a:xfrm rot="21442531">
              <a:off x="3411679" y="5725135"/>
              <a:ext cx="2116773" cy="51682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7030A0"/>
                  </a:solidFill>
                  <a:latin typeface="UTM Avo" panose="02040603050506020204" pitchFamily="18" charset="0"/>
                </a:rPr>
                <a:t>bánh bẻng</a:t>
              </a:r>
              <a:endParaRPr lang="en-US" sz="2400" dirty="0">
                <a:solidFill>
                  <a:srgbClr val="7030A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FE74F48C-24B2-4F1B-8410-94640D2024F8}"/>
                </a:ext>
              </a:extLst>
            </p:cNvPr>
            <p:cNvSpPr/>
            <p:nvPr/>
          </p:nvSpPr>
          <p:spPr>
            <a:xfrm rot="21250041">
              <a:off x="3576965" y="4936968"/>
              <a:ext cx="1782678" cy="51682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E13E1A"/>
                  </a:solidFill>
                  <a:latin typeface="UTM Avo" panose="02040603050506020204" pitchFamily="18" charset="0"/>
                </a:rPr>
                <a:t>leng keng</a:t>
              </a:r>
              <a:endParaRPr lang="en-US" sz="2400" dirty="0">
                <a:solidFill>
                  <a:srgbClr val="E13E1A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E2DD8D97-09E0-4BC2-A90A-99AB058ACA7B}"/>
                </a:ext>
              </a:extLst>
            </p:cNvPr>
            <p:cNvSpPr/>
            <p:nvPr/>
          </p:nvSpPr>
          <p:spPr>
            <a:xfrm rot="459836">
              <a:off x="3492643" y="4254698"/>
              <a:ext cx="1928801" cy="51682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E13E1A"/>
                  </a:solidFill>
                  <a:latin typeface="UTM Avo" panose="02040603050506020204" pitchFamily="18" charset="0"/>
                </a:rPr>
                <a:t>quên béng</a:t>
              </a:r>
              <a:endParaRPr lang="en-US" sz="2400" dirty="0">
                <a:solidFill>
                  <a:srgbClr val="E13E1A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0" y="0"/>
            <a:ext cx="12192000" cy="168812"/>
            <a:chOff x="0" y="0"/>
            <a:chExt cx="12192000" cy="168812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 rot="10800000">
            <a:off x="0" y="6689188"/>
            <a:ext cx="12192000" cy="168812"/>
            <a:chOff x="0" y="0"/>
            <a:chExt cx="12192000" cy="168812"/>
          </a:xfrm>
        </p:grpSpPr>
        <p:sp>
          <p:nvSpPr>
            <p:cNvPr id="14" name="矩形 13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46F67E0-9473-4A18-AD20-2538AEBACAA2}"/>
              </a:ext>
            </a:extLst>
          </p:cNvPr>
          <p:cNvGrpSpPr/>
          <p:nvPr/>
        </p:nvGrpSpPr>
        <p:grpSpPr>
          <a:xfrm>
            <a:off x="3022222" y="79888"/>
            <a:ext cx="6981087" cy="1148113"/>
            <a:chOff x="2263534" y="56943"/>
            <a:chExt cx="6981087" cy="1148113"/>
          </a:xfrm>
        </p:grpSpPr>
        <p:sp>
          <p:nvSpPr>
            <p:cNvPr id="2" name="文本框 1"/>
            <p:cNvSpPr txBox="1"/>
            <p:nvPr/>
          </p:nvSpPr>
          <p:spPr>
            <a:xfrm>
              <a:off x="2322250" y="196060"/>
              <a:ext cx="507699" cy="530789"/>
            </a:xfrm>
            <a:prstGeom prst="ellipse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1400" b="1" dirty="0">
                <a:solidFill>
                  <a:srgbClr val="FFFF00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33A0C0A-122B-4C44-8B89-815824FB5B32}"/>
                </a:ext>
              </a:extLst>
            </p:cNvPr>
            <p:cNvSpPr txBox="1"/>
            <p:nvPr/>
          </p:nvSpPr>
          <p:spPr>
            <a:xfrm>
              <a:off x="2661333" y="127838"/>
              <a:ext cx="65832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</a:rPr>
                <a:t>Tìm</a:t>
              </a:r>
              <a:r>
                <a:rPr lang="en-US" sz="3200" b="1" dirty="0"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</a:rPr>
                <a:t>từ</a:t>
              </a:r>
              <a:r>
                <a:rPr lang="en-US" sz="3200" b="1" dirty="0"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</a:rPr>
                <a:t>ngữ</a:t>
              </a:r>
              <a:r>
                <a:rPr lang="en-US" sz="3200" b="1" dirty="0"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</a:rPr>
                <a:t>có</a:t>
              </a:r>
              <a:r>
                <a:rPr lang="en-US" sz="3200" b="1" dirty="0"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</a:rPr>
                <a:t>tiếng</a:t>
              </a:r>
              <a:r>
                <a:rPr lang="en-US" sz="3200" b="1" dirty="0"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</a:rPr>
                <a:t>chứa</a:t>
              </a:r>
              <a:r>
                <a:rPr lang="en-US" sz="3200" b="1" dirty="0"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latin typeface="UTM Avo" panose="02040603050506020204" pitchFamily="18" charset="0"/>
                </a:rPr>
                <a:t>vần</a:t>
              </a:r>
              <a:r>
                <a:rPr lang="en-US" sz="3200" b="1" dirty="0">
                  <a:latin typeface="UTM Avo" panose="0204060305050602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yêm</a:t>
              </a:r>
              <a:r>
                <a:rPr lang="en-US" sz="32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iêng</a:t>
              </a:r>
              <a:r>
                <a:rPr lang="en-US" sz="32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eng</a:t>
              </a:r>
              <a:r>
                <a:rPr lang="en-US" sz="32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uy</a:t>
              </a:r>
              <a:r>
                <a:rPr lang="en-US" sz="32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latin typeface="UTM Avo" panose="02040603050506020204" pitchFamily="18" charset="0"/>
                </a:rPr>
                <a:t>oay</a:t>
              </a:r>
              <a:endParaRPr lang="en-US" sz="32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30" name="文本框 1">
              <a:extLst>
                <a:ext uri="{FF2B5EF4-FFF2-40B4-BE49-F238E27FC236}">
                  <a16:creationId xmlns:a16="http://schemas.microsoft.com/office/drawing/2014/main" id="{7142BD8B-1B97-4646-9D38-A4C9C14A22E1}"/>
                </a:ext>
              </a:extLst>
            </p:cNvPr>
            <p:cNvSpPr txBox="1"/>
            <p:nvPr/>
          </p:nvSpPr>
          <p:spPr>
            <a:xfrm>
              <a:off x="2263534" y="56943"/>
              <a:ext cx="625129" cy="822305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FFFF00"/>
                  </a:solidFill>
                  <a:latin typeface="UTM Avo" panose="02040603050506020204" pitchFamily="18" charset="0"/>
                  <a:ea typeface="微软雅黑" panose="020B0503020204020204" pitchFamily="34" charset="-122"/>
                  <a:cs typeface="Arial" panose="020B0604020202020204" pitchFamily="34" charset="0"/>
                </a:rPr>
                <a:t>1</a:t>
              </a:r>
              <a:endParaRPr lang="zh-CN" altLang="en-US" sz="3200" b="1" dirty="0">
                <a:solidFill>
                  <a:srgbClr val="FFFF00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E8B0479-1008-4E33-9F6E-3E2BF497C9D7}"/>
              </a:ext>
            </a:extLst>
          </p:cNvPr>
          <p:cNvGrpSpPr/>
          <p:nvPr/>
        </p:nvGrpSpPr>
        <p:grpSpPr>
          <a:xfrm>
            <a:off x="-259881" y="799987"/>
            <a:ext cx="3411650" cy="5800650"/>
            <a:chOff x="557739" y="539799"/>
            <a:chExt cx="3411650" cy="5800650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4169DD1D-7DA5-44C7-9F59-D5F6825B11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7834"/>
            <a:stretch/>
          </p:blipFill>
          <p:spPr>
            <a:xfrm>
              <a:off x="557739" y="539799"/>
              <a:ext cx="3411650" cy="5800650"/>
            </a:xfrm>
            <a:prstGeom prst="rect">
              <a:avLst/>
            </a:prstGeom>
          </p:spPr>
        </p:pic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C6CF341-77C7-473C-A5EE-169DBBB1BF8A}"/>
                </a:ext>
              </a:extLst>
            </p:cNvPr>
            <p:cNvSpPr/>
            <p:nvPr/>
          </p:nvSpPr>
          <p:spPr>
            <a:xfrm>
              <a:off x="1617802" y="1185804"/>
              <a:ext cx="1212147" cy="5241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FF0000"/>
                  </a:solidFill>
                  <a:latin typeface="UTM Avo" panose="02040603050506020204" pitchFamily="18" charset="0"/>
                </a:rPr>
                <a:t>yêm</a:t>
              </a:r>
              <a:endParaRPr lang="en-US" sz="32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93755C04-C70B-41F2-A2B0-CC2089DAF867}"/>
                </a:ext>
              </a:extLst>
            </p:cNvPr>
            <p:cNvSpPr/>
            <p:nvPr/>
          </p:nvSpPr>
          <p:spPr>
            <a:xfrm rot="21006140">
              <a:off x="1386705" y="2179768"/>
              <a:ext cx="1429656" cy="52411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FF00"/>
                  </a:solidFill>
                  <a:latin typeface="UTM Avo" panose="02040603050506020204" pitchFamily="18" charset="0"/>
                </a:rPr>
                <a:t>âu yếm</a:t>
              </a:r>
              <a:endParaRPr lang="en-US" sz="2400" b="1" dirty="0">
                <a:solidFill>
                  <a:srgbClr val="FFFF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AF274444-E5A5-490B-9153-FFF80C303BD3}"/>
                </a:ext>
              </a:extLst>
            </p:cNvPr>
            <p:cNvSpPr/>
            <p:nvPr/>
          </p:nvSpPr>
          <p:spPr>
            <a:xfrm>
              <a:off x="1617802" y="3268434"/>
              <a:ext cx="1561514" cy="52411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FF00"/>
                  </a:solidFill>
                  <a:latin typeface="UTM Avo" panose="02040603050506020204" pitchFamily="18" charset="0"/>
                </a:rPr>
                <a:t>yếm dãi</a:t>
              </a:r>
              <a:endParaRPr lang="en-US" sz="2400" b="1" dirty="0">
                <a:solidFill>
                  <a:srgbClr val="FFFF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CDB997E5-B2E9-4D89-BEBA-2D6A949E64CD}"/>
                </a:ext>
              </a:extLst>
            </p:cNvPr>
            <p:cNvSpPr/>
            <p:nvPr/>
          </p:nvSpPr>
          <p:spPr>
            <a:xfrm>
              <a:off x="1904167" y="4176619"/>
              <a:ext cx="1561514" cy="52411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FF00"/>
                  </a:solidFill>
                  <a:latin typeface="UTM Avo" panose="02040603050506020204" pitchFamily="18" charset="0"/>
                </a:rPr>
                <a:t>yểm trợ</a:t>
              </a:r>
              <a:endParaRPr lang="en-US" sz="2400" b="1" dirty="0">
                <a:solidFill>
                  <a:srgbClr val="FFFF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A1519E1-0206-40F1-9E3D-AFC0B6BA5AE3}"/>
              </a:ext>
            </a:extLst>
          </p:cNvPr>
          <p:cNvGrpSpPr/>
          <p:nvPr/>
        </p:nvGrpSpPr>
        <p:grpSpPr>
          <a:xfrm>
            <a:off x="5155764" y="1555061"/>
            <a:ext cx="2552028" cy="4846705"/>
            <a:chOff x="5334060" y="1570798"/>
            <a:chExt cx="2552028" cy="4846705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C4EF779-069B-4C09-B836-85FD670A7D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4444" r="13471"/>
            <a:stretch/>
          </p:blipFill>
          <p:spPr>
            <a:xfrm>
              <a:off x="5432090" y="1570798"/>
              <a:ext cx="2329132" cy="4846705"/>
            </a:xfrm>
            <a:prstGeom prst="rect">
              <a:avLst/>
            </a:prstGeom>
          </p:spPr>
        </p:pic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F6BE20B4-D15A-4588-A1E1-ED9B5D57F6DB}"/>
                </a:ext>
              </a:extLst>
            </p:cNvPr>
            <p:cNvSpPr/>
            <p:nvPr/>
          </p:nvSpPr>
          <p:spPr>
            <a:xfrm>
              <a:off x="5906276" y="2244885"/>
              <a:ext cx="1403926" cy="516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9933FF"/>
                  </a:solidFill>
                  <a:latin typeface="UTM Avo" panose="02040603050506020204" pitchFamily="18" charset="0"/>
                </a:rPr>
                <a:t>iêng</a:t>
              </a:r>
              <a:endParaRPr lang="en-US" sz="3200" b="1" dirty="0">
                <a:solidFill>
                  <a:srgbClr val="9933FF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B9469F8D-FA74-4E27-8275-F36DDCE7142A}"/>
                </a:ext>
              </a:extLst>
            </p:cNvPr>
            <p:cNvSpPr/>
            <p:nvPr/>
          </p:nvSpPr>
          <p:spPr>
            <a:xfrm>
              <a:off x="5334060" y="3073750"/>
              <a:ext cx="2500519" cy="516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>
                  <a:solidFill>
                    <a:srgbClr val="059BA3"/>
                  </a:solidFill>
                  <a:latin typeface="UTM Avo" panose="02040603050506020204" pitchFamily="18" charset="0"/>
                </a:rPr>
                <a:t>trống chiêng</a:t>
              </a:r>
              <a:endParaRPr lang="en-US" sz="2600" b="1" dirty="0">
                <a:solidFill>
                  <a:srgbClr val="059BA3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1AD00CFF-ECB3-4259-8CA9-DB58FBC13A02}"/>
                </a:ext>
              </a:extLst>
            </p:cNvPr>
            <p:cNvSpPr/>
            <p:nvPr/>
          </p:nvSpPr>
          <p:spPr>
            <a:xfrm>
              <a:off x="5348026" y="3960765"/>
              <a:ext cx="2500519" cy="516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>
                  <a:solidFill>
                    <a:srgbClr val="059BA3"/>
                  </a:solidFill>
                  <a:latin typeface="UTM Avo" panose="02040603050506020204" pitchFamily="18" charset="0"/>
                </a:rPr>
                <a:t>nghiêng ngả </a:t>
              </a:r>
              <a:endParaRPr lang="en-US" sz="2600" b="1" dirty="0">
                <a:solidFill>
                  <a:srgbClr val="059BA3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6231A931-43AF-4475-AFFF-4DD60381FEA5}"/>
                </a:ext>
              </a:extLst>
            </p:cNvPr>
            <p:cNvSpPr/>
            <p:nvPr/>
          </p:nvSpPr>
          <p:spPr>
            <a:xfrm>
              <a:off x="5385569" y="4746004"/>
              <a:ext cx="2500519" cy="516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>
                  <a:solidFill>
                    <a:srgbClr val="059BA3"/>
                  </a:solidFill>
                  <a:latin typeface="UTM Avo" panose="02040603050506020204" pitchFamily="18" charset="0"/>
                </a:rPr>
                <a:t>kiễng chân </a:t>
              </a:r>
              <a:endParaRPr lang="en-US" sz="2600" b="1" dirty="0">
                <a:solidFill>
                  <a:srgbClr val="059BA3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DE27B9EE-1002-4962-822A-B86970CC631F}"/>
                </a:ext>
              </a:extLst>
            </p:cNvPr>
            <p:cNvSpPr/>
            <p:nvPr/>
          </p:nvSpPr>
          <p:spPr>
            <a:xfrm>
              <a:off x="5334060" y="5663380"/>
              <a:ext cx="2500519" cy="516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>
                  <a:solidFill>
                    <a:srgbClr val="059BA3"/>
                  </a:solidFill>
                  <a:latin typeface="UTM Avo" panose="02040603050506020204" pitchFamily="18" charset="0"/>
                </a:rPr>
                <a:t>cái miệng</a:t>
              </a:r>
              <a:endParaRPr lang="en-US" sz="2600" b="1" dirty="0">
                <a:solidFill>
                  <a:srgbClr val="059BA3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ED32B13D-7F32-4A81-BBE4-51E7D79DF65A}"/>
              </a:ext>
            </a:extLst>
          </p:cNvPr>
          <p:cNvGrpSpPr/>
          <p:nvPr/>
        </p:nvGrpSpPr>
        <p:grpSpPr>
          <a:xfrm>
            <a:off x="9555215" y="1745329"/>
            <a:ext cx="2616064" cy="4826107"/>
            <a:chOff x="9628334" y="1595132"/>
            <a:chExt cx="2616064" cy="4826107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459E97E-99FA-4B13-9B36-43A09AE64D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3325" r="13020"/>
            <a:stretch/>
          </p:blipFill>
          <p:spPr>
            <a:xfrm>
              <a:off x="9628334" y="1595132"/>
              <a:ext cx="2616064" cy="4826107"/>
            </a:xfrm>
            <a:prstGeom prst="rect">
              <a:avLst/>
            </a:prstGeom>
          </p:spPr>
        </p:pic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B0016563-E01E-4A14-82CD-7497C52AB0D1}"/>
                </a:ext>
              </a:extLst>
            </p:cNvPr>
            <p:cNvSpPr/>
            <p:nvPr/>
          </p:nvSpPr>
          <p:spPr>
            <a:xfrm>
              <a:off x="10015253" y="2734039"/>
              <a:ext cx="1985951" cy="516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>
                  <a:solidFill>
                    <a:srgbClr val="9933FF"/>
                  </a:solidFill>
                  <a:latin typeface="UTM Avo" panose="02040603050506020204" pitchFamily="18" charset="0"/>
                </a:rPr>
                <a:t>loay hoay</a:t>
              </a:r>
              <a:endParaRPr lang="en-US" sz="2600" b="1" dirty="0">
                <a:solidFill>
                  <a:srgbClr val="9933FF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96B339A1-B3BB-4C9F-A1EB-135A47060054}"/>
                </a:ext>
              </a:extLst>
            </p:cNvPr>
            <p:cNvSpPr/>
            <p:nvPr/>
          </p:nvSpPr>
          <p:spPr>
            <a:xfrm>
              <a:off x="10248306" y="5686739"/>
              <a:ext cx="1711795" cy="516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>
                  <a:solidFill>
                    <a:srgbClr val="9933FF"/>
                  </a:solidFill>
                  <a:latin typeface="UTM Avo" panose="02040603050506020204" pitchFamily="18" charset="0"/>
                </a:rPr>
                <a:t>hí hoáy</a:t>
              </a:r>
              <a:endParaRPr lang="en-US" sz="2600" b="1" dirty="0">
                <a:solidFill>
                  <a:srgbClr val="9933FF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B991098D-DA0A-441E-A2B4-9F87C729A511}"/>
                </a:ext>
              </a:extLst>
            </p:cNvPr>
            <p:cNvSpPr/>
            <p:nvPr/>
          </p:nvSpPr>
          <p:spPr>
            <a:xfrm rot="21302731">
              <a:off x="10057567" y="3431830"/>
              <a:ext cx="1985951" cy="516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>
                  <a:solidFill>
                    <a:srgbClr val="9933FF"/>
                  </a:solidFill>
                  <a:latin typeface="UTM Avo" panose="02040603050506020204" pitchFamily="18" charset="0"/>
                </a:rPr>
                <a:t>xoay tròn</a:t>
              </a:r>
              <a:endParaRPr lang="en-US" sz="2600" b="1" dirty="0">
                <a:solidFill>
                  <a:srgbClr val="9933FF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33A75700-CC16-4C11-8F51-6AECDD84A0D2}"/>
                </a:ext>
              </a:extLst>
            </p:cNvPr>
            <p:cNvSpPr/>
            <p:nvPr/>
          </p:nvSpPr>
          <p:spPr>
            <a:xfrm rot="420090">
              <a:off x="9953405" y="4172044"/>
              <a:ext cx="1985951" cy="516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>
                  <a:solidFill>
                    <a:srgbClr val="9933FF"/>
                  </a:solidFill>
                  <a:latin typeface="UTM Avo" panose="02040603050506020204" pitchFamily="18" charset="0"/>
                </a:rPr>
                <a:t>gió xoáy</a:t>
              </a:r>
              <a:endParaRPr lang="en-US" sz="2600" b="1" dirty="0">
                <a:solidFill>
                  <a:srgbClr val="9933FF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257C3C03-C355-47D3-8054-83B0E17A0F98}"/>
                </a:ext>
              </a:extLst>
            </p:cNvPr>
            <p:cNvSpPr/>
            <p:nvPr/>
          </p:nvSpPr>
          <p:spPr>
            <a:xfrm rot="21259538">
              <a:off x="10003308" y="4941957"/>
              <a:ext cx="1985951" cy="516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9933FF"/>
                  </a:solidFill>
                  <a:latin typeface="UTM Avo" panose="02040603050506020204" pitchFamily="18" charset="0"/>
                </a:rPr>
                <a:t>ngó ngoáy</a:t>
              </a:r>
              <a:endParaRPr lang="en-US" sz="2400" b="1" dirty="0">
                <a:solidFill>
                  <a:srgbClr val="9933FF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380F28E4-44F2-440C-BC1A-0836973F9C20}"/>
                </a:ext>
              </a:extLst>
            </p:cNvPr>
            <p:cNvSpPr/>
            <p:nvPr/>
          </p:nvSpPr>
          <p:spPr>
            <a:xfrm>
              <a:off x="10206049" y="1899779"/>
              <a:ext cx="1417995" cy="52961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00B050"/>
                  </a:solidFill>
                  <a:latin typeface="UTM Avo" panose="02040603050506020204" pitchFamily="18" charset="0"/>
                </a:rPr>
                <a:t>oay</a:t>
              </a:r>
              <a:endParaRPr lang="en-US" sz="3200" b="1" dirty="0">
                <a:solidFill>
                  <a:srgbClr val="00B05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000DCE5-82F3-4966-8B96-478DFE0E9619}"/>
              </a:ext>
            </a:extLst>
          </p:cNvPr>
          <p:cNvGrpSpPr/>
          <p:nvPr/>
        </p:nvGrpSpPr>
        <p:grpSpPr>
          <a:xfrm>
            <a:off x="9898556" y="-268502"/>
            <a:ext cx="2654834" cy="2227620"/>
            <a:chOff x="10075568" y="-460795"/>
            <a:chExt cx="2654834" cy="2227620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5568" y="-460795"/>
              <a:ext cx="2654834" cy="2227620"/>
            </a:xfrm>
            <a:prstGeom prst="rect">
              <a:avLst/>
            </a:prstGeom>
          </p:spPr>
        </p:pic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0827FD12-DFFC-4EE3-B9D2-3C860AA5BAF6}"/>
                </a:ext>
              </a:extLst>
            </p:cNvPr>
            <p:cNvSpPr/>
            <p:nvPr/>
          </p:nvSpPr>
          <p:spPr>
            <a:xfrm>
              <a:off x="10352199" y="986382"/>
              <a:ext cx="1985951" cy="516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>
                  <a:solidFill>
                    <a:srgbClr val="FF0000"/>
                  </a:solidFill>
                  <a:latin typeface="UTM Avo" panose="02040603050506020204" pitchFamily="18" charset="0"/>
                </a:rPr>
                <a:t>Đọc từ</a:t>
              </a:r>
              <a:endParaRPr lang="en-US" sz="26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C80F863-B7EC-4ACB-B9F8-D0995AB4CE29}"/>
              </a:ext>
            </a:extLst>
          </p:cNvPr>
          <p:cNvCxnSpPr/>
          <p:nvPr/>
        </p:nvCxnSpPr>
        <p:spPr>
          <a:xfrm>
            <a:off x="3855027" y="654627"/>
            <a:ext cx="1984664" cy="0"/>
          </a:xfrm>
          <a:prstGeom prst="line">
            <a:avLst/>
          </a:prstGeom>
          <a:ln w="28575">
            <a:solidFill>
              <a:srgbClr val="059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452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85052794-D004-400B-B4A1-5EBE427882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10433" t="12543" r="15085" b="16162"/>
          <a:stretch/>
        </p:blipFill>
        <p:spPr>
          <a:xfrm rot="16200000">
            <a:off x="2132815" y="-992000"/>
            <a:ext cx="5554585" cy="9712081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0" y="0"/>
            <a:ext cx="12192000" cy="168812"/>
            <a:chOff x="0" y="0"/>
            <a:chExt cx="12192000" cy="168812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 rot="10800000">
            <a:off x="0" y="6689188"/>
            <a:ext cx="12192000" cy="168812"/>
            <a:chOff x="0" y="0"/>
            <a:chExt cx="12192000" cy="168812"/>
          </a:xfrm>
        </p:grpSpPr>
        <p:sp>
          <p:nvSpPr>
            <p:cNvPr id="14" name="矩形 13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8259" y="3132535"/>
            <a:ext cx="744855" cy="90233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D3DD041-54CF-4C53-A378-3B1CD4A0D41C}"/>
              </a:ext>
            </a:extLst>
          </p:cNvPr>
          <p:cNvSpPr txBox="1"/>
          <p:nvPr/>
        </p:nvSpPr>
        <p:spPr>
          <a:xfrm>
            <a:off x="120167" y="322712"/>
            <a:ext cx="10042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2.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Tìm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 ở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dưới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đây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những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từ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ngữ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về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trường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图片 2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68994" y="4759837"/>
            <a:ext cx="2314236" cy="1961723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10923565" y="515852"/>
            <a:ext cx="917728" cy="1578598"/>
            <a:chOff x="4378324" y="1762126"/>
            <a:chExt cx="1023937" cy="1233488"/>
          </a:xfrm>
        </p:grpSpPr>
        <p:sp>
          <p:nvSpPr>
            <p:cNvPr id="33" name="Freeform 722"/>
            <p:cNvSpPr/>
            <p:nvPr/>
          </p:nvSpPr>
          <p:spPr bwMode="auto">
            <a:xfrm>
              <a:off x="4854574" y="2789239"/>
              <a:ext cx="87312" cy="141288"/>
            </a:xfrm>
            <a:custGeom>
              <a:avLst/>
              <a:gdLst>
                <a:gd name="T0" fmla="*/ 5 w 32"/>
                <a:gd name="T1" fmla="*/ 18 h 52"/>
                <a:gd name="T2" fmla="*/ 1 w 32"/>
                <a:gd name="T3" fmla="*/ 9 h 52"/>
                <a:gd name="T4" fmla="*/ 1 w 32"/>
                <a:gd name="T5" fmla="*/ 3 h 52"/>
                <a:gd name="T6" fmla="*/ 6 w 32"/>
                <a:gd name="T7" fmla="*/ 0 h 52"/>
                <a:gd name="T8" fmla="*/ 17 w 32"/>
                <a:gd name="T9" fmla="*/ 3 h 52"/>
                <a:gd name="T10" fmla="*/ 13 w 32"/>
                <a:gd name="T11" fmla="*/ 12 h 52"/>
                <a:gd name="T12" fmla="*/ 3 w 32"/>
                <a:gd name="T13" fmla="*/ 37 h 52"/>
                <a:gd name="T14" fmla="*/ 9 w 32"/>
                <a:gd name="T15" fmla="*/ 47 h 52"/>
                <a:gd name="T16" fmla="*/ 18 w 32"/>
                <a:gd name="T17" fmla="*/ 52 h 52"/>
                <a:gd name="T18" fmla="*/ 29 w 32"/>
                <a:gd name="T19" fmla="*/ 46 h 52"/>
                <a:gd name="T20" fmla="*/ 32 w 32"/>
                <a:gd name="T21" fmla="*/ 40 h 52"/>
                <a:gd name="T22" fmla="*/ 30 w 32"/>
                <a:gd name="T23" fmla="*/ 33 h 52"/>
                <a:gd name="T24" fmla="*/ 22 w 32"/>
                <a:gd name="T25" fmla="*/ 22 h 52"/>
                <a:gd name="T26" fmla="*/ 17 w 32"/>
                <a:gd name="T27" fmla="*/ 16 h 52"/>
                <a:gd name="T28" fmla="*/ 12 w 32"/>
                <a:gd name="T29" fmla="*/ 14 h 52"/>
                <a:gd name="T30" fmla="*/ 12 w 32"/>
                <a:gd name="T31" fmla="*/ 1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52">
                  <a:moveTo>
                    <a:pt x="5" y="18"/>
                  </a:moveTo>
                  <a:cubicBezTo>
                    <a:pt x="3" y="16"/>
                    <a:pt x="1" y="12"/>
                    <a:pt x="1" y="9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1"/>
                    <a:pt x="4" y="1"/>
                    <a:pt x="6" y="0"/>
                  </a:cubicBezTo>
                  <a:cubicBezTo>
                    <a:pt x="9" y="0"/>
                    <a:pt x="15" y="0"/>
                    <a:pt x="17" y="3"/>
                  </a:cubicBezTo>
                  <a:cubicBezTo>
                    <a:pt x="18" y="7"/>
                    <a:pt x="15" y="10"/>
                    <a:pt x="13" y="12"/>
                  </a:cubicBezTo>
                  <a:cubicBezTo>
                    <a:pt x="6" y="19"/>
                    <a:pt x="1" y="28"/>
                    <a:pt x="3" y="37"/>
                  </a:cubicBezTo>
                  <a:cubicBezTo>
                    <a:pt x="4" y="41"/>
                    <a:pt x="6" y="44"/>
                    <a:pt x="9" y="47"/>
                  </a:cubicBezTo>
                  <a:cubicBezTo>
                    <a:pt x="11" y="50"/>
                    <a:pt x="14" y="51"/>
                    <a:pt x="18" y="52"/>
                  </a:cubicBezTo>
                  <a:cubicBezTo>
                    <a:pt x="21" y="52"/>
                    <a:pt x="27" y="49"/>
                    <a:pt x="29" y="46"/>
                  </a:cubicBezTo>
                  <a:cubicBezTo>
                    <a:pt x="30" y="44"/>
                    <a:pt x="32" y="42"/>
                    <a:pt x="32" y="40"/>
                  </a:cubicBezTo>
                  <a:cubicBezTo>
                    <a:pt x="32" y="37"/>
                    <a:pt x="31" y="35"/>
                    <a:pt x="30" y="33"/>
                  </a:cubicBezTo>
                  <a:cubicBezTo>
                    <a:pt x="28" y="29"/>
                    <a:pt x="26" y="25"/>
                    <a:pt x="22" y="22"/>
                  </a:cubicBezTo>
                  <a:cubicBezTo>
                    <a:pt x="21" y="20"/>
                    <a:pt x="19" y="18"/>
                    <a:pt x="17" y="16"/>
                  </a:cubicBezTo>
                  <a:cubicBezTo>
                    <a:pt x="15" y="15"/>
                    <a:pt x="13" y="15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</a:path>
              </a:pathLst>
            </a:custGeom>
            <a:solidFill>
              <a:srgbClr val="C7B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723"/>
            <p:cNvSpPr/>
            <p:nvPr/>
          </p:nvSpPr>
          <p:spPr bwMode="auto">
            <a:xfrm>
              <a:off x="4532311" y="2735264"/>
              <a:ext cx="128587" cy="149225"/>
            </a:xfrm>
            <a:custGeom>
              <a:avLst/>
              <a:gdLst>
                <a:gd name="T0" fmla="*/ 33 w 47"/>
                <a:gd name="T1" fmla="*/ 22 h 55"/>
                <a:gd name="T2" fmla="*/ 23 w 47"/>
                <a:gd name="T3" fmla="*/ 23 h 55"/>
                <a:gd name="T4" fmla="*/ 7 w 47"/>
                <a:gd name="T5" fmla="*/ 32 h 55"/>
                <a:gd name="T6" fmla="*/ 1 w 47"/>
                <a:gd name="T7" fmla="*/ 42 h 55"/>
                <a:gd name="T8" fmla="*/ 2 w 47"/>
                <a:gd name="T9" fmla="*/ 50 h 55"/>
                <a:gd name="T10" fmla="*/ 20 w 47"/>
                <a:gd name="T11" fmla="*/ 49 h 55"/>
                <a:gd name="T12" fmla="*/ 33 w 47"/>
                <a:gd name="T13" fmla="*/ 34 h 55"/>
                <a:gd name="T14" fmla="*/ 35 w 47"/>
                <a:gd name="T15" fmla="*/ 26 h 55"/>
                <a:gd name="T16" fmla="*/ 39 w 47"/>
                <a:gd name="T17" fmla="*/ 16 h 55"/>
                <a:gd name="T18" fmla="*/ 42 w 47"/>
                <a:gd name="T19" fmla="*/ 3 h 55"/>
                <a:gd name="T20" fmla="*/ 29 w 47"/>
                <a:gd name="T21" fmla="*/ 6 h 55"/>
                <a:gd name="T22" fmla="*/ 32 w 47"/>
                <a:gd name="T23" fmla="*/ 18 h 55"/>
                <a:gd name="T24" fmla="*/ 33 w 47"/>
                <a:gd name="T25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" h="55">
                  <a:moveTo>
                    <a:pt x="33" y="22"/>
                  </a:moveTo>
                  <a:cubicBezTo>
                    <a:pt x="33" y="19"/>
                    <a:pt x="24" y="23"/>
                    <a:pt x="23" y="23"/>
                  </a:cubicBezTo>
                  <a:cubicBezTo>
                    <a:pt x="17" y="25"/>
                    <a:pt x="11" y="28"/>
                    <a:pt x="7" y="32"/>
                  </a:cubicBezTo>
                  <a:cubicBezTo>
                    <a:pt x="5" y="34"/>
                    <a:pt x="2" y="38"/>
                    <a:pt x="1" y="42"/>
                  </a:cubicBezTo>
                  <a:cubicBezTo>
                    <a:pt x="0" y="44"/>
                    <a:pt x="1" y="48"/>
                    <a:pt x="2" y="50"/>
                  </a:cubicBezTo>
                  <a:cubicBezTo>
                    <a:pt x="6" y="55"/>
                    <a:pt x="15" y="52"/>
                    <a:pt x="20" y="49"/>
                  </a:cubicBezTo>
                  <a:cubicBezTo>
                    <a:pt x="25" y="46"/>
                    <a:pt x="30" y="40"/>
                    <a:pt x="33" y="34"/>
                  </a:cubicBezTo>
                  <a:cubicBezTo>
                    <a:pt x="35" y="31"/>
                    <a:pt x="35" y="29"/>
                    <a:pt x="35" y="26"/>
                  </a:cubicBezTo>
                  <a:cubicBezTo>
                    <a:pt x="36" y="22"/>
                    <a:pt x="38" y="19"/>
                    <a:pt x="39" y="16"/>
                  </a:cubicBezTo>
                  <a:cubicBezTo>
                    <a:pt x="41" y="12"/>
                    <a:pt x="47" y="7"/>
                    <a:pt x="42" y="3"/>
                  </a:cubicBezTo>
                  <a:cubicBezTo>
                    <a:pt x="38" y="0"/>
                    <a:pt x="29" y="0"/>
                    <a:pt x="29" y="6"/>
                  </a:cubicBezTo>
                  <a:cubicBezTo>
                    <a:pt x="28" y="11"/>
                    <a:pt x="30" y="15"/>
                    <a:pt x="32" y="18"/>
                  </a:cubicBezTo>
                  <a:cubicBezTo>
                    <a:pt x="32" y="20"/>
                    <a:pt x="33" y="21"/>
                    <a:pt x="33" y="22"/>
                  </a:cubicBezTo>
                </a:path>
              </a:pathLst>
            </a:custGeom>
            <a:solidFill>
              <a:srgbClr val="C7B2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724"/>
            <p:cNvSpPr/>
            <p:nvPr/>
          </p:nvSpPr>
          <p:spPr bwMode="auto">
            <a:xfrm>
              <a:off x="4603749" y="2762251"/>
              <a:ext cx="303212" cy="233363"/>
            </a:xfrm>
            <a:custGeom>
              <a:avLst/>
              <a:gdLst>
                <a:gd name="T0" fmla="*/ 85 w 112"/>
                <a:gd name="T1" fmla="*/ 24 h 86"/>
                <a:gd name="T2" fmla="*/ 64 w 112"/>
                <a:gd name="T3" fmla="*/ 13 h 86"/>
                <a:gd name="T4" fmla="*/ 32 w 112"/>
                <a:gd name="T5" fmla="*/ 1 h 86"/>
                <a:gd name="T6" fmla="*/ 5 w 112"/>
                <a:gd name="T7" fmla="*/ 15 h 86"/>
                <a:gd name="T8" fmla="*/ 4 w 112"/>
                <a:gd name="T9" fmla="*/ 53 h 86"/>
                <a:gd name="T10" fmla="*/ 32 w 112"/>
                <a:gd name="T11" fmla="*/ 78 h 86"/>
                <a:gd name="T12" fmla="*/ 98 w 112"/>
                <a:gd name="T13" fmla="*/ 64 h 86"/>
                <a:gd name="T14" fmla="*/ 78 w 112"/>
                <a:gd name="T15" fmla="*/ 1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86">
                  <a:moveTo>
                    <a:pt x="85" y="24"/>
                  </a:moveTo>
                  <a:cubicBezTo>
                    <a:pt x="79" y="20"/>
                    <a:pt x="72" y="16"/>
                    <a:pt x="64" y="13"/>
                  </a:cubicBezTo>
                  <a:cubicBezTo>
                    <a:pt x="54" y="9"/>
                    <a:pt x="43" y="1"/>
                    <a:pt x="32" y="1"/>
                  </a:cubicBezTo>
                  <a:cubicBezTo>
                    <a:pt x="20" y="0"/>
                    <a:pt x="10" y="3"/>
                    <a:pt x="5" y="15"/>
                  </a:cubicBezTo>
                  <a:cubicBezTo>
                    <a:pt x="0" y="26"/>
                    <a:pt x="1" y="41"/>
                    <a:pt x="4" y="53"/>
                  </a:cubicBezTo>
                  <a:cubicBezTo>
                    <a:pt x="7" y="67"/>
                    <a:pt x="19" y="73"/>
                    <a:pt x="32" y="78"/>
                  </a:cubicBezTo>
                  <a:cubicBezTo>
                    <a:pt x="52" y="86"/>
                    <a:pt x="85" y="84"/>
                    <a:pt x="98" y="64"/>
                  </a:cubicBezTo>
                  <a:cubicBezTo>
                    <a:pt x="112" y="41"/>
                    <a:pt x="97" y="30"/>
                    <a:pt x="78" y="18"/>
                  </a:cubicBezTo>
                </a:path>
              </a:pathLst>
            </a:custGeom>
            <a:solidFill>
              <a:srgbClr val="C69C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725"/>
            <p:cNvSpPr>
              <a:spLocks noEditPoints="1"/>
            </p:cNvSpPr>
            <p:nvPr/>
          </p:nvSpPr>
          <p:spPr bwMode="auto">
            <a:xfrm>
              <a:off x="4611686" y="2770189"/>
              <a:ext cx="273050" cy="214313"/>
            </a:xfrm>
            <a:custGeom>
              <a:avLst/>
              <a:gdLst>
                <a:gd name="T0" fmla="*/ 51 w 101"/>
                <a:gd name="T1" fmla="*/ 79 h 79"/>
                <a:gd name="T2" fmla="*/ 32 w 101"/>
                <a:gd name="T3" fmla="*/ 76 h 79"/>
                <a:gd name="T4" fmla="*/ 1 w 101"/>
                <a:gd name="T5" fmla="*/ 37 h 79"/>
                <a:gd name="T6" fmla="*/ 2 w 101"/>
                <a:gd name="T7" fmla="*/ 26 h 79"/>
                <a:gd name="T8" fmla="*/ 7 w 101"/>
                <a:gd name="T9" fmla="*/ 7 h 79"/>
                <a:gd name="T10" fmla="*/ 8 w 101"/>
                <a:gd name="T11" fmla="*/ 6 h 79"/>
                <a:gd name="T12" fmla="*/ 8 w 101"/>
                <a:gd name="T13" fmla="*/ 4 h 79"/>
                <a:gd name="T14" fmla="*/ 11 w 101"/>
                <a:gd name="T15" fmla="*/ 0 h 79"/>
                <a:gd name="T16" fmla="*/ 12 w 101"/>
                <a:gd name="T17" fmla="*/ 0 h 79"/>
                <a:gd name="T18" fmla="*/ 74 w 101"/>
                <a:gd name="T19" fmla="*/ 12 h 79"/>
                <a:gd name="T20" fmla="*/ 101 w 101"/>
                <a:gd name="T21" fmla="*/ 37 h 79"/>
                <a:gd name="T22" fmla="*/ 89 w 101"/>
                <a:gd name="T23" fmla="*/ 63 h 79"/>
                <a:gd name="T24" fmla="*/ 51 w 101"/>
                <a:gd name="T25" fmla="*/ 79 h 79"/>
                <a:gd name="T26" fmla="*/ 14 w 101"/>
                <a:gd name="T27" fmla="*/ 10 h 79"/>
                <a:gd name="T28" fmla="*/ 9 w 101"/>
                <a:gd name="T29" fmla="*/ 27 h 79"/>
                <a:gd name="T30" fmla="*/ 8 w 101"/>
                <a:gd name="T31" fmla="*/ 37 h 79"/>
                <a:gd name="T32" fmla="*/ 34 w 101"/>
                <a:gd name="T33" fmla="*/ 69 h 79"/>
                <a:gd name="T34" fmla="*/ 51 w 101"/>
                <a:gd name="T35" fmla="*/ 71 h 79"/>
                <a:gd name="T36" fmla="*/ 83 w 101"/>
                <a:gd name="T37" fmla="*/ 58 h 79"/>
                <a:gd name="T38" fmla="*/ 93 w 101"/>
                <a:gd name="T39" fmla="*/ 37 h 79"/>
                <a:gd name="T40" fmla="*/ 72 w 101"/>
                <a:gd name="T41" fmla="*/ 19 h 79"/>
                <a:gd name="T42" fmla="*/ 15 w 101"/>
                <a:gd name="T43" fmla="*/ 8 h 79"/>
                <a:gd name="T44" fmla="*/ 14 w 101"/>
                <a:gd name="T45" fmla="*/ 1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1" h="79">
                  <a:moveTo>
                    <a:pt x="51" y="79"/>
                  </a:moveTo>
                  <a:cubicBezTo>
                    <a:pt x="44" y="79"/>
                    <a:pt x="38" y="78"/>
                    <a:pt x="32" y="76"/>
                  </a:cubicBezTo>
                  <a:cubicBezTo>
                    <a:pt x="11" y="71"/>
                    <a:pt x="0" y="56"/>
                    <a:pt x="1" y="37"/>
                  </a:cubicBezTo>
                  <a:cubicBezTo>
                    <a:pt x="1" y="33"/>
                    <a:pt x="1" y="30"/>
                    <a:pt x="2" y="26"/>
                  </a:cubicBezTo>
                  <a:cubicBezTo>
                    <a:pt x="3" y="20"/>
                    <a:pt x="5" y="13"/>
                    <a:pt x="7" y="7"/>
                  </a:cubicBezTo>
                  <a:cubicBezTo>
                    <a:pt x="8" y="7"/>
                    <a:pt x="8" y="6"/>
                    <a:pt x="8" y="6"/>
                  </a:cubicBezTo>
                  <a:cubicBezTo>
                    <a:pt x="8" y="6"/>
                    <a:pt x="8" y="5"/>
                    <a:pt x="8" y="4"/>
                  </a:cubicBezTo>
                  <a:cubicBezTo>
                    <a:pt x="7" y="2"/>
                    <a:pt x="9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ubicBezTo>
                    <a:pt x="33" y="0"/>
                    <a:pt x="55" y="7"/>
                    <a:pt x="74" y="12"/>
                  </a:cubicBezTo>
                  <a:cubicBezTo>
                    <a:pt x="90" y="16"/>
                    <a:pt x="101" y="24"/>
                    <a:pt x="101" y="37"/>
                  </a:cubicBezTo>
                  <a:cubicBezTo>
                    <a:pt x="101" y="45"/>
                    <a:pt x="97" y="54"/>
                    <a:pt x="89" y="63"/>
                  </a:cubicBezTo>
                  <a:cubicBezTo>
                    <a:pt x="80" y="74"/>
                    <a:pt x="65" y="79"/>
                    <a:pt x="51" y="79"/>
                  </a:cubicBezTo>
                  <a:close/>
                  <a:moveTo>
                    <a:pt x="14" y="10"/>
                  </a:moveTo>
                  <a:cubicBezTo>
                    <a:pt x="12" y="15"/>
                    <a:pt x="10" y="21"/>
                    <a:pt x="9" y="27"/>
                  </a:cubicBezTo>
                  <a:cubicBezTo>
                    <a:pt x="9" y="30"/>
                    <a:pt x="8" y="34"/>
                    <a:pt x="8" y="37"/>
                  </a:cubicBezTo>
                  <a:cubicBezTo>
                    <a:pt x="9" y="54"/>
                    <a:pt x="15" y="64"/>
                    <a:pt x="34" y="69"/>
                  </a:cubicBezTo>
                  <a:cubicBezTo>
                    <a:pt x="39" y="70"/>
                    <a:pt x="45" y="71"/>
                    <a:pt x="51" y="71"/>
                  </a:cubicBezTo>
                  <a:cubicBezTo>
                    <a:pt x="63" y="71"/>
                    <a:pt x="76" y="67"/>
                    <a:pt x="83" y="58"/>
                  </a:cubicBezTo>
                  <a:cubicBezTo>
                    <a:pt x="90" y="49"/>
                    <a:pt x="93" y="42"/>
                    <a:pt x="93" y="37"/>
                  </a:cubicBezTo>
                  <a:cubicBezTo>
                    <a:pt x="93" y="29"/>
                    <a:pt x="87" y="23"/>
                    <a:pt x="72" y="19"/>
                  </a:cubicBezTo>
                  <a:cubicBezTo>
                    <a:pt x="54" y="15"/>
                    <a:pt x="33" y="9"/>
                    <a:pt x="15" y="8"/>
                  </a:cubicBezTo>
                  <a:cubicBezTo>
                    <a:pt x="15" y="9"/>
                    <a:pt x="15" y="10"/>
                    <a:pt x="14" y="10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726"/>
            <p:cNvSpPr>
              <a:spLocks noEditPoints="1"/>
            </p:cNvSpPr>
            <p:nvPr/>
          </p:nvSpPr>
          <p:spPr bwMode="auto">
            <a:xfrm>
              <a:off x="4846636" y="2781301"/>
              <a:ext cx="71437" cy="68263"/>
            </a:xfrm>
            <a:custGeom>
              <a:avLst/>
              <a:gdLst>
                <a:gd name="T0" fmla="*/ 4 w 26"/>
                <a:gd name="T1" fmla="*/ 23 h 25"/>
                <a:gd name="T2" fmla="*/ 0 w 26"/>
                <a:gd name="T3" fmla="*/ 10 h 25"/>
                <a:gd name="T4" fmla="*/ 3 w 26"/>
                <a:gd name="T5" fmla="*/ 2 h 25"/>
                <a:gd name="T6" fmla="*/ 10 w 26"/>
                <a:gd name="T7" fmla="*/ 0 h 25"/>
                <a:gd name="T8" fmla="*/ 25 w 26"/>
                <a:gd name="T9" fmla="*/ 5 h 25"/>
                <a:gd name="T10" fmla="*/ 26 w 26"/>
                <a:gd name="T11" fmla="*/ 9 h 25"/>
                <a:gd name="T12" fmla="*/ 11 w 26"/>
                <a:gd name="T13" fmla="*/ 23 h 25"/>
                <a:gd name="T14" fmla="*/ 9 w 26"/>
                <a:gd name="T15" fmla="*/ 24 h 25"/>
                <a:gd name="T16" fmla="*/ 7 w 26"/>
                <a:gd name="T17" fmla="*/ 25 h 25"/>
                <a:gd name="T18" fmla="*/ 4 w 26"/>
                <a:gd name="T19" fmla="*/ 23 h 25"/>
                <a:gd name="T20" fmla="*/ 9 w 26"/>
                <a:gd name="T21" fmla="*/ 16 h 25"/>
                <a:gd name="T22" fmla="*/ 9 w 26"/>
                <a:gd name="T23" fmla="*/ 16 h 25"/>
                <a:gd name="T24" fmla="*/ 8 w 26"/>
                <a:gd name="T25" fmla="*/ 8 h 25"/>
                <a:gd name="T26" fmla="*/ 8 w 26"/>
                <a:gd name="T27" fmla="*/ 10 h 25"/>
                <a:gd name="T28" fmla="*/ 9 w 26"/>
                <a:gd name="T29" fmla="*/ 16 h 25"/>
                <a:gd name="T30" fmla="*/ 10 w 26"/>
                <a:gd name="T31" fmla="*/ 16 h 25"/>
                <a:gd name="T32" fmla="*/ 14 w 26"/>
                <a:gd name="T33" fmla="*/ 13 h 25"/>
                <a:gd name="T34" fmla="*/ 17 w 26"/>
                <a:gd name="T35" fmla="*/ 10 h 25"/>
                <a:gd name="T36" fmla="*/ 10 w 26"/>
                <a:gd name="T37" fmla="*/ 8 h 25"/>
                <a:gd name="T38" fmla="*/ 9 w 26"/>
                <a:gd name="T39" fmla="*/ 8 h 25"/>
                <a:gd name="T40" fmla="*/ 8 w 26"/>
                <a:gd name="T41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" h="25">
                  <a:moveTo>
                    <a:pt x="4" y="23"/>
                  </a:moveTo>
                  <a:cubicBezTo>
                    <a:pt x="2" y="20"/>
                    <a:pt x="0" y="15"/>
                    <a:pt x="0" y="10"/>
                  </a:cubicBezTo>
                  <a:cubicBezTo>
                    <a:pt x="0" y="7"/>
                    <a:pt x="1" y="4"/>
                    <a:pt x="3" y="2"/>
                  </a:cubicBezTo>
                  <a:cubicBezTo>
                    <a:pt x="5" y="1"/>
                    <a:pt x="8" y="0"/>
                    <a:pt x="10" y="0"/>
                  </a:cubicBezTo>
                  <a:cubicBezTo>
                    <a:pt x="15" y="1"/>
                    <a:pt x="21" y="2"/>
                    <a:pt x="25" y="5"/>
                  </a:cubicBezTo>
                  <a:cubicBezTo>
                    <a:pt x="26" y="6"/>
                    <a:pt x="26" y="8"/>
                    <a:pt x="26" y="9"/>
                  </a:cubicBezTo>
                  <a:cubicBezTo>
                    <a:pt x="24" y="16"/>
                    <a:pt x="17" y="21"/>
                    <a:pt x="11" y="23"/>
                  </a:cubicBezTo>
                  <a:cubicBezTo>
                    <a:pt x="11" y="24"/>
                    <a:pt x="10" y="24"/>
                    <a:pt x="9" y="24"/>
                  </a:cubicBezTo>
                  <a:cubicBezTo>
                    <a:pt x="9" y="24"/>
                    <a:pt x="8" y="25"/>
                    <a:pt x="7" y="25"/>
                  </a:cubicBezTo>
                  <a:cubicBezTo>
                    <a:pt x="6" y="25"/>
                    <a:pt x="5" y="24"/>
                    <a:pt x="4" y="23"/>
                  </a:cubicBezTo>
                  <a:close/>
                  <a:moveTo>
                    <a:pt x="9" y="16"/>
                  </a:moveTo>
                  <a:cubicBezTo>
                    <a:pt x="9" y="16"/>
                    <a:pt x="9" y="16"/>
                    <a:pt x="9" y="16"/>
                  </a:cubicBezTo>
                  <a:close/>
                  <a:moveTo>
                    <a:pt x="8" y="8"/>
                  </a:moveTo>
                  <a:cubicBezTo>
                    <a:pt x="8" y="8"/>
                    <a:pt x="8" y="9"/>
                    <a:pt x="8" y="10"/>
                  </a:cubicBezTo>
                  <a:cubicBezTo>
                    <a:pt x="8" y="12"/>
                    <a:pt x="8" y="14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5"/>
                    <a:pt x="13" y="14"/>
                    <a:pt x="14" y="13"/>
                  </a:cubicBezTo>
                  <a:cubicBezTo>
                    <a:pt x="15" y="12"/>
                    <a:pt x="16" y="11"/>
                    <a:pt x="17" y="10"/>
                  </a:cubicBezTo>
                  <a:cubicBezTo>
                    <a:pt x="15" y="9"/>
                    <a:pt x="12" y="8"/>
                    <a:pt x="1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8" y="8"/>
                    <a:pt x="8" y="8"/>
                    <a:pt x="8" y="8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727"/>
            <p:cNvSpPr>
              <a:spLocks noEditPoints="1"/>
            </p:cNvSpPr>
            <p:nvPr/>
          </p:nvSpPr>
          <p:spPr bwMode="auto">
            <a:xfrm>
              <a:off x="4860924" y="2819401"/>
              <a:ext cx="88900" cy="115888"/>
            </a:xfrm>
            <a:custGeom>
              <a:avLst/>
              <a:gdLst>
                <a:gd name="T0" fmla="*/ 16 w 33"/>
                <a:gd name="T1" fmla="*/ 43 h 43"/>
                <a:gd name="T2" fmla="*/ 0 w 33"/>
                <a:gd name="T3" fmla="*/ 20 h 43"/>
                <a:gd name="T4" fmla="*/ 1 w 33"/>
                <a:gd name="T5" fmla="*/ 5 h 43"/>
                <a:gd name="T6" fmla="*/ 1 w 33"/>
                <a:gd name="T7" fmla="*/ 3 h 43"/>
                <a:gd name="T8" fmla="*/ 5 w 33"/>
                <a:gd name="T9" fmla="*/ 1 h 43"/>
                <a:gd name="T10" fmla="*/ 7 w 33"/>
                <a:gd name="T11" fmla="*/ 1 h 43"/>
                <a:gd name="T12" fmla="*/ 30 w 33"/>
                <a:gd name="T13" fmla="*/ 18 h 43"/>
                <a:gd name="T14" fmla="*/ 32 w 33"/>
                <a:gd name="T15" fmla="*/ 28 h 43"/>
                <a:gd name="T16" fmla="*/ 19 w 33"/>
                <a:gd name="T17" fmla="*/ 42 h 43"/>
                <a:gd name="T18" fmla="*/ 16 w 33"/>
                <a:gd name="T19" fmla="*/ 43 h 43"/>
                <a:gd name="T20" fmla="*/ 8 w 33"/>
                <a:gd name="T21" fmla="*/ 20 h 43"/>
                <a:gd name="T22" fmla="*/ 16 w 33"/>
                <a:gd name="T23" fmla="*/ 35 h 43"/>
                <a:gd name="T24" fmla="*/ 18 w 33"/>
                <a:gd name="T25" fmla="*/ 35 h 43"/>
                <a:gd name="T26" fmla="*/ 24 w 33"/>
                <a:gd name="T27" fmla="*/ 28 h 43"/>
                <a:gd name="T28" fmla="*/ 23 w 33"/>
                <a:gd name="T29" fmla="*/ 22 h 43"/>
                <a:gd name="T30" fmla="*/ 8 w 33"/>
                <a:gd name="T31" fmla="*/ 10 h 43"/>
                <a:gd name="T32" fmla="*/ 8 w 33"/>
                <a:gd name="T33" fmla="*/ 2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43">
                  <a:moveTo>
                    <a:pt x="16" y="43"/>
                  </a:moveTo>
                  <a:cubicBezTo>
                    <a:pt x="2" y="42"/>
                    <a:pt x="0" y="29"/>
                    <a:pt x="0" y="20"/>
                  </a:cubicBezTo>
                  <a:cubicBezTo>
                    <a:pt x="0" y="14"/>
                    <a:pt x="1" y="8"/>
                    <a:pt x="1" y="5"/>
                  </a:cubicBezTo>
                  <a:cubicBezTo>
                    <a:pt x="1" y="5"/>
                    <a:pt x="0" y="5"/>
                    <a:pt x="1" y="3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6" y="1"/>
                    <a:pt x="7" y="1"/>
                    <a:pt x="7" y="1"/>
                  </a:cubicBezTo>
                  <a:cubicBezTo>
                    <a:pt x="16" y="4"/>
                    <a:pt x="25" y="9"/>
                    <a:pt x="30" y="18"/>
                  </a:cubicBezTo>
                  <a:cubicBezTo>
                    <a:pt x="31" y="21"/>
                    <a:pt x="32" y="24"/>
                    <a:pt x="32" y="28"/>
                  </a:cubicBezTo>
                  <a:cubicBezTo>
                    <a:pt x="33" y="34"/>
                    <a:pt x="28" y="41"/>
                    <a:pt x="19" y="42"/>
                  </a:cubicBezTo>
                  <a:cubicBezTo>
                    <a:pt x="18" y="43"/>
                    <a:pt x="17" y="43"/>
                    <a:pt x="16" y="43"/>
                  </a:cubicBezTo>
                  <a:close/>
                  <a:moveTo>
                    <a:pt x="8" y="20"/>
                  </a:moveTo>
                  <a:cubicBezTo>
                    <a:pt x="8" y="29"/>
                    <a:pt x="9" y="35"/>
                    <a:pt x="16" y="35"/>
                  </a:cubicBezTo>
                  <a:cubicBezTo>
                    <a:pt x="16" y="35"/>
                    <a:pt x="17" y="35"/>
                    <a:pt x="18" y="35"/>
                  </a:cubicBezTo>
                  <a:cubicBezTo>
                    <a:pt x="23" y="34"/>
                    <a:pt x="24" y="31"/>
                    <a:pt x="24" y="28"/>
                  </a:cubicBezTo>
                  <a:cubicBezTo>
                    <a:pt x="24" y="26"/>
                    <a:pt x="24" y="24"/>
                    <a:pt x="23" y="22"/>
                  </a:cubicBezTo>
                  <a:cubicBezTo>
                    <a:pt x="20" y="16"/>
                    <a:pt x="14" y="12"/>
                    <a:pt x="8" y="10"/>
                  </a:cubicBezTo>
                  <a:cubicBezTo>
                    <a:pt x="8" y="13"/>
                    <a:pt x="8" y="16"/>
                    <a:pt x="8" y="20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728"/>
            <p:cNvSpPr>
              <a:spLocks noEditPoints="1"/>
            </p:cNvSpPr>
            <p:nvPr/>
          </p:nvSpPr>
          <p:spPr bwMode="auto">
            <a:xfrm>
              <a:off x="4527549" y="2727326"/>
              <a:ext cx="138112" cy="168275"/>
            </a:xfrm>
            <a:custGeom>
              <a:avLst/>
              <a:gdLst>
                <a:gd name="T0" fmla="*/ 3 w 51"/>
                <a:gd name="T1" fmla="*/ 57 h 62"/>
                <a:gd name="T2" fmla="*/ 0 w 51"/>
                <a:gd name="T3" fmla="*/ 48 h 62"/>
                <a:gd name="T4" fmla="*/ 29 w 51"/>
                <a:gd name="T5" fmla="*/ 19 h 62"/>
                <a:gd name="T6" fmla="*/ 25 w 51"/>
                <a:gd name="T7" fmla="*/ 10 h 62"/>
                <a:gd name="T8" fmla="*/ 27 w 51"/>
                <a:gd name="T9" fmla="*/ 5 h 62"/>
                <a:gd name="T10" fmla="*/ 36 w 51"/>
                <a:gd name="T11" fmla="*/ 0 h 62"/>
                <a:gd name="T12" fmla="*/ 51 w 51"/>
                <a:gd name="T13" fmla="*/ 8 h 62"/>
                <a:gd name="T14" fmla="*/ 51 w 51"/>
                <a:gd name="T15" fmla="*/ 11 h 62"/>
                <a:gd name="T16" fmla="*/ 44 w 51"/>
                <a:gd name="T17" fmla="*/ 24 h 62"/>
                <a:gd name="T18" fmla="*/ 44 w 51"/>
                <a:gd name="T19" fmla="*/ 24 h 62"/>
                <a:gd name="T20" fmla="*/ 41 w 51"/>
                <a:gd name="T21" fmla="*/ 25 h 62"/>
                <a:gd name="T22" fmla="*/ 41 w 51"/>
                <a:gd name="T23" fmla="*/ 26 h 62"/>
                <a:gd name="T24" fmla="*/ 32 w 51"/>
                <a:gd name="T25" fmla="*/ 52 h 62"/>
                <a:gd name="T26" fmla="*/ 14 w 51"/>
                <a:gd name="T27" fmla="*/ 62 h 62"/>
                <a:gd name="T28" fmla="*/ 14 w 51"/>
                <a:gd name="T29" fmla="*/ 62 h 62"/>
                <a:gd name="T30" fmla="*/ 3 w 51"/>
                <a:gd name="T31" fmla="*/ 57 h 62"/>
                <a:gd name="T32" fmla="*/ 17 w 51"/>
                <a:gd name="T33" fmla="*/ 34 h 62"/>
                <a:gd name="T34" fmla="*/ 8 w 51"/>
                <a:gd name="T35" fmla="*/ 48 h 62"/>
                <a:gd name="T36" fmla="*/ 9 w 51"/>
                <a:gd name="T37" fmla="*/ 52 h 62"/>
                <a:gd name="T38" fmla="*/ 14 w 51"/>
                <a:gd name="T39" fmla="*/ 54 h 62"/>
                <a:gd name="T40" fmla="*/ 26 w 51"/>
                <a:gd name="T41" fmla="*/ 47 h 62"/>
                <a:gd name="T42" fmla="*/ 33 w 51"/>
                <a:gd name="T43" fmla="*/ 26 h 62"/>
                <a:gd name="T44" fmla="*/ 32 w 51"/>
                <a:gd name="T45" fmla="*/ 26 h 62"/>
                <a:gd name="T46" fmla="*/ 32 w 51"/>
                <a:gd name="T47" fmla="*/ 26 h 62"/>
                <a:gd name="T48" fmla="*/ 17 w 51"/>
                <a:gd name="T49" fmla="*/ 34 h 62"/>
                <a:gd name="T50" fmla="*/ 36 w 51"/>
                <a:gd name="T51" fmla="*/ 8 h 62"/>
                <a:gd name="T52" fmla="*/ 33 w 51"/>
                <a:gd name="T53" fmla="*/ 9 h 62"/>
                <a:gd name="T54" fmla="*/ 33 w 51"/>
                <a:gd name="T55" fmla="*/ 10 h 62"/>
                <a:gd name="T56" fmla="*/ 38 w 51"/>
                <a:gd name="T57" fmla="*/ 18 h 62"/>
                <a:gd name="T58" fmla="*/ 43 w 51"/>
                <a:gd name="T59" fmla="*/ 11 h 62"/>
                <a:gd name="T60" fmla="*/ 36 w 51"/>
                <a:gd name="T61" fmla="*/ 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" h="62">
                  <a:moveTo>
                    <a:pt x="3" y="57"/>
                  </a:moveTo>
                  <a:cubicBezTo>
                    <a:pt x="1" y="54"/>
                    <a:pt x="0" y="51"/>
                    <a:pt x="0" y="48"/>
                  </a:cubicBezTo>
                  <a:cubicBezTo>
                    <a:pt x="1" y="34"/>
                    <a:pt x="16" y="22"/>
                    <a:pt x="29" y="19"/>
                  </a:cubicBezTo>
                  <a:cubicBezTo>
                    <a:pt x="27" y="16"/>
                    <a:pt x="25" y="13"/>
                    <a:pt x="25" y="10"/>
                  </a:cubicBezTo>
                  <a:cubicBezTo>
                    <a:pt x="25" y="8"/>
                    <a:pt x="26" y="6"/>
                    <a:pt x="27" y="5"/>
                  </a:cubicBezTo>
                  <a:cubicBezTo>
                    <a:pt x="29" y="1"/>
                    <a:pt x="33" y="0"/>
                    <a:pt x="36" y="0"/>
                  </a:cubicBezTo>
                  <a:cubicBezTo>
                    <a:pt x="42" y="0"/>
                    <a:pt x="48" y="3"/>
                    <a:pt x="51" y="8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49" y="17"/>
                    <a:pt x="46" y="20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3" y="24"/>
                    <a:pt x="42" y="25"/>
                    <a:pt x="41" y="25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38" y="33"/>
                    <a:pt x="40" y="42"/>
                    <a:pt x="32" y="52"/>
                  </a:cubicBezTo>
                  <a:cubicBezTo>
                    <a:pt x="28" y="56"/>
                    <a:pt x="22" y="62"/>
                    <a:pt x="14" y="62"/>
                  </a:cubicBezTo>
                  <a:cubicBezTo>
                    <a:pt x="14" y="62"/>
                    <a:pt x="14" y="62"/>
                    <a:pt x="14" y="62"/>
                  </a:cubicBezTo>
                  <a:cubicBezTo>
                    <a:pt x="10" y="62"/>
                    <a:pt x="6" y="60"/>
                    <a:pt x="3" y="57"/>
                  </a:cubicBezTo>
                  <a:close/>
                  <a:moveTo>
                    <a:pt x="17" y="34"/>
                  </a:moveTo>
                  <a:cubicBezTo>
                    <a:pt x="11" y="38"/>
                    <a:pt x="8" y="44"/>
                    <a:pt x="8" y="48"/>
                  </a:cubicBezTo>
                  <a:cubicBezTo>
                    <a:pt x="8" y="49"/>
                    <a:pt x="8" y="50"/>
                    <a:pt x="9" y="52"/>
                  </a:cubicBezTo>
                  <a:cubicBezTo>
                    <a:pt x="11" y="54"/>
                    <a:pt x="12" y="54"/>
                    <a:pt x="14" y="54"/>
                  </a:cubicBezTo>
                  <a:cubicBezTo>
                    <a:pt x="17" y="54"/>
                    <a:pt x="23" y="50"/>
                    <a:pt x="26" y="47"/>
                  </a:cubicBezTo>
                  <a:cubicBezTo>
                    <a:pt x="32" y="41"/>
                    <a:pt x="30" y="35"/>
                    <a:pt x="33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29" y="26"/>
                    <a:pt x="22" y="29"/>
                    <a:pt x="17" y="34"/>
                  </a:cubicBezTo>
                  <a:close/>
                  <a:moveTo>
                    <a:pt x="36" y="8"/>
                  </a:moveTo>
                  <a:cubicBezTo>
                    <a:pt x="34" y="8"/>
                    <a:pt x="34" y="8"/>
                    <a:pt x="33" y="9"/>
                  </a:cubicBezTo>
                  <a:cubicBezTo>
                    <a:pt x="33" y="9"/>
                    <a:pt x="33" y="9"/>
                    <a:pt x="33" y="10"/>
                  </a:cubicBezTo>
                  <a:cubicBezTo>
                    <a:pt x="33" y="11"/>
                    <a:pt x="35" y="15"/>
                    <a:pt x="38" y="18"/>
                  </a:cubicBezTo>
                  <a:cubicBezTo>
                    <a:pt x="40" y="15"/>
                    <a:pt x="42" y="13"/>
                    <a:pt x="43" y="11"/>
                  </a:cubicBezTo>
                  <a:cubicBezTo>
                    <a:pt x="41" y="9"/>
                    <a:pt x="38" y="8"/>
                    <a:pt x="36" y="8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729"/>
            <p:cNvSpPr/>
            <p:nvPr/>
          </p:nvSpPr>
          <p:spPr bwMode="auto">
            <a:xfrm>
              <a:off x="4646611" y="2611439"/>
              <a:ext cx="60325" cy="165100"/>
            </a:xfrm>
            <a:custGeom>
              <a:avLst/>
              <a:gdLst>
                <a:gd name="T0" fmla="*/ 3 w 22"/>
                <a:gd name="T1" fmla="*/ 61 h 61"/>
                <a:gd name="T2" fmla="*/ 0 w 22"/>
                <a:gd name="T3" fmla="*/ 57 h 61"/>
                <a:gd name="T4" fmla="*/ 14 w 22"/>
                <a:gd name="T5" fmla="*/ 2 h 61"/>
                <a:gd name="T6" fmla="*/ 14 w 22"/>
                <a:gd name="T7" fmla="*/ 2 h 61"/>
                <a:gd name="T8" fmla="*/ 19 w 22"/>
                <a:gd name="T9" fmla="*/ 1 h 61"/>
                <a:gd name="T10" fmla="*/ 21 w 22"/>
                <a:gd name="T11" fmla="*/ 6 h 61"/>
                <a:gd name="T12" fmla="*/ 8 w 22"/>
                <a:gd name="T13" fmla="*/ 58 h 61"/>
                <a:gd name="T14" fmla="*/ 4 w 22"/>
                <a:gd name="T15" fmla="*/ 61 h 61"/>
                <a:gd name="T16" fmla="*/ 3 w 22"/>
                <a:gd name="T17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61">
                  <a:moveTo>
                    <a:pt x="3" y="61"/>
                  </a:moveTo>
                  <a:cubicBezTo>
                    <a:pt x="1" y="61"/>
                    <a:pt x="0" y="59"/>
                    <a:pt x="0" y="57"/>
                  </a:cubicBezTo>
                  <a:cubicBezTo>
                    <a:pt x="2" y="41"/>
                    <a:pt x="5" y="18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5" y="0"/>
                    <a:pt x="17" y="0"/>
                    <a:pt x="19" y="1"/>
                  </a:cubicBezTo>
                  <a:cubicBezTo>
                    <a:pt x="21" y="2"/>
                    <a:pt x="22" y="4"/>
                    <a:pt x="21" y="6"/>
                  </a:cubicBezTo>
                  <a:cubicBezTo>
                    <a:pt x="13" y="19"/>
                    <a:pt x="10" y="42"/>
                    <a:pt x="8" y="58"/>
                  </a:cubicBezTo>
                  <a:cubicBezTo>
                    <a:pt x="8" y="60"/>
                    <a:pt x="6" y="61"/>
                    <a:pt x="4" y="61"/>
                  </a:cubicBezTo>
                  <a:lnTo>
                    <a:pt x="3" y="61"/>
                  </a:ln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730"/>
            <p:cNvSpPr/>
            <p:nvPr/>
          </p:nvSpPr>
          <p:spPr bwMode="auto">
            <a:xfrm>
              <a:off x="4868861" y="2657476"/>
              <a:ext cx="46037" cy="131763"/>
            </a:xfrm>
            <a:custGeom>
              <a:avLst/>
              <a:gdLst>
                <a:gd name="T0" fmla="*/ 4 w 17"/>
                <a:gd name="T1" fmla="*/ 49 h 49"/>
                <a:gd name="T2" fmla="*/ 0 w 17"/>
                <a:gd name="T3" fmla="*/ 45 h 49"/>
                <a:gd name="T4" fmla="*/ 5 w 17"/>
                <a:gd name="T5" fmla="*/ 24 h 49"/>
                <a:gd name="T6" fmla="*/ 9 w 17"/>
                <a:gd name="T7" fmla="*/ 6 h 49"/>
                <a:gd name="T8" fmla="*/ 9 w 17"/>
                <a:gd name="T9" fmla="*/ 6 h 49"/>
                <a:gd name="T10" fmla="*/ 11 w 17"/>
                <a:gd name="T11" fmla="*/ 0 h 49"/>
                <a:gd name="T12" fmla="*/ 16 w 17"/>
                <a:gd name="T13" fmla="*/ 3 h 49"/>
                <a:gd name="T14" fmla="*/ 17 w 17"/>
                <a:gd name="T15" fmla="*/ 6 h 49"/>
                <a:gd name="T16" fmla="*/ 12 w 17"/>
                <a:gd name="T17" fmla="*/ 26 h 49"/>
                <a:gd name="T18" fmla="*/ 8 w 17"/>
                <a:gd name="T19" fmla="*/ 46 h 49"/>
                <a:gd name="T20" fmla="*/ 4 w 17"/>
                <a:gd name="T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49">
                  <a:moveTo>
                    <a:pt x="4" y="49"/>
                  </a:moveTo>
                  <a:cubicBezTo>
                    <a:pt x="2" y="49"/>
                    <a:pt x="0" y="47"/>
                    <a:pt x="0" y="45"/>
                  </a:cubicBezTo>
                  <a:cubicBezTo>
                    <a:pt x="1" y="39"/>
                    <a:pt x="4" y="30"/>
                    <a:pt x="5" y="24"/>
                  </a:cubicBezTo>
                  <a:cubicBezTo>
                    <a:pt x="6" y="20"/>
                    <a:pt x="9" y="9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4"/>
                    <a:pt x="9" y="1"/>
                    <a:pt x="11" y="0"/>
                  </a:cubicBezTo>
                  <a:cubicBezTo>
                    <a:pt x="13" y="0"/>
                    <a:pt x="15" y="1"/>
                    <a:pt x="16" y="3"/>
                  </a:cubicBezTo>
                  <a:cubicBezTo>
                    <a:pt x="17" y="4"/>
                    <a:pt x="17" y="5"/>
                    <a:pt x="17" y="6"/>
                  </a:cubicBezTo>
                  <a:cubicBezTo>
                    <a:pt x="16" y="12"/>
                    <a:pt x="13" y="22"/>
                    <a:pt x="12" y="26"/>
                  </a:cubicBezTo>
                  <a:cubicBezTo>
                    <a:pt x="11" y="33"/>
                    <a:pt x="8" y="42"/>
                    <a:pt x="8" y="46"/>
                  </a:cubicBezTo>
                  <a:cubicBezTo>
                    <a:pt x="8" y="48"/>
                    <a:pt x="6" y="49"/>
                    <a:pt x="4" y="49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731"/>
            <p:cNvSpPr/>
            <p:nvPr/>
          </p:nvSpPr>
          <p:spPr bwMode="auto">
            <a:xfrm>
              <a:off x="4651374" y="2814639"/>
              <a:ext cx="41275" cy="31750"/>
            </a:xfrm>
            <a:custGeom>
              <a:avLst/>
              <a:gdLst>
                <a:gd name="T0" fmla="*/ 4 w 15"/>
                <a:gd name="T1" fmla="*/ 0 h 12"/>
                <a:gd name="T2" fmla="*/ 14 w 15"/>
                <a:gd name="T3" fmla="*/ 2 h 12"/>
                <a:gd name="T4" fmla="*/ 4 w 15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2">
                  <a:moveTo>
                    <a:pt x="4" y="0"/>
                  </a:moveTo>
                  <a:cubicBezTo>
                    <a:pt x="0" y="9"/>
                    <a:pt x="15" y="12"/>
                    <a:pt x="14" y="2"/>
                  </a:cubicBezTo>
                  <a:cubicBezTo>
                    <a:pt x="12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732"/>
            <p:cNvSpPr/>
            <p:nvPr/>
          </p:nvSpPr>
          <p:spPr bwMode="auto">
            <a:xfrm>
              <a:off x="4700586" y="2825751"/>
              <a:ext cx="41275" cy="34925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2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9"/>
                    <a:pt x="15" y="13"/>
                    <a:pt x="14" y="2"/>
                  </a:cubicBezTo>
                  <a:cubicBezTo>
                    <a:pt x="11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733"/>
            <p:cNvSpPr/>
            <p:nvPr/>
          </p:nvSpPr>
          <p:spPr bwMode="auto">
            <a:xfrm>
              <a:off x="4749799" y="2835276"/>
              <a:ext cx="39687" cy="34925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9"/>
                    <a:pt x="15" y="13"/>
                    <a:pt x="14" y="3"/>
                  </a:cubicBezTo>
                  <a:cubicBezTo>
                    <a:pt x="12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734"/>
            <p:cNvSpPr/>
            <p:nvPr/>
          </p:nvSpPr>
          <p:spPr bwMode="auto">
            <a:xfrm>
              <a:off x="4800599" y="2846389"/>
              <a:ext cx="41275" cy="33338"/>
            </a:xfrm>
            <a:custGeom>
              <a:avLst/>
              <a:gdLst>
                <a:gd name="T0" fmla="*/ 4 w 15"/>
                <a:gd name="T1" fmla="*/ 0 h 12"/>
                <a:gd name="T2" fmla="*/ 14 w 15"/>
                <a:gd name="T3" fmla="*/ 2 h 12"/>
                <a:gd name="T4" fmla="*/ 4 w 15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2">
                  <a:moveTo>
                    <a:pt x="4" y="0"/>
                  </a:moveTo>
                  <a:cubicBezTo>
                    <a:pt x="0" y="9"/>
                    <a:pt x="15" y="12"/>
                    <a:pt x="14" y="2"/>
                  </a:cubicBezTo>
                  <a:cubicBezTo>
                    <a:pt x="11" y="3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735"/>
            <p:cNvSpPr/>
            <p:nvPr/>
          </p:nvSpPr>
          <p:spPr bwMode="auto">
            <a:xfrm>
              <a:off x="4673599" y="2852739"/>
              <a:ext cx="41275" cy="31750"/>
            </a:xfrm>
            <a:custGeom>
              <a:avLst/>
              <a:gdLst>
                <a:gd name="T0" fmla="*/ 4 w 15"/>
                <a:gd name="T1" fmla="*/ 0 h 12"/>
                <a:gd name="T2" fmla="*/ 14 w 15"/>
                <a:gd name="T3" fmla="*/ 2 h 12"/>
                <a:gd name="T4" fmla="*/ 4 w 15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2">
                  <a:moveTo>
                    <a:pt x="4" y="0"/>
                  </a:moveTo>
                  <a:cubicBezTo>
                    <a:pt x="0" y="9"/>
                    <a:pt x="15" y="12"/>
                    <a:pt x="14" y="2"/>
                  </a:cubicBezTo>
                  <a:cubicBezTo>
                    <a:pt x="11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736"/>
            <p:cNvSpPr/>
            <p:nvPr/>
          </p:nvSpPr>
          <p:spPr bwMode="auto">
            <a:xfrm>
              <a:off x="4633911" y="2841626"/>
              <a:ext cx="34925" cy="28575"/>
            </a:xfrm>
            <a:custGeom>
              <a:avLst/>
              <a:gdLst>
                <a:gd name="T0" fmla="*/ 3 w 13"/>
                <a:gd name="T1" fmla="*/ 0 h 11"/>
                <a:gd name="T2" fmla="*/ 12 w 13"/>
                <a:gd name="T3" fmla="*/ 2 h 11"/>
                <a:gd name="T4" fmla="*/ 3 w 13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1">
                  <a:moveTo>
                    <a:pt x="3" y="0"/>
                  </a:moveTo>
                  <a:cubicBezTo>
                    <a:pt x="0" y="8"/>
                    <a:pt x="13" y="11"/>
                    <a:pt x="12" y="2"/>
                  </a:cubicBezTo>
                  <a:cubicBezTo>
                    <a:pt x="10" y="3"/>
                    <a:pt x="5" y="2"/>
                    <a:pt x="3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737"/>
            <p:cNvSpPr/>
            <p:nvPr/>
          </p:nvSpPr>
          <p:spPr bwMode="auto">
            <a:xfrm>
              <a:off x="4719636" y="2862264"/>
              <a:ext cx="41275" cy="36513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10"/>
                    <a:pt x="15" y="13"/>
                    <a:pt x="14" y="3"/>
                  </a:cubicBezTo>
                  <a:cubicBezTo>
                    <a:pt x="12" y="4"/>
                    <a:pt x="6" y="3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738"/>
            <p:cNvSpPr/>
            <p:nvPr/>
          </p:nvSpPr>
          <p:spPr bwMode="auto">
            <a:xfrm>
              <a:off x="4770436" y="2870201"/>
              <a:ext cx="41275" cy="36513"/>
            </a:xfrm>
            <a:custGeom>
              <a:avLst/>
              <a:gdLst>
                <a:gd name="T0" fmla="*/ 3 w 15"/>
                <a:gd name="T1" fmla="*/ 0 h 13"/>
                <a:gd name="T2" fmla="*/ 14 w 15"/>
                <a:gd name="T3" fmla="*/ 3 h 13"/>
                <a:gd name="T4" fmla="*/ 3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3" y="0"/>
                  </a:moveTo>
                  <a:cubicBezTo>
                    <a:pt x="0" y="9"/>
                    <a:pt x="15" y="13"/>
                    <a:pt x="14" y="3"/>
                  </a:cubicBezTo>
                  <a:cubicBezTo>
                    <a:pt x="11" y="4"/>
                    <a:pt x="6" y="2"/>
                    <a:pt x="3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739"/>
            <p:cNvSpPr/>
            <p:nvPr/>
          </p:nvSpPr>
          <p:spPr bwMode="auto">
            <a:xfrm>
              <a:off x="4814886" y="2876551"/>
              <a:ext cx="39687" cy="34925"/>
            </a:xfrm>
            <a:custGeom>
              <a:avLst/>
              <a:gdLst>
                <a:gd name="T0" fmla="*/ 4 w 15"/>
                <a:gd name="T1" fmla="*/ 0 h 13"/>
                <a:gd name="T2" fmla="*/ 15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10"/>
                    <a:pt x="15" y="13"/>
                    <a:pt x="15" y="3"/>
                  </a:cubicBezTo>
                  <a:cubicBezTo>
                    <a:pt x="12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740"/>
            <p:cNvSpPr/>
            <p:nvPr/>
          </p:nvSpPr>
          <p:spPr bwMode="auto">
            <a:xfrm>
              <a:off x="4643436" y="2884489"/>
              <a:ext cx="41275" cy="34925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9"/>
                    <a:pt x="15" y="13"/>
                    <a:pt x="14" y="3"/>
                  </a:cubicBezTo>
                  <a:cubicBezTo>
                    <a:pt x="12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741"/>
            <p:cNvSpPr/>
            <p:nvPr/>
          </p:nvSpPr>
          <p:spPr bwMode="auto">
            <a:xfrm>
              <a:off x="4692649" y="2895601"/>
              <a:ext cx="41275" cy="34925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10"/>
                    <a:pt x="15" y="13"/>
                    <a:pt x="14" y="3"/>
                  </a:cubicBezTo>
                  <a:cubicBezTo>
                    <a:pt x="11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742"/>
            <p:cNvSpPr/>
            <p:nvPr/>
          </p:nvSpPr>
          <p:spPr bwMode="auto">
            <a:xfrm>
              <a:off x="4741861" y="2906714"/>
              <a:ext cx="39687" cy="34925"/>
            </a:xfrm>
            <a:custGeom>
              <a:avLst/>
              <a:gdLst>
                <a:gd name="T0" fmla="*/ 4 w 15"/>
                <a:gd name="T1" fmla="*/ 0 h 13"/>
                <a:gd name="T2" fmla="*/ 15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10"/>
                    <a:pt x="15" y="13"/>
                    <a:pt x="15" y="3"/>
                  </a:cubicBezTo>
                  <a:cubicBezTo>
                    <a:pt x="12" y="4"/>
                    <a:pt x="6" y="3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743"/>
            <p:cNvSpPr/>
            <p:nvPr/>
          </p:nvSpPr>
          <p:spPr bwMode="auto">
            <a:xfrm>
              <a:off x="4789486" y="2916239"/>
              <a:ext cx="44450" cy="33338"/>
            </a:xfrm>
            <a:custGeom>
              <a:avLst/>
              <a:gdLst>
                <a:gd name="T0" fmla="*/ 4 w 16"/>
                <a:gd name="T1" fmla="*/ 0 h 12"/>
                <a:gd name="T2" fmla="*/ 15 w 16"/>
                <a:gd name="T3" fmla="*/ 2 h 12"/>
                <a:gd name="T4" fmla="*/ 4 w 16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4" y="0"/>
                  </a:moveTo>
                  <a:cubicBezTo>
                    <a:pt x="0" y="9"/>
                    <a:pt x="16" y="12"/>
                    <a:pt x="15" y="2"/>
                  </a:cubicBezTo>
                  <a:cubicBezTo>
                    <a:pt x="12" y="3"/>
                    <a:pt x="7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744"/>
            <p:cNvSpPr/>
            <p:nvPr/>
          </p:nvSpPr>
          <p:spPr bwMode="auto">
            <a:xfrm>
              <a:off x="4665661" y="2922589"/>
              <a:ext cx="41275" cy="34925"/>
            </a:xfrm>
            <a:custGeom>
              <a:avLst/>
              <a:gdLst>
                <a:gd name="T0" fmla="*/ 4 w 15"/>
                <a:gd name="T1" fmla="*/ 0 h 13"/>
                <a:gd name="T2" fmla="*/ 14 w 15"/>
                <a:gd name="T3" fmla="*/ 3 h 13"/>
                <a:gd name="T4" fmla="*/ 4 w 15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4" y="0"/>
                  </a:moveTo>
                  <a:cubicBezTo>
                    <a:pt x="0" y="10"/>
                    <a:pt x="15" y="13"/>
                    <a:pt x="14" y="3"/>
                  </a:cubicBezTo>
                  <a:cubicBezTo>
                    <a:pt x="11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745"/>
            <p:cNvSpPr/>
            <p:nvPr/>
          </p:nvSpPr>
          <p:spPr bwMode="auto">
            <a:xfrm>
              <a:off x="4711699" y="2935289"/>
              <a:ext cx="41275" cy="33338"/>
            </a:xfrm>
            <a:custGeom>
              <a:avLst/>
              <a:gdLst>
                <a:gd name="T0" fmla="*/ 4 w 15"/>
                <a:gd name="T1" fmla="*/ 0 h 12"/>
                <a:gd name="T2" fmla="*/ 14 w 15"/>
                <a:gd name="T3" fmla="*/ 2 h 12"/>
                <a:gd name="T4" fmla="*/ 4 w 15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2">
                  <a:moveTo>
                    <a:pt x="4" y="0"/>
                  </a:moveTo>
                  <a:cubicBezTo>
                    <a:pt x="0" y="9"/>
                    <a:pt x="15" y="12"/>
                    <a:pt x="14" y="2"/>
                  </a:cubicBezTo>
                  <a:cubicBezTo>
                    <a:pt x="12" y="4"/>
                    <a:pt x="6" y="2"/>
                    <a:pt x="4" y="0"/>
                  </a:cubicBezTo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746"/>
            <p:cNvSpPr/>
            <p:nvPr/>
          </p:nvSpPr>
          <p:spPr bwMode="auto">
            <a:xfrm>
              <a:off x="4378324" y="1771651"/>
              <a:ext cx="1023937" cy="920750"/>
            </a:xfrm>
            <a:custGeom>
              <a:avLst/>
              <a:gdLst>
                <a:gd name="T0" fmla="*/ 188 w 378"/>
                <a:gd name="T1" fmla="*/ 0 h 340"/>
                <a:gd name="T2" fmla="*/ 55 w 378"/>
                <a:gd name="T3" fmla="*/ 54 h 340"/>
                <a:gd name="T4" fmla="*/ 11 w 378"/>
                <a:gd name="T5" fmla="*/ 113 h 340"/>
                <a:gd name="T6" fmla="*/ 6 w 378"/>
                <a:gd name="T7" fmla="*/ 179 h 340"/>
                <a:gd name="T8" fmla="*/ 23 w 378"/>
                <a:gd name="T9" fmla="*/ 233 h 340"/>
                <a:gd name="T10" fmla="*/ 51 w 378"/>
                <a:gd name="T11" fmla="*/ 278 h 340"/>
                <a:gd name="T12" fmla="*/ 155 w 378"/>
                <a:gd name="T13" fmla="*/ 338 h 340"/>
                <a:gd name="T14" fmla="*/ 199 w 378"/>
                <a:gd name="T15" fmla="*/ 337 h 340"/>
                <a:gd name="T16" fmla="*/ 211 w 378"/>
                <a:gd name="T17" fmla="*/ 337 h 340"/>
                <a:gd name="T18" fmla="*/ 225 w 378"/>
                <a:gd name="T19" fmla="*/ 337 h 340"/>
                <a:gd name="T20" fmla="*/ 282 w 378"/>
                <a:gd name="T21" fmla="*/ 307 h 340"/>
                <a:gd name="T22" fmla="*/ 365 w 378"/>
                <a:gd name="T23" fmla="*/ 207 h 340"/>
                <a:gd name="T24" fmla="*/ 351 w 378"/>
                <a:gd name="T25" fmla="*/ 84 h 340"/>
                <a:gd name="T26" fmla="*/ 265 w 378"/>
                <a:gd name="T27" fmla="*/ 15 h 340"/>
                <a:gd name="T28" fmla="*/ 220 w 378"/>
                <a:gd name="T29" fmla="*/ 2 h 340"/>
                <a:gd name="T30" fmla="*/ 197 w 378"/>
                <a:gd name="T31" fmla="*/ 1 h 340"/>
                <a:gd name="T32" fmla="*/ 184 w 378"/>
                <a:gd name="T33" fmla="*/ 1 h 340"/>
                <a:gd name="T34" fmla="*/ 185 w 378"/>
                <a:gd name="T35" fmla="*/ 3 h 340"/>
                <a:gd name="T36" fmla="*/ 188 w 378"/>
                <a:gd name="T37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8" h="340">
                  <a:moveTo>
                    <a:pt x="188" y="0"/>
                  </a:moveTo>
                  <a:cubicBezTo>
                    <a:pt x="137" y="0"/>
                    <a:pt x="91" y="19"/>
                    <a:pt x="55" y="54"/>
                  </a:cubicBezTo>
                  <a:cubicBezTo>
                    <a:pt x="36" y="72"/>
                    <a:pt x="23" y="90"/>
                    <a:pt x="11" y="113"/>
                  </a:cubicBezTo>
                  <a:cubicBezTo>
                    <a:pt x="0" y="133"/>
                    <a:pt x="2" y="158"/>
                    <a:pt x="6" y="179"/>
                  </a:cubicBezTo>
                  <a:cubicBezTo>
                    <a:pt x="9" y="198"/>
                    <a:pt x="14" y="216"/>
                    <a:pt x="23" y="233"/>
                  </a:cubicBezTo>
                  <a:cubicBezTo>
                    <a:pt x="31" y="248"/>
                    <a:pt x="41" y="264"/>
                    <a:pt x="51" y="278"/>
                  </a:cubicBezTo>
                  <a:cubicBezTo>
                    <a:pt x="73" y="312"/>
                    <a:pt x="116" y="333"/>
                    <a:pt x="155" y="338"/>
                  </a:cubicBezTo>
                  <a:cubicBezTo>
                    <a:pt x="168" y="340"/>
                    <a:pt x="185" y="338"/>
                    <a:pt x="199" y="337"/>
                  </a:cubicBezTo>
                  <a:cubicBezTo>
                    <a:pt x="203" y="336"/>
                    <a:pt x="207" y="337"/>
                    <a:pt x="211" y="337"/>
                  </a:cubicBezTo>
                  <a:cubicBezTo>
                    <a:pt x="215" y="337"/>
                    <a:pt x="220" y="337"/>
                    <a:pt x="225" y="337"/>
                  </a:cubicBezTo>
                  <a:cubicBezTo>
                    <a:pt x="247" y="334"/>
                    <a:pt x="262" y="318"/>
                    <a:pt x="282" y="307"/>
                  </a:cubicBezTo>
                  <a:cubicBezTo>
                    <a:pt x="319" y="286"/>
                    <a:pt x="352" y="248"/>
                    <a:pt x="365" y="207"/>
                  </a:cubicBezTo>
                  <a:cubicBezTo>
                    <a:pt x="378" y="167"/>
                    <a:pt x="375" y="118"/>
                    <a:pt x="351" y="84"/>
                  </a:cubicBezTo>
                  <a:cubicBezTo>
                    <a:pt x="330" y="54"/>
                    <a:pt x="297" y="29"/>
                    <a:pt x="265" y="15"/>
                  </a:cubicBezTo>
                  <a:cubicBezTo>
                    <a:pt x="250" y="9"/>
                    <a:pt x="234" y="5"/>
                    <a:pt x="220" y="2"/>
                  </a:cubicBezTo>
                  <a:cubicBezTo>
                    <a:pt x="212" y="1"/>
                    <a:pt x="205" y="1"/>
                    <a:pt x="197" y="1"/>
                  </a:cubicBezTo>
                  <a:cubicBezTo>
                    <a:pt x="193" y="1"/>
                    <a:pt x="188" y="1"/>
                    <a:pt x="184" y="1"/>
                  </a:cubicBezTo>
                  <a:cubicBezTo>
                    <a:pt x="184" y="2"/>
                    <a:pt x="184" y="3"/>
                    <a:pt x="185" y="3"/>
                  </a:cubicBezTo>
                  <a:cubicBezTo>
                    <a:pt x="188" y="0"/>
                    <a:pt x="188" y="0"/>
                    <a:pt x="18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747"/>
            <p:cNvSpPr/>
            <p:nvPr/>
          </p:nvSpPr>
          <p:spPr bwMode="auto">
            <a:xfrm>
              <a:off x="4397374" y="1790701"/>
              <a:ext cx="979487" cy="877888"/>
            </a:xfrm>
            <a:custGeom>
              <a:avLst/>
              <a:gdLst>
                <a:gd name="T0" fmla="*/ 182 w 362"/>
                <a:gd name="T1" fmla="*/ 0 h 324"/>
                <a:gd name="T2" fmla="*/ 53 w 362"/>
                <a:gd name="T3" fmla="*/ 53 h 324"/>
                <a:gd name="T4" fmla="*/ 10 w 362"/>
                <a:gd name="T5" fmla="*/ 110 h 324"/>
                <a:gd name="T6" fmla="*/ 5 w 362"/>
                <a:gd name="T7" fmla="*/ 174 h 324"/>
                <a:gd name="T8" fmla="*/ 21 w 362"/>
                <a:gd name="T9" fmla="*/ 227 h 324"/>
                <a:gd name="T10" fmla="*/ 47 w 362"/>
                <a:gd name="T11" fmla="*/ 270 h 324"/>
                <a:gd name="T12" fmla="*/ 143 w 362"/>
                <a:gd name="T13" fmla="*/ 322 h 324"/>
                <a:gd name="T14" fmla="*/ 180 w 362"/>
                <a:gd name="T15" fmla="*/ 319 h 324"/>
                <a:gd name="T16" fmla="*/ 208 w 362"/>
                <a:gd name="T17" fmla="*/ 317 h 324"/>
                <a:gd name="T18" fmla="*/ 268 w 362"/>
                <a:gd name="T19" fmla="*/ 296 h 324"/>
                <a:gd name="T20" fmla="*/ 350 w 362"/>
                <a:gd name="T21" fmla="*/ 198 h 324"/>
                <a:gd name="T22" fmla="*/ 337 w 362"/>
                <a:gd name="T23" fmla="*/ 79 h 324"/>
                <a:gd name="T24" fmla="*/ 255 w 362"/>
                <a:gd name="T25" fmla="*/ 13 h 324"/>
                <a:gd name="T26" fmla="*/ 212 w 362"/>
                <a:gd name="T27" fmla="*/ 1 h 324"/>
                <a:gd name="T28" fmla="*/ 190 w 362"/>
                <a:gd name="T29" fmla="*/ 0 h 324"/>
                <a:gd name="T30" fmla="*/ 177 w 362"/>
                <a:gd name="T31" fmla="*/ 0 h 324"/>
                <a:gd name="T32" fmla="*/ 178 w 362"/>
                <a:gd name="T33" fmla="*/ 2 h 324"/>
                <a:gd name="T34" fmla="*/ 182 w 362"/>
                <a:gd name="T35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2" h="324">
                  <a:moveTo>
                    <a:pt x="182" y="0"/>
                  </a:moveTo>
                  <a:cubicBezTo>
                    <a:pt x="133" y="0"/>
                    <a:pt x="88" y="18"/>
                    <a:pt x="53" y="53"/>
                  </a:cubicBezTo>
                  <a:cubicBezTo>
                    <a:pt x="35" y="71"/>
                    <a:pt x="22" y="88"/>
                    <a:pt x="10" y="110"/>
                  </a:cubicBezTo>
                  <a:cubicBezTo>
                    <a:pt x="0" y="130"/>
                    <a:pt x="1" y="154"/>
                    <a:pt x="5" y="174"/>
                  </a:cubicBezTo>
                  <a:cubicBezTo>
                    <a:pt x="8" y="192"/>
                    <a:pt x="12" y="210"/>
                    <a:pt x="21" y="227"/>
                  </a:cubicBezTo>
                  <a:cubicBezTo>
                    <a:pt x="28" y="241"/>
                    <a:pt x="38" y="256"/>
                    <a:pt x="47" y="270"/>
                  </a:cubicBezTo>
                  <a:cubicBezTo>
                    <a:pt x="68" y="302"/>
                    <a:pt x="106" y="317"/>
                    <a:pt x="143" y="322"/>
                  </a:cubicBezTo>
                  <a:cubicBezTo>
                    <a:pt x="156" y="324"/>
                    <a:pt x="168" y="320"/>
                    <a:pt x="180" y="319"/>
                  </a:cubicBezTo>
                  <a:cubicBezTo>
                    <a:pt x="190" y="318"/>
                    <a:pt x="199" y="318"/>
                    <a:pt x="208" y="317"/>
                  </a:cubicBezTo>
                  <a:cubicBezTo>
                    <a:pt x="230" y="314"/>
                    <a:pt x="250" y="307"/>
                    <a:pt x="268" y="296"/>
                  </a:cubicBezTo>
                  <a:cubicBezTo>
                    <a:pt x="304" y="275"/>
                    <a:pt x="337" y="238"/>
                    <a:pt x="350" y="198"/>
                  </a:cubicBezTo>
                  <a:cubicBezTo>
                    <a:pt x="362" y="159"/>
                    <a:pt x="360" y="112"/>
                    <a:pt x="337" y="79"/>
                  </a:cubicBezTo>
                  <a:cubicBezTo>
                    <a:pt x="317" y="50"/>
                    <a:pt x="286" y="26"/>
                    <a:pt x="255" y="13"/>
                  </a:cubicBezTo>
                  <a:cubicBezTo>
                    <a:pt x="241" y="8"/>
                    <a:pt x="226" y="4"/>
                    <a:pt x="212" y="1"/>
                  </a:cubicBezTo>
                  <a:cubicBezTo>
                    <a:pt x="204" y="0"/>
                    <a:pt x="197" y="0"/>
                    <a:pt x="190" y="0"/>
                  </a:cubicBezTo>
                  <a:cubicBezTo>
                    <a:pt x="186" y="0"/>
                    <a:pt x="182" y="1"/>
                    <a:pt x="177" y="0"/>
                  </a:cubicBezTo>
                  <a:cubicBezTo>
                    <a:pt x="178" y="1"/>
                    <a:pt x="178" y="2"/>
                    <a:pt x="178" y="2"/>
                  </a:cubicBezTo>
                  <a:cubicBezTo>
                    <a:pt x="182" y="0"/>
                    <a:pt x="182" y="0"/>
                    <a:pt x="182" y="0"/>
                  </a:cubicBezTo>
                </a:path>
              </a:pathLst>
            </a:custGeom>
            <a:solidFill>
              <a:srgbClr val="FCE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748"/>
            <p:cNvSpPr/>
            <p:nvPr/>
          </p:nvSpPr>
          <p:spPr bwMode="auto">
            <a:xfrm>
              <a:off x="4538661" y="1763714"/>
              <a:ext cx="452437" cy="901700"/>
            </a:xfrm>
            <a:custGeom>
              <a:avLst/>
              <a:gdLst>
                <a:gd name="T0" fmla="*/ 112 w 167"/>
                <a:gd name="T1" fmla="*/ 4 h 333"/>
                <a:gd name="T2" fmla="*/ 80 w 167"/>
                <a:gd name="T3" fmla="*/ 42 h 333"/>
                <a:gd name="T4" fmla="*/ 43 w 167"/>
                <a:gd name="T5" fmla="*/ 89 h 333"/>
                <a:gd name="T6" fmla="*/ 16 w 167"/>
                <a:gd name="T7" fmla="*/ 143 h 333"/>
                <a:gd name="T8" fmla="*/ 8 w 167"/>
                <a:gd name="T9" fmla="*/ 226 h 333"/>
                <a:gd name="T10" fmla="*/ 21 w 167"/>
                <a:gd name="T11" fmla="*/ 264 h 333"/>
                <a:gd name="T12" fmla="*/ 31 w 167"/>
                <a:gd name="T13" fmla="*/ 300 h 333"/>
                <a:gd name="T14" fmla="*/ 54 w 167"/>
                <a:gd name="T15" fmla="*/ 326 h 333"/>
                <a:gd name="T16" fmla="*/ 82 w 167"/>
                <a:gd name="T17" fmla="*/ 320 h 333"/>
                <a:gd name="T18" fmla="*/ 86 w 167"/>
                <a:gd name="T19" fmla="*/ 284 h 333"/>
                <a:gd name="T20" fmla="*/ 93 w 167"/>
                <a:gd name="T21" fmla="*/ 241 h 333"/>
                <a:gd name="T22" fmla="*/ 108 w 167"/>
                <a:gd name="T23" fmla="*/ 169 h 333"/>
                <a:gd name="T24" fmla="*/ 121 w 167"/>
                <a:gd name="T25" fmla="*/ 133 h 333"/>
                <a:gd name="T26" fmla="*/ 132 w 167"/>
                <a:gd name="T27" fmla="*/ 99 h 333"/>
                <a:gd name="T28" fmla="*/ 142 w 167"/>
                <a:gd name="T29" fmla="*/ 57 h 333"/>
                <a:gd name="T30" fmla="*/ 162 w 167"/>
                <a:gd name="T31" fmla="*/ 11 h 333"/>
                <a:gd name="T32" fmla="*/ 160 w 167"/>
                <a:gd name="T33" fmla="*/ 5 h 333"/>
                <a:gd name="T34" fmla="*/ 141 w 167"/>
                <a:gd name="T35" fmla="*/ 1 h 333"/>
                <a:gd name="T36" fmla="*/ 104 w 167"/>
                <a:gd name="T37" fmla="*/ 9 h 333"/>
                <a:gd name="T38" fmla="*/ 112 w 167"/>
                <a:gd name="T39" fmla="*/ 4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7" h="333">
                  <a:moveTo>
                    <a:pt x="112" y="4"/>
                  </a:moveTo>
                  <a:cubicBezTo>
                    <a:pt x="99" y="13"/>
                    <a:pt x="90" y="30"/>
                    <a:pt x="80" y="42"/>
                  </a:cubicBezTo>
                  <a:cubicBezTo>
                    <a:pt x="67" y="57"/>
                    <a:pt x="55" y="73"/>
                    <a:pt x="43" y="89"/>
                  </a:cubicBezTo>
                  <a:cubicBezTo>
                    <a:pt x="32" y="106"/>
                    <a:pt x="23" y="124"/>
                    <a:pt x="16" y="143"/>
                  </a:cubicBezTo>
                  <a:cubicBezTo>
                    <a:pt x="5" y="172"/>
                    <a:pt x="0" y="197"/>
                    <a:pt x="8" y="226"/>
                  </a:cubicBezTo>
                  <a:cubicBezTo>
                    <a:pt x="12" y="239"/>
                    <a:pt x="16" y="252"/>
                    <a:pt x="21" y="264"/>
                  </a:cubicBezTo>
                  <a:cubicBezTo>
                    <a:pt x="25" y="276"/>
                    <a:pt x="27" y="289"/>
                    <a:pt x="31" y="300"/>
                  </a:cubicBezTo>
                  <a:cubicBezTo>
                    <a:pt x="36" y="311"/>
                    <a:pt x="43" y="321"/>
                    <a:pt x="54" y="326"/>
                  </a:cubicBezTo>
                  <a:cubicBezTo>
                    <a:pt x="63" y="330"/>
                    <a:pt x="80" y="333"/>
                    <a:pt x="82" y="320"/>
                  </a:cubicBezTo>
                  <a:cubicBezTo>
                    <a:pt x="84" y="308"/>
                    <a:pt x="84" y="296"/>
                    <a:pt x="86" y="284"/>
                  </a:cubicBezTo>
                  <a:cubicBezTo>
                    <a:pt x="89" y="270"/>
                    <a:pt x="89" y="255"/>
                    <a:pt x="93" y="241"/>
                  </a:cubicBezTo>
                  <a:cubicBezTo>
                    <a:pt x="99" y="217"/>
                    <a:pt x="101" y="193"/>
                    <a:pt x="108" y="169"/>
                  </a:cubicBezTo>
                  <a:cubicBezTo>
                    <a:pt x="111" y="156"/>
                    <a:pt x="116" y="145"/>
                    <a:pt x="121" y="133"/>
                  </a:cubicBezTo>
                  <a:cubicBezTo>
                    <a:pt x="126" y="122"/>
                    <a:pt x="129" y="110"/>
                    <a:pt x="132" y="99"/>
                  </a:cubicBezTo>
                  <a:cubicBezTo>
                    <a:pt x="136" y="83"/>
                    <a:pt x="137" y="72"/>
                    <a:pt x="142" y="57"/>
                  </a:cubicBezTo>
                  <a:cubicBezTo>
                    <a:pt x="147" y="45"/>
                    <a:pt x="159" y="23"/>
                    <a:pt x="162" y="11"/>
                  </a:cubicBezTo>
                  <a:cubicBezTo>
                    <a:pt x="164" y="4"/>
                    <a:pt x="167" y="8"/>
                    <a:pt x="160" y="5"/>
                  </a:cubicBezTo>
                  <a:cubicBezTo>
                    <a:pt x="155" y="3"/>
                    <a:pt x="147" y="1"/>
                    <a:pt x="141" y="1"/>
                  </a:cubicBezTo>
                  <a:cubicBezTo>
                    <a:pt x="134" y="0"/>
                    <a:pt x="107" y="3"/>
                    <a:pt x="104" y="9"/>
                  </a:cubicBezTo>
                  <a:cubicBezTo>
                    <a:pt x="112" y="4"/>
                    <a:pt x="112" y="4"/>
                    <a:pt x="112" y="4"/>
                  </a:cubicBezTo>
                </a:path>
              </a:pathLst>
            </a:custGeom>
            <a:solidFill>
              <a:srgbClr val="FB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749"/>
            <p:cNvSpPr/>
            <p:nvPr/>
          </p:nvSpPr>
          <p:spPr bwMode="auto">
            <a:xfrm>
              <a:off x="4830761" y="1863726"/>
              <a:ext cx="538162" cy="836613"/>
            </a:xfrm>
            <a:custGeom>
              <a:avLst/>
              <a:gdLst>
                <a:gd name="T0" fmla="*/ 5 w 199"/>
                <a:gd name="T1" fmla="*/ 304 h 309"/>
                <a:gd name="T2" fmla="*/ 23 w 199"/>
                <a:gd name="T3" fmla="*/ 287 h 309"/>
                <a:gd name="T4" fmla="*/ 45 w 199"/>
                <a:gd name="T5" fmla="*/ 270 h 309"/>
                <a:gd name="T6" fmla="*/ 82 w 199"/>
                <a:gd name="T7" fmla="*/ 242 h 309"/>
                <a:gd name="T8" fmla="*/ 130 w 199"/>
                <a:gd name="T9" fmla="*/ 176 h 309"/>
                <a:gd name="T10" fmla="*/ 143 w 199"/>
                <a:gd name="T11" fmla="*/ 110 h 309"/>
                <a:gd name="T12" fmla="*/ 131 w 199"/>
                <a:gd name="T13" fmla="*/ 46 h 309"/>
                <a:gd name="T14" fmla="*/ 116 w 199"/>
                <a:gd name="T15" fmla="*/ 4 h 309"/>
                <a:gd name="T16" fmla="*/ 144 w 199"/>
                <a:gd name="T17" fmla="*/ 22 h 309"/>
                <a:gd name="T18" fmla="*/ 169 w 199"/>
                <a:gd name="T19" fmla="*/ 60 h 309"/>
                <a:gd name="T20" fmla="*/ 191 w 199"/>
                <a:gd name="T21" fmla="*/ 101 h 309"/>
                <a:gd name="T22" fmla="*/ 198 w 199"/>
                <a:gd name="T23" fmla="*/ 149 h 309"/>
                <a:gd name="T24" fmla="*/ 156 w 199"/>
                <a:gd name="T25" fmla="*/ 236 h 309"/>
                <a:gd name="T26" fmla="*/ 98 w 199"/>
                <a:gd name="T27" fmla="*/ 284 h 309"/>
                <a:gd name="T28" fmla="*/ 46 w 199"/>
                <a:gd name="T29" fmla="*/ 303 h 309"/>
                <a:gd name="T30" fmla="*/ 23 w 199"/>
                <a:gd name="T31" fmla="*/ 308 h 309"/>
                <a:gd name="T32" fmla="*/ 7 w 199"/>
                <a:gd name="T33" fmla="*/ 299 h 309"/>
                <a:gd name="T34" fmla="*/ 5 w 199"/>
                <a:gd name="T35" fmla="*/ 304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9" h="309">
                  <a:moveTo>
                    <a:pt x="5" y="304"/>
                  </a:moveTo>
                  <a:cubicBezTo>
                    <a:pt x="6" y="299"/>
                    <a:pt x="18" y="291"/>
                    <a:pt x="23" y="287"/>
                  </a:cubicBezTo>
                  <a:cubicBezTo>
                    <a:pt x="30" y="280"/>
                    <a:pt x="38" y="276"/>
                    <a:pt x="45" y="270"/>
                  </a:cubicBezTo>
                  <a:cubicBezTo>
                    <a:pt x="57" y="261"/>
                    <a:pt x="72" y="252"/>
                    <a:pt x="82" y="242"/>
                  </a:cubicBezTo>
                  <a:cubicBezTo>
                    <a:pt x="101" y="221"/>
                    <a:pt x="119" y="202"/>
                    <a:pt x="130" y="176"/>
                  </a:cubicBezTo>
                  <a:cubicBezTo>
                    <a:pt x="139" y="157"/>
                    <a:pt x="142" y="131"/>
                    <a:pt x="143" y="110"/>
                  </a:cubicBezTo>
                  <a:cubicBezTo>
                    <a:pt x="145" y="89"/>
                    <a:pt x="134" y="66"/>
                    <a:pt x="131" y="46"/>
                  </a:cubicBezTo>
                  <a:cubicBezTo>
                    <a:pt x="128" y="31"/>
                    <a:pt x="118" y="18"/>
                    <a:pt x="116" y="4"/>
                  </a:cubicBezTo>
                  <a:cubicBezTo>
                    <a:pt x="124" y="0"/>
                    <a:pt x="137" y="18"/>
                    <a:pt x="144" y="22"/>
                  </a:cubicBezTo>
                  <a:cubicBezTo>
                    <a:pt x="155" y="31"/>
                    <a:pt x="162" y="47"/>
                    <a:pt x="169" y="60"/>
                  </a:cubicBezTo>
                  <a:cubicBezTo>
                    <a:pt x="177" y="73"/>
                    <a:pt x="183" y="87"/>
                    <a:pt x="191" y="101"/>
                  </a:cubicBezTo>
                  <a:cubicBezTo>
                    <a:pt x="199" y="114"/>
                    <a:pt x="199" y="134"/>
                    <a:pt x="198" y="149"/>
                  </a:cubicBezTo>
                  <a:cubicBezTo>
                    <a:pt x="195" y="180"/>
                    <a:pt x="176" y="212"/>
                    <a:pt x="156" y="236"/>
                  </a:cubicBezTo>
                  <a:cubicBezTo>
                    <a:pt x="140" y="256"/>
                    <a:pt x="120" y="272"/>
                    <a:pt x="98" y="284"/>
                  </a:cubicBezTo>
                  <a:cubicBezTo>
                    <a:pt x="80" y="293"/>
                    <a:pt x="65" y="300"/>
                    <a:pt x="46" y="303"/>
                  </a:cubicBezTo>
                  <a:cubicBezTo>
                    <a:pt x="38" y="304"/>
                    <a:pt x="31" y="307"/>
                    <a:pt x="23" y="308"/>
                  </a:cubicBezTo>
                  <a:cubicBezTo>
                    <a:pt x="19" y="309"/>
                    <a:pt x="0" y="306"/>
                    <a:pt x="7" y="299"/>
                  </a:cubicBezTo>
                  <a:cubicBezTo>
                    <a:pt x="5" y="304"/>
                    <a:pt x="5" y="304"/>
                    <a:pt x="5" y="304"/>
                  </a:cubicBezTo>
                </a:path>
              </a:pathLst>
            </a:custGeom>
            <a:solidFill>
              <a:srgbClr val="FB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750"/>
            <p:cNvSpPr/>
            <p:nvPr/>
          </p:nvSpPr>
          <p:spPr bwMode="auto">
            <a:xfrm>
              <a:off x="4979986" y="1790701"/>
              <a:ext cx="296862" cy="173038"/>
            </a:xfrm>
            <a:custGeom>
              <a:avLst/>
              <a:gdLst>
                <a:gd name="T0" fmla="*/ 5 w 110"/>
                <a:gd name="T1" fmla="*/ 0 h 64"/>
                <a:gd name="T2" fmla="*/ 0 w 110"/>
                <a:gd name="T3" fmla="*/ 2 h 64"/>
                <a:gd name="T4" fmla="*/ 40 w 110"/>
                <a:gd name="T5" fmla="*/ 13 h 64"/>
                <a:gd name="T6" fmla="*/ 110 w 110"/>
                <a:gd name="T7" fmla="*/ 64 h 64"/>
                <a:gd name="T8" fmla="*/ 100 w 110"/>
                <a:gd name="T9" fmla="*/ 52 h 64"/>
                <a:gd name="T10" fmla="*/ 33 w 110"/>
                <a:gd name="T11" fmla="*/ 9 h 64"/>
                <a:gd name="T12" fmla="*/ 5 w 110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64">
                  <a:moveTo>
                    <a:pt x="5" y="0"/>
                  </a:moveTo>
                  <a:cubicBezTo>
                    <a:pt x="3" y="0"/>
                    <a:pt x="1" y="1"/>
                    <a:pt x="0" y="2"/>
                  </a:cubicBezTo>
                  <a:cubicBezTo>
                    <a:pt x="13" y="4"/>
                    <a:pt x="27" y="8"/>
                    <a:pt x="40" y="13"/>
                  </a:cubicBezTo>
                  <a:cubicBezTo>
                    <a:pt x="65" y="24"/>
                    <a:pt x="91" y="42"/>
                    <a:pt x="110" y="64"/>
                  </a:cubicBezTo>
                  <a:cubicBezTo>
                    <a:pt x="106" y="59"/>
                    <a:pt x="103" y="54"/>
                    <a:pt x="100" y="52"/>
                  </a:cubicBezTo>
                  <a:cubicBezTo>
                    <a:pt x="81" y="31"/>
                    <a:pt x="58" y="18"/>
                    <a:pt x="33" y="9"/>
                  </a:cubicBezTo>
                  <a:cubicBezTo>
                    <a:pt x="27" y="7"/>
                    <a:pt x="14" y="0"/>
                    <a:pt x="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751"/>
            <p:cNvSpPr/>
            <p:nvPr/>
          </p:nvSpPr>
          <p:spPr bwMode="auto">
            <a:xfrm>
              <a:off x="4973636" y="1797051"/>
              <a:ext cx="344487" cy="257175"/>
            </a:xfrm>
            <a:custGeom>
              <a:avLst/>
              <a:gdLst>
                <a:gd name="T0" fmla="*/ 2 w 127"/>
                <a:gd name="T1" fmla="*/ 0 h 95"/>
                <a:gd name="T2" fmla="*/ 1 w 127"/>
                <a:gd name="T3" fmla="*/ 0 h 95"/>
                <a:gd name="T4" fmla="*/ 0 w 127"/>
                <a:gd name="T5" fmla="*/ 3 h 95"/>
                <a:gd name="T6" fmla="*/ 10 w 127"/>
                <a:gd name="T7" fmla="*/ 4 h 95"/>
                <a:gd name="T8" fmla="*/ 8 w 127"/>
                <a:gd name="T9" fmla="*/ 25 h 95"/>
                <a:gd name="T10" fmla="*/ 36 w 127"/>
                <a:gd name="T11" fmla="*/ 60 h 95"/>
                <a:gd name="T12" fmla="*/ 83 w 127"/>
                <a:gd name="T13" fmla="*/ 93 h 95"/>
                <a:gd name="T14" fmla="*/ 78 w 127"/>
                <a:gd name="T15" fmla="*/ 71 h 95"/>
                <a:gd name="T16" fmla="*/ 63 w 127"/>
                <a:gd name="T17" fmla="*/ 29 h 95"/>
                <a:gd name="T18" fmla="*/ 65 w 127"/>
                <a:gd name="T19" fmla="*/ 28 h 95"/>
                <a:gd name="T20" fmla="*/ 91 w 127"/>
                <a:gd name="T21" fmla="*/ 47 h 95"/>
                <a:gd name="T22" fmla="*/ 116 w 127"/>
                <a:gd name="T23" fmla="*/ 85 h 95"/>
                <a:gd name="T24" fmla="*/ 122 w 127"/>
                <a:gd name="T25" fmla="*/ 95 h 95"/>
                <a:gd name="T26" fmla="*/ 112 w 127"/>
                <a:gd name="T27" fmla="*/ 62 h 95"/>
                <a:gd name="T28" fmla="*/ 42 w 127"/>
                <a:gd name="T29" fmla="*/ 11 h 95"/>
                <a:gd name="T30" fmla="*/ 2 w 127"/>
                <a:gd name="T3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7" h="95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5" y="5"/>
                    <a:pt x="6" y="20"/>
                    <a:pt x="8" y="25"/>
                  </a:cubicBezTo>
                  <a:cubicBezTo>
                    <a:pt x="13" y="37"/>
                    <a:pt x="27" y="51"/>
                    <a:pt x="36" y="60"/>
                  </a:cubicBezTo>
                  <a:cubicBezTo>
                    <a:pt x="46" y="68"/>
                    <a:pt x="65" y="84"/>
                    <a:pt x="83" y="93"/>
                  </a:cubicBezTo>
                  <a:cubicBezTo>
                    <a:pt x="81" y="86"/>
                    <a:pt x="79" y="78"/>
                    <a:pt x="78" y="71"/>
                  </a:cubicBezTo>
                  <a:cubicBezTo>
                    <a:pt x="75" y="56"/>
                    <a:pt x="65" y="43"/>
                    <a:pt x="63" y="29"/>
                  </a:cubicBezTo>
                  <a:cubicBezTo>
                    <a:pt x="64" y="28"/>
                    <a:pt x="64" y="28"/>
                    <a:pt x="65" y="28"/>
                  </a:cubicBezTo>
                  <a:cubicBezTo>
                    <a:pt x="73" y="28"/>
                    <a:pt x="85" y="43"/>
                    <a:pt x="91" y="47"/>
                  </a:cubicBezTo>
                  <a:cubicBezTo>
                    <a:pt x="102" y="56"/>
                    <a:pt x="109" y="72"/>
                    <a:pt x="116" y="85"/>
                  </a:cubicBezTo>
                  <a:cubicBezTo>
                    <a:pt x="118" y="88"/>
                    <a:pt x="120" y="91"/>
                    <a:pt x="122" y="95"/>
                  </a:cubicBezTo>
                  <a:cubicBezTo>
                    <a:pt x="127" y="87"/>
                    <a:pt x="120" y="73"/>
                    <a:pt x="112" y="62"/>
                  </a:cubicBezTo>
                  <a:cubicBezTo>
                    <a:pt x="93" y="40"/>
                    <a:pt x="67" y="22"/>
                    <a:pt x="42" y="11"/>
                  </a:cubicBezTo>
                  <a:cubicBezTo>
                    <a:pt x="29" y="6"/>
                    <a:pt x="15" y="2"/>
                    <a:pt x="2" y="0"/>
                  </a:cubicBezTo>
                </a:path>
              </a:pathLst>
            </a:custGeom>
            <a:solidFill>
              <a:srgbClr val="FEF7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752"/>
            <p:cNvSpPr/>
            <p:nvPr/>
          </p:nvSpPr>
          <p:spPr bwMode="auto">
            <a:xfrm>
              <a:off x="4972049" y="1797051"/>
              <a:ext cx="4762" cy="7938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3 h 3"/>
                <a:gd name="T4" fmla="*/ 1 w 2"/>
                <a:gd name="T5" fmla="*/ 3 h 3"/>
                <a:gd name="T6" fmla="*/ 2 w 2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1" y="1"/>
                    <a:pt x="1" y="2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2" y="1"/>
                    <a:pt x="2" y="0"/>
                  </a:cubicBezTo>
                </a:path>
              </a:pathLst>
            </a:custGeom>
            <a:solidFill>
              <a:srgbClr val="FDE6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753"/>
            <p:cNvSpPr/>
            <p:nvPr/>
          </p:nvSpPr>
          <p:spPr bwMode="auto">
            <a:xfrm>
              <a:off x="5145086" y="1871664"/>
              <a:ext cx="158750" cy="198438"/>
            </a:xfrm>
            <a:custGeom>
              <a:avLst/>
              <a:gdLst>
                <a:gd name="T0" fmla="*/ 2 w 59"/>
                <a:gd name="T1" fmla="*/ 0 h 73"/>
                <a:gd name="T2" fmla="*/ 0 w 59"/>
                <a:gd name="T3" fmla="*/ 1 h 73"/>
                <a:gd name="T4" fmla="*/ 15 w 59"/>
                <a:gd name="T5" fmla="*/ 43 h 73"/>
                <a:gd name="T6" fmla="*/ 20 w 59"/>
                <a:gd name="T7" fmla="*/ 65 h 73"/>
                <a:gd name="T8" fmla="*/ 45 w 59"/>
                <a:gd name="T9" fmla="*/ 73 h 73"/>
                <a:gd name="T10" fmla="*/ 50 w 59"/>
                <a:gd name="T11" fmla="*/ 72 h 73"/>
                <a:gd name="T12" fmla="*/ 59 w 59"/>
                <a:gd name="T13" fmla="*/ 67 h 73"/>
                <a:gd name="T14" fmla="*/ 53 w 59"/>
                <a:gd name="T15" fmla="*/ 57 h 73"/>
                <a:gd name="T16" fmla="*/ 28 w 59"/>
                <a:gd name="T17" fmla="*/ 19 h 73"/>
                <a:gd name="T18" fmla="*/ 2 w 59"/>
                <a:gd name="T1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73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2" y="15"/>
                    <a:pt x="12" y="28"/>
                    <a:pt x="15" y="43"/>
                  </a:cubicBezTo>
                  <a:cubicBezTo>
                    <a:pt x="16" y="50"/>
                    <a:pt x="18" y="58"/>
                    <a:pt x="20" y="65"/>
                  </a:cubicBezTo>
                  <a:cubicBezTo>
                    <a:pt x="29" y="70"/>
                    <a:pt x="37" y="73"/>
                    <a:pt x="45" y="73"/>
                  </a:cubicBezTo>
                  <a:cubicBezTo>
                    <a:pt x="47" y="73"/>
                    <a:pt x="49" y="72"/>
                    <a:pt x="50" y="72"/>
                  </a:cubicBezTo>
                  <a:cubicBezTo>
                    <a:pt x="54" y="71"/>
                    <a:pt x="57" y="69"/>
                    <a:pt x="59" y="67"/>
                  </a:cubicBezTo>
                  <a:cubicBezTo>
                    <a:pt x="57" y="63"/>
                    <a:pt x="55" y="60"/>
                    <a:pt x="53" y="57"/>
                  </a:cubicBezTo>
                  <a:cubicBezTo>
                    <a:pt x="46" y="44"/>
                    <a:pt x="39" y="28"/>
                    <a:pt x="28" y="19"/>
                  </a:cubicBezTo>
                  <a:cubicBezTo>
                    <a:pt x="22" y="15"/>
                    <a:pt x="10" y="0"/>
                    <a:pt x="2" y="0"/>
                  </a:cubicBezTo>
                </a:path>
              </a:pathLst>
            </a:custGeom>
            <a:solidFill>
              <a:srgbClr val="FDE6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754"/>
            <p:cNvSpPr>
              <a:spLocks noEditPoints="1"/>
            </p:cNvSpPr>
            <p:nvPr/>
          </p:nvSpPr>
          <p:spPr bwMode="auto">
            <a:xfrm>
              <a:off x="4408487" y="1762126"/>
              <a:ext cx="958850" cy="944563"/>
            </a:xfrm>
            <a:custGeom>
              <a:avLst/>
              <a:gdLst>
                <a:gd name="T0" fmla="*/ 91 w 354"/>
                <a:gd name="T1" fmla="*/ 328 h 349"/>
                <a:gd name="T2" fmla="*/ 0 w 354"/>
                <a:gd name="T3" fmla="*/ 173 h 349"/>
                <a:gd name="T4" fmla="*/ 25 w 354"/>
                <a:gd name="T5" fmla="*/ 82 h 349"/>
                <a:gd name="T6" fmla="*/ 175 w 354"/>
                <a:gd name="T7" fmla="*/ 0 h 349"/>
                <a:gd name="T8" fmla="*/ 264 w 354"/>
                <a:gd name="T9" fmla="*/ 24 h 349"/>
                <a:gd name="T10" fmla="*/ 354 w 354"/>
                <a:gd name="T11" fmla="*/ 171 h 349"/>
                <a:gd name="T12" fmla="*/ 330 w 354"/>
                <a:gd name="T13" fmla="*/ 252 h 349"/>
                <a:gd name="T14" fmla="*/ 172 w 354"/>
                <a:gd name="T15" fmla="*/ 349 h 349"/>
                <a:gd name="T16" fmla="*/ 91 w 354"/>
                <a:gd name="T17" fmla="*/ 328 h 349"/>
                <a:gd name="T18" fmla="*/ 32 w 354"/>
                <a:gd name="T19" fmla="*/ 86 h 349"/>
                <a:gd name="T20" fmla="*/ 8 w 354"/>
                <a:gd name="T21" fmla="*/ 173 h 349"/>
                <a:gd name="T22" fmla="*/ 95 w 354"/>
                <a:gd name="T23" fmla="*/ 321 h 349"/>
                <a:gd name="T24" fmla="*/ 172 w 354"/>
                <a:gd name="T25" fmla="*/ 342 h 349"/>
                <a:gd name="T26" fmla="*/ 324 w 354"/>
                <a:gd name="T27" fmla="*/ 248 h 349"/>
                <a:gd name="T28" fmla="*/ 346 w 354"/>
                <a:gd name="T29" fmla="*/ 171 h 349"/>
                <a:gd name="T30" fmla="*/ 260 w 354"/>
                <a:gd name="T31" fmla="*/ 30 h 349"/>
                <a:gd name="T32" fmla="*/ 175 w 354"/>
                <a:gd name="T33" fmla="*/ 8 h 349"/>
                <a:gd name="T34" fmla="*/ 32 w 354"/>
                <a:gd name="T35" fmla="*/ 86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54" h="349">
                  <a:moveTo>
                    <a:pt x="91" y="328"/>
                  </a:moveTo>
                  <a:cubicBezTo>
                    <a:pt x="30" y="292"/>
                    <a:pt x="0" y="232"/>
                    <a:pt x="0" y="173"/>
                  </a:cubicBezTo>
                  <a:cubicBezTo>
                    <a:pt x="0" y="141"/>
                    <a:pt x="8" y="109"/>
                    <a:pt x="25" y="82"/>
                  </a:cubicBezTo>
                  <a:cubicBezTo>
                    <a:pt x="58" y="29"/>
                    <a:pt x="116" y="0"/>
                    <a:pt x="175" y="0"/>
                  </a:cubicBezTo>
                  <a:cubicBezTo>
                    <a:pt x="206" y="0"/>
                    <a:pt x="236" y="8"/>
                    <a:pt x="264" y="24"/>
                  </a:cubicBezTo>
                  <a:cubicBezTo>
                    <a:pt x="321" y="56"/>
                    <a:pt x="354" y="113"/>
                    <a:pt x="354" y="171"/>
                  </a:cubicBezTo>
                  <a:cubicBezTo>
                    <a:pt x="354" y="199"/>
                    <a:pt x="346" y="227"/>
                    <a:pt x="330" y="252"/>
                  </a:cubicBezTo>
                  <a:cubicBezTo>
                    <a:pt x="290" y="316"/>
                    <a:pt x="231" y="349"/>
                    <a:pt x="172" y="349"/>
                  </a:cubicBezTo>
                  <a:cubicBezTo>
                    <a:pt x="144" y="349"/>
                    <a:pt x="117" y="342"/>
                    <a:pt x="91" y="328"/>
                  </a:cubicBezTo>
                  <a:close/>
                  <a:moveTo>
                    <a:pt x="32" y="86"/>
                  </a:moveTo>
                  <a:cubicBezTo>
                    <a:pt x="16" y="112"/>
                    <a:pt x="8" y="142"/>
                    <a:pt x="8" y="173"/>
                  </a:cubicBezTo>
                  <a:cubicBezTo>
                    <a:pt x="8" y="230"/>
                    <a:pt x="36" y="287"/>
                    <a:pt x="95" y="321"/>
                  </a:cubicBezTo>
                  <a:cubicBezTo>
                    <a:pt x="120" y="335"/>
                    <a:pt x="146" y="342"/>
                    <a:pt x="172" y="342"/>
                  </a:cubicBezTo>
                  <a:cubicBezTo>
                    <a:pt x="228" y="342"/>
                    <a:pt x="285" y="310"/>
                    <a:pt x="324" y="248"/>
                  </a:cubicBezTo>
                  <a:cubicBezTo>
                    <a:pt x="339" y="224"/>
                    <a:pt x="346" y="197"/>
                    <a:pt x="346" y="171"/>
                  </a:cubicBezTo>
                  <a:cubicBezTo>
                    <a:pt x="346" y="116"/>
                    <a:pt x="315" y="62"/>
                    <a:pt x="260" y="30"/>
                  </a:cubicBezTo>
                  <a:cubicBezTo>
                    <a:pt x="234" y="15"/>
                    <a:pt x="204" y="8"/>
                    <a:pt x="175" y="8"/>
                  </a:cubicBezTo>
                  <a:cubicBezTo>
                    <a:pt x="118" y="8"/>
                    <a:pt x="63" y="36"/>
                    <a:pt x="32" y="86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755"/>
            <p:cNvSpPr>
              <a:spLocks noEditPoints="1"/>
            </p:cNvSpPr>
            <p:nvPr/>
          </p:nvSpPr>
          <p:spPr bwMode="auto">
            <a:xfrm>
              <a:off x="4559299" y="1778001"/>
              <a:ext cx="282575" cy="860425"/>
            </a:xfrm>
            <a:custGeom>
              <a:avLst/>
              <a:gdLst>
                <a:gd name="T0" fmla="*/ 34 w 104"/>
                <a:gd name="T1" fmla="*/ 310 h 318"/>
                <a:gd name="T2" fmla="*/ 42 w 104"/>
                <a:gd name="T3" fmla="*/ 314 h 318"/>
                <a:gd name="T4" fmla="*/ 38 w 104"/>
                <a:gd name="T5" fmla="*/ 317 h 318"/>
                <a:gd name="T6" fmla="*/ 27 w 104"/>
                <a:gd name="T7" fmla="*/ 293 h 318"/>
                <a:gd name="T8" fmla="*/ 33 w 104"/>
                <a:gd name="T9" fmla="*/ 304 h 318"/>
                <a:gd name="T10" fmla="*/ 23 w 104"/>
                <a:gd name="T11" fmla="*/ 290 h 318"/>
                <a:gd name="T12" fmla="*/ 23 w 104"/>
                <a:gd name="T13" fmla="*/ 281 h 318"/>
                <a:gd name="T14" fmla="*/ 25 w 104"/>
                <a:gd name="T15" fmla="*/ 291 h 318"/>
                <a:gd name="T16" fmla="*/ 13 w 104"/>
                <a:gd name="T17" fmla="*/ 268 h 318"/>
                <a:gd name="T18" fmla="*/ 17 w 104"/>
                <a:gd name="T19" fmla="*/ 266 h 318"/>
                <a:gd name="T20" fmla="*/ 18 w 104"/>
                <a:gd name="T21" fmla="*/ 277 h 318"/>
                <a:gd name="T22" fmla="*/ 8 w 104"/>
                <a:gd name="T23" fmla="*/ 253 h 318"/>
                <a:gd name="T24" fmla="*/ 15 w 104"/>
                <a:gd name="T25" fmla="*/ 259 h 318"/>
                <a:gd name="T26" fmla="*/ 10 w 104"/>
                <a:gd name="T27" fmla="*/ 260 h 318"/>
                <a:gd name="T28" fmla="*/ 4 w 104"/>
                <a:gd name="T29" fmla="*/ 238 h 318"/>
                <a:gd name="T30" fmla="*/ 11 w 104"/>
                <a:gd name="T31" fmla="*/ 244 h 318"/>
                <a:gd name="T32" fmla="*/ 6 w 104"/>
                <a:gd name="T33" fmla="*/ 245 h 318"/>
                <a:gd name="T34" fmla="*/ 4 w 104"/>
                <a:gd name="T35" fmla="*/ 219 h 318"/>
                <a:gd name="T36" fmla="*/ 5 w 104"/>
                <a:gd name="T37" fmla="*/ 232 h 318"/>
                <a:gd name="T38" fmla="*/ 1 w 104"/>
                <a:gd name="T39" fmla="*/ 214 h 318"/>
                <a:gd name="T40" fmla="*/ 5 w 104"/>
                <a:gd name="T41" fmla="*/ 206 h 318"/>
                <a:gd name="T42" fmla="*/ 3 w 104"/>
                <a:gd name="T43" fmla="*/ 216 h 318"/>
                <a:gd name="T44" fmla="*/ 0 w 104"/>
                <a:gd name="T45" fmla="*/ 196 h 318"/>
                <a:gd name="T46" fmla="*/ 5 w 104"/>
                <a:gd name="T47" fmla="*/ 191 h 318"/>
                <a:gd name="T48" fmla="*/ 2 w 104"/>
                <a:gd name="T49" fmla="*/ 201 h 318"/>
                <a:gd name="T50" fmla="*/ 0 w 104"/>
                <a:gd name="T51" fmla="*/ 183 h 318"/>
                <a:gd name="T52" fmla="*/ 6 w 104"/>
                <a:gd name="T53" fmla="*/ 175 h 318"/>
                <a:gd name="T54" fmla="*/ 2 w 104"/>
                <a:gd name="T55" fmla="*/ 185 h 318"/>
                <a:gd name="T56" fmla="*/ 3 w 104"/>
                <a:gd name="T57" fmla="*/ 159 h 318"/>
                <a:gd name="T58" fmla="*/ 7 w 104"/>
                <a:gd name="T59" fmla="*/ 168 h 318"/>
                <a:gd name="T60" fmla="*/ 5 w 104"/>
                <a:gd name="T61" fmla="*/ 152 h 318"/>
                <a:gd name="T62" fmla="*/ 11 w 104"/>
                <a:gd name="T63" fmla="*/ 145 h 318"/>
                <a:gd name="T64" fmla="*/ 10 w 104"/>
                <a:gd name="T65" fmla="*/ 139 h 318"/>
                <a:gd name="T66" fmla="*/ 14 w 104"/>
                <a:gd name="T67" fmla="*/ 127 h 318"/>
                <a:gd name="T68" fmla="*/ 11 w 104"/>
                <a:gd name="T69" fmla="*/ 139 h 318"/>
                <a:gd name="T70" fmla="*/ 14 w 104"/>
                <a:gd name="T71" fmla="*/ 121 h 318"/>
                <a:gd name="T72" fmla="*/ 21 w 104"/>
                <a:gd name="T73" fmla="*/ 116 h 318"/>
                <a:gd name="T74" fmla="*/ 15 w 104"/>
                <a:gd name="T75" fmla="*/ 124 h 318"/>
                <a:gd name="T76" fmla="*/ 23 w 104"/>
                <a:gd name="T77" fmla="*/ 100 h 318"/>
                <a:gd name="T78" fmla="*/ 27 w 104"/>
                <a:gd name="T79" fmla="*/ 102 h 318"/>
                <a:gd name="T80" fmla="*/ 21 w 104"/>
                <a:gd name="T81" fmla="*/ 110 h 318"/>
                <a:gd name="T82" fmla="*/ 30 w 104"/>
                <a:gd name="T83" fmla="*/ 86 h 318"/>
                <a:gd name="T84" fmla="*/ 31 w 104"/>
                <a:gd name="T85" fmla="*/ 95 h 318"/>
                <a:gd name="T86" fmla="*/ 35 w 104"/>
                <a:gd name="T87" fmla="*/ 82 h 318"/>
                <a:gd name="T88" fmla="*/ 42 w 104"/>
                <a:gd name="T89" fmla="*/ 71 h 318"/>
                <a:gd name="T90" fmla="*/ 36 w 104"/>
                <a:gd name="T91" fmla="*/ 82 h 318"/>
                <a:gd name="T92" fmla="*/ 43 w 104"/>
                <a:gd name="T93" fmla="*/ 65 h 318"/>
                <a:gd name="T94" fmla="*/ 51 w 104"/>
                <a:gd name="T95" fmla="*/ 62 h 318"/>
                <a:gd name="T96" fmla="*/ 43 w 104"/>
                <a:gd name="T97" fmla="*/ 69 h 318"/>
                <a:gd name="T98" fmla="*/ 56 w 104"/>
                <a:gd name="T99" fmla="*/ 46 h 318"/>
                <a:gd name="T100" fmla="*/ 55 w 104"/>
                <a:gd name="T101" fmla="*/ 55 h 318"/>
                <a:gd name="T102" fmla="*/ 62 w 104"/>
                <a:gd name="T103" fmla="*/ 43 h 318"/>
                <a:gd name="T104" fmla="*/ 70 w 104"/>
                <a:gd name="T105" fmla="*/ 34 h 318"/>
                <a:gd name="T106" fmla="*/ 63 w 104"/>
                <a:gd name="T107" fmla="*/ 44 h 318"/>
                <a:gd name="T108" fmla="*/ 72 w 104"/>
                <a:gd name="T109" fmla="*/ 28 h 318"/>
                <a:gd name="T110" fmla="*/ 80 w 104"/>
                <a:gd name="T111" fmla="*/ 26 h 318"/>
                <a:gd name="T112" fmla="*/ 72 w 104"/>
                <a:gd name="T113" fmla="*/ 32 h 318"/>
                <a:gd name="T114" fmla="*/ 88 w 104"/>
                <a:gd name="T115" fmla="*/ 11 h 318"/>
                <a:gd name="T116" fmla="*/ 86 w 104"/>
                <a:gd name="T117" fmla="*/ 20 h 318"/>
                <a:gd name="T118" fmla="*/ 94 w 104"/>
                <a:gd name="T119" fmla="*/ 9 h 318"/>
                <a:gd name="T120" fmla="*/ 100 w 104"/>
                <a:gd name="T121" fmla="*/ 1 h 318"/>
                <a:gd name="T122" fmla="*/ 97 w 104"/>
                <a:gd name="T123" fmla="*/ 9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" h="318">
                  <a:moveTo>
                    <a:pt x="38" y="317"/>
                  </a:moveTo>
                  <a:cubicBezTo>
                    <a:pt x="37" y="315"/>
                    <a:pt x="35" y="312"/>
                    <a:pt x="34" y="310"/>
                  </a:cubicBezTo>
                  <a:cubicBezTo>
                    <a:pt x="34" y="310"/>
                    <a:pt x="34" y="310"/>
                    <a:pt x="34" y="310"/>
                  </a:cubicBezTo>
                  <a:cubicBezTo>
                    <a:pt x="33" y="309"/>
                    <a:pt x="34" y="308"/>
                    <a:pt x="35" y="307"/>
                  </a:cubicBezTo>
                  <a:cubicBezTo>
                    <a:pt x="36" y="306"/>
                    <a:pt x="37" y="307"/>
                    <a:pt x="38" y="308"/>
                  </a:cubicBezTo>
                  <a:cubicBezTo>
                    <a:pt x="39" y="310"/>
                    <a:pt x="41" y="312"/>
                    <a:pt x="42" y="314"/>
                  </a:cubicBezTo>
                  <a:cubicBezTo>
                    <a:pt x="43" y="315"/>
                    <a:pt x="42" y="317"/>
                    <a:pt x="41" y="318"/>
                  </a:cubicBezTo>
                  <a:cubicBezTo>
                    <a:pt x="41" y="318"/>
                    <a:pt x="40" y="318"/>
                    <a:pt x="40" y="318"/>
                  </a:cubicBezTo>
                  <a:cubicBezTo>
                    <a:pt x="39" y="318"/>
                    <a:pt x="39" y="318"/>
                    <a:pt x="38" y="317"/>
                  </a:cubicBezTo>
                  <a:close/>
                  <a:moveTo>
                    <a:pt x="30" y="303"/>
                  </a:moveTo>
                  <a:cubicBezTo>
                    <a:pt x="29" y="301"/>
                    <a:pt x="27" y="299"/>
                    <a:pt x="26" y="297"/>
                  </a:cubicBezTo>
                  <a:cubicBezTo>
                    <a:pt x="25" y="295"/>
                    <a:pt x="26" y="294"/>
                    <a:pt x="27" y="293"/>
                  </a:cubicBezTo>
                  <a:cubicBezTo>
                    <a:pt x="28" y="293"/>
                    <a:pt x="30" y="293"/>
                    <a:pt x="30" y="294"/>
                  </a:cubicBezTo>
                  <a:cubicBezTo>
                    <a:pt x="31" y="297"/>
                    <a:pt x="33" y="299"/>
                    <a:pt x="34" y="301"/>
                  </a:cubicBezTo>
                  <a:cubicBezTo>
                    <a:pt x="35" y="302"/>
                    <a:pt x="34" y="304"/>
                    <a:pt x="33" y="304"/>
                  </a:cubicBezTo>
                  <a:cubicBezTo>
                    <a:pt x="33" y="305"/>
                    <a:pt x="32" y="305"/>
                    <a:pt x="32" y="305"/>
                  </a:cubicBezTo>
                  <a:cubicBezTo>
                    <a:pt x="31" y="305"/>
                    <a:pt x="30" y="304"/>
                    <a:pt x="30" y="303"/>
                  </a:cubicBezTo>
                  <a:close/>
                  <a:moveTo>
                    <a:pt x="23" y="290"/>
                  </a:moveTo>
                  <a:cubicBezTo>
                    <a:pt x="21" y="287"/>
                    <a:pt x="20" y="285"/>
                    <a:pt x="19" y="282"/>
                  </a:cubicBezTo>
                  <a:cubicBezTo>
                    <a:pt x="19" y="281"/>
                    <a:pt x="19" y="280"/>
                    <a:pt x="20" y="279"/>
                  </a:cubicBezTo>
                  <a:cubicBezTo>
                    <a:pt x="21" y="279"/>
                    <a:pt x="23" y="279"/>
                    <a:pt x="23" y="281"/>
                  </a:cubicBezTo>
                  <a:cubicBezTo>
                    <a:pt x="24" y="283"/>
                    <a:pt x="26" y="285"/>
                    <a:pt x="27" y="287"/>
                  </a:cubicBezTo>
                  <a:cubicBezTo>
                    <a:pt x="27" y="289"/>
                    <a:pt x="27" y="290"/>
                    <a:pt x="26" y="291"/>
                  </a:cubicBezTo>
                  <a:cubicBezTo>
                    <a:pt x="25" y="291"/>
                    <a:pt x="25" y="291"/>
                    <a:pt x="25" y="291"/>
                  </a:cubicBezTo>
                  <a:cubicBezTo>
                    <a:pt x="24" y="291"/>
                    <a:pt x="23" y="290"/>
                    <a:pt x="23" y="290"/>
                  </a:cubicBezTo>
                  <a:close/>
                  <a:moveTo>
                    <a:pt x="16" y="275"/>
                  </a:moveTo>
                  <a:cubicBezTo>
                    <a:pt x="15" y="273"/>
                    <a:pt x="14" y="270"/>
                    <a:pt x="13" y="268"/>
                  </a:cubicBezTo>
                  <a:cubicBezTo>
                    <a:pt x="13" y="268"/>
                    <a:pt x="13" y="268"/>
                    <a:pt x="13" y="268"/>
                  </a:cubicBezTo>
                  <a:cubicBezTo>
                    <a:pt x="13" y="267"/>
                    <a:pt x="13" y="265"/>
                    <a:pt x="14" y="265"/>
                  </a:cubicBezTo>
                  <a:cubicBezTo>
                    <a:pt x="16" y="264"/>
                    <a:pt x="17" y="265"/>
                    <a:pt x="17" y="266"/>
                  </a:cubicBezTo>
                  <a:cubicBezTo>
                    <a:pt x="18" y="269"/>
                    <a:pt x="19" y="271"/>
                    <a:pt x="20" y="273"/>
                  </a:cubicBezTo>
                  <a:cubicBezTo>
                    <a:pt x="21" y="275"/>
                    <a:pt x="20" y="276"/>
                    <a:pt x="19" y="276"/>
                  </a:cubicBezTo>
                  <a:cubicBezTo>
                    <a:pt x="18" y="277"/>
                    <a:pt x="18" y="277"/>
                    <a:pt x="18" y="277"/>
                  </a:cubicBezTo>
                  <a:cubicBezTo>
                    <a:pt x="17" y="277"/>
                    <a:pt x="16" y="276"/>
                    <a:pt x="16" y="275"/>
                  </a:cubicBezTo>
                  <a:close/>
                  <a:moveTo>
                    <a:pt x="10" y="260"/>
                  </a:moveTo>
                  <a:cubicBezTo>
                    <a:pt x="10" y="258"/>
                    <a:pt x="9" y="255"/>
                    <a:pt x="8" y="253"/>
                  </a:cubicBezTo>
                  <a:cubicBezTo>
                    <a:pt x="8" y="252"/>
                    <a:pt x="8" y="250"/>
                    <a:pt x="10" y="250"/>
                  </a:cubicBezTo>
                  <a:cubicBezTo>
                    <a:pt x="11" y="250"/>
                    <a:pt x="12" y="250"/>
                    <a:pt x="13" y="252"/>
                  </a:cubicBezTo>
                  <a:cubicBezTo>
                    <a:pt x="13" y="254"/>
                    <a:pt x="14" y="256"/>
                    <a:pt x="15" y="259"/>
                  </a:cubicBezTo>
                  <a:cubicBezTo>
                    <a:pt x="15" y="260"/>
                    <a:pt x="15" y="262"/>
                    <a:pt x="13" y="262"/>
                  </a:cubicBezTo>
                  <a:cubicBezTo>
                    <a:pt x="13" y="262"/>
                    <a:pt x="13" y="262"/>
                    <a:pt x="13" y="262"/>
                  </a:cubicBezTo>
                  <a:cubicBezTo>
                    <a:pt x="12" y="262"/>
                    <a:pt x="11" y="261"/>
                    <a:pt x="10" y="260"/>
                  </a:cubicBezTo>
                  <a:close/>
                  <a:moveTo>
                    <a:pt x="6" y="245"/>
                  </a:moveTo>
                  <a:cubicBezTo>
                    <a:pt x="5" y="243"/>
                    <a:pt x="5" y="240"/>
                    <a:pt x="4" y="238"/>
                  </a:cubicBezTo>
                  <a:cubicBezTo>
                    <a:pt x="4" y="238"/>
                    <a:pt x="4" y="238"/>
                    <a:pt x="4" y="238"/>
                  </a:cubicBezTo>
                  <a:cubicBezTo>
                    <a:pt x="4" y="236"/>
                    <a:pt x="5" y="235"/>
                    <a:pt x="6" y="235"/>
                  </a:cubicBezTo>
                  <a:cubicBezTo>
                    <a:pt x="7" y="235"/>
                    <a:pt x="9" y="235"/>
                    <a:pt x="9" y="237"/>
                  </a:cubicBezTo>
                  <a:cubicBezTo>
                    <a:pt x="9" y="239"/>
                    <a:pt x="10" y="242"/>
                    <a:pt x="11" y="244"/>
                  </a:cubicBezTo>
                  <a:cubicBezTo>
                    <a:pt x="11" y="245"/>
                    <a:pt x="10" y="247"/>
                    <a:pt x="9" y="247"/>
                  </a:cubicBezTo>
                  <a:cubicBezTo>
                    <a:pt x="8" y="247"/>
                    <a:pt x="8" y="247"/>
                    <a:pt x="8" y="247"/>
                  </a:cubicBezTo>
                  <a:cubicBezTo>
                    <a:pt x="7" y="247"/>
                    <a:pt x="6" y="246"/>
                    <a:pt x="6" y="245"/>
                  </a:cubicBezTo>
                  <a:close/>
                  <a:moveTo>
                    <a:pt x="3" y="230"/>
                  </a:moveTo>
                  <a:cubicBezTo>
                    <a:pt x="2" y="227"/>
                    <a:pt x="2" y="225"/>
                    <a:pt x="2" y="222"/>
                  </a:cubicBezTo>
                  <a:cubicBezTo>
                    <a:pt x="1" y="221"/>
                    <a:pt x="2" y="220"/>
                    <a:pt x="4" y="219"/>
                  </a:cubicBezTo>
                  <a:cubicBezTo>
                    <a:pt x="5" y="219"/>
                    <a:pt x="6" y="220"/>
                    <a:pt x="6" y="221"/>
                  </a:cubicBezTo>
                  <a:cubicBezTo>
                    <a:pt x="6" y="224"/>
                    <a:pt x="7" y="227"/>
                    <a:pt x="7" y="229"/>
                  </a:cubicBezTo>
                  <a:cubicBezTo>
                    <a:pt x="8" y="230"/>
                    <a:pt x="7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4" y="232"/>
                    <a:pt x="3" y="231"/>
                    <a:pt x="3" y="230"/>
                  </a:cubicBezTo>
                  <a:close/>
                  <a:moveTo>
                    <a:pt x="1" y="214"/>
                  </a:moveTo>
                  <a:cubicBezTo>
                    <a:pt x="0" y="212"/>
                    <a:pt x="0" y="209"/>
                    <a:pt x="0" y="206"/>
                  </a:cubicBezTo>
                  <a:cubicBezTo>
                    <a:pt x="0" y="205"/>
                    <a:pt x="1" y="204"/>
                    <a:pt x="2" y="204"/>
                  </a:cubicBezTo>
                  <a:cubicBezTo>
                    <a:pt x="4" y="204"/>
                    <a:pt x="5" y="205"/>
                    <a:pt x="5" y="206"/>
                  </a:cubicBezTo>
                  <a:cubicBezTo>
                    <a:pt x="5" y="209"/>
                    <a:pt x="5" y="211"/>
                    <a:pt x="5" y="214"/>
                  </a:cubicBezTo>
                  <a:cubicBezTo>
                    <a:pt x="5" y="215"/>
                    <a:pt x="5" y="216"/>
                    <a:pt x="3" y="216"/>
                  </a:cubicBezTo>
                  <a:cubicBezTo>
                    <a:pt x="3" y="216"/>
                    <a:pt x="3" y="216"/>
                    <a:pt x="3" y="216"/>
                  </a:cubicBezTo>
                  <a:cubicBezTo>
                    <a:pt x="2" y="216"/>
                    <a:pt x="1" y="215"/>
                    <a:pt x="1" y="214"/>
                  </a:cubicBezTo>
                  <a:close/>
                  <a:moveTo>
                    <a:pt x="0" y="198"/>
                  </a:moveTo>
                  <a:cubicBezTo>
                    <a:pt x="0" y="198"/>
                    <a:pt x="0" y="197"/>
                    <a:pt x="0" y="196"/>
                  </a:cubicBezTo>
                  <a:cubicBezTo>
                    <a:pt x="0" y="194"/>
                    <a:pt x="0" y="192"/>
                    <a:pt x="0" y="191"/>
                  </a:cubicBezTo>
                  <a:cubicBezTo>
                    <a:pt x="0" y="189"/>
                    <a:pt x="1" y="188"/>
                    <a:pt x="2" y="188"/>
                  </a:cubicBezTo>
                  <a:cubicBezTo>
                    <a:pt x="4" y="188"/>
                    <a:pt x="5" y="189"/>
                    <a:pt x="5" y="191"/>
                  </a:cubicBezTo>
                  <a:cubicBezTo>
                    <a:pt x="5" y="193"/>
                    <a:pt x="5" y="194"/>
                    <a:pt x="5" y="196"/>
                  </a:cubicBezTo>
                  <a:cubicBezTo>
                    <a:pt x="5" y="197"/>
                    <a:pt x="5" y="198"/>
                    <a:pt x="5" y="198"/>
                  </a:cubicBezTo>
                  <a:cubicBezTo>
                    <a:pt x="5" y="200"/>
                    <a:pt x="3" y="201"/>
                    <a:pt x="2" y="201"/>
                  </a:cubicBezTo>
                  <a:cubicBezTo>
                    <a:pt x="1" y="201"/>
                    <a:pt x="0" y="200"/>
                    <a:pt x="0" y="198"/>
                  </a:cubicBezTo>
                  <a:close/>
                  <a:moveTo>
                    <a:pt x="2" y="185"/>
                  </a:moveTo>
                  <a:cubicBezTo>
                    <a:pt x="1" y="185"/>
                    <a:pt x="0" y="184"/>
                    <a:pt x="0" y="183"/>
                  </a:cubicBezTo>
                  <a:cubicBezTo>
                    <a:pt x="0" y="180"/>
                    <a:pt x="1" y="177"/>
                    <a:pt x="1" y="175"/>
                  </a:cubicBezTo>
                  <a:cubicBezTo>
                    <a:pt x="1" y="174"/>
                    <a:pt x="2" y="173"/>
                    <a:pt x="4" y="173"/>
                  </a:cubicBezTo>
                  <a:cubicBezTo>
                    <a:pt x="5" y="173"/>
                    <a:pt x="6" y="174"/>
                    <a:pt x="6" y="175"/>
                  </a:cubicBezTo>
                  <a:cubicBezTo>
                    <a:pt x="5" y="178"/>
                    <a:pt x="5" y="180"/>
                    <a:pt x="5" y="183"/>
                  </a:cubicBezTo>
                  <a:cubicBezTo>
                    <a:pt x="5" y="184"/>
                    <a:pt x="4" y="185"/>
                    <a:pt x="3" y="185"/>
                  </a:cubicBezTo>
                  <a:lnTo>
                    <a:pt x="2" y="185"/>
                  </a:lnTo>
                  <a:close/>
                  <a:moveTo>
                    <a:pt x="4" y="170"/>
                  </a:moveTo>
                  <a:cubicBezTo>
                    <a:pt x="3" y="169"/>
                    <a:pt x="2" y="168"/>
                    <a:pt x="2" y="167"/>
                  </a:cubicBezTo>
                  <a:cubicBezTo>
                    <a:pt x="2" y="164"/>
                    <a:pt x="3" y="162"/>
                    <a:pt x="3" y="159"/>
                  </a:cubicBezTo>
                  <a:cubicBezTo>
                    <a:pt x="3" y="158"/>
                    <a:pt x="5" y="157"/>
                    <a:pt x="6" y="157"/>
                  </a:cubicBezTo>
                  <a:cubicBezTo>
                    <a:pt x="7" y="158"/>
                    <a:pt x="8" y="159"/>
                    <a:pt x="8" y="160"/>
                  </a:cubicBezTo>
                  <a:cubicBezTo>
                    <a:pt x="7" y="163"/>
                    <a:pt x="7" y="165"/>
                    <a:pt x="7" y="168"/>
                  </a:cubicBezTo>
                  <a:cubicBezTo>
                    <a:pt x="6" y="169"/>
                    <a:pt x="5" y="170"/>
                    <a:pt x="4" y="170"/>
                  </a:cubicBezTo>
                  <a:close/>
                  <a:moveTo>
                    <a:pt x="7" y="154"/>
                  </a:moveTo>
                  <a:cubicBezTo>
                    <a:pt x="5" y="154"/>
                    <a:pt x="5" y="153"/>
                    <a:pt x="5" y="152"/>
                  </a:cubicBezTo>
                  <a:cubicBezTo>
                    <a:pt x="5" y="149"/>
                    <a:pt x="6" y="146"/>
                    <a:pt x="7" y="144"/>
                  </a:cubicBezTo>
                  <a:cubicBezTo>
                    <a:pt x="7" y="143"/>
                    <a:pt x="8" y="142"/>
                    <a:pt x="10" y="142"/>
                  </a:cubicBezTo>
                  <a:cubicBezTo>
                    <a:pt x="11" y="142"/>
                    <a:pt x="12" y="144"/>
                    <a:pt x="11" y="145"/>
                  </a:cubicBezTo>
                  <a:cubicBezTo>
                    <a:pt x="11" y="147"/>
                    <a:pt x="10" y="150"/>
                    <a:pt x="9" y="153"/>
                  </a:cubicBezTo>
                  <a:cubicBezTo>
                    <a:pt x="9" y="154"/>
                    <a:pt x="8" y="154"/>
                    <a:pt x="7" y="154"/>
                  </a:cubicBezTo>
                  <a:close/>
                  <a:moveTo>
                    <a:pt x="10" y="139"/>
                  </a:moveTo>
                  <a:cubicBezTo>
                    <a:pt x="9" y="139"/>
                    <a:pt x="8" y="137"/>
                    <a:pt x="9" y="136"/>
                  </a:cubicBezTo>
                  <a:cubicBezTo>
                    <a:pt x="10" y="134"/>
                    <a:pt x="10" y="131"/>
                    <a:pt x="11" y="129"/>
                  </a:cubicBezTo>
                  <a:cubicBezTo>
                    <a:pt x="12" y="128"/>
                    <a:pt x="13" y="127"/>
                    <a:pt x="14" y="127"/>
                  </a:cubicBezTo>
                  <a:cubicBezTo>
                    <a:pt x="15" y="128"/>
                    <a:pt x="16" y="129"/>
                    <a:pt x="16" y="130"/>
                  </a:cubicBezTo>
                  <a:cubicBezTo>
                    <a:pt x="15" y="133"/>
                    <a:pt x="14" y="135"/>
                    <a:pt x="13" y="138"/>
                  </a:cubicBezTo>
                  <a:cubicBezTo>
                    <a:pt x="13" y="139"/>
                    <a:pt x="12" y="139"/>
                    <a:pt x="11" y="139"/>
                  </a:cubicBezTo>
                  <a:lnTo>
                    <a:pt x="10" y="139"/>
                  </a:lnTo>
                  <a:close/>
                  <a:moveTo>
                    <a:pt x="15" y="124"/>
                  </a:moveTo>
                  <a:cubicBezTo>
                    <a:pt x="14" y="124"/>
                    <a:pt x="13" y="123"/>
                    <a:pt x="14" y="121"/>
                  </a:cubicBezTo>
                  <a:cubicBezTo>
                    <a:pt x="15" y="119"/>
                    <a:pt x="16" y="116"/>
                    <a:pt x="17" y="114"/>
                  </a:cubicBezTo>
                  <a:cubicBezTo>
                    <a:pt x="17" y="113"/>
                    <a:pt x="19" y="112"/>
                    <a:pt x="20" y="113"/>
                  </a:cubicBezTo>
                  <a:cubicBezTo>
                    <a:pt x="21" y="113"/>
                    <a:pt x="21" y="115"/>
                    <a:pt x="21" y="116"/>
                  </a:cubicBezTo>
                  <a:cubicBezTo>
                    <a:pt x="20" y="118"/>
                    <a:pt x="19" y="121"/>
                    <a:pt x="18" y="123"/>
                  </a:cubicBezTo>
                  <a:cubicBezTo>
                    <a:pt x="18" y="124"/>
                    <a:pt x="17" y="124"/>
                    <a:pt x="16" y="124"/>
                  </a:cubicBezTo>
                  <a:lnTo>
                    <a:pt x="15" y="124"/>
                  </a:lnTo>
                  <a:close/>
                  <a:moveTo>
                    <a:pt x="21" y="110"/>
                  </a:moveTo>
                  <a:cubicBezTo>
                    <a:pt x="20" y="109"/>
                    <a:pt x="19" y="108"/>
                    <a:pt x="20" y="107"/>
                  </a:cubicBezTo>
                  <a:cubicBezTo>
                    <a:pt x="21" y="104"/>
                    <a:pt x="22" y="102"/>
                    <a:pt x="23" y="100"/>
                  </a:cubicBezTo>
                  <a:cubicBezTo>
                    <a:pt x="23" y="100"/>
                    <a:pt x="23" y="100"/>
                    <a:pt x="23" y="100"/>
                  </a:cubicBezTo>
                  <a:cubicBezTo>
                    <a:pt x="24" y="98"/>
                    <a:pt x="25" y="98"/>
                    <a:pt x="26" y="99"/>
                  </a:cubicBezTo>
                  <a:cubicBezTo>
                    <a:pt x="27" y="99"/>
                    <a:pt x="28" y="100"/>
                    <a:pt x="27" y="102"/>
                  </a:cubicBezTo>
                  <a:cubicBezTo>
                    <a:pt x="26" y="104"/>
                    <a:pt x="25" y="106"/>
                    <a:pt x="24" y="109"/>
                  </a:cubicBezTo>
                  <a:cubicBezTo>
                    <a:pt x="24" y="110"/>
                    <a:pt x="23" y="110"/>
                    <a:pt x="22" y="110"/>
                  </a:cubicBezTo>
                  <a:lnTo>
                    <a:pt x="21" y="110"/>
                  </a:lnTo>
                  <a:close/>
                  <a:moveTo>
                    <a:pt x="28" y="96"/>
                  </a:moveTo>
                  <a:cubicBezTo>
                    <a:pt x="26" y="95"/>
                    <a:pt x="26" y="94"/>
                    <a:pt x="27" y="93"/>
                  </a:cubicBezTo>
                  <a:cubicBezTo>
                    <a:pt x="28" y="90"/>
                    <a:pt x="29" y="88"/>
                    <a:pt x="30" y="86"/>
                  </a:cubicBezTo>
                  <a:cubicBezTo>
                    <a:pt x="31" y="85"/>
                    <a:pt x="32" y="84"/>
                    <a:pt x="34" y="85"/>
                  </a:cubicBezTo>
                  <a:cubicBezTo>
                    <a:pt x="35" y="85"/>
                    <a:pt x="35" y="87"/>
                    <a:pt x="34" y="88"/>
                  </a:cubicBezTo>
                  <a:cubicBezTo>
                    <a:pt x="33" y="90"/>
                    <a:pt x="32" y="92"/>
                    <a:pt x="31" y="95"/>
                  </a:cubicBezTo>
                  <a:cubicBezTo>
                    <a:pt x="30" y="96"/>
                    <a:pt x="30" y="96"/>
                    <a:pt x="29" y="96"/>
                  </a:cubicBezTo>
                  <a:lnTo>
                    <a:pt x="28" y="96"/>
                  </a:lnTo>
                  <a:close/>
                  <a:moveTo>
                    <a:pt x="35" y="82"/>
                  </a:moveTo>
                  <a:cubicBezTo>
                    <a:pt x="34" y="81"/>
                    <a:pt x="34" y="80"/>
                    <a:pt x="34" y="79"/>
                  </a:cubicBezTo>
                  <a:cubicBezTo>
                    <a:pt x="36" y="77"/>
                    <a:pt x="37" y="74"/>
                    <a:pt x="38" y="72"/>
                  </a:cubicBezTo>
                  <a:cubicBezTo>
                    <a:pt x="39" y="71"/>
                    <a:pt x="40" y="71"/>
                    <a:pt x="42" y="71"/>
                  </a:cubicBezTo>
                  <a:cubicBezTo>
                    <a:pt x="43" y="72"/>
                    <a:pt x="43" y="73"/>
                    <a:pt x="42" y="75"/>
                  </a:cubicBezTo>
                  <a:cubicBezTo>
                    <a:pt x="41" y="77"/>
                    <a:pt x="40" y="79"/>
                    <a:pt x="38" y="81"/>
                  </a:cubicBezTo>
                  <a:cubicBezTo>
                    <a:pt x="38" y="82"/>
                    <a:pt x="37" y="82"/>
                    <a:pt x="36" y="82"/>
                  </a:cubicBezTo>
                  <a:cubicBezTo>
                    <a:pt x="36" y="82"/>
                    <a:pt x="35" y="82"/>
                    <a:pt x="35" y="82"/>
                  </a:cubicBezTo>
                  <a:close/>
                  <a:moveTo>
                    <a:pt x="43" y="69"/>
                  </a:moveTo>
                  <a:cubicBezTo>
                    <a:pt x="42" y="68"/>
                    <a:pt x="42" y="67"/>
                    <a:pt x="43" y="65"/>
                  </a:cubicBezTo>
                  <a:cubicBezTo>
                    <a:pt x="44" y="63"/>
                    <a:pt x="46" y="61"/>
                    <a:pt x="47" y="59"/>
                  </a:cubicBezTo>
                  <a:cubicBezTo>
                    <a:pt x="48" y="58"/>
                    <a:pt x="49" y="58"/>
                    <a:pt x="50" y="58"/>
                  </a:cubicBezTo>
                  <a:cubicBezTo>
                    <a:pt x="51" y="59"/>
                    <a:pt x="52" y="61"/>
                    <a:pt x="51" y="62"/>
                  </a:cubicBezTo>
                  <a:cubicBezTo>
                    <a:pt x="49" y="64"/>
                    <a:pt x="48" y="66"/>
                    <a:pt x="47" y="68"/>
                  </a:cubicBezTo>
                  <a:cubicBezTo>
                    <a:pt x="46" y="69"/>
                    <a:pt x="45" y="69"/>
                    <a:pt x="45" y="69"/>
                  </a:cubicBezTo>
                  <a:cubicBezTo>
                    <a:pt x="44" y="69"/>
                    <a:pt x="44" y="69"/>
                    <a:pt x="43" y="69"/>
                  </a:cubicBezTo>
                  <a:close/>
                  <a:moveTo>
                    <a:pt x="52" y="56"/>
                  </a:moveTo>
                  <a:cubicBezTo>
                    <a:pt x="51" y="55"/>
                    <a:pt x="51" y="54"/>
                    <a:pt x="52" y="53"/>
                  </a:cubicBezTo>
                  <a:cubicBezTo>
                    <a:pt x="53" y="50"/>
                    <a:pt x="55" y="48"/>
                    <a:pt x="56" y="46"/>
                  </a:cubicBezTo>
                  <a:cubicBezTo>
                    <a:pt x="57" y="45"/>
                    <a:pt x="59" y="45"/>
                    <a:pt x="60" y="46"/>
                  </a:cubicBezTo>
                  <a:cubicBezTo>
                    <a:pt x="61" y="47"/>
                    <a:pt x="61" y="48"/>
                    <a:pt x="60" y="49"/>
                  </a:cubicBezTo>
                  <a:cubicBezTo>
                    <a:pt x="59" y="51"/>
                    <a:pt x="57" y="53"/>
                    <a:pt x="55" y="55"/>
                  </a:cubicBezTo>
                  <a:cubicBezTo>
                    <a:pt x="55" y="56"/>
                    <a:pt x="54" y="56"/>
                    <a:pt x="54" y="56"/>
                  </a:cubicBezTo>
                  <a:cubicBezTo>
                    <a:pt x="53" y="56"/>
                    <a:pt x="53" y="56"/>
                    <a:pt x="52" y="56"/>
                  </a:cubicBezTo>
                  <a:close/>
                  <a:moveTo>
                    <a:pt x="62" y="43"/>
                  </a:moveTo>
                  <a:cubicBezTo>
                    <a:pt x="61" y="43"/>
                    <a:pt x="60" y="41"/>
                    <a:pt x="61" y="40"/>
                  </a:cubicBezTo>
                  <a:cubicBezTo>
                    <a:pt x="63" y="38"/>
                    <a:pt x="65" y="36"/>
                    <a:pt x="66" y="34"/>
                  </a:cubicBezTo>
                  <a:cubicBezTo>
                    <a:pt x="67" y="33"/>
                    <a:pt x="69" y="33"/>
                    <a:pt x="70" y="34"/>
                  </a:cubicBezTo>
                  <a:cubicBezTo>
                    <a:pt x="71" y="35"/>
                    <a:pt x="71" y="36"/>
                    <a:pt x="70" y="37"/>
                  </a:cubicBezTo>
                  <a:cubicBezTo>
                    <a:pt x="68" y="39"/>
                    <a:pt x="67" y="41"/>
                    <a:pt x="65" y="43"/>
                  </a:cubicBezTo>
                  <a:cubicBezTo>
                    <a:pt x="64" y="44"/>
                    <a:pt x="64" y="44"/>
                    <a:pt x="63" y="44"/>
                  </a:cubicBezTo>
                  <a:cubicBezTo>
                    <a:pt x="63" y="44"/>
                    <a:pt x="62" y="44"/>
                    <a:pt x="62" y="43"/>
                  </a:cubicBezTo>
                  <a:close/>
                  <a:moveTo>
                    <a:pt x="72" y="32"/>
                  </a:moveTo>
                  <a:cubicBezTo>
                    <a:pt x="71" y="31"/>
                    <a:pt x="71" y="29"/>
                    <a:pt x="72" y="28"/>
                  </a:cubicBezTo>
                  <a:cubicBezTo>
                    <a:pt x="73" y="26"/>
                    <a:pt x="75" y="24"/>
                    <a:pt x="77" y="22"/>
                  </a:cubicBezTo>
                  <a:cubicBezTo>
                    <a:pt x="78" y="22"/>
                    <a:pt x="79" y="21"/>
                    <a:pt x="80" y="22"/>
                  </a:cubicBezTo>
                  <a:cubicBezTo>
                    <a:pt x="81" y="23"/>
                    <a:pt x="81" y="25"/>
                    <a:pt x="80" y="26"/>
                  </a:cubicBezTo>
                  <a:cubicBezTo>
                    <a:pt x="79" y="27"/>
                    <a:pt x="77" y="29"/>
                    <a:pt x="75" y="31"/>
                  </a:cubicBezTo>
                  <a:cubicBezTo>
                    <a:pt x="75" y="32"/>
                    <a:pt x="74" y="32"/>
                    <a:pt x="73" y="32"/>
                  </a:cubicBezTo>
                  <a:cubicBezTo>
                    <a:pt x="73" y="32"/>
                    <a:pt x="72" y="32"/>
                    <a:pt x="72" y="32"/>
                  </a:cubicBezTo>
                  <a:close/>
                  <a:moveTo>
                    <a:pt x="82" y="20"/>
                  </a:moveTo>
                  <a:cubicBezTo>
                    <a:pt x="81" y="19"/>
                    <a:pt x="81" y="18"/>
                    <a:pt x="82" y="17"/>
                  </a:cubicBezTo>
                  <a:cubicBezTo>
                    <a:pt x="84" y="15"/>
                    <a:pt x="86" y="13"/>
                    <a:pt x="88" y="11"/>
                  </a:cubicBezTo>
                  <a:cubicBezTo>
                    <a:pt x="89" y="10"/>
                    <a:pt x="90" y="10"/>
                    <a:pt x="91" y="11"/>
                  </a:cubicBezTo>
                  <a:cubicBezTo>
                    <a:pt x="92" y="12"/>
                    <a:pt x="92" y="14"/>
                    <a:pt x="91" y="15"/>
                  </a:cubicBezTo>
                  <a:cubicBezTo>
                    <a:pt x="89" y="16"/>
                    <a:pt x="88" y="18"/>
                    <a:pt x="86" y="20"/>
                  </a:cubicBezTo>
                  <a:cubicBezTo>
                    <a:pt x="85" y="20"/>
                    <a:pt x="85" y="21"/>
                    <a:pt x="84" y="21"/>
                  </a:cubicBezTo>
                  <a:cubicBezTo>
                    <a:pt x="83" y="21"/>
                    <a:pt x="83" y="20"/>
                    <a:pt x="82" y="20"/>
                  </a:cubicBezTo>
                  <a:close/>
                  <a:moveTo>
                    <a:pt x="94" y="9"/>
                  </a:moveTo>
                  <a:cubicBezTo>
                    <a:pt x="93" y="8"/>
                    <a:pt x="93" y="7"/>
                    <a:pt x="94" y="6"/>
                  </a:cubicBezTo>
                  <a:cubicBezTo>
                    <a:pt x="97" y="2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1" y="0"/>
                    <a:pt x="102" y="0"/>
                    <a:pt x="103" y="1"/>
                  </a:cubicBezTo>
                  <a:cubicBezTo>
                    <a:pt x="104" y="2"/>
                    <a:pt x="104" y="3"/>
                    <a:pt x="103" y="4"/>
                  </a:cubicBezTo>
                  <a:cubicBezTo>
                    <a:pt x="103" y="4"/>
                    <a:pt x="101" y="6"/>
                    <a:pt x="97" y="9"/>
                  </a:cubicBezTo>
                  <a:cubicBezTo>
                    <a:pt x="96" y="10"/>
                    <a:pt x="96" y="10"/>
                    <a:pt x="95" y="10"/>
                  </a:cubicBezTo>
                  <a:cubicBezTo>
                    <a:pt x="95" y="10"/>
                    <a:pt x="94" y="10"/>
                    <a:pt x="94" y="9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756"/>
            <p:cNvSpPr>
              <a:spLocks noEditPoints="1"/>
            </p:cNvSpPr>
            <p:nvPr/>
          </p:nvSpPr>
          <p:spPr bwMode="auto">
            <a:xfrm>
              <a:off x="4819649" y="1854201"/>
              <a:ext cx="387350" cy="841375"/>
            </a:xfrm>
            <a:custGeom>
              <a:avLst/>
              <a:gdLst>
                <a:gd name="T0" fmla="*/ 12 w 143"/>
                <a:gd name="T1" fmla="*/ 304 h 311"/>
                <a:gd name="T2" fmla="*/ 1 w 143"/>
                <a:gd name="T3" fmla="*/ 310 h 311"/>
                <a:gd name="T4" fmla="*/ 26 w 143"/>
                <a:gd name="T5" fmla="*/ 297 h 311"/>
                <a:gd name="T6" fmla="*/ 15 w 143"/>
                <a:gd name="T7" fmla="*/ 303 h 311"/>
                <a:gd name="T8" fmla="*/ 39 w 143"/>
                <a:gd name="T9" fmla="*/ 289 h 311"/>
                <a:gd name="T10" fmla="*/ 29 w 143"/>
                <a:gd name="T11" fmla="*/ 295 h 311"/>
                <a:gd name="T12" fmla="*/ 52 w 143"/>
                <a:gd name="T13" fmla="*/ 280 h 311"/>
                <a:gd name="T14" fmla="*/ 42 w 143"/>
                <a:gd name="T15" fmla="*/ 287 h 311"/>
                <a:gd name="T16" fmla="*/ 61 w 143"/>
                <a:gd name="T17" fmla="*/ 270 h 311"/>
                <a:gd name="T18" fmla="*/ 57 w 143"/>
                <a:gd name="T19" fmla="*/ 279 h 311"/>
                <a:gd name="T20" fmla="*/ 73 w 143"/>
                <a:gd name="T21" fmla="*/ 260 h 311"/>
                <a:gd name="T22" fmla="*/ 69 w 143"/>
                <a:gd name="T23" fmla="*/ 269 h 311"/>
                <a:gd name="T24" fmla="*/ 84 w 143"/>
                <a:gd name="T25" fmla="*/ 249 h 311"/>
                <a:gd name="T26" fmla="*/ 80 w 143"/>
                <a:gd name="T27" fmla="*/ 259 h 311"/>
                <a:gd name="T28" fmla="*/ 84 w 143"/>
                <a:gd name="T29" fmla="*/ 249 h 311"/>
                <a:gd name="T30" fmla="*/ 94 w 143"/>
                <a:gd name="T31" fmla="*/ 238 h 311"/>
                <a:gd name="T32" fmla="*/ 91 w 143"/>
                <a:gd name="T33" fmla="*/ 247 h 311"/>
                <a:gd name="T34" fmla="*/ 103 w 143"/>
                <a:gd name="T35" fmla="*/ 225 h 311"/>
                <a:gd name="T36" fmla="*/ 101 w 143"/>
                <a:gd name="T37" fmla="*/ 235 h 311"/>
                <a:gd name="T38" fmla="*/ 112 w 143"/>
                <a:gd name="T39" fmla="*/ 212 h 311"/>
                <a:gd name="T40" fmla="*/ 110 w 143"/>
                <a:gd name="T41" fmla="*/ 223 h 311"/>
                <a:gd name="T42" fmla="*/ 119 w 143"/>
                <a:gd name="T43" fmla="*/ 199 h 311"/>
                <a:gd name="T44" fmla="*/ 117 w 143"/>
                <a:gd name="T45" fmla="*/ 209 h 311"/>
                <a:gd name="T46" fmla="*/ 125 w 143"/>
                <a:gd name="T47" fmla="*/ 185 h 311"/>
                <a:gd name="T48" fmla="*/ 124 w 143"/>
                <a:gd name="T49" fmla="*/ 195 h 311"/>
                <a:gd name="T50" fmla="*/ 130 w 143"/>
                <a:gd name="T51" fmla="*/ 170 h 311"/>
                <a:gd name="T52" fmla="*/ 130 w 143"/>
                <a:gd name="T53" fmla="*/ 180 h 311"/>
                <a:gd name="T54" fmla="*/ 134 w 143"/>
                <a:gd name="T55" fmla="*/ 155 h 311"/>
                <a:gd name="T56" fmla="*/ 136 w 143"/>
                <a:gd name="T57" fmla="*/ 164 h 311"/>
                <a:gd name="T58" fmla="*/ 136 w 143"/>
                <a:gd name="T59" fmla="*/ 140 h 311"/>
                <a:gd name="T60" fmla="*/ 137 w 143"/>
                <a:gd name="T61" fmla="*/ 150 h 311"/>
                <a:gd name="T62" fmla="*/ 138 w 143"/>
                <a:gd name="T63" fmla="*/ 125 h 311"/>
                <a:gd name="T64" fmla="*/ 140 w 143"/>
                <a:gd name="T65" fmla="*/ 135 h 311"/>
                <a:gd name="T66" fmla="*/ 139 w 143"/>
                <a:gd name="T67" fmla="*/ 109 h 311"/>
                <a:gd name="T68" fmla="*/ 141 w 143"/>
                <a:gd name="T69" fmla="*/ 119 h 311"/>
                <a:gd name="T70" fmla="*/ 141 w 143"/>
                <a:gd name="T71" fmla="*/ 91 h 311"/>
                <a:gd name="T72" fmla="*/ 141 w 143"/>
                <a:gd name="T73" fmla="*/ 104 h 311"/>
                <a:gd name="T74" fmla="*/ 139 w 143"/>
                <a:gd name="T75" fmla="*/ 76 h 311"/>
                <a:gd name="T76" fmla="*/ 140 w 143"/>
                <a:gd name="T77" fmla="*/ 88 h 311"/>
                <a:gd name="T78" fmla="*/ 135 w 143"/>
                <a:gd name="T79" fmla="*/ 63 h 311"/>
                <a:gd name="T80" fmla="*/ 139 w 143"/>
                <a:gd name="T81" fmla="*/ 72 h 311"/>
                <a:gd name="T82" fmla="*/ 132 w 143"/>
                <a:gd name="T83" fmla="*/ 48 h 311"/>
                <a:gd name="T84" fmla="*/ 138 w 143"/>
                <a:gd name="T85" fmla="*/ 54 h 311"/>
                <a:gd name="T86" fmla="*/ 131 w 143"/>
                <a:gd name="T87" fmla="*/ 40 h 311"/>
                <a:gd name="T88" fmla="*/ 133 w 143"/>
                <a:gd name="T89" fmla="*/ 31 h 311"/>
                <a:gd name="T90" fmla="*/ 131 w 143"/>
                <a:gd name="T91" fmla="*/ 40 h 311"/>
                <a:gd name="T92" fmla="*/ 129 w 143"/>
                <a:gd name="T93" fmla="*/ 16 h 311"/>
                <a:gd name="T94" fmla="*/ 126 w 143"/>
                <a:gd name="T95" fmla="*/ 25 h 311"/>
                <a:gd name="T96" fmla="*/ 120 w 143"/>
                <a:gd name="T97" fmla="*/ 0 h 311"/>
                <a:gd name="T98" fmla="*/ 124 w 143"/>
                <a:gd name="T99" fmla="*/ 12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3" h="311">
                  <a:moveTo>
                    <a:pt x="1" y="310"/>
                  </a:moveTo>
                  <a:cubicBezTo>
                    <a:pt x="0" y="308"/>
                    <a:pt x="1" y="307"/>
                    <a:pt x="2" y="306"/>
                  </a:cubicBezTo>
                  <a:cubicBezTo>
                    <a:pt x="5" y="305"/>
                    <a:pt x="7" y="304"/>
                    <a:pt x="9" y="303"/>
                  </a:cubicBezTo>
                  <a:cubicBezTo>
                    <a:pt x="10" y="302"/>
                    <a:pt x="12" y="303"/>
                    <a:pt x="12" y="304"/>
                  </a:cubicBezTo>
                  <a:cubicBezTo>
                    <a:pt x="13" y="305"/>
                    <a:pt x="12" y="307"/>
                    <a:pt x="11" y="307"/>
                  </a:cubicBezTo>
                  <a:cubicBezTo>
                    <a:pt x="9" y="308"/>
                    <a:pt x="7" y="310"/>
                    <a:pt x="4" y="311"/>
                  </a:cubicBezTo>
                  <a:cubicBezTo>
                    <a:pt x="3" y="311"/>
                    <a:pt x="3" y="311"/>
                    <a:pt x="3" y="311"/>
                  </a:cubicBezTo>
                  <a:cubicBezTo>
                    <a:pt x="2" y="311"/>
                    <a:pt x="1" y="310"/>
                    <a:pt x="1" y="310"/>
                  </a:cubicBezTo>
                  <a:close/>
                  <a:moveTo>
                    <a:pt x="15" y="303"/>
                  </a:moveTo>
                  <a:cubicBezTo>
                    <a:pt x="14" y="302"/>
                    <a:pt x="15" y="300"/>
                    <a:pt x="16" y="300"/>
                  </a:cubicBezTo>
                  <a:cubicBezTo>
                    <a:pt x="18" y="298"/>
                    <a:pt x="21" y="297"/>
                    <a:pt x="23" y="296"/>
                  </a:cubicBezTo>
                  <a:cubicBezTo>
                    <a:pt x="24" y="295"/>
                    <a:pt x="25" y="296"/>
                    <a:pt x="26" y="297"/>
                  </a:cubicBezTo>
                  <a:cubicBezTo>
                    <a:pt x="27" y="298"/>
                    <a:pt x="26" y="299"/>
                    <a:pt x="25" y="300"/>
                  </a:cubicBezTo>
                  <a:cubicBezTo>
                    <a:pt x="23" y="301"/>
                    <a:pt x="21" y="302"/>
                    <a:pt x="18" y="304"/>
                  </a:cubicBezTo>
                  <a:cubicBezTo>
                    <a:pt x="18" y="304"/>
                    <a:pt x="17" y="304"/>
                    <a:pt x="17" y="304"/>
                  </a:cubicBezTo>
                  <a:cubicBezTo>
                    <a:pt x="16" y="304"/>
                    <a:pt x="15" y="304"/>
                    <a:pt x="15" y="303"/>
                  </a:cubicBezTo>
                  <a:close/>
                  <a:moveTo>
                    <a:pt x="29" y="295"/>
                  </a:moveTo>
                  <a:cubicBezTo>
                    <a:pt x="28" y="294"/>
                    <a:pt x="28" y="293"/>
                    <a:pt x="30" y="292"/>
                  </a:cubicBezTo>
                  <a:cubicBezTo>
                    <a:pt x="32" y="291"/>
                    <a:pt x="34" y="289"/>
                    <a:pt x="36" y="288"/>
                  </a:cubicBezTo>
                  <a:cubicBezTo>
                    <a:pt x="37" y="287"/>
                    <a:pt x="39" y="288"/>
                    <a:pt x="39" y="289"/>
                  </a:cubicBezTo>
                  <a:cubicBezTo>
                    <a:pt x="40" y="290"/>
                    <a:pt x="40" y="291"/>
                    <a:pt x="39" y="292"/>
                  </a:cubicBezTo>
                  <a:cubicBezTo>
                    <a:pt x="36" y="293"/>
                    <a:pt x="34" y="295"/>
                    <a:pt x="32" y="296"/>
                  </a:cubicBezTo>
                  <a:cubicBezTo>
                    <a:pt x="32" y="296"/>
                    <a:pt x="31" y="296"/>
                    <a:pt x="31" y="296"/>
                  </a:cubicBezTo>
                  <a:cubicBezTo>
                    <a:pt x="30" y="296"/>
                    <a:pt x="29" y="296"/>
                    <a:pt x="29" y="295"/>
                  </a:cubicBezTo>
                  <a:close/>
                  <a:moveTo>
                    <a:pt x="42" y="287"/>
                  </a:moveTo>
                  <a:cubicBezTo>
                    <a:pt x="41" y="286"/>
                    <a:pt x="42" y="285"/>
                    <a:pt x="43" y="284"/>
                  </a:cubicBezTo>
                  <a:cubicBezTo>
                    <a:pt x="45" y="282"/>
                    <a:pt x="47" y="281"/>
                    <a:pt x="49" y="280"/>
                  </a:cubicBezTo>
                  <a:cubicBezTo>
                    <a:pt x="50" y="279"/>
                    <a:pt x="52" y="279"/>
                    <a:pt x="52" y="280"/>
                  </a:cubicBezTo>
                  <a:cubicBezTo>
                    <a:pt x="53" y="281"/>
                    <a:pt x="53" y="283"/>
                    <a:pt x="52" y="283"/>
                  </a:cubicBezTo>
                  <a:cubicBezTo>
                    <a:pt x="50" y="285"/>
                    <a:pt x="47" y="286"/>
                    <a:pt x="45" y="288"/>
                  </a:cubicBezTo>
                  <a:cubicBezTo>
                    <a:pt x="45" y="288"/>
                    <a:pt x="44" y="288"/>
                    <a:pt x="44" y="288"/>
                  </a:cubicBezTo>
                  <a:cubicBezTo>
                    <a:pt x="43" y="288"/>
                    <a:pt x="42" y="288"/>
                    <a:pt x="42" y="287"/>
                  </a:cubicBezTo>
                  <a:close/>
                  <a:moveTo>
                    <a:pt x="55" y="278"/>
                  </a:moveTo>
                  <a:cubicBezTo>
                    <a:pt x="54" y="277"/>
                    <a:pt x="54" y="276"/>
                    <a:pt x="55" y="275"/>
                  </a:cubicBezTo>
                  <a:cubicBezTo>
                    <a:pt x="57" y="273"/>
                    <a:pt x="59" y="272"/>
                    <a:pt x="61" y="270"/>
                  </a:cubicBezTo>
                  <a:cubicBezTo>
                    <a:pt x="61" y="270"/>
                    <a:pt x="61" y="270"/>
                    <a:pt x="61" y="270"/>
                  </a:cubicBezTo>
                  <a:cubicBezTo>
                    <a:pt x="62" y="269"/>
                    <a:pt x="64" y="270"/>
                    <a:pt x="65" y="271"/>
                  </a:cubicBezTo>
                  <a:cubicBezTo>
                    <a:pt x="65" y="272"/>
                    <a:pt x="65" y="273"/>
                    <a:pt x="64" y="274"/>
                  </a:cubicBezTo>
                  <a:cubicBezTo>
                    <a:pt x="62" y="276"/>
                    <a:pt x="60" y="277"/>
                    <a:pt x="58" y="279"/>
                  </a:cubicBezTo>
                  <a:cubicBezTo>
                    <a:pt x="58" y="279"/>
                    <a:pt x="57" y="279"/>
                    <a:pt x="57" y="279"/>
                  </a:cubicBezTo>
                  <a:cubicBezTo>
                    <a:pt x="56" y="279"/>
                    <a:pt x="55" y="279"/>
                    <a:pt x="55" y="278"/>
                  </a:cubicBezTo>
                  <a:close/>
                  <a:moveTo>
                    <a:pt x="67" y="269"/>
                  </a:moveTo>
                  <a:cubicBezTo>
                    <a:pt x="66" y="268"/>
                    <a:pt x="66" y="266"/>
                    <a:pt x="67" y="265"/>
                  </a:cubicBezTo>
                  <a:cubicBezTo>
                    <a:pt x="69" y="264"/>
                    <a:pt x="71" y="262"/>
                    <a:pt x="73" y="260"/>
                  </a:cubicBezTo>
                  <a:cubicBezTo>
                    <a:pt x="74" y="259"/>
                    <a:pt x="76" y="259"/>
                    <a:pt x="76" y="260"/>
                  </a:cubicBezTo>
                  <a:cubicBezTo>
                    <a:pt x="77" y="261"/>
                    <a:pt x="77" y="263"/>
                    <a:pt x="76" y="264"/>
                  </a:cubicBezTo>
                  <a:cubicBezTo>
                    <a:pt x="74" y="265"/>
                    <a:pt x="72" y="267"/>
                    <a:pt x="70" y="269"/>
                  </a:cubicBezTo>
                  <a:cubicBezTo>
                    <a:pt x="70" y="269"/>
                    <a:pt x="69" y="269"/>
                    <a:pt x="69" y="269"/>
                  </a:cubicBezTo>
                  <a:cubicBezTo>
                    <a:pt x="68" y="269"/>
                    <a:pt x="68" y="269"/>
                    <a:pt x="67" y="269"/>
                  </a:cubicBezTo>
                  <a:close/>
                  <a:moveTo>
                    <a:pt x="79" y="258"/>
                  </a:moveTo>
                  <a:cubicBezTo>
                    <a:pt x="78" y="257"/>
                    <a:pt x="78" y="256"/>
                    <a:pt x="79" y="255"/>
                  </a:cubicBezTo>
                  <a:cubicBezTo>
                    <a:pt x="81" y="253"/>
                    <a:pt x="82" y="251"/>
                    <a:pt x="84" y="249"/>
                  </a:cubicBezTo>
                  <a:cubicBezTo>
                    <a:pt x="85" y="248"/>
                    <a:pt x="86" y="248"/>
                    <a:pt x="87" y="249"/>
                  </a:cubicBezTo>
                  <a:cubicBezTo>
                    <a:pt x="88" y="250"/>
                    <a:pt x="88" y="252"/>
                    <a:pt x="87" y="253"/>
                  </a:cubicBezTo>
                  <a:cubicBezTo>
                    <a:pt x="86" y="254"/>
                    <a:pt x="84" y="256"/>
                    <a:pt x="82" y="258"/>
                  </a:cubicBezTo>
                  <a:cubicBezTo>
                    <a:pt x="82" y="259"/>
                    <a:pt x="81" y="259"/>
                    <a:pt x="80" y="259"/>
                  </a:cubicBezTo>
                  <a:cubicBezTo>
                    <a:pt x="80" y="259"/>
                    <a:pt x="79" y="259"/>
                    <a:pt x="79" y="258"/>
                  </a:cubicBezTo>
                  <a:close/>
                  <a:moveTo>
                    <a:pt x="84" y="249"/>
                  </a:moveTo>
                  <a:cubicBezTo>
                    <a:pt x="84" y="249"/>
                    <a:pt x="84" y="249"/>
                    <a:pt x="84" y="249"/>
                  </a:cubicBezTo>
                  <a:cubicBezTo>
                    <a:pt x="84" y="249"/>
                    <a:pt x="84" y="249"/>
                    <a:pt x="84" y="249"/>
                  </a:cubicBezTo>
                  <a:close/>
                  <a:moveTo>
                    <a:pt x="89" y="247"/>
                  </a:moveTo>
                  <a:cubicBezTo>
                    <a:pt x="88" y="246"/>
                    <a:pt x="88" y="245"/>
                    <a:pt x="89" y="244"/>
                  </a:cubicBezTo>
                  <a:cubicBezTo>
                    <a:pt x="91" y="242"/>
                    <a:pt x="93" y="240"/>
                    <a:pt x="94" y="238"/>
                  </a:cubicBezTo>
                  <a:cubicBezTo>
                    <a:pt x="94" y="238"/>
                    <a:pt x="94" y="238"/>
                    <a:pt x="94" y="238"/>
                  </a:cubicBezTo>
                  <a:cubicBezTo>
                    <a:pt x="95" y="237"/>
                    <a:pt x="97" y="237"/>
                    <a:pt x="98" y="237"/>
                  </a:cubicBezTo>
                  <a:cubicBezTo>
                    <a:pt x="98" y="238"/>
                    <a:pt x="99" y="240"/>
                    <a:pt x="98" y="241"/>
                  </a:cubicBezTo>
                  <a:cubicBezTo>
                    <a:pt x="96" y="243"/>
                    <a:pt x="95" y="245"/>
                    <a:pt x="93" y="247"/>
                  </a:cubicBezTo>
                  <a:cubicBezTo>
                    <a:pt x="92" y="247"/>
                    <a:pt x="92" y="247"/>
                    <a:pt x="91" y="247"/>
                  </a:cubicBezTo>
                  <a:cubicBezTo>
                    <a:pt x="90" y="247"/>
                    <a:pt x="90" y="247"/>
                    <a:pt x="89" y="247"/>
                  </a:cubicBezTo>
                  <a:close/>
                  <a:moveTo>
                    <a:pt x="99" y="235"/>
                  </a:moveTo>
                  <a:cubicBezTo>
                    <a:pt x="98" y="234"/>
                    <a:pt x="98" y="233"/>
                    <a:pt x="99" y="232"/>
                  </a:cubicBezTo>
                  <a:cubicBezTo>
                    <a:pt x="101" y="230"/>
                    <a:pt x="102" y="227"/>
                    <a:pt x="103" y="225"/>
                  </a:cubicBezTo>
                  <a:cubicBezTo>
                    <a:pt x="104" y="224"/>
                    <a:pt x="106" y="224"/>
                    <a:pt x="107" y="225"/>
                  </a:cubicBezTo>
                  <a:cubicBezTo>
                    <a:pt x="108" y="226"/>
                    <a:pt x="108" y="227"/>
                    <a:pt x="107" y="228"/>
                  </a:cubicBezTo>
                  <a:cubicBezTo>
                    <a:pt x="106" y="230"/>
                    <a:pt x="104" y="232"/>
                    <a:pt x="103" y="234"/>
                  </a:cubicBezTo>
                  <a:cubicBezTo>
                    <a:pt x="102" y="235"/>
                    <a:pt x="102" y="235"/>
                    <a:pt x="101" y="235"/>
                  </a:cubicBezTo>
                  <a:cubicBezTo>
                    <a:pt x="100" y="235"/>
                    <a:pt x="100" y="235"/>
                    <a:pt x="99" y="235"/>
                  </a:cubicBezTo>
                  <a:close/>
                  <a:moveTo>
                    <a:pt x="108" y="222"/>
                  </a:moveTo>
                  <a:cubicBezTo>
                    <a:pt x="107" y="221"/>
                    <a:pt x="107" y="220"/>
                    <a:pt x="108" y="219"/>
                  </a:cubicBezTo>
                  <a:cubicBezTo>
                    <a:pt x="109" y="217"/>
                    <a:pt x="110" y="215"/>
                    <a:pt x="112" y="212"/>
                  </a:cubicBezTo>
                  <a:cubicBezTo>
                    <a:pt x="112" y="211"/>
                    <a:pt x="114" y="211"/>
                    <a:pt x="115" y="212"/>
                  </a:cubicBezTo>
                  <a:cubicBezTo>
                    <a:pt x="116" y="212"/>
                    <a:pt x="116" y="214"/>
                    <a:pt x="116" y="215"/>
                  </a:cubicBezTo>
                  <a:cubicBezTo>
                    <a:pt x="114" y="217"/>
                    <a:pt x="113" y="219"/>
                    <a:pt x="112" y="221"/>
                  </a:cubicBezTo>
                  <a:cubicBezTo>
                    <a:pt x="111" y="222"/>
                    <a:pt x="110" y="223"/>
                    <a:pt x="110" y="223"/>
                  </a:cubicBezTo>
                  <a:cubicBezTo>
                    <a:pt x="109" y="223"/>
                    <a:pt x="109" y="222"/>
                    <a:pt x="108" y="222"/>
                  </a:cubicBezTo>
                  <a:close/>
                  <a:moveTo>
                    <a:pt x="116" y="209"/>
                  </a:moveTo>
                  <a:cubicBezTo>
                    <a:pt x="115" y="208"/>
                    <a:pt x="115" y="207"/>
                    <a:pt x="115" y="206"/>
                  </a:cubicBezTo>
                  <a:cubicBezTo>
                    <a:pt x="117" y="203"/>
                    <a:pt x="118" y="201"/>
                    <a:pt x="119" y="199"/>
                  </a:cubicBezTo>
                  <a:cubicBezTo>
                    <a:pt x="119" y="198"/>
                    <a:pt x="121" y="197"/>
                    <a:pt x="122" y="198"/>
                  </a:cubicBezTo>
                  <a:cubicBezTo>
                    <a:pt x="123" y="198"/>
                    <a:pt x="124" y="200"/>
                    <a:pt x="123" y="201"/>
                  </a:cubicBezTo>
                  <a:cubicBezTo>
                    <a:pt x="122" y="203"/>
                    <a:pt x="121" y="205"/>
                    <a:pt x="120" y="208"/>
                  </a:cubicBezTo>
                  <a:cubicBezTo>
                    <a:pt x="119" y="209"/>
                    <a:pt x="118" y="209"/>
                    <a:pt x="117" y="209"/>
                  </a:cubicBezTo>
                  <a:lnTo>
                    <a:pt x="116" y="209"/>
                  </a:lnTo>
                  <a:close/>
                  <a:moveTo>
                    <a:pt x="123" y="195"/>
                  </a:moveTo>
                  <a:cubicBezTo>
                    <a:pt x="122" y="194"/>
                    <a:pt x="122" y="193"/>
                    <a:pt x="122" y="192"/>
                  </a:cubicBezTo>
                  <a:cubicBezTo>
                    <a:pt x="123" y="189"/>
                    <a:pt x="124" y="187"/>
                    <a:pt x="125" y="185"/>
                  </a:cubicBezTo>
                  <a:cubicBezTo>
                    <a:pt x="125" y="183"/>
                    <a:pt x="127" y="183"/>
                    <a:pt x="128" y="183"/>
                  </a:cubicBezTo>
                  <a:cubicBezTo>
                    <a:pt x="129" y="184"/>
                    <a:pt x="130" y="185"/>
                    <a:pt x="129" y="186"/>
                  </a:cubicBezTo>
                  <a:cubicBezTo>
                    <a:pt x="128" y="189"/>
                    <a:pt x="127" y="191"/>
                    <a:pt x="126" y="194"/>
                  </a:cubicBezTo>
                  <a:cubicBezTo>
                    <a:pt x="126" y="194"/>
                    <a:pt x="125" y="195"/>
                    <a:pt x="124" y="195"/>
                  </a:cubicBezTo>
                  <a:lnTo>
                    <a:pt x="123" y="195"/>
                  </a:lnTo>
                  <a:close/>
                  <a:moveTo>
                    <a:pt x="129" y="180"/>
                  </a:moveTo>
                  <a:cubicBezTo>
                    <a:pt x="128" y="180"/>
                    <a:pt x="127" y="179"/>
                    <a:pt x="128" y="177"/>
                  </a:cubicBezTo>
                  <a:cubicBezTo>
                    <a:pt x="128" y="175"/>
                    <a:pt x="129" y="172"/>
                    <a:pt x="130" y="170"/>
                  </a:cubicBezTo>
                  <a:cubicBezTo>
                    <a:pt x="130" y="169"/>
                    <a:pt x="132" y="168"/>
                    <a:pt x="133" y="168"/>
                  </a:cubicBezTo>
                  <a:cubicBezTo>
                    <a:pt x="134" y="169"/>
                    <a:pt x="135" y="170"/>
                    <a:pt x="134" y="171"/>
                  </a:cubicBezTo>
                  <a:cubicBezTo>
                    <a:pt x="134" y="174"/>
                    <a:pt x="133" y="176"/>
                    <a:pt x="132" y="179"/>
                  </a:cubicBezTo>
                  <a:cubicBezTo>
                    <a:pt x="132" y="180"/>
                    <a:pt x="131" y="180"/>
                    <a:pt x="130" y="180"/>
                  </a:cubicBezTo>
                  <a:lnTo>
                    <a:pt x="129" y="180"/>
                  </a:lnTo>
                  <a:close/>
                  <a:moveTo>
                    <a:pt x="134" y="165"/>
                  </a:moveTo>
                  <a:cubicBezTo>
                    <a:pt x="132" y="165"/>
                    <a:pt x="132" y="164"/>
                    <a:pt x="132" y="163"/>
                  </a:cubicBezTo>
                  <a:cubicBezTo>
                    <a:pt x="133" y="160"/>
                    <a:pt x="133" y="158"/>
                    <a:pt x="134" y="155"/>
                  </a:cubicBezTo>
                  <a:cubicBezTo>
                    <a:pt x="134" y="155"/>
                    <a:pt x="134" y="155"/>
                    <a:pt x="134" y="155"/>
                  </a:cubicBezTo>
                  <a:cubicBezTo>
                    <a:pt x="134" y="154"/>
                    <a:pt x="135" y="153"/>
                    <a:pt x="136" y="153"/>
                  </a:cubicBezTo>
                  <a:cubicBezTo>
                    <a:pt x="138" y="154"/>
                    <a:pt x="139" y="155"/>
                    <a:pt x="138" y="156"/>
                  </a:cubicBezTo>
                  <a:cubicBezTo>
                    <a:pt x="138" y="159"/>
                    <a:pt x="137" y="161"/>
                    <a:pt x="136" y="164"/>
                  </a:cubicBezTo>
                  <a:cubicBezTo>
                    <a:pt x="136" y="165"/>
                    <a:pt x="135" y="165"/>
                    <a:pt x="134" y="165"/>
                  </a:cubicBezTo>
                  <a:close/>
                  <a:moveTo>
                    <a:pt x="137" y="150"/>
                  </a:moveTo>
                  <a:cubicBezTo>
                    <a:pt x="136" y="150"/>
                    <a:pt x="135" y="149"/>
                    <a:pt x="135" y="147"/>
                  </a:cubicBezTo>
                  <a:cubicBezTo>
                    <a:pt x="136" y="145"/>
                    <a:pt x="136" y="142"/>
                    <a:pt x="136" y="140"/>
                  </a:cubicBezTo>
                  <a:cubicBezTo>
                    <a:pt x="137" y="139"/>
                    <a:pt x="138" y="138"/>
                    <a:pt x="139" y="138"/>
                  </a:cubicBezTo>
                  <a:cubicBezTo>
                    <a:pt x="140" y="138"/>
                    <a:pt x="141" y="139"/>
                    <a:pt x="141" y="140"/>
                  </a:cubicBezTo>
                  <a:cubicBezTo>
                    <a:pt x="141" y="143"/>
                    <a:pt x="140" y="146"/>
                    <a:pt x="140" y="148"/>
                  </a:cubicBezTo>
                  <a:cubicBezTo>
                    <a:pt x="140" y="149"/>
                    <a:pt x="139" y="150"/>
                    <a:pt x="137" y="150"/>
                  </a:cubicBezTo>
                  <a:close/>
                  <a:moveTo>
                    <a:pt x="139" y="135"/>
                  </a:moveTo>
                  <a:cubicBezTo>
                    <a:pt x="138" y="135"/>
                    <a:pt x="137" y="133"/>
                    <a:pt x="137" y="132"/>
                  </a:cubicBezTo>
                  <a:cubicBezTo>
                    <a:pt x="138" y="130"/>
                    <a:pt x="138" y="127"/>
                    <a:pt x="138" y="124"/>
                  </a:cubicBezTo>
                  <a:cubicBezTo>
                    <a:pt x="138" y="125"/>
                    <a:pt x="138" y="125"/>
                    <a:pt x="138" y="125"/>
                  </a:cubicBezTo>
                  <a:cubicBezTo>
                    <a:pt x="138" y="123"/>
                    <a:pt x="139" y="122"/>
                    <a:pt x="141" y="122"/>
                  </a:cubicBezTo>
                  <a:cubicBezTo>
                    <a:pt x="142" y="122"/>
                    <a:pt x="143" y="124"/>
                    <a:pt x="143" y="125"/>
                  </a:cubicBezTo>
                  <a:cubicBezTo>
                    <a:pt x="143" y="127"/>
                    <a:pt x="142" y="130"/>
                    <a:pt x="142" y="133"/>
                  </a:cubicBezTo>
                  <a:cubicBezTo>
                    <a:pt x="142" y="134"/>
                    <a:pt x="141" y="135"/>
                    <a:pt x="140" y="135"/>
                  </a:cubicBezTo>
                  <a:lnTo>
                    <a:pt x="139" y="135"/>
                  </a:lnTo>
                  <a:close/>
                  <a:moveTo>
                    <a:pt x="141" y="119"/>
                  </a:moveTo>
                  <a:cubicBezTo>
                    <a:pt x="139" y="119"/>
                    <a:pt x="138" y="118"/>
                    <a:pt x="138" y="117"/>
                  </a:cubicBezTo>
                  <a:cubicBezTo>
                    <a:pt x="139" y="114"/>
                    <a:pt x="139" y="112"/>
                    <a:pt x="139" y="109"/>
                  </a:cubicBezTo>
                  <a:cubicBezTo>
                    <a:pt x="139" y="108"/>
                    <a:pt x="140" y="107"/>
                    <a:pt x="141" y="107"/>
                  </a:cubicBezTo>
                  <a:cubicBezTo>
                    <a:pt x="142" y="107"/>
                    <a:pt x="143" y="108"/>
                    <a:pt x="143" y="109"/>
                  </a:cubicBezTo>
                  <a:cubicBezTo>
                    <a:pt x="143" y="112"/>
                    <a:pt x="143" y="114"/>
                    <a:pt x="143" y="117"/>
                  </a:cubicBezTo>
                  <a:cubicBezTo>
                    <a:pt x="143" y="118"/>
                    <a:pt x="142" y="119"/>
                    <a:pt x="141" y="119"/>
                  </a:cubicBezTo>
                  <a:close/>
                  <a:moveTo>
                    <a:pt x="139" y="101"/>
                  </a:moveTo>
                  <a:cubicBezTo>
                    <a:pt x="139" y="99"/>
                    <a:pt x="138" y="96"/>
                    <a:pt x="138" y="94"/>
                  </a:cubicBezTo>
                  <a:cubicBezTo>
                    <a:pt x="138" y="94"/>
                    <a:pt x="138" y="94"/>
                    <a:pt x="138" y="94"/>
                  </a:cubicBezTo>
                  <a:cubicBezTo>
                    <a:pt x="138" y="92"/>
                    <a:pt x="139" y="91"/>
                    <a:pt x="141" y="91"/>
                  </a:cubicBezTo>
                  <a:cubicBezTo>
                    <a:pt x="142" y="91"/>
                    <a:pt x="143" y="92"/>
                    <a:pt x="143" y="93"/>
                  </a:cubicBezTo>
                  <a:cubicBezTo>
                    <a:pt x="143" y="96"/>
                    <a:pt x="143" y="99"/>
                    <a:pt x="143" y="101"/>
                  </a:cubicBezTo>
                  <a:cubicBezTo>
                    <a:pt x="143" y="102"/>
                    <a:pt x="142" y="104"/>
                    <a:pt x="141" y="104"/>
                  </a:cubicBezTo>
                  <a:cubicBezTo>
                    <a:pt x="141" y="104"/>
                    <a:pt x="141" y="104"/>
                    <a:pt x="141" y="104"/>
                  </a:cubicBezTo>
                  <a:cubicBezTo>
                    <a:pt x="140" y="104"/>
                    <a:pt x="139" y="103"/>
                    <a:pt x="139" y="101"/>
                  </a:cubicBezTo>
                  <a:close/>
                  <a:moveTo>
                    <a:pt x="138" y="86"/>
                  </a:moveTo>
                  <a:cubicBezTo>
                    <a:pt x="138" y="83"/>
                    <a:pt x="137" y="81"/>
                    <a:pt x="137" y="78"/>
                  </a:cubicBezTo>
                  <a:cubicBezTo>
                    <a:pt x="137" y="77"/>
                    <a:pt x="138" y="76"/>
                    <a:pt x="139" y="76"/>
                  </a:cubicBezTo>
                  <a:cubicBezTo>
                    <a:pt x="141" y="75"/>
                    <a:pt x="142" y="76"/>
                    <a:pt x="142" y="78"/>
                  </a:cubicBezTo>
                  <a:cubicBezTo>
                    <a:pt x="142" y="80"/>
                    <a:pt x="142" y="83"/>
                    <a:pt x="143" y="86"/>
                  </a:cubicBezTo>
                  <a:cubicBezTo>
                    <a:pt x="143" y="87"/>
                    <a:pt x="142" y="88"/>
                    <a:pt x="140" y="88"/>
                  </a:cubicBezTo>
                  <a:cubicBezTo>
                    <a:pt x="140" y="88"/>
                    <a:pt x="140" y="88"/>
                    <a:pt x="140" y="88"/>
                  </a:cubicBezTo>
                  <a:cubicBezTo>
                    <a:pt x="139" y="88"/>
                    <a:pt x="138" y="87"/>
                    <a:pt x="138" y="86"/>
                  </a:cubicBezTo>
                  <a:close/>
                  <a:moveTo>
                    <a:pt x="136" y="71"/>
                  </a:moveTo>
                  <a:cubicBezTo>
                    <a:pt x="136" y="68"/>
                    <a:pt x="135" y="65"/>
                    <a:pt x="135" y="63"/>
                  </a:cubicBezTo>
                  <a:cubicBezTo>
                    <a:pt x="135" y="63"/>
                    <a:pt x="135" y="63"/>
                    <a:pt x="135" y="63"/>
                  </a:cubicBezTo>
                  <a:cubicBezTo>
                    <a:pt x="135" y="62"/>
                    <a:pt x="136" y="60"/>
                    <a:pt x="137" y="60"/>
                  </a:cubicBezTo>
                  <a:cubicBezTo>
                    <a:pt x="138" y="60"/>
                    <a:pt x="140" y="61"/>
                    <a:pt x="140" y="62"/>
                  </a:cubicBezTo>
                  <a:cubicBezTo>
                    <a:pt x="140" y="65"/>
                    <a:pt x="141" y="67"/>
                    <a:pt x="141" y="70"/>
                  </a:cubicBezTo>
                  <a:cubicBezTo>
                    <a:pt x="141" y="71"/>
                    <a:pt x="140" y="72"/>
                    <a:pt x="139" y="72"/>
                  </a:cubicBezTo>
                  <a:cubicBezTo>
                    <a:pt x="139" y="73"/>
                    <a:pt x="139" y="73"/>
                    <a:pt x="139" y="73"/>
                  </a:cubicBezTo>
                  <a:cubicBezTo>
                    <a:pt x="137" y="73"/>
                    <a:pt x="136" y="72"/>
                    <a:pt x="136" y="71"/>
                  </a:cubicBezTo>
                  <a:close/>
                  <a:moveTo>
                    <a:pt x="134" y="55"/>
                  </a:moveTo>
                  <a:cubicBezTo>
                    <a:pt x="133" y="53"/>
                    <a:pt x="133" y="50"/>
                    <a:pt x="132" y="48"/>
                  </a:cubicBezTo>
                  <a:cubicBezTo>
                    <a:pt x="132" y="48"/>
                    <a:pt x="132" y="48"/>
                    <a:pt x="132" y="48"/>
                  </a:cubicBezTo>
                  <a:cubicBezTo>
                    <a:pt x="132" y="46"/>
                    <a:pt x="133" y="45"/>
                    <a:pt x="134" y="45"/>
                  </a:cubicBezTo>
                  <a:cubicBezTo>
                    <a:pt x="135" y="45"/>
                    <a:pt x="137" y="45"/>
                    <a:pt x="137" y="47"/>
                  </a:cubicBezTo>
                  <a:cubicBezTo>
                    <a:pt x="137" y="49"/>
                    <a:pt x="138" y="52"/>
                    <a:pt x="138" y="54"/>
                  </a:cubicBezTo>
                  <a:cubicBezTo>
                    <a:pt x="139" y="56"/>
                    <a:pt x="138" y="57"/>
                    <a:pt x="136" y="57"/>
                  </a:cubicBezTo>
                  <a:cubicBezTo>
                    <a:pt x="136" y="57"/>
                    <a:pt x="136" y="57"/>
                    <a:pt x="136" y="57"/>
                  </a:cubicBezTo>
                  <a:cubicBezTo>
                    <a:pt x="135" y="57"/>
                    <a:pt x="134" y="56"/>
                    <a:pt x="134" y="55"/>
                  </a:cubicBezTo>
                  <a:close/>
                  <a:moveTo>
                    <a:pt x="131" y="40"/>
                  </a:moveTo>
                  <a:cubicBezTo>
                    <a:pt x="130" y="37"/>
                    <a:pt x="129" y="35"/>
                    <a:pt x="129" y="33"/>
                  </a:cubicBezTo>
                  <a:cubicBezTo>
                    <a:pt x="129" y="33"/>
                    <a:pt x="129" y="33"/>
                    <a:pt x="129" y="33"/>
                  </a:cubicBezTo>
                  <a:cubicBezTo>
                    <a:pt x="128" y="31"/>
                    <a:pt x="129" y="30"/>
                    <a:pt x="130" y="30"/>
                  </a:cubicBezTo>
                  <a:cubicBezTo>
                    <a:pt x="131" y="29"/>
                    <a:pt x="133" y="30"/>
                    <a:pt x="133" y="31"/>
                  </a:cubicBezTo>
                  <a:cubicBezTo>
                    <a:pt x="134" y="34"/>
                    <a:pt x="134" y="36"/>
                    <a:pt x="135" y="39"/>
                  </a:cubicBezTo>
                  <a:cubicBezTo>
                    <a:pt x="135" y="40"/>
                    <a:pt x="135" y="41"/>
                    <a:pt x="133" y="42"/>
                  </a:cubicBezTo>
                  <a:cubicBezTo>
                    <a:pt x="133" y="42"/>
                    <a:pt x="133" y="42"/>
                    <a:pt x="133" y="42"/>
                  </a:cubicBezTo>
                  <a:cubicBezTo>
                    <a:pt x="132" y="42"/>
                    <a:pt x="131" y="41"/>
                    <a:pt x="131" y="40"/>
                  </a:cubicBezTo>
                  <a:close/>
                  <a:moveTo>
                    <a:pt x="126" y="25"/>
                  </a:moveTo>
                  <a:cubicBezTo>
                    <a:pt x="126" y="22"/>
                    <a:pt x="125" y="20"/>
                    <a:pt x="124" y="18"/>
                  </a:cubicBezTo>
                  <a:cubicBezTo>
                    <a:pt x="124" y="16"/>
                    <a:pt x="124" y="15"/>
                    <a:pt x="126" y="15"/>
                  </a:cubicBezTo>
                  <a:cubicBezTo>
                    <a:pt x="127" y="14"/>
                    <a:pt x="128" y="15"/>
                    <a:pt x="129" y="16"/>
                  </a:cubicBezTo>
                  <a:cubicBezTo>
                    <a:pt x="129" y="19"/>
                    <a:pt x="130" y="21"/>
                    <a:pt x="131" y="24"/>
                  </a:cubicBezTo>
                  <a:cubicBezTo>
                    <a:pt x="131" y="25"/>
                    <a:pt x="131" y="26"/>
                    <a:pt x="129" y="27"/>
                  </a:cubicBezTo>
                  <a:cubicBezTo>
                    <a:pt x="129" y="27"/>
                    <a:pt x="129" y="27"/>
                    <a:pt x="129" y="27"/>
                  </a:cubicBezTo>
                  <a:cubicBezTo>
                    <a:pt x="128" y="27"/>
                    <a:pt x="127" y="26"/>
                    <a:pt x="126" y="25"/>
                  </a:cubicBezTo>
                  <a:close/>
                  <a:moveTo>
                    <a:pt x="122" y="10"/>
                  </a:moveTo>
                  <a:cubicBezTo>
                    <a:pt x="120" y="6"/>
                    <a:pt x="119" y="3"/>
                    <a:pt x="119" y="3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18" y="2"/>
                    <a:pt x="119" y="1"/>
                    <a:pt x="120" y="0"/>
                  </a:cubicBezTo>
                  <a:cubicBezTo>
                    <a:pt x="121" y="0"/>
                    <a:pt x="123" y="0"/>
                    <a:pt x="123" y="1"/>
                  </a:cubicBezTo>
                  <a:cubicBezTo>
                    <a:pt x="123" y="1"/>
                    <a:pt x="124" y="4"/>
                    <a:pt x="126" y="9"/>
                  </a:cubicBezTo>
                  <a:cubicBezTo>
                    <a:pt x="126" y="10"/>
                    <a:pt x="126" y="11"/>
                    <a:pt x="125" y="12"/>
                  </a:cubicBezTo>
                  <a:cubicBezTo>
                    <a:pt x="124" y="12"/>
                    <a:pt x="124" y="12"/>
                    <a:pt x="124" y="12"/>
                  </a:cubicBezTo>
                  <a:cubicBezTo>
                    <a:pt x="123" y="12"/>
                    <a:pt x="122" y="11"/>
                    <a:pt x="122" y="10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757"/>
            <p:cNvSpPr>
              <a:spLocks noEditPoints="1"/>
            </p:cNvSpPr>
            <p:nvPr/>
          </p:nvSpPr>
          <p:spPr bwMode="auto">
            <a:xfrm>
              <a:off x="4743449" y="1778001"/>
              <a:ext cx="247650" cy="909638"/>
            </a:xfrm>
            <a:custGeom>
              <a:avLst/>
              <a:gdLst>
                <a:gd name="T0" fmla="*/ 3 w 91"/>
                <a:gd name="T1" fmla="*/ 336 h 336"/>
                <a:gd name="T2" fmla="*/ 0 w 91"/>
                <a:gd name="T3" fmla="*/ 334 h 336"/>
                <a:gd name="T4" fmla="*/ 5 w 91"/>
                <a:gd name="T5" fmla="*/ 335 h 336"/>
                <a:gd name="T6" fmla="*/ 5 w 91"/>
                <a:gd name="T7" fmla="*/ 333 h 336"/>
                <a:gd name="T8" fmla="*/ 2 w 91"/>
                <a:gd name="T9" fmla="*/ 317 h 336"/>
                <a:gd name="T10" fmla="*/ 6 w 91"/>
                <a:gd name="T11" fmla="*/ 326 h 336"/>
                <a:gd name="T12" fmla="*/ 4 w 91"/>
                <a:gd name="T13" fmla="*/ 310 h 336"/>
                <a:gd name="T14" fmla="*/ 7 w 91"/>
                <a:gd name="T15" fmla="*/ 300 h 336"/>
                <a:gd name="T16" fmla="*/ 6 w 91"/>
                <a:gd name="T17" fmla="*/ 312 h 336"/>
                <a:gd name="T18" fmla="*/ 8 w 91"/>
                <a:gd name="T19" fmla="*/ 287 h 336"/>
                <a:gd name="T20" fmla="*/ 12 w 91"/>
                <a:gd name="T21" fmla="*/ 288 h 336"/>
                <a:gd name="T22" fmla="*/ 8 w 91"/>
                <a:gd name="T23" fmla="*/ 297 h 336"/>
                <a:gd name="T24" fmla="*/ 11 w 91"/>
                <a:gd name="T25" fmla="*/ 271 h 336"/>
                <a:gd name="T26" fmla="*/ 14 w 91"/>
                <a:gd name="T27" fmla="*/ 280 h 336"/>
                <a:gd name="T28" fmla="*/ 14 w 91"/>
                <a:gd name="T29" fmla="*/ 267 h 336"/>
                <a:gd name="T30" fmla="*/ 17 w 91"/>
                <a:gd name="T31" fmla="*/ 254 h 336"/>
                <a:gd name="T32" fmla="*/ 15 w 91"/>
                <a:gd name="T33" fmla="*/ 267 h 336"/>
                <a:gd name="T34" fmla="*/ 15 w 91"/>
                <a:gd name="T35" fmla="*/ 248 h 336"/>
                <a:gd name="T36" fmla="*/ 21 w 91"/>
                <a:gd name="T37" fmla="*/ 241 h 336"/>
                <a:gd name="T38" fmla="*/ 19 w 91"/>
                <a:gd name="T39" fmla="*/ 236 h 336"/>
                <a:gd name="T40" fmla="*/ 19 w 91"/>
                <a:gd name="T41" fmla="*/ 225 h 336"/>
                <a:gd name="T42" fmla="*/ 23 w 91"/>
                <a:gd name="T43" fmla="*/ 227 h 336"/>
                <a:gd name="T44" fmla="*/ 19 w 91"/>
                <a:gd name="T45" fmla="*/ 236 h 336"/>
                <a:gd name="T46" fmla="*/ 21 w 91"/>
                <a:gd name="T47" fmla="*/ 210 h 336"/>
                <a:gd name="T48" fmla="*/ 24 w 91"/>
                <a:gd name="T49" fmla="*/ 218 h 336"/>
                <a:gd name="T50" fmla="*/ 23 w 91"/>
                <a:gd name="T51" fmla="*/ 202 h 336"/>
                <a:gd name="T52" fmla="*/ 27 w 91"/>
                <a:gd name="T53" fmla="*/ 193 h 336"/>
                <a:gd name="T54" fmla="*/ 25 w 91"/>
                <a:gd name="T55" fmla="*/ 205 h 336"/>
                <a:gd name="T56" fmla="*/ 28 w 91"/>
                <a:gd name="T57" fmla="*/ 179 h 336"/>
                <a:gd name="T58" fmla="*/ 30 w 91"/>
                <a:gd name="T59" fmla="*/ 188 h 336"/>
                <a:gd name="T60" fmla="*/ 30 w 91"/>
                <a:gd name="T61" fmla="*/ 172 h 336"/>
                <a:gd name="T62" fmla="*/ 36 w 91"/>
                <a:gd name="T63" fmla="*/ 165 h 336"/>
                <a:gd name="T64" fmla="*/ 31 w 91"/>
                <a:gd name="T65" fmla="*/ 174 h 336"/>
                <a:gd name="T66" fmla="*/ 35 w 91"/>
                <a:gd name="T67" fmla="*/ 149 h 336"/>
                <a:gd name="T68" fmla="*/ 38 w 91"/>
                <a:gd name="T69" fmla="*/ 158 h 336"/>
                <a:gd name="T70" fmla="*/ 39 w 91"/>
                <a:gd name="T71" fmla="*/ 144 h 336"/>
                <a:gd name="T72" fmla="*/ 39 w 91"/>
                <a:gd name="T73" fmla="*/ 134 h 336"/>
                <a:gd name="T74" fmla="*/ 42 w 91"/>
                <a:gd name="T75" fmla="*/ 143 h 336"/>
                <a:gd name="T76" fmla="*/ 43 w 91"/>
                <a:gd name="T77" fmla="*/ 129 h 336"/>
                <a:gd name="T78" fmla="*/ 46 w 91"/>
                <a:gd name="T79" fmla="*/ 117 h 336"/>
                <a:gd name="T80" fmla="*/ 44 w 91"/>
                <a:gd name="T81" fmla="*/ 129 h 336"/>
                <a:gd name="T82" fmla="*/ 46 w 91"/>
                <a:gd name="T83" fmla="*/ 111 h 336"/>
                <a:gd name="T84" fmla="*/ 52 w 91"/>
                <a:gd name="T85" fmla="*/ 105 h 336"/>
                <a:gd name="T86" fmla="*/ 47 w 91"/>
                <a:gd name="T87" fmla="*/ 114 h 336"/>
                <a:gd name="T88" fmla="*/ 52 w 91"/>
                <a:gd name="T89" fmla="*/ 89 h 336"/>
                <a:gd name="T90" fmla="*/ 54 w 91"/>
                <a:gd name="T91" fmla="*/ 97 h 336"/>
                <a:gd name="T92" fmla="*/ 55 w 91"/>
                <a:gd name="T93" fmla="*/ 84 h 336"/>
                <a:gd name="T94" fmla="*/ 56 w 91"/>
                <a:gd name="T95" fmla="*/ 74 h 336"/>
                <a:gd name="T96" fmla="*/ 58 w 91"/>
                <a:gd name="T97" fmla="*/ 82 h 336"/>
                <a:gd name="T98" fmla="*/ 60 w 91"/>
                <a:gd name="T99" fmla="*/ 69 h 336"/>
                <a:gd name="T100" fmla="*/ 64 w 91"/>
                <a:gd name="T101" fmla="*/ 57 h 336"/>
                <a:gd name="T102" fmla="*/ 60 w 91"/>
                <a:gd name="T103" fmla="*/ 69 h 336"/>
                <a:gd name="T104" fmla="*/ 66 w 91"/>
                <a:gd name="T105" fmla="*/ 44 h 336"/>
                <a:gd name="T106" fmla="*/ 68 w 91"/>
                <a:gd name="T107" fmla="*/ 53 h 336"/>
                <a:gd name="T108" fmla="*/ 69 w 91"/>
                <a:gd name="T109" fmla="*/ 37 h 336"/>
                <a:gd name="T110" fmla="*/ 75 w 91"/>
                <a:gd name="T111" fmla="*/ 28 h 336"/>
                <a:gd name="T112" fmla="*/ 71 w 91"/>
                <a:gd name="T113" fmla="*/ 40 h 336"/>
                <a:gd name="T114" fmla="*/ 75 w 91"/>
                <a:gd name="T115" fmla="*/ 22 h 336"/>
                <a:gd name="T116" fmla="*/ 83 w 91"/>
                <a:gd name="T117" fmla="*/ 17 h 336"/>
                <a:gd name="T118" fmla="*/ 76 w 91"/>
                <a:gd name="T119" fmla="*/ 25 h 336"/>
                <a:gd name="T120" fmla="*/ 87 w 91"/>
                <a:gd name="T121" fmla="*/ 1 h 336"/>
                <a:gd name="T122" fmla="*/ 90 w 91"/>
                <a:gd name="T123" fmla="*/ 4 h 336"/>
                <a:gd name="T124" fmla="*/ 83 w 91"/>
                <a:gd name="T125" fmla="*/ 11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1" h="336">
                  <a:moveTo>
                    <a:pt x="3" y="336"/>
                  </a:moveTo>
                  <a:cubicBezTo>
                    <a:pt x="3" y="336"/>
                    <a:pt x="3" y="336"/>
                    <a:pt x="3" y="336"/>
                  </a:cubicBezTo>
                  <a:cubicBezTo>
                    <a:pt x="3" y="336"/>
                    <a:pt x="3" y="336"/>
                    <a:pt x="3" y="336"/>
                  </a:cubicBezTo>
                  <a:cubicBezTo>
                    <a:pt x="2" y="336"/>
                    <a:pt x="2" y="336"/>
                    <a:pt x="2" y="336"/>
                  </a:cubicBezTo>
                  <a:cubicBezTo>
                    <a:pt x="1" y="336"/>
                    <a:pt x="1" y="334"/>
                    <a:pt x="0" y="334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0" y="332"/>
                    <a:pt x="1" y="331"/>
                    <a:pt x="2" y="331"/>
                  </a:cubicBezTo>
                  <a:cubicBezTo>
                    <a:pt x="3" y="331"/>
                    <a:pt x="4" y="331"/>
                    <a:pt x="5" y="332"/>
                  </a:cubicBezTo>
                  <a:cubicBezTo>
                    <a:pt x="6" y="333"/>
                    <a:pt x="6" y="334"/>
                    <a:pt x="5" y="335"/>
                  </a:cubicBezTo>
                  <a:cubicBezTo>
                    <a:pt x="5" y="336"/>
                    <a:pt x="4" y="336"/>
                    <a:pt x="3" y="336"/>
                  </a:cubicBezTo>
                  <a:close/>
                  <a:moveTo>
                    <a:pt x="5" y="333"/>
                  </a:moveTo>
                  <a:cubicBezTo>
                    <a:pt x="5" y="333"/>
                    <a:pt x="5" y="333"/>
                    <a:pt x="5" y="333"/>
                  </a:cubicBezTo>
                  <a:moveTo>
                    <a:pt x="3" y="328"/>
                  </a:moveTo>
                  <a:cubicBezTo>
                    <a:pt x="2" y="328"/>
                    <a:pt x="1" y="326"/>
                    <a:pt x="1" y="325"/>
                  </a:cubicBezTo>
                  <a:cubicBezTo>
                    <a:pt x="2" y="323"/>
                    <a:pt x="2" y="320"/>
                    <a:pt x="2" y="317"/>
                  </a:cubicBezTo>
                  <a:cubicBezTo>
                    <a:pt x="3" y="316"/>
                    <a:pt x="4" y="315"/>
                    <a:pt x="5" y="316"/>
                  </a:cubicBezTo>
                  <a:cubicBezTo>
                    <a:pt x="6" y="316"/>
                    <a:pt x="7" y="317"/>
                    <a:pt x="7" y="318"/>
                  </a:cubicBezTo>
                  <a:cubicBezTo>
                    <a:pt x="7" y="321"/>
                    <a:pt x="6" y="323"/>
                    <a:pt x="6" y="326"/>
                  </a:cubicBezTo>
                  <a:cubicBezTo>
                    <a:pt x="6" y="327"/>
                    <a:pt x="5" y="328"/>
                    <a:pt x="3" y="328"/>
                  </a:cubicBezTo>
                  <a:close/>
                  <a:moveTo>
                    <a:pt x="6" y="312"/>
                  </a:moveTo>
                  <a:cubicBezTo>
                    <a:pt x="4" y="312"/>
                    <a:pt x="3" y="311"/>
                    <a:pt x="4" y="310"/>
                  </a:cubicBezTo>
                  <a:cubicBezTo>
                    <a:pt x="4" y="307"/>
                    <a:pt x="4" y="305"/>
                    <a:pt x="5" y="302"/>
                  </a:cubicBezTo>
                  <a:cubicBezTo>
                    <a:pt x="5" y="302"/>
                    <a:pt x="5" y="302"/>
                    <a:pt x="5" y="302"/>
                  </a:cubicBezTo>
                  <a:cubicBezTo>
                    <a:pt x="5" y="301"/>
                    <a:pt x="6" y="300"/>
                    <a:pt x="7" y="300"/>
                  </a:cubicBezTo>
                  <a:cubicBezTo>
                    <a:pt x="9" y="300"/>
                    <a:pt x="10" y="302"/>
                    <a:pt x="9" y="303"/>
                  </a:cubicBezTo>
                  <a:cubicBezTo>
                    <a:pt x="9" y="305"/>
                    <a:pt x="9" y="308"/>
                    <a:pt x="8" y="310"/>
                  </a:cubicBezTo>
                  <a:cubicBezTo>
                    <a:pt x="8" y="312"/>
                    <a:pt x="7" y="312"/>
                    <a:pt x="6" y="312"/>
                  </a:cubicBezTo>
                  <a:close/>
                  <a:moveTo>
                    <a:pt x="8" y="297"/>
                  </a:moveTo>
                  <a:cubicBezTo>
                    <a:pt x="7" y="297"/>
                    <a:pt x="6" y="296"/>
                    <a:pt x="6" y="294"/>
                  </a:cubicBezTo>
                  <a:cubicBezTo>
                    <a:pt x="7" y="292"/>
                    <a:pt x="7" y="290"/>
                    <a:pt x="8" y="287"/>
                  </a:cubicBezTo>
                  <a:cubicBezTo>
                    <a:pt x="8" y="287"/>
                    <a:pt x="8" y="287"/>
                    <a:pt x="8" y="287"/>
                  </a:cubicBezTo>
                  <a:cubicBezTo>
                    <a:pt x="8" y="285"/>
                    <a:pt x="9" y="285"/>
                    <a:pt x="11" y="285"/>
                  </a:cubicBezTo>
                  <a:cubicBezTo>
                    <a:pt x="12" y="285"/>
                    <a:pt x="13" y="286"/>
                    <a:pt x="12" y="288"/>
                  </a:cubicBezTo>
                  <a:cubicBezTo>
                    <a:pt x="12" y="288"/>
                    <a:pt x="12" y="288"/>
                    <a:pt x="12" y="288"/>
                  </a:cubicBezTo>
                  <a:cubicBezTo>
                    <a:pt x="12" y="291"/>
                    <a:pt x="11" y="293"/>
                    <a:pt x="11" y="295"/>
                  </a:cubicBezTo>
                  <a:cubicBezTo>
                    <a:pt x="11" y="296"/>
                    <a:pt x="10" y="297"/>
                    <a:pt x="8" y="297"/>
                  </a:cubicBezTo>
                  <a:close/>
                  <a:moveTo>
                    <a:pt x="11" y="282"/>
                  </a:moveTo>
                  <a:cubicBezTo>
                    <a:pt x="10" y="282"/>
                    <a:pt x="9" y="280"/>
                    <a:pt x="10" y="279"/>
                  </a:cubicBezTo>
                  <a:cubicBezTo>
                    <a:pt x="10" y="276"/>
                    <a:pt x="11" y="274"/>
                    <a:pt x="11" y="271"/>
                  </a:cubicBezTo>
                  <a:cubicBezTo>
                    <a:pt x="11" y="270"/>
                    <a:pt x="13" y="269"/>
                    <a:pt x="14" y="270"/>
                  </a:cubicBezTo>
                  <a:cubicBezTo>
                    <a:pt x="15" y="270"/>
                    <a:pt x="16" y="271"/>
                    <a:pt x="16" y="272"/>
                  </a:cubicBezTo>
                  <a:cubicBezTo>
                    <a:pt x="15" y="275"/>
                    <a:pt x="15" y="277"/>
                    <a:pt x="14" y="280"/>
                  </a:cubicBezTo>
                  <a:cubicBezTo>
                    <a:pt x="14" y="281"/>
                    <a:pt x="13" y="282"/>
                    <a:pt x="12" y="282"/>
                  </a:cubicBezTo>
                  <a:lnTo>
                    <a:pt x="11" y="282"/>
                  </a:lnTo>
                  <a:close/>
                  <a:moveTo>
                    <a:pt x="14" y="267"/>
                  </a:moveTo>
                  <a:cubicBezTo>
                    <a:pt x="13" y="266"/>
                    <a:pt x="12" y="265"/>
                    <a:pt x="13" y="264"/>
                  </a:cubicBezTo>
                  <a:cubicBezTo>
                    <a:pt x="13" y="261"/>
                    <a:pt x="13" y="259"/>
                    <a:pt x="14" y="256"/>
                  </a:cubicBezTo>
                  <a:cubicBezTo>
                    <a:pt x="14" y="255"/>
                    <a:pt x="15" y="254"/>
                    <a:pt x="17" y="254"/>
                  </a:cubicBezTo>
                  <a:cubicBezTo>
                    <a:pt x="18" y="254"/>
                    <a:pt x="19" y="256"/>
                    <a:pt x="18" y="257"/>
                  </a:cubicBezTo>
                  <a:cubicBezTo>
                    <a:pt x="18" y="259"/>
                    <a:pt x="18" y="262"/>
                    <a:pt x="17" y="265"/>
                  </a:cubicBezTo>
                  <a:cubicBezTo>
                    <a:pt x="17" y="266"/>
                    <a:pt x="16" y="267"/>
                    <a:pt x="15" y="267"/>
                  </a:cubicBezTo>
                  <a:lnTo>
                    <a:pt x="14" y="267"/>
                  </a:lnTo>
                  <a:close/>
                  <a:moveTo>
                    <a:pt x="17" y="251"/>
                  </a:moveTo>
                  <a:cubicBezTo>
                    <a:pt x="16" y="251"/>
                    <a:pt x="15" y="250"/>
                    <a:pt x="15" y="248"/>
                  </a:cubicBezTo>
                  <a:cubicBezTo>
                    <a:pt x="15" y="246"/>
                    <a:pt x="16" y="243"/>
                    <a:pt x="16" y="241"/>
                  </a:cubicBezTo>
                  <a:cubicBezTo>
                    <a:pt x="16" y="239"/>
                    <a:pt x="18" y="239"/>
                    <a:pt x="19" y="239"/>
                  </a:cubicBezTo>
                  <a:cubicBezTo>
                    <a:pt x="20" y="239"/>
                    <a:pt x="21" y="240"/>
                    <a:pt x="21" y="241"/>
                  </a:cubicBezTo>
                  <a:cubicBezTo>
                    <a:pt x="20" y="244"/>
                    <a:pt x="20" y="247"/>
                    <a:pt x="20" y="249"/>
                  </a:cubicBezTo>
                  <a:cubicBezTo>
                    <a:pt x="20" y="250"/>
                    <a:pt x="18" y="251"/>
                    <a:pt x="17" y="251"/>
                  </a:cubicBezTo>
                  <a:close/>
                  <a:moveTo>
                    <a:pt x="19" y="236"/>
                  </a:moveTo>
                  <a:cubicBezTo>
                    <a:pt x="18" y="236"/>
                    <a:pt x="17" y="234"/>
                    <a:pt x="17" y="233"/>
                  </a:cubicBezTo>
                  <a:cubicBezTo>
                    <a:pt x="18" y="231"/>
                    <a:pt x="18" y="229"/>
                    <a:pt x="18" y="227"/>
                  </a:cubicBezTo>
                  <a:cubicBezTo>
                    <a:pt x="18" y="226"/>
                    <a:pt x="18" y="226"/>
                    <a:pt x="19" y="225"/>
                  </a:cubicBezTo>
                  <a:cubicBezTo>
                    <a:pt x="19" y="224"/>
                    <a:pt x="20" y="223"/>
                    <a:pt x="21" y="223"/>
                  </a:cubicBezTo>
                  <a:cubicBezTo>
                    <a:pt x="22" y="224"/>
                    <a:pt x="23" y="225"/>
                    <a:pt x="23" y="226"/>
                  </a:cubicBezTo>
                  <a:cubicBezTo>
                    <a:pt x="23" y="226"/>
                    <a:pt x="23" y="227"/>
                    <a:pt x="23" y="227"/>
                  </a:cubicBezTo>
                  <a:cubicBezTo>
                    <a:pt x="23" y="229"/>
                    <a:pt x="22" y="232"/>
                    <a:pt x="22" y="234"/>
                  </a:cubicBezTo>
                  <a:cubicBezTo>
                    <a:pt x="22" y="235"/>
                    <a:pt x="21" y="236"/>
                    <a:pt x="20" y="236"/>
                  </a:cubicBezTo>
                  <a:lnTo>
                    <a:pt x="19" y="236"/>
                  </a:lnTo>
                  <a:close/>
                  <a:moveTo>
                    <a:pt x="22" y="220"/>
                  </a:moveTo>
                  <a:cubicBezTo>
                    <a:pt x="20" y="220"/>
                    <a:pt x="20" y="219"/>
                    <a:pt x="20" y="218"/>
                  </a:cubicBezTo>
                  <a:cubicBezTo>
                    <a:pt x="20" y="215"/>
                    <a:pt x="21" y="212"/>
                    <a:pt x="21" y="210"/>
                  </a:cubicBezTo>
                  <a:cubicBezTo>
                    <a:pt x="21" y="209"/>
                    <a:pt x="23" y="208"/>
                    <a:pt x="24" y="208"/>
                  </a:cubicBezTo>
                  <a:cubicBezTo>
                    <a:pt x="25" y="208"/>
                    <a:pt x="26" y="209"/>
                    <a:pt x="26" y="211"/>
                  </a:cubicBezTo>
                  <a:cubicBezTo>
                    <a:pt x="25" y="213"/>
                    <a:pt x="25" y="216"/>
                    <a:pt x="24" y="218"/>
                  </a:cubicBezTo>
                  <a:cubicBezTo>
                    <a:pt x="24" y="220"/>
                    <a:pt x="23" y="220"/>
                    <a:pt x="22" y="220"/>
                  </a:cubicBezTo>
                  <a:close/>
                  <a:moveTo>
                    <a:pt x="25" y="205"/>
                  </a:moveTo>
                  <a:cubicBezTo>
                    <a:pt x="23" y="205"/>
                    <a:pt x="22" y="203"/>
                    <a:pt x="23" y="202"/>
                  </a:cubicBezTo>
                  <a:cubicBezTo>
                    <a:pt x="23" y="200"/>
                    <a:pt x="24" y="197"/>
                    <a:pt x="24" y="194"/>
                  </a:cubicBezTo>
                  <a:cubicBezTo>
                    <a:pt x="24" y="194"/>
                    <a:pt x="24" y="194"/>
                    <a:pt x="24" y="194"/>
                  </a:cubicBezTo>
                  <a:cubicBezTo>
                    <a:pt x="25" y="193"/>
                    <a:pt x="26" y="192"/>
                    <a:pt x="27" y="193"/>
                  </a:cubicBezTo>
                  <a:cubicBezTo>
                    <a:pt x="28" y="193"/>
                    <a:pt x="29" y="194"/>
                    <a:pt x="29" y="195"/>
                  </a:cubicBezTo>
                  <a:cubicBezTo>
                    <a:pt x="28" y="198"/>
                    <a:pt x="28" y="201"/>
                    <a:pt x="27" y="203"/>
                  </a:cubicBezTo>
                  <a:cubicBezTo>
                    <a:pt x="27" y="204"/>
                    <a:pt x="26" y="205"/>
                    <a:pt x="25" y="205"/>
                  </a:cubicBezTo>
                  <a:close/>
                  <a:moveTo>
                    <a:pt x="28" y="190"/>
                  </a:moveTo>
                  <a:cubicBezTo>
                    <a:pt x="26" y="189"/>
                    <a:pt x="26" y="188"/>
                    <a:pt x="26" y="187"/>
                  </a:cubicBezTo>
                  <a:cubicBezTo>
                    <a:pt x="27" y="184"/>
                    <a:pt x="27" y="182"/>
                    <a:pt x="28" y="179"/>
                  </a:cubicBezTo>
                  <a:cubicBezTo>
                    <a:pt x="28" y="178"/>
                    <a:pt x="29" y="177"/>
                    <a:pt x="31" y="177"/>
                  </a:cubicBezTo>
                  <a:cubicBezTo>
                    <a:pt x="32" y="178"/>
                    <a:pt x="33" y="179"/>
                    <a:pt x="32" y="180"/>
                  </a:cubicBezTo>
                  <a:cubicBezTo>
                    <a:pt x="32" y="183"/>
                    <a:pt x="31" y="185"/>
                    <a:pt x="30" y="188"/>
                  </a:cubicBezTo>
                  <a:cubicBezTo>
                    <a:pt x="30" y="189"/>
                    <a:pt x="29" y="190"/>
                    <a:pt x="28" y="190"/>
                  </a:cubicBezTo>
                  <a:close/>
                  <a:moveTo>
                    <a:pt x="31" y="174"/>
                  </a:moveTo>
                  <a:cubicBezTo>
                    <a:pt x="30" y="174"/>
                    <a:pt x="29" y="173"/>
                    <a:pt x="30" y="172"/>
                  </a:cubicBezTo>
                  <a:cubicBezTo>
                    <a:pt x="30" y="169"/>
                    <a:pt x="31" y="167"/>
                    <a:pt x="31" y="164"/>
                  </a:cubicBezTo>
                  <a:cubicBezTo>
                    <a:pt x="32" y="163"/>
                    <a:pt x="33" y="162"/>
                    <a:pt x="34" y="162"/>
                  </a:cubicBezTo>
                  <a:cubicBezTo>
                    <a:pt x="36" y="163"/>
                    <a:pt x="36" y="164"/>
                    <a:pt x="36" y="165"/>
                  </a:cubicBezTo>
                  <a:cubicBezTo>
                    <a:pt x="35" y="168"/>
                    <a:pt x="35" y="170"/>
                    <a:pt x="34" y="173"/>
                  </a:cubicBezTo>
                  <a:cubicBezTo>
                    <a:pt x="34" y="174"/>
                    <a:pt x="33" y="175"/>
                    <a:pt x="32" y="175"/>
                  </a:cubicBezTo>
                  <a:lnTo>
                    <a:pt x="31" y="174"/>
                  </a:lnTo>
                  <a:close/>
                  <a:moveTo>
                    <a:pt x="35" y="159"/>
                  </a:moveTo>
                  <a:cubicBezTo>
                    <a:pt x="34" y="159"/>
                    <a:pt x="33" y="158"/>
                    <a:pt x="33" y="156"/>
                  </a:cubicBezTo>
                  <a:cubicBezTo>
                    <a:pt x="34" y="154"/>
                    <a:pt x="35" y="151"/>
                    <a:pt x="35" y="149"/>
                  </a:cubicBezTo>
                  <a:cubicBezTo>
                    <a:pt x="36" y="148"/>
                    <a:pt x="37" y="147"/>
                    <a:pt x="38" y="147"/>
                  </a:cubicBezTo>
                  <a:cubicBezTo>
                    <a:pt x="40" y="148"/>
                    <a:pt x="40" y="149"/>
                    <a:pt x="40" y="150"/>
                  </a:cubicBezTo>
                  <a:cubicBezTo>
                    <a:pt x="39" y="153"/>
                    <a:pt x="39" y="155"/>
                    <a:pt x="38" y="158"/>
                  </a:cubicBezTo>
                  <a:cubicBezTo>
                    <a:pt x="38" y="159"/>
                    <a:pt x="37" y="159"/>
                    <a:pt x="36" y="159"/>
                  </a:cubicBezTo>
                  <a:lnTo>
                    <a:pt x="35" y="159"/>
                  </a:lnTo>
                  <a:close/>
                  <a:moveTo>
                    <a:pt x="39" y="144"/>
                  </a:moveTo>
                  <a:cubicBezTo>
                    <a:pt x="38" y="144"/>
                    <a:pt x="37" y="143"/>
                    <a:pt x="37" y="141"/>
                  </a:cubicBezTo>
                  <a:cubicBezTo>
                    <a:pt x="38" y="139"/>
                    <a:pt x="39" y="136"/>
                    <a:pt x="39" y="134"/>
                  </a:cubicBezTo>
                  <a:cubicBezTo>
                    <a:pt x="39" y="134"/>
                    <a:pt x="39" y="134"/>
                    <a:pt x="39" y="134"/>
                  </a:cubicBezTo>
                  <a:cubicBezTo>
                    <a:pt x="40" y="133"/>
                    <a:pt x="41" y="132"/>
                    <a:pt x="42" y="132"/>
                  </a:cubicBezTo>
                  <a:cubicBezTo>
                    <a:pt x="44" y="133"/>
                    <a:pt x="44" y="134"/>
                    <a:pt x="44" y="135"/>
                  </a:cubicBezTo>
                  <a:cubicBezTo>
                    <a:pt x="43" y="138"/>
                    <a:pt x="43" y="140"/>
                    <a:pt x="42" y="143"/>
                  </a:cubicBezTo>
                  <a:cubicBezTo>
                    <a:pt x="42" y="144"/>
                    <a:pt x="41" y="144"/>
                    <a:pt x="40" y="144"/>
                  </a:cubicBezTo>
                  <a:lnTo>
                    <a:pt x="39" y="144"/>
                  </a:lnTo>
                  <a:close/>
                  <a:moveTo>
                    <a:pt x="43" y="129"/>
                  </a:moveTo>
                  <a:cubicBezTo>
                    <a:pt x="42" y="129"/>
                    <a:pt x="41" y="128"/>
                    <a:pt x="42" y="126"/>
                  </a:cubicBezTo>
                  <a:cubicBezTo>
                    <a:pt x="42" y="124"/>
                    <a:pt x="43" y="121"/>
                    <a:pt x="44" y="119"/>
                  </a:cubicBezTo>
                  <a:cubicBezTo>
                    <a:pt x="44" y="118"/>
                    <a:pt x="45" y="117"/>
                    <a:pt x="46" y="117"/>
                  </a:cubicBezTo>
                  <a:cubicBezTo>
                    <a:pt x="48" y="117"/>
                    <a:pt x="48" y="119"/>
                    <a:pt x="48" y="120"/>
                  </a:cubicBezTo>
                  <a:cubicBezTo>
                    <a:pt x="47" y="123"/>
                    <a:pt x="47" y="125"/>
                    <a:pt x="46" y="128"/>
                  </a:cubicBezTo>
                  <a:cubicBezTo>
                    <a:pt x="46" y="129"/>
                    <a:pt x="45" y="129"/>
                    <a:pt x="44" y="129"/>
                  </a:cubicBezTo>
                  <a:lnTo>
                    <a:pt x="43" y="129"/>
                  </a:lnTo>
                  <a:close/>
                  <a:moveTo>
                    <a:pt x="47" y="114"/>
                  </a:moveTo>
                  <a:cubicBezTo>
                    <a:pt x="46" y="114"/>
                    <a:pt x="45" y="112"/>
                    <a:pt x="46" y="111"/>
                  </a:cubicBezTo>
                  <a:cubicBezTo>
                    <a:pt x="46" y="109"/>
                    <a:pt x="47" y="106"/>
                    <a:pt x="48" y="104"/>
                  </a:cubicBezTo>
                  <a:cubicBezTo>
                    <a:pt x="48" y="102"/>
                    <a:pt x="49" y="102"/>
                    <a:pt x="50" y="102"/>
                  </a:cubicBezTo>
                  <a:cubicBezTo>
                    <a:pt x="52" y="102"/>
                    <a:pt x="52" y="104"/>
                    <a:pt x="52" y="105"/>
                  </a:cubicBezTo>
                  <a:cubicBezTo>
                    <a:pt x="51" y="107"/>
                    <a:pt x="51" y="110"/>
                    <a:pt x="50" y="112"/>
                  </a:cubicBezTo>
                  <a:cubicBezTo>
                    <a:pt x="50" y="114"/>
                    <a:pt x="49" y="114"/>
                    <a:pt x="48" y="114"/>
                  </a:cubicBezTo>
                  <a:lnTo>
                    <a:pt x="47" y="114"/>
                  </a:lnTo>
                  <a:close/>
                  <a:moveTo>
                    <a:pt x="51" y="99"/>
                  </a:moveTo>
                  <a:cubicBezTo>
                    <a:pt x="50" y="99"/>
                    <a:pt x="49" y="97"/>
                    <a:pt x="50" y="96"/>
                  </a:cubicBezTo>
                  <a:cubicBezTo>
                    <a:pt x="50" y="94"/>
                    <a:pt x="51" y="91"/>
                    <a:pt x="52" y="89"/>
                  </a:cubicBezTo>
                  <a:cubicBezTo>
                    <a:pt x="52" y="87"/>
                    <a:pt x="53" y="87"/>
                    <a:pt x="54" y="87"/>
                  </a:cubicBezTo>
                  <a:cubicBezTo>
                    <a:pt x="56" y="87"/>
                    <a:pt x="56" y="89"/>
                    <a:pt x="56" y="90"/>
                  </a:cubicBezTo>
                  <a:cubicBezTo>
                    <a:pt x="55" y="92"/>
                    <a:pt x="55" y="95"/>
                    <a:pt x="54" y="97"/>
                  </a:cubicBezTo>
                  <a:cubicBezTo>
                    <a:pt x="54" y="98"/>
                    <a:pt x="53" y="99"/>
                    <a:pt x="52" y="99"/>
                  </a:cubicBezTo>
                  <a:lnTo>
                    <a:pt x="51" y="99"/>
                  </a:lnTo>
                  <a:close/>
                  <a:moveTo>
                    <a:pt x="55" y="84"/>
                  </a:moveTo>
                  <a:cubicBezTo>
                    <a:pt x="54" y="84"/>
                    <a:pt x="53" y="82"/>
                    <a:pt x="54" y="81"/>
                  </a:cubicBezTo>
                  <a:cubicBezTo>
                    <a:pt x="54" y="79"/>
                    <a:pt x="55" y="76"/>
                    <a:pt x="56" y="74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72"/>
                    <a:pt x="58" y="72"/>
                    <a:pt x="59" y="72"/>
                  </a:cubicBezTo>
                  <a:cubicBezTo>
                    <a:pt x="60" y="72"/>
                    <a:pt x="61" y="74"/>
                    <a:pt x="60" y="75"/>
                  </a:cubicBezTo>
                  <a:cubicBezTo>
                    <a:pt x="60" y="77"/>
                    <a:pt x="59" y="80"/>
                    <a:pt x="58" y="82"/>
                  </a:cubicBezTo>
                  <a:cubicBezTo>
                    <a:pt x="58" y="83"/>
                    <a:pt x="57" y="84"/>
                    <a:pt x="56" y="84"/>
                  </a:cubicBezTo>
                  <a:lnTo>
                    <a:pt x="55" y="84"/>
                  </a:lnTo>
                  <a:close/>
                  <a:moveTo>
                    <a:pt x="60" y="69"/>
                  </a:moveTo>
                  <a:cubicBezTo>
                    <a:pt x="59" y="69"/>
                    <a:pt x="58" y="67"/>
                    <a:pt x="58" y="66"/>
                  </a:cubicBezTo>
                  <a:cubicBezTo>
                    <a:pt x="59" y="64"/>
                    <a:pt x="60" y="61"/>
                    <a:pt x="61" y="59"/>
                  </a:cubicBezTo>
                  <a:cubicBezTo>
                    <a:pt x="61" y="57"/>
                    <a:pt x="62" y="57"/>
                    <a:pt x="64" y="57"/>
                  </a:cubicBezTo>
                  <a:cubicBezTo>
                    <a:pt x="65" y="58"/>
                    <a:pt x="65" y="59"/>
                    <a:pt x="65" y="60"/>
                  </a:cubicBezTo>
                  <a:cubicBezTo>
                    <a:pt x="64" y="63"/>
                    <a:pt x="63" y="65"/>
                    <a:pt x="63" y="67"/>
                  </a:cubicBezTo>
                  <a:cubicBezTo>
                    <a:pt x="62" y="68"/>
                    <a:pt x="61" y="69"/>
                    <a:pt x="60" y="69"/>
                  </a:cubicBezTo>
                  <a:close/>
                  <a:moveTo>
                    <a:pt x="65" y="54"/>
                  </a:moveTo>
                  <a:cubicBezTo>
                    <a:pt x="63" y="54"/>
                    <a:pt x="63" y="52"/>
                    <a:pt x="63" y="51"/>
                  </a:cubicBezTo>
                  <a:cubicBezTo>
                    <a:pt x="64" y="49"/>
                    <a:pt x="65" y="46"/>
                    <a:pt x="66" y="44"/>
                  </a:cubicBezTo>
                  <a:cubicBezTo>
                    <a:pt x="66" y="43"/>
                    <a:pt x="68" y="42"/>
                    <a:pt x="69" y="42"/>
                  </a:cubicBezTo>
                  <a:cubicBezTo>
                    <a:pt x="70" y="43"/>
                    <a:pt x="71" y="44"/>
                    <a:pt x="70" y="45"/>
                  </a:cubicBezTo>
                  <a:cubicBezTo>
                    <a:pt x="69" y="48"/>
                    <a:pt x="68" y="50"/>
                    <a:pt x="68" y="53"/>
                  </a:cubicBezTo>
                  <a:cubicBezTo>
                    <a:pt x="67" y="54"/>
                    <a:pt x="66" y="54"/>
                    <a:pt x="65" y="54"/>
                  </a:cubicBezTo>
                  <a:close/>
                  <a:moveTo>
                    <a:pt x="70" y="40"/>
                  </a:moveTo>
                  <a:cubicBezTo>
                    <a:pt x="69" y="39"/>
                    <a:pt x="68" y="38"/>
                    <a:pt x="69" y="37"/>
                  </a:cubicBezTo>
                  <a:cubicBezTo>
                    <a:pt x="70" y="34"/>
                    <a:pt x="71" y="32"/>
                    <a:pt x="72" y="29"/>
                  </a:cubicBezTo>
                  <a:cubicBezTo>
                    <a:pt x="72" y="29"/>
                    <a:pt x="72" y="29"/>
                    <a:pt x="72" y="29"/>
                  </a:cubicBezTo>
                  <a:cubicBezTo>
                    <a:pt x="72" y="28"/>
                    <a:pt x="74" y="28"/>
                    <a:pt x="75" y="28"/>
                  </a:cubicBezTo>
                  <a:cubicBezTo>
                    <a:pt x="76" y="29"/>
                    <a:pt x="77" y="30"/>
                    <a:pt x="76" y="31"/>
                  </a:cubicBezTo>
                  <a:cubicBezTo>
                    <a:pt x="75" y="33"/>
                    <a:pt x="74" y="36"/>
                    <a:pt x="73" y="38"/>
                  </a:cubicBezTo>
                  <a:cubicBezTo>
                    <a:pt x="73" y="39"/>
                    <a:pt x="72" y="40"/>
                    <a:pt x="71" y="40"/>
                  </a:cubicBezTo>
                  <a:lnTo>
                    <a:pt x="70" y="40"/>
                  </a:lnTo>
                  <a:close/>
                  <a:moveTo>
                    <a:pt x="76" y="25"/>
                  </a:moveTo>
                  <a:cubicBezTo>
                    <a:pt x="75" y="25"/>
                    <a:pt x="74" y="23"/>
                    <a:pt x="75" y="22"/>
                  </a:cubicBezTo>
                  <a:cubicBezTo>
                    <a:pt x="76" y="20"/>
                    <a:pt x="77" y="17"/>
                    <a:pt x="79" y="15"/>
                  </a:cubicBezTo>
                  <a:cubicBezTo>
                    <a:pt x="79" y="14"/>
                    <a:pt x="81" y="13"/>
                    <a:pt x="82" y="14"/>
                  </a:cubicBezTo>
                  <a:cubicBezTo>
                    <a:pt x="83" y="15"/>
                    <a:pt x="83" y="16"/>
                    <a:pt x="83" y="17"/>
                  </a:cubicBezTo>
                  <a:cubicBezTo>
                    <a:pt x="82" y="19"/>
                    <a:pt x="80" y="22"/>
                    <a:pt x="79" y="24"/>
                  </a:cubicBezTo>
                  <a:cubicBezTo>
                    <a:pt x="79" y="25"/>
                    <a:pt x="78" y="25"/>
                    <a:pt x="77" y="25"/>
                  </a:cubicBezTo>
                  <a:lnTo>
                    <a:pt x="76" y="25"/>
                  </a:lnTo>
                  <a:close/>
                  <a:moveTo>
                    <a:pt x="83" y="11"/>
                  </a:moveTo>
                  <a:cubicBezTo>
                    <a:pt x="82" y="11"/>
                    <a:pt x="82" y="9"/>
                    <a:pt x="82" y="8"/>
                  </a:cubicBezTo>
                  <a:cubicBezTo>
                    <a:pt x="84" y="6"/>
                    <a:pt x="85" y="4"/>
                    <a:pt x="87" y="1"/>
                  </a:cubicBezTo>
                  <a:cubicBezTo>
                    <a:pt x="87" y="1"/>
                    <a:pt x="87" y="1"/>
                    <a:pt x="87" y="1"/>
                  </a:cubicBezTo>
                  <a:cubicBezTo>
                    <a:pt x="87" y="0"/>
                    <a:pt x="89" y="0"/>
                    <a:pt x="90" y="1"/>
                  </a:cubicBezTo>
                  <a:cubicBezTo>
                    <a:pt x="91" y="1"/>
                    <a:pt x="91" y="3"/>
                    <a:pt x="90" y="4"/>
                  </a:cubicBezTo>
                  <a:cubicBezTo>
                    <a:pt x="89" y="6"/>
                    <a:pt x="88" y="8"/>
                    <a:pt x="86" y="10"/>
                  </a:cubicBezTo>
                  <a:cubicBezTo>
                    <a:pt x="86" y="11"/>
                    <a:pt x="85" y="12"/>
                    <a:pt x="84" y="12"/>
                  </a:cubicBezTo>
                  <a:cubicBezTo>
                    <a:pt x="84" y="12"/>
                    <a:pt x="84" y="12"/>
                    <a:pt x="83" y="11"/>
                  </a:cubicBezTo>
                  <a:close/>
                </a:path>
              </a:pathLst>
            </a:custGeom>
            <a:solidFill>
              <a:srgbClr val="6133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3E2FF53-12C2-4856-8352-8A5990EFCA0E}"/>
              </a:ext>
            </a:extLst>
          </p:cNvPr>
          <p:cNvSpPr txBox="1"/>
          <p:nvPr/>
        </p:nvSpPr>
        <p:spPr>
          <a:xfrm>
            <a:off x="478450" y="2023342"/>
            <a:ext cx="163170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cô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giáo</a:t>
            </a:r>
            <a:endParaRPr lang="en-US" sz="2800" b="1" dirty="0">
              <a:solidFill>
                <a:srgbClr val="7030A0"/>
              </a:solidFill>
              <a:latin typeface="UTM Avo" panose="020406030505060202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A1A5D20-62C4-4271-B65A-3C22CAECF5AB}"/>
              </a:ext>
            </a:extLst>
          </p:cNvPr>
          <p:cNvSpPr/>
          <p:nvPr/>
        </p:nvSpPr>
        <p:spPr>
          <a:xfrm>
            <a:off x="557095" y="3023447"/>
            <a:ext cx="1561514" cy="7824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accent5"/>
                </a:solidFill>
                <a:latin typeface="UTM Avo" panose="02040603050506020204" pitchFamily="18" charset="0"/>
              </a:rPr>
              <a:t>sách</a:t>
            </a:r>
            <a:endParaRPr lang="en-US" sz="2800" b="1" dirty="0">
              <a:solidFill>
                <a:schemeClr val="accent5"/>
              </a:solidFill>
              <a:latin typeface="UTM Avo" panose="020406030505060202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16D886A-ABEE-412C-AC37-C7821A40A4BA}"/>
              </a:ext>
            </a:extLst>
          </p:cNvPr>
          <p:cNvSpPr txBox="1"/>
          <p:nvPr/>
        </p:nvSpPr>
        <p:spPr>
          <a:xfrm>
            <a:off x="505744" y="4130544"/>
            <a:ext cx="167693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hiệu</a:t>
            </a:r>
            <a:r>
              <a:rPr lang="en-US" sz="24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trưởng</a:t>
            </a:r>
            <a:endParaRPr lang="en-US" sz="2400" b="1" dirty="0">
              <a:solidFill>
                <a:srgbClr val="7030A0"/>
              </a:solidFill>
              <a:latin typeface="UTM Avo" panose="02040603050506020204" pitchFamily="18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77D90121-EF29-4448-822B-035170D2D43D}"/>
              </a:ext>
            </a:extLst>
          </p:cNvPr>
          <p:cNvSpPr/>
          <p:nvPr/>
        </p:nvSpPr>
        <p:spPr>
          <a:xfrm>
            <a:off x="2953851" y="3199502"/>
            <a:ext cx="1561514" cy="7824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accent6"/>
                </a:solidFill>
                <a:latin typeface="UTM Avo" panose="02040603050506020204" pitchFamily="18" charset="0"/>
              </a:rPr>
              <a:t>lớp</a:t>
            </a:r>
            <a:r>
              <a:rPr lang="en-US" sz="2600" b="1" dirty="0">
                <a:solidFill>
                  <a:schemeClr val="accent6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solidFill>
                  <a:schemeClr val="accent6"/>
                </a:solidFill>
                <a:latin typeface="UTM Avo" panose="02040603050506020204" pitchFamily="18" charset="0"/>
              </a:rPr>
              <a:t>học</a:t>
            </a:r>
            <a:endParaRPr lang="en-US" sz="2600" b="1" dirty="0">
              <a:solidFill>
                <a:schemeClr val="accent6"/>
              </a:solidFill>
              <a:latin typeface="UTM Avo" panose="02040603050506020204" pitchFamily="18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84142A5-A4C7-44D4-B08B-7FA0A18DE9C3}"/>
              </a:ext>
            </a:extLst>
          </p:cNvPr>
          <p:cNvSpPr/>
          <p:nvPr/>
        </p:nvSpPr>
        <p:spPr>
          <a:xfrm>
            <a:off x="2873397" y="4338573"/>
            <a:ext cx="1712162" cy="7824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EC08B0"/>
                </a:solidFill>
                <a:latin typeface="UTM Avo" panose="02040603050506020204" pitchFamily="18" charset="0"/>
              </a:rPr>
              <a:t>t</a:t>
            </a:r>
            <a:r>
              <a:rPr lang="en-US" sz="2400" b="1">
                <a:solidFill>
                  <a:srgbClr val="EC08B0"/>
                </a:solidFill>
                <a:latin typeface="UTM Avo" panose="02040603050506020204" pitchFamily="18" charset="0"/>
              </a:rPr>
              <a:t>hầy </a:t>
            </a:r>
            <a:r>
              <a:rPr lang="en-US" sz="2400" b="1" dirty="0" err="1">
                <a:solidFill>
                  <a:srgbClr val="EC08B0"/>
                </a:solidFill>
                <a:latin typeface="UTM Avo" panose="02040603050506020204" pitchFamily="18" charset="0"/>
              </a:rPr>
              <a:t>giáo</a:t>
            </a:r>
            <a:endParaRPr lang="en-US" sz="2400" b="1" dirty="0">
              <a:solidFill>
                <a:srgbClr val="EC08B0"/>
              </a:solidFill>
              <a:latin typeface="UTM Avo" panose="02040603050506020204" pitchFamily="18" charset="0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2FD0247E-1F66-4A39-BC7D-ACAE202CF78A}"/>
              </a:ext>
            </a:extLst>
          </p:cNvPr>
          <p:cNvSpPr/>
          <p:nvPr/>
        </p:nvSpPr>
        <p:spPr>
          <a:xfrm>
            <a:off x="5290115" y="2011833"/>
            <a:ext cx="1631707" cy="7824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accent1"/>
                </a:solidFill>
                <a:latin typeface="UTM Avo" panose="02040603050506020204" pitchFamily="18" charset="0"/>
              </a:rPr>
              <a:t>vở</a:t>
            </a:r>
            <a:endParaRPr lang="en-US" sz="2800" b="1" dirty="0">
              <a:solidFill>
                <a:schemeClr val="accent1"/>
              </a:solidFill>
              <a:latin typeface="UTM Avo" panose="02040603050506020204" pitchFamily="18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9D251AC-843D-4AD1-858B-D34E87CBD805}"/>
              </a:ext>
            </a:extLst>
          </p:cNvPr>
          <p:cNvSpPr/>
          <p:nvPr/>
        </p:nvSpPr>
        <p:spPr>
          <a:xfrm>
            <a:off x="5267185" y="3142594"/>
            <a:ext cx="1631707" cy="7824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accent2"/>
                </a:solidFill>
                <a:latin typeface="UTM Avo" panose="02040603050506020204" pitchFamily="18" charset="0"/>
              </a:rPr>
              <a:t>bảng</a:t>
            </a:r>
            <a:endParaRPr lang="en-US" sz="2800" b="1" dirty="0">
              <a:solidFill>
                <a:schemeClr val="accent2"/>
              </a:solidFill>
              <a:latin typeface="UTM Avo" panose="02040603050506020204" pitchFamily="18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9B3864A-D7B2-4506-84DC-DEB7297234EF}"/>
              </a:ext>
            </a:extLst>
          </p:cNvPr>
          <p:cNvSpPr/>
          <p:nvPr/>
        </p:nvSpPr>
        <p:spPr>
          <a:xfrm>
            <a:off x="5350291" y="5421595"/>
            <a:ext cx="1631707" cy="7824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búp</a:t>
            </a:r>
            <a:r>
              <a:rPr lang="en-US" sz="28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bê</a:t>
            </a:r>
            <a:endParaRPr lang="en-US" sz="2800" b="1" dirty="0">
              <a:solidFill>
                <a:srgbClr val="7030A0"/>
              </a:solidFill>
              <a:latin typeface="UTM Avo" panose="02040603050506020204" pitchFamily="18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FD137DE-7E27-41E4-B53D-47078FB777DF}"/>
              </a:ext>
            </a:extLst>
          </p:cNvPr>
          <p:cNvSpPr/>
          <p:nvPr/>
        </p:nvSpPr>
        <p:spPr>
          <a:xfrm>
            <a:off x="7714935" y="4042664"/>
            <a:ext cx="1631707" cy="7824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đèn</a:t>
            </a:r>
            <a:r>
              <a:rPr lang="en-US" sz="24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giao</a:t>
            </a:r>
            <a:r>
              <a:rPr lang="en-US" sz="24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thông</a:t>
            </a:r>
            <a:endParaRPr lang="en-US" sz="2400" b="1" dirty="0">
              <a:solidFill>
                <a:srgbClr val="7030A0"/>
              </a:solidFill>
              <a:latin typeface="UTM Avo" panose="02040603050506020204" pitchFamily="18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D4F07623-22AF-4648-947C-4ABB84F6C5CF}"/>
              </a:ext>
            </a:extLst>
          </p:cNvPr>
          <p:cNvSpPr/>
          <p:nvPr/>
        </p:nvSpPr>
        <p:spPr>
          <a:xfrm>
            <a:off x="7749831" y="2909752"/>
            <a:ext cx="1631707" cy="7824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EC08B0"/>
                </a:solidFill>
                <a:latin typeface="UTM Avo" panose="02040603050506020204" pitchFamily="18" charset="0"/>
              </a:rPr>
              <a:t>bút</a:t>
            </a:r>
            <a:endParaRPr lang="en-US" sz="2800" b="1" dirty="0">
              <a:solidFill>
                <a:srgbClr val="EC08B0"/>
              </a:solidFill>
              <a:latin typeface="UTM Avo" panose="02040603050506020204" pitchFamily="18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E65B03C-9B2B-41FC-B566-2D1872B405E0}"/>
              </a:ext>
            </a:extLst>
          </p:cNvPr>
          <p:cNvSpPr/>
          <p:nvPr/>
        </p:nvSpPr>
        <p:spPr>
          <a:xfrm>
            <a:off x="7785127" y="1747446"/>
            <a:ext cx="1631707" cy="7824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vườn</a:t>
            </a:r>
            <a:r>
              <a:rPr lang="en-US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bách</a:t>
            </a:r>
            <a:r>
              <a:rPr lang="en-US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thú</a:t>
            </a:r>
            <a:endParaRPr lang="en-US" sz="2400" b="1" dirty="0">
              <a:solidFill>
                <a:srgbClr val="00B050"/>
              </a:solidFill>
              <a:latin typeface="UTM Avo" panose="02040603050506020204" pitchFamily="18" charset="0"/>
            </a:endParaRPr>
          </a:p>
        </p:txBody>
      </p:sp>
      <p:pic>
        <p:nvPicPr>
          <p:cNvPr id="30" name="Graphic 29" descr="Checkmark with solid fill">
            <a:extLst>
              <a:ext uri="{FF2B5EF4-FFF2-40B4-BE49-F238E27FC236}">
                <a16:creationId xmlns:a16="http://schemas.microsoft.com/office/drawing/2014/main" id="{EA094243-D49F-4EAB-8E98-6F656E1B3A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96740" y="1896081"/>
            <a:ext cx="677251" cy="677251"/>
          </a:xfrm>
          <a:prstGeom prst="rect">
            <a:avLst/>
          </a:prstGeom>
        </p:spPr>
      </p:pic>
      <p:pic>
        <p:nvPicPr>
          <p:cNvPr id="80" name="Graphic 79" descr="Checkmark with solid fill">
            <a:extLst>
              <a:ext uri="{FF2B5EF4-FFF2-40B4-BE49-F238E27FC236}">
                <a16:creationId xmlns:a16="http://schemas.microsoft.com/office/drawing/2014/main" id="{7972D157-E6DB-427D-BFD5-D23584FB3AE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41546" y="3000455"/>
            <a:ext cx="677251" cy="677251"/>
          </a:xfrm>
          <a:prstGeom prst="rect">
            <a:avLst/>
          </a:prstGeom>
        </p:spPr>
      </p:pic>
      <p:pic>
        <p:nvPicPr>
          <p:cNvPr id="81" name="Graphic 80" descr="Checkmark with solid fill">
            <a:extLst>
              <a:ext uri="{FF2B5EF4-FFF2-40B4-BE49-F238E27FC236}">
                <a16:creationId xmlns:a16="http://schemas.microsoft.com/office/drawing/2014/main" id="{5C8034AE-32AC-426F-A493-AB25242C5C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84243" y="4284669"/>
            <a:ext cx="759066" cy="677251"/>
          </a:xfrm>
          <a:prstGeom prst="rect">
            <a:avLst/>
          </a:prstGeom>
        </p:spPr>
      </p:pic>
      <p:pic>
        <p:nvPicPr>
          <p:cNvPr id="82" name="Graphic 81" descr="Checkmark with solid fill">
            <a:extLst>
              <a:ext uri="{FF2B5EF4-FFF2-40B4-BE49-F238E27FC236}">
                <a16:creationId xmlns:a16="http://schemas.microsoft.com/office/drawing/2014/main" id="{0EEED6EB-B746-4116-97C6-A17F360BB5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32856" y="3458118"/>
            <a:ext cx="677251" cy="677251"/>
          </a:xfrm>
          <a:prstGeom prst="rect">
            <a:avLst/>
          </a:prstGeom>
        </p:spPr>
      </p:pic>
      <p:pic>
        <p:nvPicPr>
          <p:cNvPr id="83" name="Graphic 82" descr="Checkmark with solid fill">
            <a:extLst>
              <a:ext uri="{FF2B5EF4-FFF2-40B4-BE49-F238E27FC236}">
                <a16:creationId xmlns:a16="http://schemas.microsoft.com/office/drawing/2014/main" id="{6205D7A8-36CA-4707-BFA1-6B9A2E2559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41944" y="2059912"/>
            <a:ext cx="677251" cy="677251"/>
          </a:xfrm>
          <a:prstGeom prst="rect">
            <a:avLst/>
          </a:prstGeom>
        </p:spPr>
      </p:pic>
      <p:pic>
        <p:nvPicPr>
          <p:cNvPr id="84" name="Graphic 83" descr="Checkmark with solid fill">
            <a:extLst>
              <a:ext uri="{FF2B5EF4-FFF2-40B4-BE49-F238E27FC236}">
                <a16:creationId xmlns:a16="http://schemas.microsoft.com/office/drawing/2014/main" id="{4581E995-91B4-4735-83C2-C283639264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34111" y="3195189"/>
            <a:ext cx="677251" cy="677251"/>
          </a:xfrm>
          <a:prstGeom prst="rect">
            <a:avLst/>
          </a:prstGeom>
        </p:spPr>
      </p:pic>
      <p:pic>
        <p:nvPicPr>
          <p:cNvPr id="85" name="Graphic 84" descr="Checkmark with solid fill">
            <a:extLst>
              <a:ext uri="{FF2B5EF4-FFF2-40B4-BE49-F238E27FC236}">
                <a16:creationId xmlns:a16="http://schemas.microsoft.com/office/drawing/2014/main" id="{092DECD8-5117-4619-B940-1ABA9D92908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41208" y="3114073"/>
            <a:ext cx="677251" cy="677251"/>
          </a:xfrm>
          <a:prstGeom prst="rect">
            <a:avLst/>
          </a:prstGeom>
        </p:spPr>
      </p:pic>
      <p:pic>
        <p:nvPicPr>
          <p:cNvPr id="79" name="Graphic 79" descr="Checkmark with solid fill">
            <a:extLst>
              <a:ext uri="{FF2B5EF4-FFF2-40B4-BE49-F238E27FC236}">
                <a16:creationId xmlns:a16="http://schemas.microsoft.com/office/drawing/2014/main" id="{7972D157-E6DB-427D-BFD5-D23584FB3AE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32856" y="4622916"/>
            <a:ext cx="677251" cy="677251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8EB0B8C4-61B5-413A-A6E9-172877A12D8E}"/>
              </a:ext>
            </a:extLst>
          </p:cNvPr>
          <p:cNvSpPr txBox="1"/>
          <p:nvPr/>
        </p:nvSpPr>
        <p:spPr>
          <a:xfrm>
            <a:off x="478450" y="5436517"/>
            <a:ext cx="163170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9933FF"/>
                </a:solidFill>
                <a:latin typeface="UTM Avo" panose="02040603050506020204" pitchFamily="18" charset="0"/>
              </a:rPr>
              <a:t>bác sĩ</a:t>
            </a:r>
            <a:endParaRPr lang="en-US" sz="2800" b="1" dirty="0">
              <a:solidFill>
                <a:srgbClr val="9933FF"/>
              </a:solidFill>
              <a:latin typeface="UTM Avo" panose="02040603050506020204" pitchFamily="18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22EE624-1DE4-42C8-8ECF-B8C5B8775161}"/>
              </a:ext>
            </a:extLst>
          </p:cNvPr>
          <p:cNvSpPr/>
          <p:nvPr/>
        </p:nvSpPr>
        <p:spPr>
          <a:xfrm>
            <a:off x="2920573" y="5405359"/>
            <a:ext cx="1712162" cy="916799"/>
          </a:xfrm>
          <a:prstGeom prst="roundRect">
            <a:avLst/>
          </a:prstGeom>
          <a:solidFill>
            <a:srgbClr val="30A5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47D1272-04DE-4D7C-8339-308E12592636}"/>
              </a:ext>
            </a:extLst>
          </p:cNvPr>
          <p:cNvSpPr txBox="1"/>
          <p:nvPr/>
        </p:nvSpPr>
        <p:spPr>
          <a:xfrm>
            <a:off x="2690281" y="5648130"/>
            <a:ext cx="217274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UTM Avo" panose="02040603050506020204" pitchFamily="18" charset="0"/>
              </a:rPr>
              <a:t>công nhân</a:t>
            </a:r>
            <a:endParaRPr lang="en-US" sz="24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43727AE-A340-43CB-A760-2656E2119400}"/>
              </a:ext>
            </a:extLst>
          </p:cNvPr>
          <p:cNvSpPr txBox="1"/>
          <p:nvPr/>
        </p:nvSpPr>
        <p:spPr>
          <a:xfrm>
            <a:off x="5174931" y="4370622"/>
            <a:ext cx="198242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9933FF"/>
                </a:solidFill>
                <a:latin typeface="UTM Avo" panose="02040603050506020204" pitchFamily="18" charset="0"/>
              </a:rPr>
              <a:t>cặp sách</a:t>
            </a:r>
            <a:endParaRPr lang="en-US" sz="2800" b="1" dirty="0">
              <a:solidFill>
                <a:srgbClr val="9933FF"/>
              </a:solidFill>
              <a:latin typeface="UTM Avo" panose="02040603050506020204" pitchFamily="18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EB91582-DAC8-44C3-83D1-F35E74689AD6}"/>
              </a:ext>
            </a:extLst>
          </p:cNvPr>
          <p:cNvSpPr txBox="1"/>
          <p:nvPr/>
        </p:nvSpPr>
        <p:spPr>
          <a:xfrm>
            <a:off x="7539575" y="5278167"/>
            <a:ext cx="198242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9933FF"/>
                </a:solidFill>
                <a:latin typeface="UTM Avo" panose="02040603050506020204" pitchFamily="18" charset="0"/>
              </a:rPr>
              <a:t>bệnh viện</a:t>
            </a:r>
            <a:endParaRPr lang="en-US" sz="2400" b="1" dirty="0">
              <a:solidFill>
                <a:srgbClr val="9933FF"/>
              </a:solidFill>
              <a:latin typeface="UTM Avo" panose="02040603050506020204" pitchFamily="18" charset="0"/>
            </a:endParaRPr>
          </a:p>
        </p:txBody>
      </p:sp>
      <p:pic>
        <p:nvPicPr>
          <p:cNvPr id="90" name="Graphic 89" descr="Checkmark with solid fill">
            <a:extLst>
              <a:ext uri="{FF2B5EF4-FFF2-40B4-BE49-F238E27FC236}">
                <a16:creationId xmlns:a16="http://schemas.microsoft.com/office/drawing/2014/main" id="{0AD1900A-13FF-48AB-A8A2-634FF0C753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97636" y="4579635"/>
            <a:ext cx="677251" cy="6772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168812"/>
            <a:chOff x="0" y="0"/>
            <a:chExt cx="12192000" cy="168812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 rot="10800000">
            <a:off x="0" y="6689188"/>
            <a:ext cx="12192000" cy="168812"/>
            <a:chOff x="0" y="0"/>
            <a:chExt cx="12192000" cy="168812"/>
          </a:xfrm>
        </p:grpSpPr>
        <p:sp>
          <p:nvSpPr>
            <p:cNvPr id="14" name="矩形 13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 descr="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324" y="2175640"/>
            <a:ext cx="5727065" cy="4855845"/>
          </a:xfrm>
          <a:prstGeom prst="rect">
            <a:avLst/>
          </a:prstGeom>
        </p:spPr>
      </p:pic>
      <p:sp>
        <p:nvSpPr>
          <p:cNvPr id="27" name="TextBox 76"/>
          <p:cNvSpPr txBox="1"/>
          <p:nvPr/>
        </p:nvSpPr>
        <p:spPr>
          <a:xfrm>
            <a:off x="209599" y="1028830"/>
            <a:ext cx="8078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200" b="1" dirty="0">
                <a:solidFill>
                  <a:srgbClr val="059BA3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3. </a:t>
            </a:r>
            <a:r>
              <a:rPr lang="en-US" altLang="zh-CN" sz="3200" b="1" dirty="0" err="1">
                <a:solidFill>
                  <a:srgbClr val="059BA3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Kể</a:t>
            </a:r>
            <a:r>
              <a:rPr lang="en-US" altLang="zh-CN" sz="3200" b="1" dirty="0">
                <a:solidFill>
                  <a:srgbClr val="059BA3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59BA3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về</a:t>
            </a:r>
            <a:r>
              <a:rPr lang="en-US" altLang="zh-CN" sz="3200" b="1" dirty="0">
                <a:solidFill>
                  <a:srgbClr val="059BA3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59BA3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một</a:t>
            </a:r>
            <a:r>
              <a:rPr lang="en-US" altLang="zh-CN" sz="3200" b="1" dirty="0">
                <a:solidFill>
                  <a:srgbClr val="059BA3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59BA3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ngày</a:t>
            </a:r>
            <a:r>
              <a:rPr lang="en-US" altLang="zh-CN" sz="3200" b="1" dirty="0">
                <a:solidFill>
                  <a:srgbClr val="059BA3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ở </a:t>
            </a:r>
            <a:r>
              <a:rPr lang="en-US" altLang="zh-CN" sz="3200" b="1" dirty="0" err="1">
                <a:solidFill>
                  <a:srgbClr val="059BA3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trường</a:t>
            </a:r>
            <a:r>
              <a:rPr lang="en-US" altLang="zh-CN" sz="3200" b="1" dirty="0">
                <a:solidFill>
                  <a:srgbClr val="059BA3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59BA3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của</a:t>
            </a:r>
            <a:r>
              <a:rPr lang="en-US" altLang="zh-CN" sz="3200" b="1" dirty="0">
                <a:solidFill>
                  <a:srgbClr val="059BA3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059BA3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em</a:t>
            </a:r>
            <a:endParaRPr lang="zh-CN" altLang="en-US" sz="3200" b="1" dirty="0">
              <a:solidFill>
                <a:srgbClr val="059BA3"/>
              </a:solidFill>
              <a:latin typeface="UTM Avo" panose="02040603050506020204" pitchFamily="18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6FB0476-2EF3-467F-A959-E4900A57A77F}"/>
              </a:ext>
            </a:extLst>
          </p:cNvPr>
          <p:cNvSpPr/>
          <p:nvPr/>
        </p:nvSpPr>
        <p:spPr>
          <a:xfrm>
            <a:off x="209599" y="1755369"/>
            <a:ext cx="8546778" cy="33472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>
                <a:latin typeface="UTM Avo" panose="02040603050506020204" pitchFamily="18" charset="0"/>
              </a:rPr>
              <a:t>a. </a:t>
            </a:r>
            <a:r>
              <a:rPr lang="en-US" sz="2800" err="1">
                <a:latin typeface="UTM Avo" panose="02040603050506020204" pitchFamily="18" charset="0"/>
              </a:rPr>
              <a:t>Em</a:t>
            </a:r>
            <a:r>
              <a:rPr lang="en-US" sz="2800">
                <a:latin typeface="UTM Avo" panose="02040603050506020204" pitchFamily="18" charset="0"/>
              </a:rPr>
              <a:t> th</a:t>
            </a:r>
            <a:r>
              <a:rPr lang="vi-VN" sz="2800">
                <a:latin typeface="UTM Avo" panose="02040603050506020204" pitchFamily="18" charset="0"/>
              </a:rPr>
              <a:t>ường</a:t>
            </a:r>
            <a:r>
              <a:rPr lang="en-US" sz="2800">
                <a:latin typeface="UTM Avo" panose="02040603050506020204" pitchFamily="18" charset="0"/>
              </a:rPr>
              <a:t> </a:t>
            </a:r>
            <a:r>
              <a:rPr lang="en-US" sz="2800" err="1">
                <a:latin typeface="UTM Avo" panose="02040603050506020204" pitchFamily="18" charset="0"/>
              </a:rPr>
              <a:t>đến</a:t>
            </a:r>
            <a:r>
              <a:rPr lang="en-US" sz="2800">
                <a:latin typeface="UTM Avo" panose="02040603050506020204" pitchFamily="18" charset="0"/>
              </a:rPr>
              <a:t> tr</a:t>
            </a:r>
            <a:r>
              <a:rPr lang="vi-VN" sz="2800">
                <a:latin typeface="UTM Avo" panose="02040603050506020204" pitchFamily="18" charset="0"/>
              </a:rPr>
              <a:t>ường</a:t>
            </a:r>
            <a:r>
              <a:rPr lang="en-US" sz="280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lúc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mấy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giờ</a:t>
            </a:r>
            <a:r>
              <a:rPr lang="en-US" sz="2800" dirty="0"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</a:rPr>
              <a:t>b.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</a:rPr>
              <a:t>Em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</a:rPr>
              <a:t>rời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err="1">
                <a:solidFill>
                  <a:srgbClr val="0070C0"/>
                </a:solidFill>
                <a:latin typeface="UTM Avo" panose="02040603050506020204" pitchFamily="18" charset="0"/>
              </a:rPr>
              <a:t>khỏi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</a:rPr>
              <a:t> tr</a:t>
            </a:r>
            <a:r>
              <a:rPr lang="vi-VN" sz="2800">
                <a:solidFill>
                  <a:srgbClr val="0070C0"/>
                </a:solidFill>
                <a:latin typeface="UTM Avo" panose="02040603050506020204" pitchFamily="18" charset="0"/>
              </a:rPr>
              <a:t>ường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</a:rPr>
              <a:t>lúc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</a:rPr>
              <a:t>mấy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800">
                <a:latin typeface="UTM Avo" panose="02040603050506020204" pitchFamily="18" charset="0"/>
              </a:rPr>
              <a:t>c.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>
                <a:latin typeface="UTM Avo" panose="02040603050506020204" pitchFamily="18" charset="0"/>
              </a:rPr>
              <a:t>Ở tr</a:t>
            </a:r>
            <a:r>
              <a:rPr lang="vi-VN" sz="2800">
                <a:latin typeface="UTM Avo" panose="02040603050506020204" pitchFamily="18" charset="0"/>
              </a:rPr>
              <a:t>ường</a:t>
            </a:r>
            <a:r>
              <a:rPr lang="en-US" sz="280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hằng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ngày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em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thường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làm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những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việc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gì</a:t>
            </a:r>
            <a:r>
              <a:rPr lang="en-US" sz="2800" dirty="0"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</a:rPr>
              <a:t>d. Việc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</a:rPr>
              <a:t>gì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</a:rPr>
              <a:t>thấy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</a:rPr>
              <a:t>thú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</a:rPr>
              <a:t>vị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</a:rPr>
              <a:t>nhất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168812"/>
            <a:chOff x="0" y="0"/>
            <a:chExt cx="12192000" cy="168812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 rot="10800000">
            <a:off x="0" y="6689188"/>
            <a:ext cx="12192000" cy="168812"/>
            <a:chOff x="0" y="0"/>
            <a:chExt cx="12192000" cy="168812"/>
          </a:xfrm>
        </p:grpSpPr>
        <p:sp>
          <p:nvSpPr>
            <p:cNvPr id="14" name="矩形 13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5" name="图片 1" descr="10">
            <a:extLst>
              <a:ext uri="{FF2B5EF4-FFF2-40B4-BE49-F238E27FC236}">
                <a16:creationId xmlns:a16="http://schemas.microsoft.com/office/drawing/2014/main" id="{3D4A2AE4-2F05-456F-9676-97F68ACC7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43" y="5189268"/>
            <a:ext cx="1868805" cy="1584325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-136270" y="0"/>
            <a:ext cx="6518595" cy="735138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4. </a:t>
            </a:r>
            <a:r>
              <a:rPr lang="en-US" altLang="zh-CN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Viết</a:t>
            </a:r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1 - 2 </a:t>
            </a:r>
            <a:r>
              <a:rPr lang="en-US" altLang="zh-CN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câu</a:t>
            </a:r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về</a:t>
            </a:r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trường</a:t>
            </a:r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em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UTM Avo" panose="02040603050506020204" pitchFamily="18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87EEA74-0540-4A37-9542-F22CD5F9E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9717" y="168812"/>
            <a:ext cx="9202086" cy="677231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BA016CD-F1A5-4A3A-8DE9-FE1C9C00FFA0}"/>
              </a:ext>
            </a:extLst>
          </p:cNvPr>
          <p:cNvSpPr txBox="1"/>
          <p:nvPr/>
        </p:nvSpPr>
        <p:spPr>
          <a:xfrm>
            <a:off x="259580" y="809965"/>
            <a:ext cx="169778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9933FF"/>
                </a:solidFill>
                <a:latin typeface="UTM Avo" panose="02040603050506020204" pitchFamily="18" charset="0"/>
              </a:rPr>
              <a:t>Gợi ý:</a:t>
            </a:r>
            <a:endParaRPr lang="en-US" sz="2400" b="1" dirty="0">
              <a:solidFill>
                <a:srgbClr val="9933FF"/>
              </a:solidFill>
              <a:latin typeface="UTM Avo" panose="0204060305050602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A1A1B5-08C8-4105-82C5-965B792168CF}"/>
              </a:ext>
            </a:extLst>
          </p:cNvPr>
          <p:cNvSpPr txBox="1"/>
          <p:nvPr/>
        </p:nvSpPr>
        <p:spPr>
          <a:xfrm>
            <a:off x="120048" y="1389097"/>
            <a:ext cx="4122343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70C0"/>
                </a:solidFill>
                <a:latin typeface="UTM Avo" panose="02040603050506020204" pitchFamily="18" charset="0"/>
              </a:rPr>
              <a:t>- Tr</a:t>
            </a:r>
            <a:r>
              <a:rPr lang="vi-VN" sz="2400">
                <a:solidFill>
                  <a:srgbClr val="0070C0"/>
                </a:solidFill>
                <a:latin typeface="UTM Avo" panose="02040603050506020204" pitchFamily="18" charset="0"/>
              </a:rPr>
              <a:t>ường học của em rất rộng rãi và sạch sẽ. Ở trường có nhiều bạn bè thân thiết như anh em.</a:t>
            </a:r>
            <a:endParaRPr lang="en-US" sz="24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737AC7-E47A-49F1-8D66-32BDA980143E}"/>
              </a:ext>
            </a:extLst>
          </p:cNvPr>
          <p:cNvSpPr txBox="1"/>
          <p:nvPr/>
        </p:nvSpPr>
        <p:spPr>
          <a:xfrm>
            <a:off x="97905" y="3114413"/>
            <a:ext cx="4122343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894411"/>
                </a:solidFill>
                <a:latin typeface="UTM Avo" panose="02040603050506020204" pitchFamily="18" charset="0"/>
              </a:rPr>
              <a:t>- Ở tr</a:t>
            </a:r>
            <a:r>
              <a:rPr lang="vi-VN" sz="2400">
                <a:solidFill>
                  <a:srgbClr val="894411"/>
                </a:solidFill>
                <a:latin typeface="UTM Avo" panose="02040603050506020204" pitchFamily="18" charset="0"/>
              </a:rPr>
              <a:t>ường em được học nhiều điều hay. Em rất yêu mái trường của em.</a:t>
            </a:r>
            <a:endParaRPr lang="en-US" sz="2400" dirty="0">
              <a:solidFill>
                <a:srgbClr val="894411"/>
              </a:solidFill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168812"/>
            <a:chOff x="0" y="0"/>
            <a:chExt cx="12192000" cy="168812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 rot="10800000">
            <a:off x="-72736" y="6494832"/>
            <a:ext cx="12192000" cy="168812"/>
            <a:chOff x="0" y="0"/>
            <a:chExt cx="12192000" cy="168812"/>
          </a:xfrm>
        </p:grpSpPr>
        <p:sp>
          <p:nvSpPr>
            <p:cNvPr id="14" name="矩形 13"/>
            <p:cNvSpPr/>
            <p:nvPr/>
          </p:nvSpPr>
          <p:spPr>
            <a:xfrm>
              <a:off x="0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561514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3123028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4684542" y="0"/>
              <a:ext cx="1561514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6239023" y="0"/>
              <a:ext cx="1561514" cy="168812"/>
            </a:xfrm>
            <a:prstGeom prst="rect">
              <a:avLst/>
            </a:prstGeom>
            <a:solidFill>
              <a:srgbClr val="FCD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7800537" y="0"/>
              <a:ext cx="1561514" cy="168812"/>
            </a:xfrm>
            <a:prstGeom prst="rect">
              <a:avLst/>
            </a:prstGeom>
            <a:solidFill>
              <a:srgbClr val="059B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9362051" y="0"/>
              <a:ext cx="1561514" cy="168812"/>
            </a:xfrm>
            <a:prstGeom prst="rect">
              <a:avLst/>
            </a:prstGeom>
            <a:solidFill>
              <a:srgbClr val="E13E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0923565" y="0"/>
              <a:ext cx="1268435" cy="168812"/>
            </a:xfrm>
            <a:prstGeom prst="rect">
              <a:avLst/>
            </a:prstGeom>
            <a:solidFill>
              <a:srgbClr val="8C71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A239DF8-4F53-4E69-AEEB-52FA54D9ECD5}"/>
              </a:ext>
            </a:extLst>
          </p:cNvPr>
          <p:cNvSpPr txBox="1"/>
          <p:nvPr/>
        </p:nvSpPr>
        <p:spPr>
          <a:xfrm>
            <a:off x="3896696" y="168812"/>
            <a:ext cx="4318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UTM Avo" panose="02040603050506020204" pitchFamily="18" charset="0"/>
              </a:rPr>
              <a:t>5. </a:t>
            </a:r>
            <a:r>
              <a:rPr lang="en-US" sz="3600" b="1" dirty="0" err="1">
                <a:latin typeface="UTM Avo" panose="02040603050506020204" pitchFamily="18" charset="0"/>
              </a:rPr>
              <a:t>Đọc</a:t>
            </a:r>
            <a:r>
              <a:rPr lang="en-US" sz="3600" b="1" dirty="0"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latin typeface="UTM Avo" panose="02040603050506020204" pitchFamily="18" charset="0"/>
              </a:rPr>
              <a:t>mở</a:t>
            </a:r>
            <a:r>
              <a:rPr lang="en-US" sz="3600" b="1" dirty="0"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latin typeface="UTM Avo" panose="02040603050506020204" pitchFamily="18" charset="0"/>
              </a:rPr>
              <a:t>rộng</a:t>
            </a:r>
            <a:endParaRPr lang="en-US" sz="3600" b="1" dirty="0">
              <a:latin typeface="UTM Avo" panose="02040603050506020204" pitchFamily="18" charset="0"/>
            </a:endParaRPr>
          </a:p>
        </p:txBody>
      </p:sp>
      <p:pic>
        <p:nvPicPr>
          <p:cNvPr id="24" name="Picture 23">
            <a:hlinkClick r:id="rId3"/>
            <a:extLst>
              <a:ext uri="{FF2B5EF4-FFF2-40B4-BE49-F238E27FC236}">
                <a16:creationId xmlns:a16="http://schemas.microsoft.com/office/drawing/2014/main" id="{5CC253E5-6397-4340-8F25-2C150601A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5699" y="1954714"/>
            <a:ext cx="9233310" cy="474185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8710F86-29F0-4294-91EF-FE24DF2C438F}"/>
              </a:ext>
            </a:extLst>
          </p:cNvPr>
          <p:cNvSpPr txBox="1"/>
          <p:nvPr/>
        </p:nvSpPr>
        <p:spPr>
          <a:xfrm>
            <a:off x="436418" y="815143"/>
            <a:ext cx="111125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a.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Tìm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đọc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một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bài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thơ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hoặc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một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câu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chuyện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về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trường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học</a:t>
            </a:r>
            <a:endParaRPr lang="en-US" sz="2800" dirty="0">
              <a:solidFill>
                <a:schemeClr val="accent1"/>
              </a:solidFill>
              <a:latin typeface="UTM Avo" panose="020406030505060202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2DDFF3C-C2AD-4C22-9664-FE22A25C7E5E}"/>
              </a:ext>
            </a:extLst>
          </p:cNvPr>
          <p:cNvSpPr txBox="1"/>
          <p:nvPr/>
        </p:nvSpPr>
        <p:spPr>
          <a:xfrm>
            <a:off x="436418" y="1461474"/>
            <a:ext cx="111125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b.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Nói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với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bạn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về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nội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dung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em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đã</a:t>
            </a:r>
            <a:r>
              <a:rPr lang="en-US" sz="2800" dirty="0">
                <a:solidFill>
                  <a:schemeClr val="accent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UTM Avo" panose="02040603050506020204" pitchFamily="18" charset="0"/>
              </a:rPr>
              <a:t>đọc</a:t>
            </a:r>
            <a:endParaRPr lang="en-US" sz="2800" dirty="0">
              <a:solidFill>
                <a:schemeClr val="accent1"/>
              </a:solidFill>
              <a:latin typeface="UTM Avo" panose="02040603050506020204" pitchFamily="18" charset="0"/>
            </a:endParaRPr>
          </a:p>
        </p:txBody>
      </p:sp>
      <p:pic>
        <p:nvPicPr>
          <p:cNvPr id="56" name="图片 6" descr="15">
            <a:extLst>
              <a:ext uri="{FF2B5EF4-FFF2-40B4-BE49-F238E27FC236}">
                <a16:creationId xmlns:a16="http://schemas.microsoft.com/office/drawing/2014/main" id="{811AD81B-0026-436A-8F35-AFA41DE6DF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6515" y="4473505"/>
            <a:ext cx="1982470" cy="1680845"/>
          </a:xfrm>
          <a:prstGeom prst="rect">
            <a:avLst/>
          </a:prstGeom>
        </p:spPr>
      </p:pic>
      <p:sp>
        <p:nvSpPr>
          <p:cNvPr id="26" name="TextBox 25">
            <a:hlinkClick r:id="rId3"/>
            <a:extLst>
              <a:ext uri="{FF2B5EF4-FFF2-40B4-BE49-F238E27FC236}">
                <a16:creationId xmlns:a16="http://schemas.microsoft.com/office/drawing/2014/main" id="{A9E7C248-D876-4440-8A95-7E0A4CB75F52}"/>
              </a:ext>
            </a:extLst>
          </p:cNvPr>
          <p:cNvSpPr txBox="1"/>
          <p:nvPr/>
        </p:nvSpPr>
        <p:spPr>
          <a:xfrm>
            <a:off x="3452265" y="6233222"/>
            <a:ext cx="6114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</a:rPr>
              <a:t>Click vào đây nghe truyện</a:t>
            </a:r>
            <a:endParaRPr lang="en-US" sz="2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523</Words>
  <Application>Microsoft Office PowerPoint</Application>
  <PresentationFormat>Widescreen</PresentationFormat>
  <Paragraphs>104</Paragraphs>
  <Slides>13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DengXian</vt:lpstr>
      <vt:lpstr>微软雅黑 Light</vt:lpstr>
      <vt:lpstr>Arial</vt:lpstr>
      <vt:lpstr>Arial-Rounded</vt:lpstr>
      <vt:lpstr>Calibri</vt:lpstr>
      <vt:lpstr>UTM Avo</vt:lpstr>
      <vt:lpstr>字魂59号-创粗黑</vt:lpstr>
      <vt:lpstr>Office 主题​​</vt:lpstr>
      <vt:lpstr>1_Office 主题​​</vt:lpstr>
      <vt:lpstr>2_Office 主题​​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Tài Ngô Tấn</dc:creator>
  <dc:description>www.051661.com</dc:description>
  <cp:lastModifiedBy>Nguyen Ngoc Tuyen GV</cp:lastModifiedBy>
  <cp:revision>28</cp:revision>
  <dcterms:created xsi:type="dcterms:W3CDTF">2017-08-26T10:15:00Z</dcterms:created>
  <dcterms:modified xsi:type="dcterms:W3CDTF">2022-03-04T14:39:56Z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2052-10.1.0.6749</vt:lpwstr>
  </property>
</Properties>
</file>