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wav"/>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 id="2147483679" r:id="rId4"/>
    <p:sldMasterId id="2147483691" r:id="rId5"/>
    <p:sldMasterId id="2147483704" r:id="rId6"/>
    <p:sldMasterId id="2147483719" r:id="rId7"/>
    <p:sldMasterId id="2147483734" r:id="rId8"/>
  </p:sldMasterIdLst>
  <p:notesMasterIdLst>
    <p:notesMasterId r:id="rId44"/>
  </p:notesMasterIdLst>
  <p:sldIdLst>
    <p:sldId id="3401" r:id="rId9"/>
    <p:sldId id="257" r:id="rId10"/>
    <p:sldId id="270" r:id="rId11"/>
    <p:sldId id="260" r:id="rId12"/>
    <p:sldId id="271" r:id="rId13"/>
    <p:sldId id="3402" r:id="rId14"/>
    <p:sldId id="3403" r:id="rId15"/>
    <p:sldId id="273" r:id="rId16"/>
    <p:sldId id="525" r:id="rId17"/>
    <p:sldId id="263" r:id="rId18"/>
    <p:sldId id="424" r:id="rId19"/>
    <p:sldId id="3405" r:id="rId20"/>
    <p:sldId id="418" r:id="rId21"/>
    <p:sldId id="3359" r:id="rId22"/>
    <p:sldId id="3361" r:id="rId23"/>
    <p:sldId id="3406" r:id="rId24"/>
    <p:sldId id="305" r:id="rId25"/>
    <p:sldId id="306" r:id="rId26"/>
    <p:sldId id="275" r:id="rId27"/>
    <p:sldId id="3407" r:id="rId28"/>
    <p:sldId id="3408" r:id="rId29"/>
    <p:sldId id="3409" r:id="rId30"/>
    <p:sldId id="3410" r:id="rId31"/>
    <p:sldId id="3411" r:id="rId32"/>
    <p:sldId id="276" r:id="rId33"/>
    <p:sldId id="278" r:id="rId34"/>
    <p:sldId id="277" r:id="rId35"/>
    <p:sldId id="3412" r:id="rId36"/>
    <p:sldId id="2007577133" r:id="rId37"/>
    <p:sldId id="3343" r:id="rId38"/>
    <p:sldId id="3345" r:id="rId39"/>
    <p:sldId id="3346" r:id="rId40"/>
    <p:sldId id="3353" r:id="rId41"/>
    <p:sldId id="2007577132" r:id="rId42"/>
    <p:sldId id="27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FFFDD9"/>
    <a:srgbClr val="FF7C80"/>
    <a:srgbClr val="0000FF"/>
    <a:srgbClr val="FDDEC7"/>
    <a:srgbClr val="FCB670"/>
    <a:srgbClr val="C7FC70"/>
    <a:srgbClr val="C7FD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p:scale>
          <a:sx n="81" d="100"/>
          <a:sy n="81" d="100"/>
        </p:scale>
        <p:origin x="-258"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3/28/2023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3062186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650A-89FF-4CC3-B1B5-DF8CF759A31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0851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BA3BC0-4B8A-453D-B965-8968036FA18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1946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t>更多模板请关注：https://haosc.taobao.com</a:t>
            </a:r>
          </a:p>
        </p:txBody>
      </p:sp>
      <p:sp>
        <p:nvSpPr>
          <p:cNvPr id="4" name="灯片编号占位符 3"/>
          <p:cNvSpPr>
            <a:spLocks noGrp="1"/>
          </p:cNvSpPr>
          <p:nvPr>
            <p:ph type="sldNum" sz="quarter" idx="10"/>
          </p:nvPr>
        </p:nvSpPr>
        <p:spPr/>
        <p:txBody>
          <a:bodyPr/>
          <a:lstStyle/>
          <a:p>
            <a:fld id="{60D4C845-2BE2-4423-97B3-49F88020EF3B}"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D4C845-2BE2-4423-97B3-49F88020EF3B}"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D4C845-2BE2-4423-97B3-49F88020EF3B}" type="slidenum">
              <a:rPr lang="zh-CN" altLang="en-US" smtClean="0"/>
              <a:t>7</a:t>
            </a:fld>
            <a:endParaRPr lang="zh-CN" altLang="en-US"/>
          </a:p>
        </p:txBody>
      </p:sp>
    </p:spTree>
    <p:extLst>
      <p:ext uri="{BB962C8B-B14F-4D97-AF65-F5344CB8AC3E}">
        <p14:creationId xmlns:p14="http://schemas.microsoft.com/office/powerpoint/2010/main" val="2236341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0D4C845-2BE2-4423-97B3-49F88020EF3B}" type="slidenum">
              <a:rPr lang="zh-CN" altLang="en-US" smtClean="0"/>
              <a:t>10</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2" name="Google Shape;351;p11:notes">
            <a:extLst>
              <a:ext uri="{FF2B5EF4-FFF2-40B4-BE49-F238E27FC236}">
                <a16:creationId xmlns="" xmlns:a16="http://schemas.microsoft.com/office/drawing/2014/main" id="{2A88CB38-E381-4F2B-8828-D9EF2E2C32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15363" name="Google Shape;352;p11:notes">
            <a:extLst>
              <a:ext uri="{FF2B5EF4-FFF2-40B4-BE49-F238E27FC236}">
                <a16:creationId xmlns="" xmlns:a16="http://schemas.microsoft.com/office/drawing/2014/main" id="{A5F978FF-D17F-46EF-A84E-C3CD97B092C6}"/>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7410" name="Google Shape;351;p11:notes">
            <a:extLst>
              <a:ext uri="{FF2B5EF4-FFF2-40B4-BE49-F238E27FC236}">
                <a16:creationId xmlns="" xmlns:a16="http://schemas.microsoft.com/office/drawing/2014/main" id="{3F9B1022-7723-40CB-848A-0A513AA3F0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17411" name="Google Shape;352;p11:notes">
            <a:extLst>
              <a:ext uri="{FF2B5EF4-FFF2-40B4-BE49-F238E27FC236}">
                <a16:creationId xmlns="" xmlns:a16="http://schemas.microsoft.com/office/drawing/2014/main" id="{390E7938-0820-4F74-B66C-BB7FDC28950F}"/>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6.xml"/><Relationship Id="rId4" Type="http://schemas.openxmlformats.org/officeDocument/2006/relationships/image" Target="../media/image18.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Master" Target="../slideMasters/slideMaster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Master" Target="../slideMasters/slideMaster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820CF-B880-4189-942D-D702A7CBA730}" type="datetimeFigureOut">
              <a:rPr lang="zh-CN" altLang="en-US" smtClean="0"/>
              <a:t>2023/3/28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820CF-B880-4189-942D-D702A7CBA730}" type="datetimeFigureOut">
              <a:rPr lang="zh-CN" altLang="en-US" smtClean="0"/>
              <a:t>2023/3/28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cSld>
  <p:clrMapOvr>
    <a:masterClrMapping/>
  </p:clrMapOvr>
  <p:transition spd="slow">
    <p:fade/>
  </p:transition>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820CF-B880-4189-942D-D702A7CBA730}" type="datetimeFigureOut">
              <a:rPr lang="zh-CN" altLang="en-US" smtClean="0"/>
              <a:t>2023/3/28</a:t>
            </a:fld>
            <a:endParaRPr lang="zh-CN" altLang="en-US" dirty="0"/>
          </a:p>
        </p:txBody>
      </p:sp>
      <p:sp>
        <p:nvSpPr>
          <p:cNvPr id="4" name="Footer Placeholder 3"/>
          <p:cNvSpPr>
            <a:spLocks noGrp="1"/>
          </p:cNvSpPr>
          <p:nvPr>
            <p:ph type="ftr" sz="quarter" idx="11"/>
          </p:nvPr>
        </p:nvSpPr>
        <p:spPr/>
        <p:txBody>
          <a:bodyPr/>
          <a:lstStyle/>
          <a:p>
            <a:endParaRPr lang="zh-CN" altLang="en-US" dirty="0"/>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stretch>
            <a:fillRect/>
          </a:stretch>
        </p:blipFill>
        <p:spPr>
          <a:xfrm>
            <a:off x="0" y="-44172"/>
            <a:ext cx="12192000" cy="6902172"/>
          </a:xfrm>
          <a:prstGeom prst="rect">
            <a:avLst/>
          </a:prstGeom>
        </p:spPr>
      </p:pic>
      <p:pic>
        <p:nvPicPr>
          <p:cNvPr id="3" name="图片 2"/>
          <p:cNvPicPr>
            <a:picLocks noChangeAspect="1"/>
          </p:cNvPicPr>
          <p:nvPr userDrawn="1"/>
        </p:nvPicPr>
        <p:blipFill>
          <a:blip r:embed="rId3" cstate="screen"/>
          <a:stretch>
            <a:fillRect/>
          </a:stretch>
        </p:blipFill>
        <p:spPr>
          <a:xfrm rot="21197718">
            <a:off x="-1047625" y="-106047"/>
            <a:ext cx="14287248" cy="7143624"/>
          </a:xfrm>
          <a:prstGeom prst="rect">
            <a:avLst/>
          </a:prstGeom>
        </p:spPr>
      </p:pic>
      <p:pic>
        <p:nvPicPr>
          <p:cNvPr id="4" name="图片 3"/>
          <p:cNvPicPr>
            <a:picLocks noChangeAspect="1"/>
          </p:cNvPicPr>
          <p:nvPr userDrawn="1"/>
        </p:nvPicPr>
        <p:blipFill>
          <a:blip r:embed="rId4" cstate="screen"/>
          <a:stretch>
            <a:fillRect/>
          </a:stretch>
        </p:blipFill>
        <p:spPr>
          <a:xfrm>
            <a:off x="10095801" y="644691"/>
            <a:ext cx="1743460" cy="801863"/>
          </a:xfrm>
          <a:prstGeom prst="rect">
            <a:avLst/>
          </a:prstGeom>
        </p:spPr>
      </p:pic>
      <p:pic>
        <p:nvPicPr>
          <p:cNvPr id="6" name="图片 5"/>
          <p:cNvPicPr>
            <a:picLocks noChangeAspect="1"/>
          </p:cNvPicPr>
          <p:nvPr userDrawn="1"/>
        </p:nvPicPr>
        <p:blipFill>
          <a:blip r:embed="rId5" cstate="screen"/>
          <a:stretch>
            <a:fillRect/>
          </a:stretch>
        </p:blipFill>
        <p:spPr>
          <a:xfrm>
            <a:off x="-82549" y="59024"/>
            <a:ext cx="2534828" cy="1049481"/>
          </a:xfrm>
          <a:prstGeom prst="rect">
            <a:avLst/>
          </a:prstGeom>
        </p:spPr>
      </p:pic>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2023/3/28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2023/3/28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80925654"/>
      </p:ext>
    </p:extLst>
  </p:cSld>
  <p:clrMapOvr>
    <a:masterClrMapping/>
  </p:clrMapOvr>
  <p:transition spd="slow">
    <p:fade/>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124034499"/>
      </p:ext>
    </p:extLst>
  </p:cSld>
  <p:clrMapOvr>
    <a:masterClrMapping/>
  </p:clrMapOvr>
  <p:transition spd="slow">
    <p:fade/>
  </p:transition>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45320178"/>
      </p:ext>
    </p:extLst>
  </p:cSld>
  <p:clrMapOvr>
    <a:masterClrMapping/>
  </p:clrMapOvr>
  <p:transition spd="slow">
    <p:fade/>
  </p:transition>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305868471"/>
      </p:ext>
    </p:extLst>
  </p:cSld>
  <p:clrMapOvr>
    <a:masterClrMapping/>
  </p:clrMapOvr>
  <p:transition spd="slow">
    <p:fade/>
  </p:transition>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99988952"/>
      </p:ext>
    </p:extLst>
  </p:cSld>
  <p:clrMapOvr>
    <a:masterClrMapping/>
  </p:clrMapOvr>
  <p:transition spd="slow">
    <p:fade/>
  </p:transition>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3273709802"/>
      </p:ext>
    </p:extLst>
  </p:cSld>
  <p:clrMapOvr>
    <a:masterClrMapping/>
  </p:clrMapOvr>
  <p:transition spd="slow">
    <p:fade/>
  </p:transition>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7"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2"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3"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
        <p:nvSpPr>
          <p:cNvPr id="14"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pic>
        <p:nvPicPr>
          <p:cNvPr id="15"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16"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312607419"/>
      </p:ext>
    </p:extLst>
  </p:cSld>
  <p:clrMapOvr>
    <a:masterClrMapping/>
  </p:clrMapOvr>
  <p:transition spd="slow">
    <p:fade/>
  </p:transition>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16424959"/>
      </p:ext>
    </p:extLst>
  </p:cSld>
  <p:clrMapOvr>
    <a:masterClrMapping/>
  </p:clrMapOvr>
  <p:transition spd="slow">
    <p:fade/>
  </p:transition>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69121170"/>
      </p:ext>
    </p:extLst>
  </p:cSld>
  <p:clrMapOvr>
    <a:masterClrMapping/>
  </p:clrMapOvr>
  <p:transition spd="slow">
    <p:fade/>
  </p:transition>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5236781"/>
      </p:ext>
    </p:extLst>
  </p:cSld>
  <p:clrMapOvr>
    <a:masterClrMapping/>
  </p:clrMapOvr>
  <p:transition spd="slow">
    <p:fade/>
  </p:transition>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509164605"/>
      </p:ext>
    </p:extLst>
  </p:cSld>
  <p:clrMapOvr>
    <a:masterClrMapping/>
  </p:clrMapOvr>
  <p:transition spd="slow">
    <p:fade/>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08B271C-E85D-468C-AD23-BE1F72A512A5}"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90227763"/>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979495180"/>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8B271C-E85D-468C-AD23-BE1F72A512A5}"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046668561"/>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08B271C-E85D-468C-AD23-BE1F72A512A5}"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3318243395"/>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8B271C-E85D-468C-AD23-BE1F72A512A5}" type="datetimeFigureOut">
              <a:rPr lang="en-US" smtClean="0"/>
              <a:t>3/28/2023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563308060"/>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08B271C-E85D-468C-AD23-BE1F72A512A5}" type="datetimeFigureOut">
              <a:rPr lang="en-US" smtClean="0"/>
              <a:t>3/28/2023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326994845"/>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8B271C-E85D-468C-AD23-BE1F72A512A5}" type="datetimeFigureOut">
              <a:rPr lang="en-US" smtClean="0"/>
              <a:t>3/28/2023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3826321295"/>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2505006415"/>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8B271C-E85D-468C-AD23-BE1F72A512A5}"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830485986"/>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1036190078"/>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3/28/2023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8B271C-E85D-468C-AD23-BE1F72A512A5}" type="datetimeFigureOut">
              <a:rPr lang="en-US" smtClean="0"/>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A691D5-93FD-4923-ABA2-792A465A1CD5}" type="slidenum">
              <a:rPr lang="en-US" smtClean="0"/>
              <a:t>‹#›</a:t>
            </a:fld>
            <a:endParaRPr lang="en-US"/>
          </a:p>
        </p:txBody>
      </p:sp>
    </p:spTree>
    <p:extLst>
      <p:ext uri="{BB962C8B-B14F-4D97-AF65-F5344CB8AC3E}">
        <p14:creationId xmlns:p14="http://schemas.microsoft.com/office/powerpoint/2010/main" val="3041810826"/>
      </p:ext>
    </p:extLst>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034156"/>
      </p:ext>
    </p:extLst>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420283"/>
            <a:ext cx="5181601" cy="980017"/>
          </a:xfrm>
        </p:spPr>
        <p:txBody>
          <a:bodyPr/>
          <a:lstStyle/>
          <a:p>
            <a:r>
              <a:rPr lang="en-US"/>
              <a:t>Click to edit Master title style</a:t>
            </a:r>
          </a:p>
        </p:txBody>
      </p:sp>
      <p:sp>
        <p:nvSpPr>
          <p:cNvPr id="3" name="Subtitle 2"/>
          <p:cNvSpPr>
            <a:spLocks noGrp="1"/>
          </p:cNvSpPr>
          <p:nvPr>
            <p:ph type="subTitle" idx="1"/>
          </p:nvPr>
        </p:nvSpPr>
        <p:spPr>
          <a:xfrm>
            <a:off x="914401" y="2590802"/>
            <a:ext cx="4267201" cy="1168400"/>
          </a:xfrm>
        </p:spPr>
        <p:txBody>
          <a:bodyPr/>
          <a:lstStyle>
            <a:lvl1pPr marL="0" indent="0" algn="ctr">
              <a:buNone/>
              <a:defRPr>
                <a:solidFill>
                  <a:schemeClr val="tx1">
                    <a:tint val="75000"/>
                  </a:schemeClr>
                </a:solidFill>
              </a:defRPr>
            </a:lvl1pPr>
            <a:lvl2pPr marL="304679" indent="0" algn="ctr">
              <a:buNone/>
              <a:defRPr>
                <a:solidFill>
                  <a:schemeClr val="tx1">
                    <a:tint val="75000"/>
                  </a:schemeClr>
                </a:solidFill>
              </a:defRPr>
            </a:lvl2pPr>
            <a:lvl3pPr marL="609356" indent="0" algn="ctr">
              <a:buNone/>
              <a:defRPr>
                <a:solidFill>
                  <a:schemeClr val="tx1">
                    <a:tint val="75000"/>
                  </a:schemeClr>
                </a:solidFill>
              </a:defRPr>
            </a:lvl3pPr>
            <a:lvl4pPr marL="914035" indent="0" algn="ctr">
              <a:buNone/>
              <a:defRPr>
                <a:solidFill>
                  <a:schemeClr val="tx1">
                    <a:tint val="75000"/>
                  </a:schemeClr>
                </a:solidFill>
              </a:defRPr>
            </a:lvl4pPr>
            <a:lvl5pPr marL="1218712" indent="0" algn="ctr">
              <a:buNone/>
              <a:defRPr>
                <a:solidFill>
                  <a:schemeClr val="tx1">
                    <a:tint val="75000"/>
                  </a:schemeClr>
                </a:solidFill>
              </a:defRPr>
            </a:lvl5pPr>
            <a:lvl6pPr marL="1523391" indent="0" algn="ctr">
              <a:buNone/>
              <a:defRPr>
                <a:solidFill>
                  <a:schemeClr val="tx1">
                    <a:tint val="75000"/>
                  </a:schemeClr>
                </a:solidFill>
              </a:defRPr>
            </a:lvl6pPr>
            <a:lvl7pPr marL="1828068" indent="0" algn="ctr">
              <a:buNone/>
              <a:defRPr>
                <a:solidFill>
                  <a:schemeClr val="tx1">
                    <a:tint val="75000"/>
                  </a:schemeClr>
                </a:solidFill>
              </a:defRPr>
            </a:lvl7pPr>
            <a:lvl8pPr marL="2132747" indent="0" algn="ctr">
              <a:buNone/>
              <a:defRPr>
                <a:solidFill>
                  <a:schemeClr val="tx1">
                    <a:tint val="75000"/>
                  </a:schemeClr>
                </a:solidFill>
              </a:defRPr>
            </a:lvl8pPr>
            <a:lvl9pPr marL="243742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334690"/>
      </p:ext>
    </p:extLst>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9448731"/>
      </p:ext>
    </p:extLst>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1" y="2937934"/>
            <a:ext cx="5181601" cy="908050"/>
          </a:xfrm>
        </p:spPr>
        <p:txBody>
          <a:bodyPr anchor="t"/>
          <a:lstStyle>
            <a:lvl1pPr algn="l">
              <a:defRPr sz="2665" b="1" cap="all"/>
            </a:lvl1pPr>
          </a:lstStyle>
          <a:p>
            <a:r>
              <a:rPr lang="en-US"/>
              <a:t>Click to edit Master title style</a:t>
            </a:r>
          </a:p>
        </p:txBody>
      </p:sp>
      <p:sp>
        <p:nvSpPr>
          <p:cNvPr id="3" name="Text Placeholder 2"/>
          <p:cNvSpPr>
            <a:spLocks noGrp="1"/>
          </p:cNvSpPr>
          <p:nvPr>
            <p:ph type="body" idx="1"/>
          </p:nvPr>
        </p:nvSpPr>
        <p:spPr>
          <a:xfrm>
            <a:off x="481541" y="1937810"/>
            <a:ext cx="5181601" cy="1000124"/>
          </a:xfrm>
        </p:spPr>
        <p:txBody>
          <a:bodyPr anchor="b"/>
          <a:lstStyle>
            <a:lvl1pPr marL="0" indent="0">
              <a:buNone/>
              <a:defRPr sz="1333">
                <a:solidFill>
                  <a:schemeClr val="tx1">
                    <a:tint val="75000"/>
                  </a:schemeClr>
                </a:solidFill>
              </a:defRPr>
            </a:lvl1pPr>
            <a:lvl2pPr marL="304679" indent="0">
              <a:buNone/>
              <a:defRPr sz="1200">
                <a:solidFill>
                  <a:schemeClr val="tx1">
                    <a:tint val="75000"/>
                  </a:schemeClr>
                </a:solidFill>
              </a:defRPr>
            </a:lvl2pPr>
            <a:lvl3pPr marL="609356" indent="0">
              <a:buNone/>
              <a:defRPr sz="1067">
                <a:solidFill>
                  <a:schemeClr val="tx1">
                    <a:tint val="75000"/>
                  </a:schemeClr>
                </a:solidFill>
              </a:defRPr>
            </a:lvl3pPr>
            <a:lvl4pPr marL="914035" indent="0">
              <a:buNone/>
              <a:defRPr sz="933">
                <a:solidFill>
                  <a:schemeClr val="tx1">
                    <a:tint val="75000"/>
                  </a:schemeClr>
                </a:solidFill>
              </a:defRPr>
            </a:lvl4pPr>
            <a:lvl5pPr marL="1218712" indent="0">
              <a:buNone/>
              <a:defRPr sz="933">
                <a:solidFill>
                  <a:schemeClr val="tx1">
                    <a:tint val="75000"/>
                  </a:schemeClr>
                </a:solidFill>
              </a:defRPr>
            </a:lvl5pPr>
            <a:lvl6pPr marL="1523391" indent="0">
              <a:buNone/>
              <a:defRPr sz="933">
                <a:solidFill>
                  <a:schemeClr val="tx1">
                    <a:tint val="75000"/>
                  </a:schemeClr>
                </a:solidFill>
              </a:defRPr>
            </a:lvl6pPr>
            <a:lvl7pPr marL="1828068" indent="0">
              <a:buNone/>
              <a:defRPr sz="933">
                <a:solidFill>
                  <a:schemeClr val="tx1">
                    <a:tint val="75000"/>
                  </a:schemeClr>
                </a:solidFill>
              </a:defRPr>
            </a:lvl7pPr>
            <a:lvl8pPr marL="2132747" indent="0">
              <a:buNone/>
              <a:defRPr sz="933">
                <a:solidFill>
                  <a:schemeClr val="tx1">
                    <a:tint val="75000"/>
                  </a:schemeClr>
                </a:solidFill>
              </a:defRPr>
            </a:lvl8pPr>
            <a:lvl9pPr marL="2437425"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0148212"/>
      </p:ext>
    </p:extLst>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799"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5424457"/>
      </p:ext>
    </p:extLst>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99" y="1023411"/>
            <a:ext cx="2693459"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4" name="Content Placeholder 3"/>
          <p:cNvSpPr>
            <a:spLocks noGrp="1"/>
          </p:cNvSpPr>
          <p:nvPr>
            <p:ph sz="half" idx="2"/>
          </p:nvPr>
        </p:nvSpPr>
        <p:spPr>
          <a:xfrm>
            <a:off x="304799" y="1449916"/>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5" y="1023411"/>
            <a:ext cx="2694516"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5" y="1449916"/>
            <a:ext cx="2694516"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149540"/>
      </p:ext>
    </p:extLst>
  </p:cSld>
  <p:clrMapOvr>
    <a:masterClrMapping/>
  </p:clrMapOvr>
  <p:transition spd="slow">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1218702"/>
      </p:ext>
    </p:extLst>
  </p:cSld>
  <p:clrMapOvr>
    <a:masterClrMapping/>
  </p:clrMapOvr>
  <p:transition spd="slow">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9454284"/>
      </p:ext>
    </p:extLst>
  </p:cSld>
  <p:clrMapOvr>
    <a:masterClrMapping/>
  </p:clrMapOvr>
  <p:transition spd="slow">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5"/>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6"/>
            <a:ext cx="3407834" cy="3902075"/>
          </a:xfrm>
        </p:spPr>
        <p:txBody>
          <a:bodyPr/>
          <a:lstStyle>
            <a:lvl1pPr>
              <a:defRPr sz="2132"/>
            </a:lvl1pPr>
            <a:lvl2pPr>
              <a:defRPr sz="1865"/>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2" cy="31273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1763300"/>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3/28/2023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6"/>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8"/>
            <a:ext cx="3657600" cy="2743200"/>
          </a:xfrm>
        </p:spPr>
        <p:txBody>
          <a:bodyPr/>
          <a:lstStyle>
            <a:lvl1pPr marL="0" indent="0">
              <a:buNone/>
              <a:defRPr sz="2132"/>
            </a:lvl1pPr>
            <a:lvl2pPr marL="304679" indent="0">
              <a:buNone/>
              <a:defRPr sz="1865"/>
            </a:lvl2pPr>
            <a:lvl3pPr marL="609356" indent="0">
              <a:buNone/>
              <a:defRPr sz="1600"/>
            </a:lvl3pPr>
            <a:lvl4pPr marL="914035" indent="0">
              <a:buNone/>
              <a:defRPr sz="1333"/>
            </a:lvl4pPr>
            <a:lvl5pPr marL="1218712" indent="0">
              <a:buNone/>
              <a:defRPr sz="1333"/>
            </a:lvl5pPr>
            <a:lvl6pPr marL="1523391" indent="0">
              <a:buNone/>
              <a:defRPr sz="1333"/>
            </a:lvl6pPr>
            <a:lvl7pPr marL="1828068" indent="0">
              <a:buNone/>
              <a:defRPr sz="1333"/>
            </a:lvl7pPr>
            <a:lvl8pPr marL="2132747" indent="0">
              <a:buNone/>
              <a:defRPr sz="1333"/>
            </a:lvl8pPr>
            <a:lvl9pPr marL="2437425" indent="0">
              <a:buNone/>
              <a:defRPr sz="1333"/>
            </a:lvl9pPr>
          </a:lstStyle>
          <a:p>
            <a:endParaRPr lang="en-US"/>
          </a:p>
        </p:txBody>
      </p:sp>
      <p:sp>
        <p:nvSpPr>
          <p:cNvPr id="4" name="Text Placeholder 3"/>
          <p:cNvSpPr>
            <a:spLocks noGrp="1"/>
          </p:cNvSpPr>
          <p:nvPr>
            <p:ph type="body" sz="half" idx="2"/>
          </p:nvPr>
        </p:nvSpPr>
        <p:spPr>
          <a:xfrm>
            <a:off x="1194859" y="3578227"/>
            <a:ext cx="3657600" cy="5365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7797292"/>
      </p:ext>
    </p:extLst>
  </p:cSld>
  <p:clrMapOvr>
    <a:masterClrMapping/>
  </p:clrMapOvr>
  <p:transitio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2488472"/>
      </p:ext>
    </p:extLst>
  </p:cSld>
  <p:clrMapOvr>
    <a:masterClrMapping/>
  </p:clrMapOvr>
  <p:transitio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1"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0833071"/>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6_标题幻灯片">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userDrawn="1"/>
        </p:nvPicPr>
        <p:blipFill rotWithShape="1">
          <a:blip r:embed="rId3" cstate="print">
            <a:extLst>
              <a:ext uri="{28A0092B-C50C-407E-A947-70E740481C1C}">
                <a14:useLocalDpi xmlns:a14="http://schemas.microsoft.com/office/drawing/2010/main"/>
              </a:ext>
            </a:extLst>
          </a:blip>
          <a:srcRect t="52415"/>
          <a:stretch/>
        </p:blipFill>
        <p:spPr>
          <a:xfrm rot="16200000" flipH="1" flipV="1">
            <a:off x="-777407" y="777409"/>
            <a:ext cx="4495554" cy="2940739"/>
          </a:xfrm>
          <a:prstGeom prst="rect">
            <a:avLst/>
          </a:prstGeom>
        </p:spPr>
      </p:pic>
      <p:pic>
        <p:nvPicPr>
          <p:cNvPr id="3" name="图片 2"/>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985528" y="5342375"/>
            <a:ext cx="2210812" cy="1508158"/>
          </a:xfrm>
          <a:prstGeom prst="rect">
            <a:avLst/>
          </a:prstGeom>
        </p:spPr>
      </p:pic>
    </p:spTree>
    <p:extLst>
      <p:ext uri="{BB962C8B-B14F-4D97-AF65-F5344CB8AC3E}">
        <p14:creationId xmlns:p14="http://schemas.microsoft.com/office/powerpoint/2010/main" val="3911508794"/>
      </p:ext>
    </p:extLst>
  </p:cSld>
  <p:clrMapOvr>
    <a:masterClrMapping/>
  </p:clrMapOvr>
  <p:transition spd="slow">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 xmlns:a16="http://schemas.microsoft.com/office/drawing/2014/main" id="{C663D58F-F6A0-4EA3-BFB5-4642485F75D9}"/>
              </a:ext>
            </a:extLst>
          </p:cNvPr>
          <p:cNvPicPr>
            <a:picLocks noChangeAspect="1"/>
          </p:cNvPicPr>
          <p:nvPr userDrawn="1"/>
        </p:nvPicPr>
        <p:blipFill>
          <a:blip r:embed="rId2"/>
          <a:stretch>
            <a:fillRect/>
          </a:stretch>
        </p:blipFill>
        <p:spPr>
          <a:xfrm>
            <a:off x="-527" y="-297"/>
            <a:ext cx="12193057" cy="6858594"/>
          </a:xfrm>
          <a:prstGeom prst="rect">
            <a:avLst/>
          </a:prstGeom>
        </p:spPr>
      </p:pic>
      <p:pic>
        <p:nvPicPr>
          <p:cNvPr id="3" name="图片 2">
            <a:extLst>
              <a:ext uri="{FF2B5EF4-FFF2-40B4-BE49-F238E27FC236}">
                <a16:creationId xmlns="" xmlns:a16="http://schemas.microsoft.com/office/drawing/2014/main" id="{98CD8127-072B-44C9-ABE8-9BC4AB287A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2079566" y="-4365566"/>
            <a:ext cx="9182100" cy="15881232"/>
          </a:xfrm>
          <a:prstGeom prst="rect">
            <a:avLst/>
          </a:prstGeom>
        </p:spPr>
      </p:pic>
      <p:pic>
        <p:nvPicPr>
          <p:cNvPr id="4" name="图片 3">
            <a:extLst>
              <a:ext uri="{FF2B5EF4-FFF2-40B4-BE49-F238E27FC236}">
                <a16:creationId xmlns="" xmlns:a16="http://schemas.microsoft.com/office/drawing/2014/main" id="{931AE1AF-6B20-4CE0-B6FA-B23D537947C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774364" y="98277"/>
            <a:ext cx="1049338" cy="988507"/>
          </a:xfrm>
          <a:prstGeom prst="rect">
            <a:avLst/>
          </a:prstGeom>
        </p:spPr>
      </p:pic>
      <p:pic>
        <p:nvPicPr>
          <p:cNvPr id="5" name="图片 4">
            <a:extLst>
              <a:ext uri="{FF2B5EF4-FFF2-40B4-BE49-F238E27FC236}">
                <a16:creationId xmlns="" xmlns:a16="http://schemas.microsoft.com/office/drawing/2014/main" id="{99B37BB5-2650-4467-ABB7-31E9CA48D4D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6062" y="1"/>
            <a:ext cx="1181100" cy="1647825"/>
          </a:xfrm>
          <a:prstGeom prst="rect">
            <a:avLst/>
          </a:prstGeom>
        </p:spPr>
      </p:pic>
      <p:pic>
        <p:nvPicPr>
          <p:cNvPr id="6" name="图片 5">
            <a:extLst>
              <a:ext uri="{FF2B5EF4-FFF2-40B4-BE49-F238E27FC236}">
                <a16:creationId xmlns="" xmlns:a16="http://schemas.microsoft.com/office/drawing/2014/main" id="{5F048B97-1CDA-4F65-837F-F768C8EAF4C5}"/>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1" y="5529531"/>
            <a:ext cx="2476500" cy="1328766"/>
          </a:xfrm>
          <a:prstGeom prst="rect">
            <a:avLst/>
          </a:prstGeom>
        </p:spPr>
      </p:pic>
      <p:pic>
        <p:nvPicPr>
          <p:cNvPr id="7" name="图片 6">
            <a:extLst>
              <a:ext uri="{FF2B5EF4-FFF2-40B4-BE49-F238E27FC236}">
                <a16:creationId xmlns="" xmlns:a16="http://schemas.microsoft.com/office/drawing/2014/main" id="{4E9B10E7-A5D5-4AAF-9A24-86B84EF4F8F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9664700" y="5414689"/>
            <a:ext cx="2527300" cy="1462630"/>
          </a:xfrm>
          <a:prstGeom prst="rect">
            <a:avLst/>
          </a:prstGeom>
        </p:spPr>
      </p:pic>
    </p:spTree>
    <p:extLst>
      <p:ext uri="{BB962C8B-B14F-4D97-AF65-F5344CB8AC3E}">
        <p14:creationId xmlns:p14="http://schemas.microsoft.com/office/powerpoint/2010/main" val="1529417634"/>
      </p:ext>
    </p:extLst>
  </p:cSld>
  <p:clrMapOvr>
    <a:masterClrMapping/>
  </p:clrMapOvr>
  <p:transition spd="slow">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7054984"/>
      </p:ext>
    </p:extLst>
  </p:cSld>
  <p:clrMapOvr>
    <a:masterClrMapping/>
  </p:clrMapOvr>
  <p:transitio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2346903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8677746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37457909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80106402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3/28/2023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9138003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3287750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57157600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227300684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spTree>
    <p:extLst>
      <p:ext uri="{BB962C8B-B14F-4D97-AF65-F5344CB8AC3E}">
        <p14:creationId xmlns:p14="http://schemas.microsoft.com/office/powerpoint/2010/main" val="53875528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6846579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47751986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651067652"/>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60110109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752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9995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06319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544342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559" y="207642"/>
            <a:ext cx="736768" cy="825688"/>
          </a:xfrm>
          <a:prstGeom prst="rect">
            <a:avLst/>
          </a:prstGeom>
        </p:spPr>
      </p:pic>
      <p:sp>
        <p:nvSpPr>
          <p:cNvPr id="10" name="矩形 9"/>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1620196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209" y="212272"/>
            <a:ext cx="604520" cy="935568"/>
          </a:xfrm>
          <a:prstGeom prst="rect">
            <a:avLst/>
          </a:prstGeom>
        </p:spPr>
      </p:pic>
      <p:sp>
        <p:nvSpPr>
          <p:cNvPr id="11" name="矩形 10"/>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3013281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矩形 1"/>
          <p:cNvSpPr/>
          <p:nvPr userDrawn="1"/>
        </p:nvSpPr>
        <p:spPr>
          <a:xfrm>
            <a:off x="0" y="-21771"/>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143" y="187464"/>
            <a:ext cx="609600" cy="964018"/>
          </a:xfrm>
          <a:prstGeom prst="rect">
            <a:avLst/>
          </a:prstGeom>
        </p:spPr>
      </p:pic>
      <p:sp>
        <p:nvSpPr>
          <p:cNvPr id="8" name="矩形 7"/>
          <p:cNvSpPr/>
          <p:nvPr userDrawn="1"/>
        </p:nvSpPr>
        <p:spPr>
          <a:xfrm>
            <a:off x="1153886" y="420431"/>
            <a:ext cx="1723549" cy="400110"/>
          </a:xfrm>
          <a:prstGeom prst="rect">
            <a:avLst/>
          </a:prstGeom>
        </p:spPr>
        <p:txBody>
          <a:bodyPr wrap="none">
            <a:spAutoFit/>
          </a:bodyPr>
          <a:lstStyle/>
          <a:p>
            <a:pPr algn="just"/>
            <a:r>
              <a:rPr lang="zh-CN" altLang="en-US" sz="2000" b="1" dirty="0">
                <a:latin typeface="汉仪帅线体简" panose="00020600040101010101" pitchFamily="18" charset="-122"/>
                <a:ea typeface="汉仪帅线体简" panose="00020600040101010101" pitchFamily="18" charset="-122"/>
              </a:rPr>
              <a:t>输入你的标题</a:t>
            </a:r>
          </a:p>
        </p:txBody>
      </p:sp>
    </p:spTree>
    <p:extLst>
      <p:ext uri="{BB962C8B-B14F-4D97-AF65-F5344CB8AC3E}">
        <p14:creationId xmlns:p14="http://schemas.microsoft.com/office/powerpoint/2010/main" val="17738792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rgbClr val="FFFF99">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08807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FFF79AD6-3BCF-4D76-B602-51507FAF157C}"/>
              </a:ext>
            </a:extLst>
          </p:cNvPr>
          <p:cNvSpPr>
            <a:spLocks noGrp="1"/>
          </p:cNvSpPr>
          <p:nvPr>
            <p:ph type="dt" sz="half" idx="10"/>
          </p:nvPr>
        </p:nvSpPr>
        <p:spPr/>
        <p:txBody>
          <a:bodyPr/>
          <a:lstStyle>
            <a:lvl1pPr>
              <a:defRPr/>
            </a:lvl1pPr>
          </a:lstStyle>
          <a:p>
            <a:pPr>
              <a:defRPr/>
            </a:pPr>
            <a:fld id="{34DC18D9-EF39-4D7A-93AA-9A7FDF24938E}" type="datetimeFigureOut">
              <a:rPr lang="en-US"/>
              <a:pPr>
                <a:defRPr/>
              </a:pPr>
              <a:t>3/28/2023</a:t>
            </a:fld>
            <a:endParaRPr lang="en-US"/>
          </a:p>
        </p:txBody>
      </p:sp>
      <p:sp>
        <p:nvSpPr>
          <p:cNvPr id="3" name="Footer Placeholder 4">
            <a:extLst>
              <a:ext uri="{FF2B5EF4-FFF2-40B4-BE49-F238E27FC236}">
                <a16:creationId xmlns="" xmlns:a16="http://schemas.microsoft.com/office/drawing/2014/main" id="{4AD1105C-C82C-4F79-9583-A911DA4B64B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BD321D29-4C89-410F-9F91-6EBE06C24B12}"/>
              </a:ext>
            </a:extLst>
          </p:cNvPr>
          <p:cNvSpPr>
            <a:spLocks noGrp="1"/>
          </p:cNvSpPr>
          <p:nvPr>
            <p:ph type="sldNum" sz="quarter" idx="12"/>
          </p:nvPr>
        </p:nvSpPr>
        <p:spPr/>
        <p:txBody>
          <a:bodyPr/>
          <a:lstStyle>
            <a:lvl1pPr>
              <a:defRPr/>
            </a:lvl1pPr>
          </a:lstStyle>
          <a:p>
            <a:pPr>
              <a:defRPr/>
            </a:pPr>
            <a:fld id="{BF56A098-2060-4EEF-91B0-2A652A077BA8}" type="slidenum">
              <a:rPr lang="en-US" altLang="zh-CN"/>
              <a:pPr>
                <a:defRPr/>
              </a:pPr>
              <a:t>‹#›</a:t>
            </a:fld>
            <a:endParaRPr lang="en-US" altLang="zh-CN"/>
          </a:p>
        </p:txBody>
      </p:sp>
    </p:spTree>
    <p:extLst>
      <p:ext uri="{BB962C8B-B14F-4D97-AF65-F5344CB8AC3E}">
        <p14:creationId xmlns:p14="http://schemas.microsoft.com/office/powerpoint/2010/main" val="16031028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 xmlns:a16="http://schemas.microsoft.com/office/drawing/2014/main" id="{262B9E57-351A-449F-8B0E-499F52F328D4}"/>
              </a:ext>
            </a:extLst>
          </p:cNvPr>
          <p:cNvSpPr>
            <a:spLocks noGrp="1"/>
          </p:cNvSpPr>
          <p:nvPr>
            <p:ph type="dt" sz="half" idx="10"/>
          </p:nvPr>
        </p:nvSpPr>
        <p:spPr/>
        <p:txBody>
          <a:bodyPr/>
          <a:lstStyle>
            <a:lvl1pPr>
              <a:defRPr/>
            </a:lvl1pPr>
          </a:lstStyle>
          <a:p>
            <a:pPr>
              <a:defRPr/>
            </a:pPr>
            <a:fld id="{5837006C-B56C-4273-9880-C6E24D5B02BC}" type="datetimeFigureOut">
              <a:rPr lang="en-US"/>
              <a:pPr>
                <a:defRPr/>
              </a:pPr>
              <a:t>3/28/2023</a:t>
            </a:fld>
            <a:endParaRPr lang="en-US"/>
          </a:p>
        </p:txBody>
      </p:sp>
      <p:sp>
        <p:nvSpPr>
          <p:cNvPr id="5" name="Footer Placeholder 4">
            <a:extLst>
              <a:ext uri="{FF2B5EF4-FFF2-40B4-BE49-F238E27FC236}">
                <a16:creationId xmlns="" xmlns:a16="http://schemas.microsoft.com/office/drawing/2014/main" id="{2F7A2FC2-E684-44BA-B29A-C2AB1F9AF51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6FD206E-CE72-45D6-9228-C7EA29B9255B}"/>
              </a:ext>
            </a:extLst>
          </p:cNvPr>
          <p:cNvSpPr>
            <a:spLocks noGrp="1"/>
          </p:cNvSpPr>
          <p:nvPr>
            <p:ph type="sldNum" sz="quarter" idx="12"/>
          </p:nvPr>
        </p:nvSpPr>
        <p:spPr/>
        <p:txBody>
          <a:bodyPr/>
          <a:lstStyle>
            <a:lvl1pPr>
              <a:defRPr/>
            </a:lvl1pPr>
          </a:lstStyle>
          <a:p>
            <a:pPr>
              <a:defRPr/>
            </a:pPr>
            <a:fld id="{AD07C5D9-81CB-40B4-A023-8B5A66136556}" type="slidenum">
              <a:rPr lang="en-US" altLang="zh-CN"/>
              <a:pPr>
                <a:defRPr/>
              </a:pPr>
              <a:t>‹#›</a:t>
            </a:fld>
            <a:endParaRPr lang="en-US" altLang="zh-CN"/>
          </a:p>
        </p:txBody>
      </p:sp>
    </p:spTree>
    <p:extLst>
      <p:ext uri="{BB962C8B-B14F-4D97-AF65-F5344CB8AC3E}">
        <p14:creationId xmlns:p14="http://schemas.microsoft.com/office/powerpoint/2010/main" val="1017815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image" Target="../media/image1.jp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3.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5.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theme" Target="../theme/theme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theme" Target="../theme/theme7.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5" Type="http://schemas.openxmlformats.org/officeDocument/2006/relationships/slideLayout" Target="../slideLayouts/slideLayout84.xml"/><Relationship Id="rId10" Type="http://schemas.openxmlformats.org/officeDocument/2006/relationships/theme" Target="../theme/theme8.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3/28/2023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530820CF-B880-4189-942D-D702A7CBA730}" type="datetimeFigureOut">
              <a:rPr lang="zh-CN" altLang="en-US" smtClean="0"/>
              <a:t>2023/3/28</a:t>
            </a:fld>
            <a:endParaRPr lang="zh-CN" altLang="en-US" dirty="0"/>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zh-CN" altLang="en-US" dirty="0"/>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0C913308-F349-4B6D-A68A-DD1791B4A57B}" type="slidenum">
              <a:rPr lang="zh-CN" altLang="en-US" smtClean="0"/>
              <a:t>‹#›</a:t>
            </a:fld>
            <a:endParaRPr lang="zh-CN" altLang="en-US" dirty="0"/>
          </a:p>
        </p:txBody>
      </p:sp>
      <p:pic>
        <p:nvPicPr>
          <p:cNvPr id="12" name="图片 11"/>
          <p:cNvPicPr>
            <a:picLocks noChangeAspect="1"/>
          </p:cNvPicPr>
          <p:nvPr userDrawn="1"/>
        </p:nvPicPr>
        <p:blipFill rotWithShape="1">
          <a:blip r:embed="rId15" cstate="screen"/>
          <a:srcRect/>
          <a:stretch>
            <a:fillRect/>
          </a:stretch>
        </p:blipFill>
        <p:spPr>
          <a:xfrm>
            <a:off x="7364121" y="4543119"/>
            <a:ext cx="4827879" cy="2317000"/>
          </a:xfrm>
          <a:prstGeom prst="rect">
            <a:avLst/>
          </a:prstGeom>
        </p:spPr>
      </p:pic>
      <p:sp>
        <p:nvSpPr>
          <p:cNvPr id="7" name="矩形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fade/>
  </p:transition>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b="0" i="0">
                <a:solidFill>
                  <a:schemeClr val="tx1">
                    <a:tint val="75000"/>
                  </a:schemeClr>
                </a:solidFill>
                <a:latin typeface="inpin heiti" charset="-122"/>
                <a:ea typeface="inpin heiti" charset="-122"/>
              </a:defRPr>
            </a:lvl1pPr>
          </a:lstStyle>
          <a:p>
            <a:fld id="{530820CF-B880-4189-942D-D702A7CBA730}" type="datetimeFigureOut">
              <a:rPr lang="zh-CN" altLang="en-US" smtClean="0"/>
              <a:t>2023/3/28</a:t>
            </a:fld>
            <a:endParaRPr lang="zh-CN" altLang="en-US" dirty="0"/>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b="0" i="0">
                <a:solidFill>
                  <a:schemeClr val="tx1">
                    <a:tint val="75000"/>
                  </a:schemeClr>
                </a:solidFill>
                <a:latin typeface="inpin heiti" charset="-122"/>
                <a:ea typeface="inpin heiti" charset="-122"/>
              </a:defRPr>
            </a:lvl1pPr>
          </a:lstStyle>
          <a:p>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b="0" i="0">
                <a:solidFill>
                  <a:schemeClr val="tx1">
                    <a:tint val="75000"/>
                  </a:schemeClr>
                </a:solidFill>
                <a:latin typeface="inpin heiti" charset="-122"/>
                <a:ea typeface="inpin heiti" charset="-122"/>
              </a:defRPr>
            </a:lvl1pPr>
          </a:lstStyle>
          <a:p>
            <a:fld id="{0C913308-F349-4B6D-A68A-DD1791B4A57B}" type="slidenum">
              <a:rPr lang="zh-CN" altLang="en-US" smtClean="0"/>
              <a:t>‹#›</a:t>
            </a:fld>
            <a:endParaRPr lang="zh-CN" altLang="en-US" dirty="0"/>
          </a:p>
        </p:txBody>
      </p:sp>
      <p:pic>
        <p:nvPicPr>
          <p:cNvPr id="12" name="图片 11"/>
          <p:cNvPicPr>
            <a:picLocks noChangeAspect="1"/>
          </p:cNvPicPr>
          <p:nvPr userDrawn="1"/>
        </p:nvPicPr>
        <p:blipFill rotWithShape="1">
          <a:blip r:embed="rId8" cstate="screen"/>
          <a:srcRect/>
          <a:stretch>
            <a:fillRect/>
          </a:stretch>
        </p:blipFill>
        <p:spPr>
          <a:xfrm>
            <a:off x="7364121" y="4543119"/>
            <a:ext cx="4827879" cy="2317000"/>
          </a:xfrm>
          <a:prstGeom prst="rect">
            <a:avLst/>
          </a:prstGeom>
        </p:spPr>
      </p:pic>
      <p:sp>
        <p:nvSpPr>
          <p:cNvPr id="7" name="矩形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0" i="0" dirty="0">
              <a:latin typeface="inpin heiti" charset="-122"/>
              <a:ea typeface="inpin heiti" charset="-122"/>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ransition spd="slow">
    <p:fade/>
  </p:transition>
  <p:txStyles>
    <p:titleStyle>
      <a:lvl1pPr algn="ctr" defTabSz="1219200" rtl="0" eaLnBrk="1" latinLnBrk="0" hangingPunct="1">
        <a:spcBef>
          <a:spcPct val="0"/>
        </a:spcBef>
        <a:buNone/>
        <a:defRPr sz="5865" b="0" i="0" kern="1200">
          <a:solidFill>
            <a:schemeClr val="tx1"/>
          </a:solidFill>
          <a:latin typeface="inpin heiti" charset="-122"/>
          <a:ea typeface="inpin heiti" charset="-122"/>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b="0" i="0" kern="1200">
          <a:solidFill>
            <a:schemeClr val="tx1"/>
          </a:solidFill>
          <a:latin typeface="inpin heiti" charset="-122"/>
          <a:ea typeface="inpin heiti" charset="-122"/>
          <a:cs typeface="+mn-cs"/>
        </a:defRPr>
      </a:lvl1pPr>
      <a:lvl2pPr marL="990600" indent="-381000" algn="l" defTabSz="1219200" rtl="0" eaLnBrk="1" latinLnBrk="0" hangingPunct="1">
        <a:spcBef>
          <a:spcPts val="130"/>
        </a:spcBef>
        <a:buFont typeface="Arial" panose="020B0604020202020204" pitchFamily="34" charset="0"/>
        <a:buChar char="–"/>
        <a:defRPr sz="3735" b="0" i="0" kern="1200">
          <a:solidFill>
            <a:schemeClr val="tx1"/>
          </a:solidFill>
          <a:latin typeface="inpin heiti" charset="-122"/>
          <a:ea typeface="inpin heiti" charset="-122"/>
          <a:cs typeface="+mn-cs"/>
        </a:defRPr>
      </a:lvl2pPr>
      <a:lvl3pPr marL="1524000" indent="-304800" algn="l" defTabSz="1219200" rtl="0" eaLnBrk="1" latinLnBrk="0" hangingPunct="1">
        <a:spcBef>
          <a:spcPts val="130"/>
        </a:spcBef>
        <a:buFont typeface="Arial" panose="020B0604020202020204" pitchFamily="34" charset="0"/>
        <a:buChar char="•"/>
        <a:defRPr sz="3200" b="0" i="0" kern="1200">
          <a:solidFill>
            <a:schemeClr val="tx1"/>
          </a:solidFill>
          <a:latin typeface="inpin heiti" charset="-122"/>
          <a:ea typeface="inpin heiti" charset="-122"/>
          <a:cs typeface="+mn-cs"/>
        </a:defRPr>
      </a:lvl3pPr>
      <a:lvl4pPr marL="2133600" indent="-304800" algn="l" defTabSz="1219200" rtl="0" eaLnBrk="1" latinLnBrk="0" hangingPunct="1">
        <a:spcBef>
          <a:spcPts val="130"/>
        </a:spcBef>
        <a:buFont typeface="Arial" panose="020B0604020202020204" pitchFamily="34" charset="0"/>
        <a:buChar char="–"/>
        <a:defRPr sz="2665" b="0" i="0" kern="1200">
          <a:solidFill>
            <a:schemeClr val="tx1"/>
          </a:solidFill>
          <a:latin typeface="inpin heiti" charset="-122"/>
          <a:ea typeface="inpin heiti" charset="-122"/>
          <a:cs typeface="+mn-cs"/>
        </a:defRPr>
      </a:lvl4pPr>
      <a:lvl5pPr marL="2743200" indent="-304800" algn="l" defTabSz="1219200" rtl="0" eaLnBrk="1" latinLnBrk="0" hangingPunct="1">
        <a:spcBef>
          <a:spcPts val="130"/>
        </a:spcBef>
        <a:buFont typeface="Arial" panose="020B0604020202020204" pitchFamily="34" charset="0"/>
        <a:buChar char="»"/>
        <a:defRPr sz="2665" b="0" i="0" kern="1200">
          <a:solidFill>
            <a:schemeClr val="tx1"/>
          </a:solidFill>
          <a:latin typeface="inpin heiti" charset="-122"/>
          <a:ea typeface="inpin heiti" charset="-122"/>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9"/>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1"/>
          </a:xfrm>
          <a:prstGeom prst="rect">
            <a:avLst/>
          </a:prstGeom>
          <a:noFill/>
          <a:ln w="9525">
            <a:noFill/>
          </a:ln>
        </p:spPr>
        <p:txBody>
          <a:bodyPr/>
          <a:lstStyle>
            <a:lvl1pPr>
              <a:defRPr sz="1400"/>
            </a:lvl1pPr>
          </a:lstStyle>
          <a:p>
            <a:fld id="{62E82ED4-375F-4F08-A54B-E5C986F28C77}" type="datetimeFigureOut">
              <a:rPr lang="zh-CN" altLang="en-US" smtClean="0"/>
              <a:t>2023/3/28</a:t>
            </a:fld>
            <a:endParaRPr lang="zh-CN" altLang="en-US"/>
          </a:p>
        </p:txBody>
      </p:sp>
      <p:sp>
        <p:nvSpPr>
          <p:cNvPr id="1029" name="Footer Placeholder 1028"/>
          <p:cNvSpPr>
            <a:spLocks noGrp="1"/>
          </p:cNvSpPr>
          <p:nvPr>
            <p:ph type="ftr" sz="quarter" idx="3"/>
          </p:nvPr>
        </p:nvSpPr>
        <p:spPr>
          <a:xfrm>
            <a:off x="4165600" y="6245225"/>
            <a:ext cx="3860800" cy="476251"/>
          </a:xfrm>
          <a:prstGeom prst="rect">
            <a:avLst/>
          </a:prstGeom>
          <a:noFill/>
          <a:ln w="9525">
            <a:noFill/>
          </a:ln>
        </p:spPr>
        <p:txBody>
          <a:bodyPr/>
          <a:lstStyle>
            <a:lvl1pPr algn="ctr">
              <a:defRPr sz="1400"/>
            </a:lvl1pPr>
          </a:lstStyle>
          <a:p>
            <a:endParaRPr lang="zh-CN" altLang="en-US"/>
          </a:p>
        </p:txBody>
      </p:sp>
      <p:sp>
        <p:nvSpPr>
          <p:cNvPr id="1030" name="Slide Number Placeholder 1029"/>
          <p:cNvSpPr>
            <a:spLocks noGrp="1"/>
          </p:cNvSpPr>
          <p:nvPr>
            <p:ph type="sldNum" sz="quarter" idx="4"/>
          </p:nvPr>
        </p:nvSpPr>
        <p:spPr>
          <a:xfrm>
            <a:off x="8737600" y="6245225"/>
            <a:ext cx="2844800" cy="476251"/>
          </a:xfrm>
          <a:prstGeom prst="rect">
            <a:avLst/>
          </a:prstGeom>
          <a:noFill/>
          <a:ln w="9525">
            <a:noFill/>
          </a:ln>
        </p:spPr>
        <p:txBody>
          <a:bodyPr/>
          <a:lstStyle>
            <a:lvl1pPr algn="r">
              <a:defRPr sz="1400"/>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12195017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spd="slow">
    <p:fade/>
  </p:transition>
  <p:hf sldNum="0" hdr="0" ftr="0" dt="0"/>
  <p:txStyles>
    <p:titleStyle>
      <a:lvl1pPr marL="0" lvl="0" indent="0" algn="ctr" defTabSz="914377"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891" lvl="0" indent="-342891" algn="l" defTabSz="914377" eaLnBrk="1" fontAlgn="base" latinLnBrk="0" hangingPunct="1">
        <a:lnSpc>
          <a:spcPct val="100000"/>
        </a:lnSpc>
        <a:spcBef>
          <a:spcPct val="15000"/>
        </a:spcBef>
        <a:spcAft>
          <a:spcPct val="0"/>
        </a:spcAft>
        <a:buChar char="•"/>
        <a:defRPr sz="3200" b="0" i="0" u="none" kern="1200" baseline="0">
          <a:solidFill>
            <a:schemeClr val="tx1"/>
          </a:solidFill>
          <a:latin typeface="+mn-lt"/>
          <a:ea typeface="+mn-ea"/>
          <a:cs typeface="+mn-cs"/>
        </a:defRPr>
      </a:lvl1pPr>
      <a:lvl2pPr marL="743355" lvl="1" indent="-285320" algn="l" defTabSz="914377" eaLnBrk="1" fontAlgn="base" latinLnBrk="0" hangingPunct="1">
        <a:lnSpc>
          <a:spcPct val="100000"/>
        </a:lnSpc>
        <a:spcBef>
          <a:spcPct val="15000"/>
        </a:spcBef>
        <a:spcAft>
          <a:spcPct val="0"/>
        </a:spcAft>
        <a:buChar char="–"/>
        <a:defRPr sz="2800" b="0" i="0" u="none" kern="1200" baseline="0">
          <a:solidFill>
            <a:schemeClr val="tx1"/>
          </a:solidFill>
          <a:latin typeface="+mn-lt"/>
          <a:ea typeface="+mn-ea"/>
          <a:cs typeface="+mn-cs"/>
        </a:defRPr>
      </a:lvl2pPr>
      <a:lvl3pPr marL="1142971" lvl="2" indent="-228594" algn="l" defTabSz="914377" eaLnBrk="1" fontAlgn="base" latinLnBrk="0" hangingPunct="1">
        <a:lnSpc>
          <a:spcPct val="100000"/>
        </a:lnSpc>
        <a:spcBef>
          <a:spcPct val="15000"/>
        </a:spcBef>
        <a:spcAft>
          <a:spcPct val="0"/>
        </a:spcAft>
        <a:buChar char="•"/>
        <a:defRPr sz="2400" b="0" i="0" u="none" kern="1200" baseline="0">
          <a:solidFill>
            <a:schemeClr val="tx1"/>
          </a:solidFill>
          <a:latin typeface="+mn-lt"/>
          <a:ea typeface="+mn-ea"/>
          <a:cs typeface="+mn-cs"/>
        </a:defRPr>
      </a:lvl3pPr>
      <a:lvl4pPr marL="1600160" lvl="3"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4pPr>
      <a:lvl5pPr marL="2057349" lvl="4"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B271C-E85D-468C-AD23-BE1F72A512A5}" type="datetimeFigureOut">
              <a:rPr lang="en-US" smtClean="0"/>
              <a:t>3/28/2023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691D5-93FD-4923-ABA2-792A465A1CD5}" type="slidenum">
              <a:rPr lang="en-US" smtClean="0"/>
              <a:t>‹#›</a:t>
            </a:fld>
            <a:endParaRPr lang="en-US"/>
          </a:p>
        </p:txBody>
      </p:sp>
    </p:spTree>
    <p:extLst>
      <p:ext uri="{BB962C8B-B14F-4D97-AF65-F5344CB8AC3E}">
        <p14:creationId xmlns:p14="http://schemas.microsoft.com/office/powerpoint/2010/main" val="394569767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3"/>
            <a:ext cx="5486400" cy="30173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8"/>
            <a:ext cx="1422401"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3/28/2023</a:t>
            </a:fld>
            <a:endParaRPr lang="en-US"/>
          </a:p>
        </p:txBody>
      </p:sp>
      <p:sp>
        <p:nvSpPr>
          <p:cNvPr id="5" name="Footer Placeholder 4"/>
          <p:cNvSpPr>
            <a:spLocks noGrp="1"/>
          </p:cNvSpPr>
          <p:nvPr>
            <p:ph type="ftr" sz="quarter" idx="3"/>
          </p:nvPr>
        </p:nvSpPr>
        <p:spPr>
          <a:xfrm>
            <a:off x="2082801" y="4237568"/>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1" y="4237568"/>
            <a:ext cx="1422401"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19765626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Lst>
  <p:transition spd="slow">
    <p:fade/>
  </p:transition>
  <p:txStyles>
    <p:titleStyle>
      <a:lvl1pPr algn="ctr" defTabSz="609356" rtl="0" eaLnBrk="1" latinLnBrk="0" hangingPunct="1">
        <a:spcBef>
          <a:spcPct val="0"/>
        </a:spcBef>
        <a:buNone/>
        <a:defRPr sz="2932" kern="1200">
          <a:solidFill>
            <a:schemeClr val="tx1"/>
          </a:solidFill>
          <a:latin typeface="+mj-lt"/>
          <a:ea typeface="+mj-ea"/>
          <a:cs typeface="+mj-cs"/>
        </a:defRPr>
      </a:lvl1pPr>
    </p:titleStyle>
    <p:bodyStyle>
      <a:lvl1pPr marL="228508" indent="-228508" algn="l" defTabSz="609356" rtl="0" eaLnBrk="1" latinLnBrk="0" hangingPunct="1">
        <a:spcBef>
          <a:spcPct val="20000"/>
        </a:spcBef>
        <a:buFont typeface="Arial" pitchFamily="34" charset="0"/>
        <a:buChar char="•"/>
        <a:defRPr sz="2132" kern="1200">
          <a:solidFill>
            <a:schemeClr val="tx1"/>
          </a:solidFill>
          <a:latin typeface="+mn-lt"/>
          <a:ea typeface="+mn-ea"/>
          <a:cs typeface="+mn-cs"/>
        </a:defRPr>
      </a:lvl1pPr>
      <a:lvl2pPr marL="495101" indent="-190424" algn="l" defTabSz="609356" rtl="0" eaLnBrk="1" latinLnBrk="0" hangingPunct="1">
        <a:spcBef>
          <a:spcPct val="20000"/>
        </a:spcBef>
        <a:buFont typeface="Arial" pitchFamily="34" charset="0"/>
        <a:buChar char="–"/>
        <a:defRPr sz="1865" kern="1200">
          <a:solidFill>
            <a:schemeClr val="tx1"/>
          </a:solidFill>
          <a:latin typeface="+mn-lt"/>
          <a:ea typeface="+mn-ea"/>
          <a:cs typeface="+mn-cs"/>
        </a:defRPr>
      </a:lvl2pPr>
      <a:lvl3pPr marL="761695" indent="-152339" algn="l" defTabSz="609356"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373"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052"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5729"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0408"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085"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89764"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356" rtl="0" eaLnBrk="1" latinLnBrk="0" hangingPunct="1">
        <a:defRPr sz="1200" kern="1200">
          <a:solidFill>
            <a:schemeClr val="tx1"/>
          </a:solidFill>
          <a:latin typeface="+mn-lt"/>
          <a:ea typeface="+mn-ea"/>
          <a:cs typeface="+mn-cs"/>
        </a:defRPr>
      </a:lvl1pPr>
      <a:lvl2pPr marL="304679" algn="l" defTabSz="609356" rtl="0" eaLnBrk="1" latinLnBrk="0" hangingPunct="1">
        <a:defRPr sz="1200" kern="1200">
          <a:solidFill>
            <a:schemeClr val="tx1"/>
          </a:solidFill>
          <a:latin typeface="+mn-lt"/>
          <a:ea typeface="+mn-ea"/>
          <a:cs typeface="+mn-cs"/>
        </a:defRPr>
      </a:lvl2pPr>
      <a:lvl3pPr marL="609356" algn="l" defTabSz="609356" rtl="0" eaLnBrk="1" latinLnBrk="0" hangingPunct="1">
        <a:defRPr sz="1200" kern="1200">
          <a:solidFill>
            <a:schemeClr val="tx1"/>
          </a:solidFill>
          <a:latin typeface="+mn-lt"/>
          <a:ea typeface="+mn-ea"/>
          <a:cs typeface="+mn-cs"/>
        </a:defRPr>
      </a:lvl3pPr>
      <a:lvl4pPr marL="914035" algn="l" defTabSz="609356" rtl="0" eaLnBrk="1" latinLnBrk="0" hangingPunct="1">
        <a:defRPr sz="1200" kern="1200">
          <a:solidFill>
            <a:schemeClr val="tx1"/>
          </a:solidFill>
          <a:latin typeface="+mn-lt"/>
          <a:ea typeface="+mn-ea"/>
          <a:cs typeface="+mn-cs"/>
        </a:defRPr>
      </a:lvl4pPr>
      <a:lvl5pPr marL="1218712" algn="l" defTabSz="609356" rtl="0" eaLnBrk="1" latinLnBrk="0" hangingPunct="1">
        <a:defRPr sz="1200" kern="1200">
          <a:solidFill>
            <a:schemeClr val="tx1"/>
          </a:solidFill>
          <a:latin typeface="+mn-lt"/>
          <a:ea typeface="+mn-ea"/>
          <a:cs typeface="+mn-cs"/>
        </a:defRPr>
      </a:lvl5pPr>
      <a:lvl6pPr marL="1523391" algn="l" defTabSz="609356" rtl="0" eaLnBrk="1" latinLnBrk="0" hangingPunct="1">
        <a:defRPr sz="1200" kern="1200">
          <a:solidFill>
            <a:schemeClr val="tx1"/>
          </a:solidFill>
          <a:latin typeface="+mn-lt"/>
          <a:ea typeface="+mn-ea"/>
          <a:cs typeface="+mn-cs"/>
        </a:defRPr>
      </a:lvl6pPr>
      <a:lvl7pPr marL="1828068" algn="l" defTabSz="609356" rtl="0" eaLnBrk="1" latinLnBrk="0" hangingPunct="1">
        <a:defRPr sz="1200" kern="1200">
          <a:solidFill>
            <a:schemeClr val="tx1"/>
          </a:solidFill>
          <a:latin typeface="+mn-lt"/>
          <a:ea typeface="+mn-ea"/>
          <a:cs typeface="+mn-cs"/>
        </a:defRPr>
      </a:lvl7pPr>
      <a:lvl8pPr marL="2132747" algn="l" defTabSz="609356" rtl="0" eaLnBrk="1" latinLnBrk="0" hangingPunct="1">
        <a:defRPr sz="1200" kern="1200">
          <a:solidFill>
            <a:schemeClr val="tx1"/>
          </a:solidFill>
          <a:latin typeface="+mn-lt"/>
          <a:ea typeface="+mn-ea"/>
          <a:cs typeface="+mn-cs"/>
        </a:defRPr>
      </a:lvl8pPr>
      <a:lvl9pPr marL="2437425" algn="l" defTabSz="609356" rtl="0" eaLnBrk="1" latinLnBrk="0" hangingPunct="1">
        <a:defRPr sz="12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2023/3/28</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22335271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Lst>
  <mc:AlternateContent xmlns:mc="http://schemas.openxmlformats.org/markup-compatibility/2006" xmlns:p14="http://schemas.microsoft.com/office/powerpoint/2010/main">
    <mc:Choice Requires="p14">
      <p:transition p14:dur="0" advTm="1000"/>
    </mc:Choice>
    <mc:Fallback xmlns="">
      <p:transition advTm="1000"/>
    </mc:Fallback>
  </mc:AlternateConten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25062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5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png"/><Relationship Id="rId3" Type="http://schemas.openxmlformats.org/officeDocument/2006/relationships/slideLayout" Target="../slideLayouts/slideLayout1.xml"/><Relationship Id="rId7" Type="http://schemas.openxmlformats.org/officeDocument/2006/relationships/image" Target="../media/image8.png"/><Relationship Id="rId12" Type="http://schemas.openxmlformats.org/officeDocument/2006/relationships/image" Target="../media/image40.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7.png"/><Relationship Id="rId11" Type="http://schemas.openxmlformats.org/officeDocument/2006/relationships/image" Target="../media/image39.png"/><Relationship Id="rId5" Type="http://schemas.openxmlformats.org/officeDocument/2006/relationships/image" Target="../media/image37.png"/><Relationship Id="rId15" Type="http://schemas.openxmlformats.org/officeDocument/2006/relationships/image" Target="../media/image43.pn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image" Target="../media/image15.png"/><Relationship Id="rId14" Type="http://schemas.openxmlformats.org/officeDocument/2006/relationships/image" Target="../media/image42.png"/></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4.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84.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4.xml"/><Relationship Id="rId1" Type="http://schemas.openxmlformats.org/officeDocument/2006/relationships/themeOverride" Target="../theme/themeOverride2.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58.xml"/><Relationship Id="rId6" Type="http://schemas.openxmlformats.org/officeDocument/2006/relationships/image" Target="../media/image50.png"/><Relationship Id="rId5" Type="http://schemas.openxmlformats.org/officeDocument/2006/relationships/image" Target="../media/image51.svg"/><Relationship Id="rId4" Type="http://schemas.openxmlformats.org/officeDocument/2006/relationships/image" Target="../media/image49.png"/><Relationship Id="rId9"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356" y="373462"/>
            <a:ext cx="1503363" cy="761616"/>
          </a:xfrm>
          <a:prstGeom prst="rect">
            <a:avLst/>
          </a:prstGeom>
        </p:spPr>
      </p:pic>
      <p:pic>
        <p:nvPicPr>
          <p:cNvPr id="23" name="图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6018" y="1680310"/>
            <a:ext cx="1892506" cy="958803"/>
          </a:xfrm>
          <a:prstGeom prst="rect">
            <a:avLst/>
          </a:prstGeom>
        </p:spPr>
      </p:pic>
      <p:pic>
        <p:nvPicPr>
          <p:cNvPr id="27" name="图片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24" y="2913485"/>
            <a:ext cx="12192000" cy="3923805"/>
          </a:xfrm>
          <a:prstGeom prst="rect">
            <a:avLst/>
          </a:prstGeom>
        </p:spPr>
      </p:pic>
      <p:pic>
        <p:nvPicPr>
          <p:cNvPr id="30" name="图片 29"/>
          <p:cNvPicPr>
            <a:picLocks noChangeAspect="1"/>
          </p:cNvPicPr>
          <p:nvPr/>
        </p:nvPicPr>
        <p:blipFill rotWithShape="1">
          <a:blip r:embed="rId5">
            <a:extLst>
              <a:ext uri="{28A0092B-C50C-407E-A947-70E740481C1C}">
                <a14:useLocalDpi xmlns:a14="http://schemas.microsoft.com/office/drawing/2010/main" val="0"/>
              </a:ext>
            </a:extLst>
          </a:blip>
          <a:srcRect t="39410"/>
          <a:stretch/>
        </p:blipFill>
        <p:spPr>
          <a:xfrm>
            <a:off x="57924" y="-10429"/>
            <a:ext cx="12192000" cy="2377442"/>
          </a:xfrm>
          <a:prstGeom prst="rect">
            <a:avLst/>
          </a:prstGeom>
        </p:spPr>
      </p:pic>
      <p:pic>
        <p:nvPicPr>
          <p:cNvPr id="16" name="图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1457" y="4276684"/>
            <a:ext cx="6167457" cy="2581316"/>
          </a:xfrm>
          <a:prstGeom prst="rect">
            <a:avLst/>
          </a:prstGeom>
        </p:spPr>
      </p:pic>
      <p:pic>
        <p:nvPicPr>
          <p:cNvPr id="31" name="图片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164" y="4255974"/>
            <a:ext cx="6167457" cy="2581316"/>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8932" y="318622"/>
            <a:ext cx="1855631" cy="2164903"/>
          </a:xfrm>
          <a:prstGeom prst="rect">
            <a:avLst/>
          </a:prstGeom>
        </p:spPr>
      </p:pic>
      <p:pic>
        <p:nvPicPr>
          <p:cNvPr id="24" name="图片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3924" y="355755"/>
            <a:ext cx="1676754" cy="215265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62377" y="3339017"/>
            <a:ext cx="889995" cy="736427"/>
          </a:xfrm>
          <a:prstGeom prst="rect">
            <a:avLst/>
          </a:prstGeom>
        </p:spPr>
      </p:pic>
      <p:pic>
        <p:nvPicPr>
          <p:cNvPr id="19" name="图片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0482" y="2956868"/>
            <a:ext cx="1288686" cy="1418638"/>
          </a:xfrm>
          <a:prstGeom prst="rect">
            <a:avLst/>
          </a:prstGeom>
        </p:spPr>
      </p:pic>
      <p:sp>
        <p:nvSpPr>
          <p:cNvPr id="2" name="TextBox 1">
            <a:extLst>
              <a:ext uri="{FF2B5EF4-FFF2-40B4-BE49-F238E27FC236}">
                <a16:creationId xmlns="" xmlns:a16="http://schemas.microsoft.com/office/drawing/2014/main" id="{159041C1-0297-43E5-9F8C-0E957D431BAB}"/>
              </a:ext>
            </a:extLst>
          </p:cNvPr>
          <p:cNvSpPr txBox="1"/>
          <p:nvPr/>
        </p:nvSpPr>
        <p:spPr>
          <a:xfrm>
            <a:off x="2088575" y="814521"/>
            <a:ext cx="7606220"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Chào</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mừng</a:t>
            </a:r>
            <a:r>
              <a:rPr kumimoji="0" lang="en-US" sz="6600" b="1" i="0" u="none" strike="noStrike" kern="1200" cap="none" spc="0" normalizeH="0" baseline="0" noProof="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các con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đến</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với</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môn</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Tiếng</a:t>
            </a:r>
            <a:r>
              <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 </a:t>
            </a:r>
            <a:r>
              <a:rPr kumimoji="0" lang="en-US" sz="6600" b="1" i="0" u="none" strike="noStrike" kern="1200" cap="none" spc="0" normalizeH="0" baseline="0" noProof="0" dirty="0" err="1">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rPr>
              <a:t>Việt</a:t>
            </a:r>
            <a:endParaRPr kumimoji="0" lang="en-US" sz="6600" b="1" i="0" u="none" strike="noStrike" kern="1200" cap="none" spc="0" normalizeH="0" baseline="0" noProof="0" dirty="0">
              <a:ln w="19050">
                <a:solidFill>
                  <a:prstClr val="white"/>
                </a:solidFill>
              </a:ln>
              <a:solidFill>
                <a:srgbClr val="FF0000"/>
              </a:solidFill>
              <a:effectLst>
                <a:outerShdw blurRad="38100" dist="38100" dir="2700000" algn="tl">
                  <a:srgbClr val="000000">
                    <a:alpha val="43137"/>
                  </a:srgbClr>
                </a:outerShdw>
              </a:effectLst>
              <a:uLnTx/>
              <a:uFillTx/>
              <a:latin typeface="UTM Avo" panose="02040603050506020204" pitchFamily="18" charset="0"/>
              <a:ea typeface="+mn-ea"/>
              <a:cs typeface="+mn-cs"/>
            </a:endParaRPr>
          </a:p>
        </p:txBody>
      </p:sp>
    </p:spTree>
    <p:extLst>
      <p:ext uri="{BB962C8B-B14F-4D97-AF65-F5344CB8AC3E}">
        <p14:creationId xmlns:p14="http://schemas.microsoft.com/office/powerpoint/2010/main" val="35282813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80">
                                          <p:stCondLst>
                                            <p:cond delay="0"/>
                                          </p:stCondLst>
                                        </p:cTn>
                                        <p:tgtEl>
                                          <p:spTgt spid="24"/>
                                        </p:tgtEl>
                                      </p:cBhvr>
                                    </p:animEffect>
                                    <p:anim calcmode="lin" valueType="num">
                                      <p:cBhvr>
                                        <p:cTn id="2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30" dur="26">
                                          <p:stCondLst>
                                            <p:cond delay="650"/>
                                          </p:stCondLst>
                                        </p:cTn>
                                        <p:tgtEl>
                                          <p:spTgt spid="24"/>
                                        </p:tgtEl>
                                      </p:cBhvr>
                                      <p:to x="100000" y="60000"/>
                                    </p:animScale>
                                    <p:animScale>
                                      <p:cBhvr>
                                        <p:cTn id="31" dur="166" decel="50000">
                                          <p:stCondLst>
                                            <p:cond delay="676"/>
                                          </p:stCondLst>
                                        </p:cTn>
                                        <p:tgtEl>
                                          <p:spTgt spid="24"/>
                                        </p:tgtEl>
                                      </p:cBhvr>
                                      <p:to x="100000" y="100000"/>
                                    </p:animScale>
                                    <p:animScale>
                                      <p:cBhvr>
                                        <p:cTn id="32" dur="26">
                                          <p:stCondLst>
                                            <p:cond delay="1312"/>
                                          </p:stCondLst>
                                        </p:cTn>
                                        <p:tgtEl>
                                          <p:spTgt spid="24"/>
                                        </p:tgtEl>
                                      </p:cBhvr>
                                      <p:to x="100000" y="80000"/>
                                    </p:animScale>
                                    <p:animScale>
                                      <p:cBhvr>
                                        <p:cTn id="33" dur="166" decel="50000">
                                          <p:stCondLst>
                                            <p:cond delay="1338"/>
                                          </p:stCondLst>
                                        </p:cTn>
                                        <p:tgtEl>
                                          <p:spTgt spid="24"/>
                                        </p:tgtEl>
                                      </p:cBhvr>
                                      <p:to x="100000" y="100000"/>
                                    </p:animScale>
                                    <p:animScale>
                                      <p:cBhvr>
                                        <p:cTn id="34" dur="26">
                                          <p:stCondLst>
                                            <p:cond delay="1642"/>
                                          </p:stCondLst>
                                        </p:cTn>
                                        <p:tgtEl>
                                          <p:spTgt spid="24"/>
                                        </p:tgtEl>
                                      </p:cBhvr>
                                      <p:to x="100000" y="90000"/>
                                    </p:animScale>
                                    <p:animScale>
                                      <p:cBhvr>
                                        <p:cTn id="35" dur="166" decel="50000">
                                          <p:stCondLst>
                                            <p:cond delay="1668"/>
                                          </p:stCondLst>
                                        </p:cTn>
                                        <p:tgtEl>
                                          <p:spTgt spid="24"/>
                                        </p:tgtEl>
                                      </p:cBhvr>
                                      <p:to x="100000" y="100000"/>
                                    </p:animScale>
                                    <p:animScale>
                                      <p:cBhvr>
                                        <p:cTn id="36" dur="26">
                                          <p:stCondLst>
                                            <p:cond delay="1808"/>
                                          </p:stCondLst>
                                        </p:cTn>
                                        <p:tgtEl>
                                          <p:spTgt spid="24"/>
                                        </p:tgtEl>
                                      </p:cBhvr>
                                      <p:to x="100000" y="95000"/>
                                    </p:animScale>
                                    <p:animScale>
                                      <p:cBhvr>
                                        <p:cTn id="37" dur="166" decel="50000">
                                          <p:stCondLst>
                                            <p:cond delay="1834"/>
                                          </p:stCondLst>
                                        </p:cTn>
                                        <p:tgtEl>
                                          <p:spTgt spid="24"/>
                                        </p:tgtEl>
                                      </p:cBhvr>
                                      <p:to x="100000" y="100000"/>
                                    </p:animScale>
                                  </p:childTnLst>
                                </p:cTn>
                              </p:par>
                            </p:childTnLst>
                          </p:cTn>
                        </p:par>
                        <p:par>
                          <p:cTn id="38" fill="hold">
                            <p:stCondLst>
                              <p:cond delay="4000"/>
                            </p:stCondLst>
                            <p:childTnLst>
                              <p:par>
                                <p:cTn id="39" presetID="3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800" decel="100000"/>
                                        <p:tgtEl>
                                          <p:spTgt spid="19"/>
                                        </p:tgtEl>
                                      </p:cBhvr>
                                    </p:animEffect>
                                    <p:anim calcmode="lin" valueType="num">
                                      <p:cBhvr>
                                        <p:cTn id="42" dur="800" decel="100000" fill="hold"/>
                                        <p:tgtEl>
                                          <p:spTgt spid="19"/>
                                        </p:tgtEl>
                                        <p:attrNameLst>
                                          <p:attrName>style.rotation</p:attrName>
                                        </p:attrNameLst>
                                      </p:cBhvr>
                                      <p:tavLst>
                                        <p:tav tm="0">
                                          <p:val>
                                            <p:fltVal val="-90"/>
                                          </p:val>
                                        </p:tav>
                                        <p:tav tm="100000">
                                          <p:val>
                                            <p:fltVal val="0"/>
                                          </p:val>
                                        </p:tav>
                                      </p:tavLst>
                                    </p:anim>
                                    <p:anim calcmode="lin" valueType="num">
                                      <p:cBhvr>
                                        <p:cTn id="43" dur="800" decel="100000" fill="hold"/>
                                        <p:tgtEl>
                                          <p:spTgt spid="19"/>
                                        </p:tgtEl>
                                        <p:attrNameLst>
                                          <p:attrName>ppt_x</p:attrName>
                                        </p:attrNameLst>
                                      </p:cBhvr>
                                      <p:tavLst>
                                        <p:tav tm="0">
                                          <p:val>
                                            <p:strVal val="#ppt_x+0.4"/>
                                          </p:val>
                                        </p:tav>
                                        <p:tav tm="100000">
                                          <p:val>
                                            <p:strVal val="#ppt_x-0.05"/>
                                          </p:val>
                                        </p:tav>
                                      </p:tavLst>
                                    </p:anim>
                                    <p:anim calcmode="lin" valueType="num">
                                      <p:cBhvr>
                                        <p:cTn id="44" dur="800" decel="100000" fill="hold"/>
                                        <p:tgtEl>
                                          <p:spTgt spid="19"/>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par>
                          <p:cTn id="47" fill="hold">
                            <p:stCondLst>
                              <p:cond delay="5000"/>
                            </p:stCondLst>
                            <p:childTnLst>
                              <p:par>
                                <p:cTn id="48" presetID="30" presetClass="entr" presetSubtype="0"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800" decel="100000"/>
                                        <p:tgtEl>
                                          <p:spTgt spid="20"/>
                                        </p:tgtEl>
                                      </p:cBhvr>
                                    </p:animEffect>
                                    <p:anim calcmode="lin" valueType="num">
                                      <p:cBhvr>
                                        <p:cTn id="51" dur="800" decel="100000" fill="hold"/>
                                        <p:tgtEl>
                                          <p:spTgt spid="20"/>
                                        </p:tgtEl>
                                        <p:attrNameLst>
                                          <p:attrName>style.rotation</p:attrName>
                                        </p:attrNameLst>
                                      </p:cBhvr>
                                      <p:tavLst>
                                        <p:tav tm="0">
                                          <p:val>
                                            <p:fltVal val="-90"/>
                                          </p:val>
                                        </p:tav>
                                        <p:tav tm="100000">
                                          <p:val>
                                            <p:fltVal val="0"/>
                                          </p:val>
                                        </p:tav>
                                      </p:tavLst>
                                    </p:anim>
                                    <p:anim calcmode="lin" valueType="num">
                                      <p:cBhvr>
                                        <p:cTn id="52" dur="800" decel="100000" fill="hold"/>
                                        <p:tgtEl>
                                          <p:spTgt spid="20"/>
                                        </p:tgtEl>
                                        <p:attrNameLst>
                                          <p:attrName>ppt_x</p:attrName>
                                        </p:attrNameLst>
                                      </p:cBhvr>
                                      <p:tavLst>
                                        <p:tav tm="0">
                                          <p:val>
                                            <p:strVal val="#ppt_x+0.4"/>
                                          </p:val>
                                        </p:tav>
                                        <p:tav tm="100000">
                                          <p:val>
                                            <p:strVal val="#ppt_x-0.05"/>
                                          </p:val>
                                        </p:tav>
                                      </p:tavLst>
                                    </p:anim>
                                    <p:anim calcmode="lin" valueType="num">
                                      <p:cBhvr>
                                        <p:cTn id="53" dur="800" decel="100000" fill="hold"/>
                                        <p:tgtEl>
                                          <p:spTgt spid="20"/>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rot="18599350" flipH="1">
            <a:off x="4830143" y="1307496"/>
            <a:ext cx="5337371" cy="4651583"/>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p:cNvGrpSpPr/>
          <p:nvPr/>
        </p:nvGrpSpPr>
        <p:grpSpPr>
          <a:xfrm>
            <a:off x="3119619" y="2355148"/>
            <a:ext cx="2377840" cy="1161044"/>
            <a:chOff x="2339714" y="1766361"/>
            <a:chExt cx="1783380" cy="870783"/>
          </a:xfrm>
        </p:grpSpPr>
        <p:sp>
          <p:nvSpPr>
            <p:cNvPr id="10" name="任意多边形 9"/>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任意多边形 10"/>
            <p:cNvSpPr/>
            <p:nvPr/>
          </p:nvSpPr>
          <p:spPr>
            <a:xfrm rot="12126711">
              <a:off x="2919041" y="2153353"/>
              <a:ext cx="909847" cy="190357"/>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2" name="组合 11"/>
          <p:cNvGrpSpPr/>
          <p:nvPr/>
        </p:nvGrpSpPr>
        <p:grpSpPr>
          <a:xfrm>
            <a:off x="5092777" y="5237587"/>
            <a:ext cx="1795349" cy="877321"/>
            <a:chOff x="3819583" y="3928190"/>
            <a:chExt cx="1346512" cy="657991"/>
          </a:xfrm>
        </p:grpSpPr>
        <p:sp>
          <p:nvSpPr>
            <p:cNvPr id="13" name="任意多边形 12"/>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任意多边形 13"/>
            <p:cNvSpPr/>
            <p:nvPr/>
          </p:nvSpPr>
          <p:spPr>
            <a:xfrm rot="1936906" flipH="1">
              <a:off x="4240738" y="4252220"/>
              <a:ext cx="686965" cy="143840"/>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5" name="组合 14"/>
          <p:cNvGrpSpPr/>
          <p:nvPr/>
        </p:nvGrpSpPr>
        <p:grpSpPr>
          <a:xfrm>
            <a:off x="8332552" y="4613425"/>
            <a:ext cx="563241" cy="1026801"/>
            <a:chOff x="6279231" y="3460069"/>
            <a:chExt cx="422431" cy="770101"/>
          </a:xfrm>
        </p:grpSpPr>
        <p:sp>
          <p:nvSpPr>
            <p:cNvPr id="16" name="任意多边形 15"/>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任意多边形 16"/>
            <p:cNvSpPr/>
            <p:nvPr/>
          </p:nvSpPr>
          <p:spPr>
            <a:xfrm rot="6774568" flipH="1">
              <a:off x="6264227" y="3856536"/>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8" name="组合 17"/>
          <p:cNvGrpSpPr/>
          <p:nvPr/>
        </p:nvGrpSpPr>
        <p:grpSpPr>
          <a:xfrm>
            <a:off x="8540788" y="5419917"/>
            <a:ext cx="949967" cy="467604"/>
            <a:chOff x="6405591" y="4064938"/>
            <a:chExt cx="712475" cy="350703"/>
          </a:xfrm>
        </p:grpSpPr>
        <p:sp>
          <p:nvSpPr>
            <p:cNvPr id="19" name="任意多边形 18"/>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任意多边形 19"/>
            <p:cNvSpPr/>
            <p:nvPr/>
          </p:nvSpPr>
          <p:spPr>
            <a:xfrm rot="9763353" flipH="1">
              <a:off x="6521746" y="4215747"/>
              <a:ext cx="363491"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1" name="组合 20"/>
          <p:cNvGrpSpPr/>
          <p:nvPr/>
        </p:nvGrpSpPr>
        <p:grpSpPr>
          <a:xfrm>
            <a:off x="6823537" y="2817503"/>
            <a:ext cx="563241" cy="1026801"/>
            <a:chOff x="5165781" y="2101095"/>
            <a:chExt cx="422431" cy="770101"/>
          </a:xfrm>
        </p:grpSpPr>
        <p:sp>
          <p:nvSpPr>
            <p:cNvPr id="22" name="任意多边形 21"/>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任意多边形 22"/>
            <p:cNvSpPr/>
            <p:nvPr/>
          </p:nvSpPr>
          <p:spPr>
            <a:xfrm rot="16695372" flipV="1">
              <a:off x="5166313" y="2503220"/>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4" name="组合 23"/>
          <p:cNvGrpSpPr/>
          <p:nvPr/>
        </p:nvGrpSpPr>
        <p:grpSpPr>
          <a:xfrm>
            <a:off x="7119096" y="3543347"/>
            <a:ext cx="968409" cy="467603"/>
            <a:chOff x="5339322" y="2681574"/>
            <a:chExt cx="726307" cy="350702"/>
          </a:xfrm>
        </p:grpSpPr>
        <p:sp>
          <p:nvSpPr>
            <p:cNvPr id="25" name="任意多边形 24"/>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6" name="任意多边形 25"/>
            <p:cNvSpPr/>
            <p:nvPr/>
          </p:nvSpPr>
          <p:spPr>
            <a:xfrm rot="19684157" flipV="1">
              <a:off x="5463265" y="2847305"/>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7" name="组合 26"/>
          <p:cNvGrpSpPr/>
          <p:nvPr/>
        </p:nvGrpSpPr>
        <p:grpSpPr>
          <a:xfrm>
            <a:off x="10118465" y="1667331"/>
            <a:ext cx="563241" cy="1026801"/>
            <a:chOff x="7552753" y="1214402"/>
            <a:chExt cx="422431" cy="770101"/>
          </a:xfrm>
        </p:grpSpPr>
        <p:sp>
          <p:nvSpPr>
            <p:cNvPr id="28" name="任意多边形 27"/>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任意多边形 28"/>
            <p:cNvSpPr/>
            <p:nvPr/>
          </p:nvSpPr>
          <p:spPr>
            <a:xfrm rot="7776262" flipH="1" flipV="1">
              <a:off x="7530177" y="1606273"/>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0" name="组合 29"/>
          <p:cNvGrpSpPr/>
          <p:nvPr/>
        </p:nvGrpSpPr>
        <p:grpSpPr>
          <a:xfrm>
            <a:off x="9492491" y="1658296"/>
            <a:ext cx="467603" cy="968409"/>
            <a:chOff x="7095304" y="1243722"/>
            <a:chExt cx="350702" cy="726307"/>
          </a:xfrm>
        </p:grpSpPr>
        <p:sp>
          <p:nvSpPr>
            <p:cNvPr id="31" name="任意多边形 30"/>
            <p:cNvSpPr/>
            <p:nvPr/>
          </p:nvSpPr>
          <p:spPr>
            <a:xfrm rot="15231956" flipV="1">
              <a:off x="6907501"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任意多边形 31"/>
            <p:cNvSpPr/>
            <p:nvPr/>
          </p:nvSpPr>
          <p:spPr>
            <a:xfrm rot="4787477" flipH="1" flipV="1">
              <a:off x="7100276" y="1627802"/>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3" name="组合 32"/>
          <p:cNvGrpSpPr/>
          <p:nvPr/>
        </p:nvGrpSpPr>
        <p:grpSpPr>
          <a:xfrm>
            <a:off x="10177216" y="2388953"/>
            <a:ext cx="2717813" cy="1398511"/>
            <a:chOff x="7632912" y="1791715"/>
            <a:chExt cx="2038360" cy="1048883"/>
          </a:xfrm>
        </p:grpSpPr>
        <p:sp>
          <p:nvSpPr>
            <p:cNvPr id="34" name="任意多边形 33"/>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5" name="任意多边形 34"/>
            <p:cNvSpPr/>
            <p:nvPr/>
          </p:nvSpPr>
          <p:spPr>
            <a:xfrm rot="20495587">
              <a:off x="7973719" y="2267331"/>
              <a:ext cx="1039933"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6" name="组合 35"/>
          <p:cNvGrpSpPr/>
          <p:nvPr/>
        </p:nvGrpSpPr>
        <p:grpSpPr>
          <a:xfrm rot="2799594" flipH="1">
            <a:off x="6935352" y="47104"/>
            <a:ext cx="1398511" cy="2717813"/>
            <a:chOff x="1403445" y="-3477919"/>
            <a:chExt cx="1048883" cy="2455261"/>
          </a:xfrm>
        </p:grpSpPr>
        <p:sp>
          <p:nvSpPr>
            <p:cNvPr id="37" name="任意多边形 36"/>
            <p:cNvSpPr/>
            <p:nvPr/>
          </p:nvSpPr>
          <p:spPr>
            <a:xfrm rot="5044479" flipH="1">
              <a:off x="700256" y="-2774730"/>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8" name="任意多边形 37"/>
            <p:cNvSpPr/>
            <p:nvPr/>
          </p:nvSpPr>
          <p:spPr>
            <a:xfrm rot="16200000">
              <a:off x="1314007" y="-2158857"/>
              <a:ext cx="1252628"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5" name="组合 4"/>
          <p:cNvGrpSpPr/>
          <p:nvPr/>
        </p:nvGrpSpPr>
        <p:grpSpPr>
          <a:xfrm>
            <a:off x="-798787" y="-104781"/>
            <a:ext cx="6950841" cy="6410988"/>
            <a:chOff x="1001374" y="-370703"/>
            <a:chExt cx="6695744" cy="6175701"/>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7"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0" name="文本框 109"/>
          <p:cNvSpPr txBox="1"/>
          <p:nvPr/>
        </p:nvSpPr>
        <p:spPr>
          <a:xfrm>
            <a:off x="276057" y="2684879"/>
            <a:ext cx="4784539" cy="993775"/>
          </a:xfrm>
          <a:prstGeom prst="rect">
            <a:avLst/>
          </a:prstGeom>
          <a:noFill/>
        </p:spPr>
        <p:txBody>
          <a:bodyPr wrap="square" rtlCol="0">
            <a:spAutoFit/>
          </a:bodyPr>
          <a:lstStyle/>
          <a:p>
            <a:pPr algn="ctr"/>
            <a:r>
              <a:rPr lang="en-US" sz="5865" b="1" dirty="0" err="1">
                <a:pattFill prst="ltDnDiag">
                  <a:fgClr>
                    <a:srgbClr val="00B0F0"/>
                  </a:fgClr>
                  <a:bgClr>
                    <a:srgbClr val="0070C0"/>
                  </a:bgClr>
                </a:pattFill>
                <a:effectLst>
                  <a:outerShdw dist="38100" dir="2700000" sx="101000" sy="101000" algn="tl" rotWithShape="0">
                    <a:srgbClr val="0070C0"/>
                  </a:outerShdw>
                </a:effectLst>
                <a:ea typeface="Arial-Rounded" panose="020B0500000000000000" pitchFamily="34" charset="-93"/>
                <a:cs typeface="+mn-lt"/>
                <a:sym typeface="+mn-lt"/>
              </a:rPr>
              <a:t>Viết vào vở</a:t>
            </a:r>
            <a:endParaRPr lang="en-US" sz="5865" b="1" dirty="0">
              <a:pattFill prst="ltDnDiag">
                <a:fgClr>
                  <a:srgbClr val="00B0F0"/>
                </a:fgClr>
                <a:bgClr>
                  <a:srgbClr val="0070C0"/>
                </a:bgClr>
              </a:pattFill>
              <a:effectLst>
                <a:outerShdw dist="38100" dir="2700000" sx="101000" sy="101000" algn="tl" rotWithShape="0">
                  <a:srgbClr val="0070C0"/>
                </a:outerShdw>
              </a:effectLst>
              <a:ea typeface="Arial-Rounded" panose="020B0500000000000000" pitchFamily="34" charset="-93"/>
              <a:cs typeface="+mn-lt"/>
              <a:sym typeface="+mn-lt"/>
            </a:endParaRPr>
          </a:p>
        </p:txBody>
      </p:sp>
      <p:sp>
        <p:nvSpPr>
          <p:cNvPr id="42" name="文本框 41"/>
          <p:cNvSpPr txBox="1"/>
          <p:nvPr/>
        </p:nvSpPr>
        <p:spPr>
          <a:xfrm>
            <a:off x="1994397" y="1473564"/>
            <a:ext cx="1347900" cy="119888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7200" dirty="0">
                <a:latin typeface="Arial-Rounded" panose="020B0500000000000000" pitchFamily="34" charset="-93"/>
                <a:ea typeface="Arial-Rounded" panose="020B0500000000000000" pitchFamily="34" charset="-93"/>
                <a:cs typeface="Arial-Rounded" panose="020B0500000000000000" pitchFamily="34" charset="-93"/>
                <a:sym typeface="+mn-lt"/>
              </a:rPr>
              <a:t>4</a:t>
            </a: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855" y="605700"/>
            <a:ext cx="2998059" cy="1004180"/>
          </a:xfrm>
          <a:prstGeom prst="rect">
            <a:avLst/>
          </a:prstGeom>
        </p:spPr>
      </p:pic>
      <p:pic>
        <p:nvPicPr>
          <p:cNvPr id="39" name="图片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9968" y="3269456"/>
            <a:ext cx="1501113" cy="3476997"/>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49" presetClass="entr" presetSubtype="0" decel="100000" fill="hold" grpId="0" nodeType="withEffect">
                                  <p:stCondLst>
                                    <p:cond delay="750"/>
                                  </p:stCondLst>
                                  <p:childTnLst>
                                    <p:set>
                                      <p:cBhvr>
                                        <p:cTn id="8" dur="1" fill="hold">
                                          <p:stCondLst>
                                            <p:cond delay="0"/>
                                          </p:stCondLst>
                                        </p:cTn>
                                        <p:tgtEl>
                                          <p:spTgt spid="42"/>
                                        </p:tgtEl>
                                        <p:attrNameLst>
                                          <p:attrName>style.visibility</p:attrName>
                                        </p:attrNameLst>
                                      </p:cBhvr>
                                      <p:to>
                                        <p:strVal val="visible"/>
                                      </p:to>
                                    </p:set>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fltVal val="0"/>
                                          </p:val>
                                        </p:tav>
                                        <p:tav tm="100000">
                                          <p:val>
                                            <p:strVal val="#ppt_h"/>
                                          </p:val>
                                        </p:tav>
                                      </p:tavLst>
                                    </p:anim>
                                    <p:anim calcmode="lin" valueType="num">
                                      <p:cBhvr>
                                        <p:cTn id="11" dur="500" fill="hold"/>
                                        <p:tgtEl>
                                          <p:spTgt spid="42"/>
                                        </p:tgtEl>
                                        <p:attrNameLst>
                                          <p:attrName>style.rotation</p:attrName>
                                        </p:attrNameLst>
                                      </p:cBhvr>
                                      <p:tavLst>
                                        <p:tav tm="0">
                                          <p:val>
                                            <p:fltVal val="360"/>
                                          </p:val>
                                        </p:tav>
                                        <p:tav tm="100000">
                                          <p:val>
                                            <p:fltVal val="0"/>
                                          </p:val>
                                        </p:tav>
                                      </p:tavLst>
                                    </p:anim>
                                    <p:animEffect transition="in" filter="fade">
                                      <p:cBhvr>
                                        <p:cTn id="12" dur="500"/>
                                        <p:tgtEl>
                                          <p:spTgt spid="42"/>
                                        </p:tgtEl>
                                      </p:cBhvr>
                                    </p:animEffect>
                                  </p:childTnLst>
                                </p:cTn>
                              </p:par>
                              <p:par>
                                <p:cTn id="13" presetID="12" presetClass="entr" presetSubtype="1" fill="hold" grpId="0" nodeType="withEffect">
                                  <p:stCondLst>
                                    <p:cond delay="125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ppt_h*1.125000"/>
                                          </p:val>
                                        </p:tav>
                                        <p:tav tm="100000">
                                          <p:val>
                                            <p:strVal val="#ppt_y"/>
                                          </p:val>
                                        </p:tav>
                                      </p:tavLst>
                                    </p:anim>
                                    <p:animEffect transition="in" filter="wipe(down)">
                                      <p:cBhvr>
                                        <p:cTn id="16" dur="500"/>
                                        <p:tgtEl>
                                          <p:spTgt spid="110"/>
                                        </p:tgtEl>
                                      </p:cBhvr>
                                    </p:animEffect>
                                  </p:childTnLst>
                                </p:cTn>
                              </p:par>
                              <p:par>
                                <p:cTn id="17" presetID="34" presetClass="emph" presetSubtype="0" fill="hold" grpId="1" nodeType="withEffect">
                                  <p:stCondLst>
                                    <p:cond delay="1750"/>
                                  </p:stCondLst>
                                  <p:childTnLst>
                                    <p:animMotion origin="layout" path="M -4.16667E-6 -1.85185E-6 L -4.16667E-6 -0.07222 " pathEditMode="relative" rAng="0" ptsTypes="AA">
                                      <p:cBhvr>
                                        <p:cTn id="18" dur="250" accel="50000" decel="50000" autoRev="1" fill="hold">
                                          <p:stCondLst>
                                            <p:cond delay="0"/>
                                          </p:stCondLst>
                                        </p:cTn>
                                        <p:tgtEl>
                                          <p:spTgt spid="110"/>
                                        </p:tgtEl>
                                        <p:attrNameLst>
                                          <p:attrName>ppt_x</p:attrName>
                                          <p:attrName>ppt_y</p:attrName>
                                        </p:attrNameLst>
                                      </p:cBhvr>
                                      <p:rCtr x="0" y="-3611"/>
                                    </p:animMotion>
                                    <p:animRot by="1500000">
                                      <p:cBhvr>
                                        <p:cTn id="19" dur="125" fill="hold">
                                          <p:stCondLst>
                                            <p:cond delay="0"/>
                                          </p:stCondLst>
                                        </p:cTn>
                                        <p:tgtEl>
                                          <p:spTgt spid="110"/>
                                        </p:tgtEl>
                                        <p:attrNameLst>
                                          <p:attrName>r</p:attrName>
                                        </p:attrNameLst>
                                      </p:cBhvr>
                                    </p:animRot>
                                    <p:animRot by="-1500000">
                                      <p:cBhvr>
                                        <p:cTn id="20" dur="125" fill="hold">
                                          <p:stCondLst>
                                            <p:cond delay="125"/>
                                          </p:stCondLst>
                                        </p:cTn>
                                        <p:tgtEl>
                                          <p:spTgt spid="110"/>
                                        </p:tgtEl>
                                        <p:attrNameLst>
                                          <p:attrName>r</p:attrName>
                                        </p:attrNameLst>
                                      </p:cBhvr>
                                    </p:animRot>
                                    <p:animRot by="-1500000">
                                      <p:cBhvr>
                                        <p:cTn id="21" dur="125" fill="hold">
                                          <p:stCondLst>
                                            <p:cond delay="250"/>
                                          </p:stCondLst>
                                        </p:cTn>
                                        <p:tgtEl>
                                          <p:spTgt spid="110"/>
                                        </p:tgtEl>
                                        <p:attrNameLst>
                                          <p:attrName>r</p:attrName>
                                        </p:attrNameLst>
                                      </p:cBhvr>
                                    </p:animRot>
                                    <p:animRot by="1500000">
                                      <p:cBhvr>
                                        <p:cTn id="22" dur="125" fill="hold">
                                          <p:stCondLst>
                                            <p:cond delay="375"/>
                                          </p:stCondLst>
                                        </p:cTn>
                                        <p:tgtEl>
                                          <p:spTgt spid="110"/>
                                        </p:tgtEl>
                                        <p:attrNameLst>
                                          <p:attrName>r</p:attrName>
                                        </p:attrNameLst>
                                      </p:cBhvr>
                                    </p:animRo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4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 xmlns:a16="http://schemas.microsoft.com/office/drawing/2014/main" id="{89AF4B6F-6D87-42F9-8440-B744A5A4AF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3503"/>
          <a:stretch>
            <a:fillRect/>
          </a:stretch>
        </p:blipFill>
        <p:spPr bwMode="auto">
          <a:xfrm>
            <a:off x="-218892" y="-179283"/>
            <a:ext cx="11285211" cy="729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 name="Google Shape;354;p11">
            <a:extLst>
              <a:ext uri="{FF2B5EF4-FFF2-40B4-BE49-F238E27FC236}">
                <a16:creationId xmlns="" xmlns:a16="http://schemas.microsoft.com/office/drawing/2014/main" id="{6630A34B-D8C5-4542-AA2E-3C2066EBCF19}"/>
              </a:ext>
            </a:extLst>
          </p:cNvPr>
          <p:cNvSpPr/>
          <p:nvPr/>
        </p:nvSpPr>
        <p:spPr>
          <a:xfrm>
            <a:off x="225595" y="616033"/>
            <a:ext cx="4663940" cy="779440"/>
          </a:xfrm>
          <a:prstGeom prst="rect">
            <a:avLst/>
          </a:prstGeom>
          <a:noFill/>
          <a:ln>
            <a:noFill/>
          </a:ln>
        </p:spPr>
        <p:txBody>
          <a:bodyPr spcFirstLastPara="1" lIns="121896" tIns="60931" rIns="121896" bIns="60931">
            <a:spAutoFit/>
          </a:bodyPr>
          <a:lstStyle/>
          <a:p>
            <a:pPr defTabSz="914126" fontAlgn="base">
              <a:defRPr/>
            </a:pPr>
            <a:r>
              <a:rPr lang="en-US" sz="4267" dirty="0" err="1">
                <a:solidFill>
                  <a:srgbClr val="0000FF"/>
                </a:solidFill>
                <a:latin typeface="UTM Avo" panose="02040603050506020204" pitchFamily="18" charset="0"/>
                <a:ea typeface="Arial Rounded"/>
                <a:cs typeface="Arial Rounded"/>
                <a:sym typeface="Arial Rounded"/>
              </a:rPr>
              <a:t>Tô</a:t>
            </a:r>
            <a:r>
              <a:rPr lang="en-US" sz="4267" dirty="0">
                <a:solidFill>
                  <a:srgbClr val="0000FF"/>
                </a:solidFill>
                <a:latin typeface="UTM Avo" panose="02040603050506020204" pitchFamily="18" charset="0"/>
                <a:ea typeface="Arial Rounded"/>
                <a:cs typeface="Arial Rounded"/>
                <a:sym typeface="Arial Rounded"/>
              </a:rPr>
              <a:t> </a:t>
            </a:r>
            <a:r>
              <a:rPr lang="en-US" sz="4267" dirty="0" err="1">
                <a:solidFill>
                  <a:srgbClr val="0000FF"/>
                </a:solidFill>
                <a:latin typeface="UTM Avo" panose="02040603050506020204" pitchFamily="18" charset="0"/>
                <a:ea typeface="Arial Rounded"/>
                <a:cs typeface="Arial Rounded"/>
                <a:sym typeface="Arial Rounded"/>
              </a:rPr>
              <a:t>chữ</a:t>
            </a:r>
            <a:r>
              <a:rPr lang="en-US" sz="4267" dirty="0">
                <a:solidFill>
                  <a:srgbClr val="0000FF"/>
                </a:solidFill>
                <a:latin typeface="UTM Avo" panose="02040603050506020204" pitchFamily="18" charset="0"/>
                <a:ea typeface="Arial Rounded"/>
                <a:cs typeface="Arial Rounded"/>
                <a:sym typeface="Arial Rounded"/>
              </a:rPr>
              <a:t> </a:t>
            </a:r>
            <a:r>
              <a:rPr lang="en-US" sz="4267" err="1">
                <a:solidFill>
                  <a:srgbClr val="0000FF"/>
                </a:solidFill>
                <a:latin typeface="UTM Avo" panose="02040603050506020204" pitchFamily="18" charset="0"/>
                <a:ea typeface="Arial Rounded"/>
                <a:cs typeface="Arial Rounded"/>
                <a:sym typeface="Arial Rounded"/>
              </a:rPr>
              <a:t>hoa</a:t>
            </a:r>
            <a:r>
              <a:rPr lang="en-US" sz="4267">
                <a:solidFill>
                  <a:srgbClr val="0000FF"/>
                </a:solidFill>
                <a:latin typeface="UTM Avo" panose="02040603050506020204" pitchFamily="18" charset="0"/>
                <a:ea typeface="Arial Rounded"/>
                <a:cs typeface="Arial Rounded"/>
                <a:sym typeface="Arial Rounded"/>
              </a:rPr>
              <a:t> </a:t>
            </a:r>
            <a:r>
              <a:rPr lang="en-US" sz="4267" b="1">
                <a:solidFill>
                  <a:srgbClr val="0000FF"/>
                </a:solidFill>
                <a:latin typeface="HP001" panose="020B0603050302020204" pitchFamily="34" charset="0"/>
                <a:ea typeface="HP001" panose="020B0603050302020204" pitchFamily="34" charset="0"/>
                <a:cs typeface="Arial Rounded"/>
                <a:sym typeface="Arial Rounded"/>
              </a:rPr>
              <a:t>E, Ê</a:t>
            </a:r>
            <a:endParaRPr sz="42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0" name="Google Shape;354;p11">
            <a:extLst>
              <a:ext uri="{FF2B5EF4-FFF2-40B4-BE49-F238E27FC236}">
                <a16:creationId xmlns="" xmlns:a16="http://schemas.microsoft.com/office/drawing/2014/main" id="{1D91E329-786F-4582-9EFD-4EE02F800F25}"/>
              </a:ext>
            </a:extLst>
          </p:cNvPr>
          <p:cNvSpPr/>
          <p:nvPr/>
        </p:nvSpPr>
        <p:spPr>
          <a:xfrm>
            <a:off x="-36336" y="1912982"/>
            <a:ext cx="1227102" cy="1312824"/>
          </a:xfrm>
          <a:prstGeom prst="rect">
            <a:avLst/>
          </a:prstGeom>
          <a:noFill/>
          <a:ln>
            <a:noFill/>
          </a:ln>
        </p:spPr>
        <p:txBody>
          <a:bodyPr spcFirstLastPara="1" lIns="121896" tIns="60931" rIns="121896" bIns="60931">
            <a:spAutoFit/>
          </a:bodyPr>
          <a:lstStyle/>
          <a:p>
            <a:pPr defTabSz="914126" fontAlgn="base">
              <a:defRPr/>
            </a:pPr>
            <a:r>
              <a:rPr lang="vi-VN" sz="7733" b="1">
                <a:solidFill>
                  <a:srgbClr val="FF0000"/>
                </a:solidFill>
                <a:latin typeface="HP001" panose="020B0603050302020204" pitchFamily="34" charset="0"/>
                <a:ea typeface="HP001" panose="020B0603050302020204" pitchFamily="34" charset="0"/>
                <a:sym typeface="Arial" panose="020B0604020202020204"/>
              </a:rPr>
              <a:t>E</a:t>
            </a:r>
            <a:endParaRPr sz="7733"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2" name="Google Shape;354;p11">
            <a:extLst>
              <a:ext uri="{FF2B5EF4-FFF2-40B4-BE49-F238E27FC236}">
                <a16:creationId xmlns="" xmlns:a16="http://schemas.microsoft.com/office/drawing/2014/main" id="{900355D5-8D65-45B7-9A49-1FB2B0678215}"/>
              </a:ext>
            </a:extLst>
          </p:cNvPr>
          <p:cNvSpPr/>
          <p:nvPr/>
        </p:nvSpPr>
        <p:spPr>
          <a:xfrm>
            <a:off x="1498733" y="1811384"/>
            <a:ext cx="1227102" cy="1312824"/>
          </a:xfrm>
          <a:prstGeom prst="rect">
            <a:avLst/>
          </a:prstGeom>
          <a:noFill/>
          <a:ln>
            <a:noFill/>
          </a:ln>
        </p:spPr>
        <p:txBody>
          <a:bodyPr spcFirstLastPara="1" lIns="121896" tIns="60931" rIns="121896" bIns="60931">
            <a:spAutoFit/>
          </a:bodyPr>
          <a:lstStyle/>
          <a:p>
            <a:pPr defTabSz="914126" fontAlgn="base">
              <a:defRPr/>
            </a:pPr>
            <a:r>
              <a:rPr lang="vi-VN" sz="7733">
                <a:solidFill>
                  <a:srgbClr val="1F497D">
                    <a:lumMod val="40000"/>
                    <a:lumOff val="60000"/>
                  </a:srgbClr>
                </a:solidFill>
                <a:latin typeface="HP001 Tap Do" panose="020B0603050302020204" pitchFamily="34" charset="0"/>
                <a:ea typeface="HP001" panose="020B0603050302020204" pitchFamily="34" charset="0"/>
                <a:sym typeface="Arial" panose="020B0604020202020204"/>
              </a:rPr>
              <a:t>E</a:t>
            </a:r>
            <a:endParaRPr sz="7733" dirty="0">
              <a:solidFill>
                <a:srgbClr val="1F497D">
                  <a:lumMod val="40000"/>
                  <a:lumOff val="60000"/>
                </a:srgbClr>
              </a:solidFill>
              <a:latin typeface="HP001 Tap Do"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 xmlns:a16="http://schemas.microsoft.com/office/drawing/2014/main" id="{C64349C5-2204-4AE7-90D8-94F934BB9232}"/>
              </a:ext>
            </a:extLst>
          </p:cNvPr>
          <p:cNvSpPr/>
          <p:nvPr/>
        </p:nvSpPr>
        <p:spPr>
          <a:xfrm>
            <a:off x="-44272" y="3829039"/>
            <a:ext cx="1227102" cy="719117"/>
          </a:xfrm>
          <a:prstGeom prst="rect">
            <a:avLst/>
          </a:prstGeom>
          <a:noFill/>
          <a:ln>
            <a:noFill/>
          </a:ln>
        </p:spPr>
        <p:txBody>
          <a:bodyPr spcFirstLastPara="1" lIns="121896" tIns="60931" rIns="121896" bIns="60931">
            <a:spAutoFit/>
          </a:bodyPr>
          <a:lstStyle/>
          <a:p>
            <a:pPr defTabSz="914126" fontAlgn="base">
              <a:defRPr/>
            </a:pPr>
            <a:r>
              <a:rPr lang="vi-VN" sz="3867" b="1">
                <a:solidFill>
                  <a:srgbClr val="FF0000"/>
                </a:solidFill>
                <a:latin typeface="HP001" panose="020B0603050302020204" pitchFamily="34" charset="0"/>
                <a:ea typeface="HP001" panose="020B0603050302020204" pitchFamily="34" charset="0"/>
                <a:sym typeface="Arial" panose="020B0604020202020204"/>
              </a:rPr>
              <a:t>E</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4" name="Google Shape;354;p11">
            <a:extLst>
              <a:ext uri="{FF2B5EF4-FFF2-40B4-BE49-F238E27FC236}">
                <a16:creationId xmlns="" xmlns:a16="http://schemas.microsoft.com/office/drawing/2014/main" id="{DC811284-C220-44EF-BE1D-41B0F7FDC5F5}"/>
              </a:ext>
            </a:extLst>
          </p:cNvPr>
          <p:cNvSpPr/>
          <p:nvPr/>
        </p:nvSpPr>
        <p:spPr>
          <a:xfrm>
            <a:off x="1513022" y="3800464"/>
            <a:ext cx="1227101" cy="717529"/>
          </a:xfrm>
          <a:prstGeom prst="rect">
            <a:avLst/>
          </a:prstGeom>
          <a:noFill/>
          <a:ln>
            <a:noFill/>
          </a:ln>
        </p:spPr>
        <p:txBody>
          <a:bodyPr spcFirstLastPara="1" lIns="121896" tIns="60931" rIns="121896" bIns="60931">
            <a:spAutoFit/>
          </a:bodyPr>
          <a:lstStyle/>
          <a:p>
            <a:pPr defTabSz="914126" fontAlgn="base">
              <a:defRPr/>
            </a:pPr>
            <a:r>
              <a:rPr lang="vi-VN" sz="3867">
                <a:solidFill>
                  <a:srgbClr val="1F497D">
                    <a:lumMod val="60000"/>
                    <a:lumOff val="40000"/>
                  </a:srgbClr>
                </a:solidFill>
                <a:latin typeface="HP001 Tap Do" panose="020B0603050302020204" pitchFamily="34" charset="0"/>
                <a:ea typeface="HP001" panose="020B0603050302020204" pitchFamily="34" charset="0"/>
                <a:sym typeface="Arial" panose="020B0604020202020204"/>
              </a:rPr>
              <a:t>E</a:t>
            </a:r>
            <a:endParaRPr sz="3867" dirty="0">
              <a:solidFill>
                <a:srgbClr val="1F497D">
                  <a:lumMod val="60000"/>
                  <a:lumOff val="40000"/>
                </a:srgbClr>
              </a:solidFill>
              <a:latin typeface="HP001 Tap Do" panose="020B0603050302020204" pitchFamily="34" charset="0"/>
              <a:ea typeface="HP001" panose="020B0603050302020204" pitchFamily="34" charset="0"/>
              <a:sym typeface="Arial" panose="020B0604020202020204"/>
            </a:endParaRPr>
          </a:p>
        </p:txBody>
      </p:sp>
      <p:sp>
        <p:nvSpPr>
          <p:cNvPr id="45" name="Google Shape;354;p11">
            <a:extLst>
              <a:ext uri="{FF2B5EF4-FFF2-40B4-BE49-F238E27FC236}">
                <a16:creationId xmlns="" xmlns:a16="http://schemas.microsoft.com/office/drawing/2014/main" id="{12CFF801-075F-453E-9337-66C4E48C4324}"/>
              </a:ext>
            </a:extLst>
          </p:cNvPr>
          <p:cNvSpPr/>
          <p:nvPr/>
        </p:nvSpPr>
        <p:spPr>
          <a:xfrm>
            <a:off x="3059202" y="3803639"/>
            <a:ext cx="1228689" cy="719117"/>
          </a:xfrm>
          <a:prstGeom prst="rect">
            <a:avLst/>
          </a:prstGeom>
          <a:noFill/>
          <a:ln>
            <a:noFill/>
          </a:ln>
        </p:spPr>
        <p:txBody>
          <a:bodyPr spcFirstLastPara="1" lIns="121896" tIns="60931" rIns="121896" bIns="60931">
            <a:spAutoFit/>
          </a:bodyPr>
          <a:lstStyle/>
          <a:p>
            <a:pPr defTabSz="914126" fontAlgn="base">
              <a:defRPr/>
            </a:pPr>
            <a:r>
              <a:rPr lang="vi-VN" sz="3867">
                <a:solidFill>
                  <a:srgbClr val="1F497D">
                    <a:lumMod val="60000"/>
                    <a:lumOff val="40000"/>
                  </a:srgbClr>
                </a:solidFill>
                <a:latin typeface="HP001 Tap Do" panose="020B0603050302020204" pitchFamily="34" charset="0"/>
                <a:ea typeface="HP001" panose="020B0603050302020204" pitchFamily="34" charset="0"/>
                <a:sym typeface="Arial" panose="020B0604020202020204"/>
              </a:rPr>
              <a:t>Ê</a:t>
            </a:r>
            <a:endParaRPr sz="3867" dirty="0">
              <a:solidFill>
                <a:srgbClr val="1F497D">
                  <a:lumMod val="60000"/>
                  <a:lumOff val="40000"/>
                </a:srgbClr>
              </a:solidFill>
              <a:latin typeface="HP001 Tap Do"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 xmlns:a16="http://schemas.microsoft.com/office/drawing/2014/main" id="{F6BF62A7-EA82-4509-A39A-A056C454EA32}"/>
              </a:ext>
            </a:extLst>
          </p:cNvPr>
          <p:cNvSpPr/>
          <p:nvPr/>
        </p:nvSpPr>
        <p:spPr>
          <a:xfrm>
            <a:off x="1522702" y="1893510"/>
            <a:ext cx="926789" cy="1312824"/>
          </a:xfrm>
          <a:prstGeom prst="rect">
            <a:avLst/>
          </a:prstGeom>
          <a:noFill/>
          <a:ln>
            <a:noFill/>
          </a:ln>
        </p:spPr>
        <p:txBody>
          <a:bodyPr spcFirstLastPara="1" wrap="square" lIns="121896" tIns="60931" rIns="121896" bIns="60931">
            <a:spAutoFit/>
          </a:bodyPr>
          <a:lstStyle/>
          <a:p>
            <a:pPr defTabSz="914126" fontAlgn="base">
              <a:defRPr/>
            </a:pPr>
            <a:r>
              <a:rPr lang="vi-VN" sz="7733" b="1">
                <a:solidFill>
                  <a:prstClr val="black"/>
                </a:solidFill>
                <a:latin typeface="HP001" panose="020B0603050302020204" pitchFamily="34" charset="0"/>
                <a:ea typeface="HP001" panose="020B0603050302020204" pitchFamily="34" charset="0"/>
                <a:sym typeface="Arial" panose="020B0604020202020204"/>
              </a:rPr>
              <a:t>E</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 xmlns:a16="http://schemas.microsoft.com/office/drawing/2014/main" id="{925EF9F6-CA14-4A30-B96F-C8CC0E58E38A}"/>
              </a:ext>
            </a:extLst>
          </p:cNvPr>
          <p:cNvSpPr/>
          <p:nvPr/>
        </p:nvSpPr>
        <p:spPr>
          <a:xfrm>
            <a:off x="1522546" y="3843823"/>
            <a:ext cx="597146" cy="717529"/>
          </a:xfrm>
          <a:prstGeom prst="rect">
            <a:avLst/>
          </a:prstGeom>
          <a:noFill/>
          <a:ln>
            <a:noFill/>
          </a:ln>
        </p:spPr>
        <p:txBody>
          <a:bodyPr spcFirstLastPara="1" wrap="square" lIns="121896" tIns="60931" rIns="121896" bIns="60931">
            <a:spAutoFit/>
          </a:bodyPr>
          <a:lstStyle/>
          <a:p>
            <a:pPr defTabSz="914126"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E</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 xmlns:a16="http://schemas.microsoft.com/office/drawing/2014/main" id="{54ADB1B0-0A3D-4EA0-9E4E-AD359DA08CCB}"/>
              </a:ext>
            </a:extLst>
          </p:cNvPr>
          <p:cNvSpPr/>
          <p:nvPr/>
        </p:nvSpPr>
        <p:spPr>
          <a:xfrm>
            <a:off x="3048795" y="3854173"/>
            <a:ext cx="572862" cy="717529"/>
          </a:xfrm>
          <a:prstGeom prst="rect">
            <a:avLst/>
          </a:prstGeom>
          <a:noFill/>
          <a:ln>
            <a:noFill/>
          </a:ln>
        </p:spPr>
        <p:txBody>
          <a:bodyPr spcFirstLastPara="1" wrap="square" lIns="121896" tIns="60931" rIns="121896" bIns="60931">
            <a:spAutoFit/>
          </a:bodyPr>
          <a:lstStyle/>
          <a:p>
            <a:pPr defTabSz="914126"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Ê</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4" name="Google Shape;354;p11">
            <a:extLst>
              <a:ext uri="{FF2B5EF4-FFF2-40B4-BE49-F238E27FC236}">
                <a16:creationId xmlns="" xmlns:a16="http://schemas.microsoft.com/office/drawing/2014/main" id="{AE107ECF-11C7-4AF0-85BF-8FB94EF36B2C}"/>
              </a:ext>
            </a:extLst>
          </p:cNvPr>
          <p:cNvSpPr/>
          <p:nvPr/>
        </p:nvSpPr>
        <p:spPr>
          <a:xfrm>
            <a:off x="3083009" y="1811384"/>
            <a:ext cx="1227101" cy="1312824"/>
          </a:xfrm>
          <a:prstGeom prst="rect">
            <a:avLst/>
          </a:prstGeom>
          <a:noFill/>
          <a:ln>
            <a:noFill/>
          </a:ln>
        </p:spPr>
        <p:txBody>
          <a:bodyPr spcFirstLastPara="1" lIns="121896" tIns="60931" rIns="121896" bIns="60931">
            <a:spAutoFit/>
          </a:bodyPr>
          <a:lstStyle/>
          <a:p>
            <a:pPr defTabSz="914126" fontAlgn="base">
              <a:defRPr/>
            </a:pPr>
            <a:r>
              <a:rPr lang="vi-VN" sz="7733">
                <a:solidFill>
                  <a:srgbClr val="1F497D">
                    <a:lumMod val="40000"/>
                    <a:lumOff val="60000"/>
                  </a:srgbClr>
                </a:solidFill>
                <a:latin typeface="HP001 Tap Do" panose="020B0603050302020204" pitchFamily="34" charset="0"/>
                <a:ea typeface="HP001" panose="020B0603050302020204" pitchFamily="34" charset="0"/>
                <a:sym typeface="Arial" panose="020B0604020202020204"/>
              </a:rPr>
              <a:t>Ê</a:t>
            </a:r>
            <a:endParaRPr sz="7733" dirty="0">
              <a:solidFill>
                <a:srgbClr val="1F497D">
                  <a:lumMod val="40000"/>
                  <a:lumOff val="60000"/>
                </a:srgbClr>
              </a:solidFill>
              <a:latin typeface="HP001 Tap Do" panose="020B0603050302020204" pitchFamily="34" charset="0"/>
              <a:ea typeface="HP001" panose="020B0603050302020204" pitchFamily="34" charset="0"/>
              <a:sym typeface="Arial" panose="020B0604020202020204"/>
            </a:endParaRPr>
          </a:p>
        </p:txBody>
      </p:sp>
      <p:sp>
        <p:nvSpPr>
          <p:cNvPr id="15" name="Google Shape;354;p11">
            <a:extLst>
              <a:ext uri="{FF2B5EF4-FFF2-40B4-BE49-F238E27FC236}">
                <a16:creationId xmlns="" xmlns:a16="http://schemas.microsoft.com/office/drawing/2014/main" id="{0CCA818E-060A-4914-857C-EB414DB715F5}"/>
              </a:ext>
            </a:extLst>
          </p:cNvPr>
          <p:cNvSpPr/>
          <p:nvPr/>
        </p:nvSpPr>
        <p:spPr>
          <a:xfrm>
            <a:off x="4619668" y="1811384"/>
            <a:ext cx="1227102" cy="1312824"/>
          </a:xfrm>
          <a:prstGeom prst="rect">
            <a:avLst/>
          </a:prstGeom>
          <a:noFill/>
          <a:ln>
            <a:noFill/>
          </a:ln>
        </p:spPr>
        <p:txBody>
          <a:bodyPr spcFirstLastPara="1" lIns="121896" tIns="60931" rIns="121896" bIns="60931">
            <a:spAutoFit/>
          </a:bodyPr>
          <a:lstStyle/>
          <a:p>
            <a:pPr defTabSz="914126" fontAlgn="base">
              <a:defRPr/>
            </a:pPr>
            <a:r>
              <a:rPr lang="vi-VN" sz="7733">
                <a:solidFill>
                  <a:srgbClr val="1F497D">
                    <a:lumMod val="40000"/>
                    <a:lumOff val="60000"/>
                  </a:srgbClr>
                </a:solidFill>
                <a:latin typeface="HP001 Tap Do" panose="020B0603050302020204" pitchFamily="34" charset="0"/>
                <a:ea typeface="HP001" panose="020B0603050302020204" pitchFamily="34" charset="0"/>
                <a:sym typeface="Arial" panose="020B0604020202020204"/>
              </a:rPr>
              <a:t>Ê</a:t>
            </a:r>
            <a:endParaRPr sz="7733" dirty="0">
              <a:solidFill>
                <a:srgbClr val="1F497D">
                  <a:lumMod val="40000"/>
                  <a:lumOff val="60000"/>
                </a:srgbClr>
              </a:solidFill>
              <a:latin typeface="HP001 Tap Do" panose="020B0603050302020204" pitchFamily="34" charset="0"/>
              <a:ea typeface="HP001" panose="020B0603050302020204" pitchFamily="34" charset="0"/>
              <a:sym typeface="Arial" panose="020B0604020202020204"/>
            </a:endParaRPr>
          </a:p>
        </p:txBody>
      </p:sp>
      <p:sp>
        <p:nvSpPr>
          <p:cNvPr id="16" name="Google Shape;354;p11">
            <a:extLst>
              <a:ext uri="{FF2B5EF4-FFF2-40B4-BE49-F238E27FC236}">
                <a16:creationId xmlns="" xmlns:a16="http://schemas.microsoft.com/office/drawing/2014/main" id="{57E5792A-D61A-4767-9C6B-D9EFCED948A1}"/>
              </a:ext>
            </a:extLst>
          </p:cNvPr>
          <p:cNvSpPr/>
          <p:nvPr/>
        </p:nvSpPr>
        <p:spPr>
          <a:xfrm>
            <a:off x="4627607" y="3800464"/>
            <a:ext cx="1228689" cy="719117"/>
          </a:xfrm>
          <a:prstGeom prst="rect">
            <a:avLst/>
          </a:prstGeom>
          <a:noFill/>
          <a:ln>
            <a:noFill/>
          </a:ln>
        </p:spPr>
        <p:txBody>
          <a:bodyPr spcFirstLastPara="1" lIns="121896" tIns="60931" rIns="121896" bIns="60931">
            <a:spAutoFit/>
          </a:bodyPr>
          <a:lstStyle/>
          <a:p>
            <a:pPr defTabSz="914126" fontAlgn="base">
              <a:defRPr/>
            </a:pPr>
            <a:r>
              <a:rPr lang="vi-VN" sz="3867">
                <a:solidFill>
                  <a:srgbClr val="1F497D">
                    <a:lumMod val="60000"/>
                    <a:lumOff val="40000"/>
                  </a:srgbClr>
                </a:solidFill>
                <a:latin typeface="HP001 Tap Do" panose="020B0603050302020204" pitchFamily="34" charset="0"/>
                <a:ea typeface="HP001" panose="020B0603050302020204" pitchFamily="34" charset="0"/>
                <a:sym typeface="Arial" panose="020B0604020202020204"/>
              </a:rPr>
              <a:t>Ê</a:t>
            </a:r>
            <a:endParaRPr sz="3867" dirty="0">
              <a:solidFill>
                <a:srgbClr val="1F497D">
                  <a:lumMod val="60000"/>
                  <a:lumOff val="40000"/>
                </a:srgbClr>
              </a:solidFill>
              <a:latin typeface="HP001 Tap Do" panose="020B0603050302020204" pitchFamily="34" charset="0"/>
              <a:ea typeface="HP001" panose="020B0603050302020204" pitchFamily="34" charset="0"/>
              <a:sym typeface="Arial" panose="020B0604020202020204"/>
            </a:endParaRPr>
          </a:p>
        </p:txBody>
      </p:sp>
      <p:sp>
        <p:nvSpPr>
          <p:cNvPr id="17" name="Google Shape;354;p11">
            <a:extLst>
              <a:ext uri="{FF2B5EF4-FFF2-40B4-BE49-F238E27FC236}">
                <a16:creationId xmlns="" xmlns:a16="http://schemas.microsoft.com/office/drawing/2014/main" id="{566EC36A-3EF6-413A-A531-3141F08C7E1A}"/>
              </a:ext>
            </a:extLst>
          </p:cNvPr>
          <p:cNvSpPr/>
          <p:nvPr/>
        </p:nvSpPr>
        <p:spPr>
          <a:xfrm>
            <a:off x="3086955" y="1893510"/>
            <a:ext cx="1227102" cy="1312824"/>
          </a:xfrm>
          <a:prstGeom prst="rect">
            <a:avLst/>
          </a:prstGeom>
          <a:noFill/>
          <a:ln>
            <a:noFill/>
          </a:ln>
        </p:spPr>
        <p:txBody>
          <a:bodyPr spcFirstLastPara="1" lIns="121896" tIns="60931" rIns="121896" bIns="60931">
            <a:spAutoFit/>
          </a:bodyPr>
          <a:lstStyle/>
          <a:p>
            <a:pPr defTabSz="914126" fontAlgn="base">
              <a:defRPr/>
            </a:pPr>
            <a:r>
              <a:rPr lang="vi-VN" sz="7733" b="1">
                <a:solidFill>
                  <a:prstClr val="black"/>
                </a:solidFill>
                <a:latin typeface="HP001" panose="020B0603050302020204" pitchFamily="34" charset="0"/>
                <a:ea typeface="HP001" panose="020B0603050302020204" pitchFamily="34" charset="0"/>
                <a:sym typeface="Arial" panose="020B0604020202020204"/>
              </a:rPr>
              <a:t>Ê</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18" name="Google Shape;354;p11">
            <a:extLst>
              <a:ext uri="{FF2B5EF4-FFF2-40B4-BE49-F238E27FC236}">
                <a16:creationId xmlns="" xmlns:a16="http://schemas.microsoft.com/office/drawing/2014/main" id="{1301C232-E51F-4466-ADCB-24BAA26DE0E1}"/>
              </a:ext>
            </a:extLst>
          </p:cNvPr>
          <p:cNvSpPr/>
          <p:nvPr/>
        </p:nvSpPr>
        <p:spPr>
          <a:xfrm>
            <a:off x="4625356" y="1903254"/>
            <a:ext cx="1227102" cy="1312824"/>
          </a:xfrm>
          <a:prstGeom prst="rect">
            <a:avLst/>
          </a:prstGeom>
          <a:noFill/>
          <a:ln>
            <a:noFill/>
          </a:ln>
        </p:spPr>
        <p:txBody>
          <a:bodyPr spcFirstLastPara="1" lIns="121896" tIns="60931" rIns="121896" bIns="60931">
            <a:spAutoFit/>
          </a:bodyPr>
          <a:lstStyle/>
          <a:p>
            <a:pPr defTabSz="914126" fontAlgn="base">
              <a:defRPr/>
            </a:pPr>
            <a:r>
              <a:rPr lang="vi-VN" sz="7733" b="1">
                <a:solidFill>
                  <a:prstClr val="black"/>
                </a:solidFill>
                <a:latin typeface="HP001" panose="020B0603050302020204" pitchFamily="34" charset="0"/>
                <a:ea typeface="HP001" panose="020B0603050302020204" pitchFamily="34" charset="0"/>
                <a:sym typeface="Arial" panose="020B0604020202020204"/>
              </a:rPr>
              <a:t>Ê</a:t>
            </a:r>
            <a:endParaRPr sz="7733" b="1" dirty="0">
              <a:solidFill>
                <a:prstClr val="black"/>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 xmlns:a16="http://schemas.microsoft.com/office/drawing/2014/main" id="{AFD14FD7-05A3-4B8D-BC1C-EB11F0698414}"/>
              </a:ext>
            </a:extLst>
          </p:cNvPr>
          <p:cNvSpPr/>
          <p:nvPr/>
        </p:nvSpPr>
        <p:spPr>
          <a:xfrm>
            <a:off x="4627345" y="3845842"/>
            <a:ext cx="709767" cy="718151"/>
          </a:xfrm>
          <a:prstGeom prst="rect">
            <a:avLst/>
          </a:prstGeom>
          <a:noFill/>
          <a:ln>
            <a:noFill/>
          </a:ln>
        </p:spPr>
        <p:txBody>
          <a:bodyPr spcFirstLastPara="1" wrap="square" lIns="121896" tIns="60931" rIns="121896" bIns="60931">
            <a:spAutoFit/>
          </a:bodyPr>
          <a:lstStyle/>
          <a:p>
            <a:pPr defTabSz="914126"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Ê</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pic>
        <p:nvPicPr>
          <p:cNvPr id="2" name="chu E">
            <a:hlinkClick r:id="" action="ppaction://media"/>
            <a:extLst>
              <a:ext uri="{FF2B5EF4-FFF2-40B4-BE49-F238E27FC236}">
                <a16:creationId xmlns="" xmlns:a16="http://schemas.microsoft.com/office/drawing/2014/main" id="{DB4D46FF-7B7B-48EF-9E7B-66095A5331E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67808" y="41274"/>
            <a:ext cx="6719449" cy="6719449"/>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500"/>
                                        <p:tgtEl>
                                          <p:spTgt spid="3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1500"/>
                                        <p:tgtEl>
                                          <p:spTgt spid="40"/>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1500"/>
                                        <p:tgtEl>
                                          <p:spTgt spid="42"/>
                                        </p:tgtEl>
                                      </p:cBhvr>
                                    </p:animEffect>
                                  </p:childTnLst>
                                </p:cTn>
                              </p:par>
                            </p:childTnLst>
                          </p:cTn>
                        </p:par>
                        <p:par>
                          <p:cTn id="16" fill="hold" nodeType="afterGroup">
                            <p:stCondLst>
                              <p:cond delay="3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500"/>
                                        <p:tgtEl>
                                          <p:spTgt spid="14"/>
                                        </p:tgtEl>
                                      </p:cBhvr>
                                    </p:animEffect>
                                  </p:childTnLst>
                                </p:cTn>
                              </p:par>
                            </p:childTnLst>
                          </p:cTn>
                        </p:par>
                        <p:par>
                          <p:cTn id="20" fill="hold" nodeType="afterGroup">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1500"/>
                                        <p:tgtEl>
                                          <p:spTgt spid="15"/>
                                        </p:tgtEl>
                                      </p:cBhvr>
                                    </p:animEffect>
                                  </p:childTnLst>
                                </p:cTn>
                              </p:par>
                            </p:childTnLst>
                          </p:cTn>
                        </p:par>
                        <p:par>
                          <p:cTn id="24" fill="hold" nodeType="afterGroup">
                            <p:stCondLst>
                              <p:cond delay="6500"/>
                            </p:stCondLst>
                            <p:childTnLst>
                              <p:par>
                                <p:cTn id="25" presetID="22" presetClass="entr" presetSubtype="8"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1500"/>
                                        <p:tgtEl>
                                          <p:spTgt spid="43"/>
                                        </p:tgtEl>
                                      </p:cBhvr>
                                    </p:animEffect>
                                  </p:childTnLst>
                                </p:cTn>
                              </p:par>
                            </p:childTnLst>
                          </p:cTn>
                        </p:par>
                        <p:par>
                          <p:cTn id="28" fill="hold" nodeType="afterGroup">
                            <p:stCondLst>
                              <p:cond delay="8000"/>
                            </p:stCondLst>
                            <p:childTnLst>
                              <p:par>
                                <p:cTn id="29" presetID="22" presetClass="entr" presetSubtype="8"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1500"/>
                                        <p:tgtEl>
                                          <p:spTgt spid="44"/>
                                        </p:tgtEl>
                                      </p:cBhvr>
                                    </p:animEffect>
                                  </p:childTnLst>
                                </p:cTn>
                              </p:par>
                            </p:childTnLst>
                          </p:cTn>
                        </p:par>
                        <p:par>
                          <p:cTn id="32" fill="hold" nodeType="afterGroup">
                            <p:stCondLst>
                              <p:cond delay="9500"/>
                            </p:stCondLst>
                            <p:childTnLst>
                              <p:par>
                                <p:cTn id="33" presetID="22" presetClass="entr" presetSubtype="8"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left)">
                                      <p:cBhvr>
                                        <p:cTn id="35" dur="1500"/>
                                        <p:tgtEl>
                                          <p:spTgt spid="45"/>
                                        </p:tgtEl>
                                      </p:cBhvr>
                                    </p:animEffect>
                                  </p:childTnLst>
                                </p:cTn>
                              </p:par>
                            </p:childTnLst>
                          </p:cTn>
                        </p:par>
                        <p:par>
                          <p:cTn id="36" fill="hold" nodeType="afterGroup">
                            <p:stCondLst>
                              <p:cond delay="1100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500"/>
                                        <p:tgtEl>
                                          <p:spTgt spid="1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wipe(left)">
                                      <p:cBhvr>
                                        <p:cTn id="44" dur="1500"/>
                                        <p:tgtEl>
                                          <p:spTgt spid="46"/>
                                        </p:tgtEl>
                                      </p:cBhvr>
                                    </p:animEffect>
                                  </p:childTnLst>
                                </p:cTn>
                              </p:par>
                            </p:childTnLst>
                          </p:cTn>
                        </p:par>
                        <p:par>
                          <p:cTn id="45" fill="hold" nodeType="afterGroup">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left)">
                                      <p:cBhvr>
                                        <p:cTn id="48" dur="1500"/>
                                        <p:tgtEl>
                                          <p:spTgt spid="17"/>
                                        </p:tgtEl>
                                      </p:cBhvr>
                                    </p:animEffect>
                                  </p:childTnLst>
                                </p:cTn>
                              </p:par>
                            </p:childTnLst>
                          </p:cTn>
                        </p:par>
                        <p:par>
                          <p:cTn id="49" fill="hold" nodeType="afterGroup">
                            <p:stCondLst>
                              <p:cond delay="3000"/>
                            </p:stCondLst>
                            <p:childTnLst>
                              <p:par>
                                <p:cTn id="50" presetID="22" presetClass="entr" presetSubtype="8"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1500"/>
                                        <p:tgtEl>
                                          <p:spTgt spid="1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wipe(left)">
                                      <p:cBhvr>
                                        <p:cTn id="57" dur="1500"/>
                                        <p:tgtEl>
                                          <p:spTgt spid="48"/>
                                        </p:tgtEl>
                                      </p:cBhvr>
                                    </p:animEffect>
                                  </p:childTnLst>
                                </p:cTn>
                              </p:par>
                            </p:childTnLst>
                          </p:cTn>
                        </p:par>
                        <p:par>
                          <p:cTn id="58" fill="hold" nodeType="afterGroup">
                            <p:stCondLst>
                              <p:cond delay="1500"/>
                            </p:stCondLst>
                            <p:childTnLst>
                              <p:par>
                                <p:cTn id="59" presetID="22" presetClass="entr" presetSubtype="8" fill="hold" grpId="0" nodeType="after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wipe(left)">
                                      <p:cBhvr>
                                        <p:cTn id="61" dur="1500"/>
                                        <p:tgtEl>
                                          <p:spTgt spid="49"/>
                                        </p:tgtEl>
                                      </p:cBhvr>
                                    </p:animEffect>
                                  </p:childTnLst>
                                </p:cTn>
                              </p:par>
                            </p:childTnLst>
                          </p:cTn>
                        </p:par>
                        <p:par>
                          <p:cTn id="62" fill="hold" nodeType="afterGroup">
                            <p:stCondLst>
                              <p:cond delay="3000"/>
                            </p:stCondLst>
                            <p:childTnLst>
                              <p:par>
                                <p:cTn id="63" presetID="22" presetClass="entr" presetSubtype="8"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1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232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0" fill="hold" display="0">
                  <p:stCondLst>
                    <p:cond delay="indefinite"/>
                  </p:stCondLst>
                </p:cTn>
                <p:tgtEl>
                  <p:spTgt spid="2"/>
                </p:tgtEl>
              </p:cMediaNode>
            </p:video>
            <p:seq concurrent="1" nextAc="seek">
              <p:cTn id="71" restart="whenNotActive" fill="hold" evtFilter="cancelBubble" nodeType="interactiveSeq">
                <p:stCondLst>
                  <p:cond evt="onClick" delay="0">
                    <p:tgtEl>
                      <p:spTgt spid="2"/>
                    </p:tgtEl>
                  </p:cond>
                </p:stCondLst>
                <p:endSync evt="end" delay="0">
                  <p:rtn val="all"/>
                </p:endSync>
                <p:childTnLst>
                  <p:par>
                    <p:cTn id="72" fill="hold">
                      <p:stCondLst>
                        <p:cond delay="0"/>
                      </p:stCondLst>
                      <p:childTnLst>
                        <p:par>
                          <p:cTn id="73" fill="hold">
                            <p:stCondLst>
                              <p:cond delay="0"/>
                            </p:stCondLst>
                            <p:childTnLst>
                              <p:par>
                                <p:cTn id="74" presetID="2" presetClass="mediacall" presetSubtype="0" fill="hold" nodeType="clickEffect">
                                  <p:stCondLst>
                                    <p:cond delay="0"/>
                                  </p:stCondLst>
                                  <p:childTnLst>
                                    <p:cmd type="call" cmd="togglePause">
                                      <p:cBhvr>
                                        <p:cTn id="75" dur="1" fill="hold"/>
                                        <p:tgtEl>
                                          <p:spTgt spid="2"/>
                                        </p:tgtEl>
                                      </p:cBhvr>
                                    </p:cmd>
                                  </p:childTnLst>
                                </p:cTn>
                              </p:par>
                            </p:childTnLst>
                          </p:cTn>
                        </p:par>
                      </p:childTnLst>
                    </p:cTn>
                  </p:par>
                </p:childTnLst>
              </p:cTn>
              <p:nextCondLst>
                <p:cond evt="onClick" delay="0">
                  <p:tgtEl>
                    <p:spTgt spid="2"/>
                  </p:tgtEl>
                </p:cond>
              </p:nextCondLst>
            </p:seq>
          </p:childTnLst>
        </p:cTn>
      </p:par>
    </p:tnLst>
    <p:bldLst>
      <p:bldP spid="40" grpId="0"/>
      <p:bldP spid="42" grpId="0"/>
      <p:bldP spid="43" grpId="0"/>
      <p:bldP spid="44" grpId="0"/>
      <p:bldP spid="45" grpId="0"/>
      <p:bldP spid="46" grpId="0"/>
      <p:bldP spid="48" grpId="0"/>
      <p:bldP spid="49" grpId="0"/>
      <p:bldP spid="14" grpId="0"/>
      <p:bldP spid="15" grpId="0"/>
      <p:bldP spid="16" grpId="0"/>
      <p:bldP spid="17"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7">
            <a:extLst>
              <a:ext uri="{FF2B5EF4-FFF2-40B4-BE49-F238E27FC236}">
                <a16:creationId xmlns="" xmlns:a16="http://schemas.microsoft.com/office/drawing/2014/main" id="{DD720714-7EE4-4260-A838-79D4764F1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210" y="-123721"/>
            <a:ext cx="11283624" cy="7300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Google Shape;354;p11">
            <a:extLst>
              <a:ext uri="{FF2B5EF4-FFF2-40B4-BE49-F238E27FC236}">
                <a16:creationId xmlns="" xmlns:a16="http://schemas.microsoft.com/office/drawing/2014/main" id="{0E11D661-E970-47C1-AC1C-2CB71CB90B84}"/>
              </a:ext>
            </a:extLst>
          </p:cNvPr>
          <p:cNvSpPr/>
          <p:nvPr/>
        </p:nvSpPr>
        <p:spPr>
          <a:xfrm>
            <a:off x="1192357" y="403313"/>
            <a:ext cx="1228689" cy="1312825"/>
          </a:xfrm>
          <a:prstGeom prst="rect">
            <a:avLst/>
          </a:prstGeom>
          <a:noFill/>
          <a:ln>
            <a:noFill/>
          </a:ln>
        </p:spPr>
        <p:txBody>
          <a:bodyPr spcFirstLastPara="1" lIns="121896" tIns="60931" rIns="121896" bIns="60931">
            <a:spAutoFit/>
          </a:bodyPr>
          <a:lstStyle/>
          <a:p>
            <a:pPr defTabSz="914126" fontAlgn="base">
              <a:defRPr/>
            </a:pPr>
            <a:r>
              <a:rPr lang="vi-VN" sz="7733">
                <a:solidFill>
                  <a:srgbClr val="FF0000"/>
                </a:solidFill>
                <a:latin typeface="HP001 4 hàng" pitchFamily="34" charset="0"/>
                <a:ea typeface="HP001" panose="020B0603050302020204" pitchFamily="34" charset="0"/>
                <a:sym typeface="Arial" panose="020B0604020202020204"/>
              </a:rPr>
              <a:t>E</a:t>
            </a:r>
            <a:endParaRPr sz="7733" dirty="0">
              <a:solidFill>
                <a:srgbClr val="FF0000"/>
              </a:solidFill>
              <a:latin typeface="HP001 4 hàng"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 xmlns:a16="http://schemas.microsoft.com/office/drawing/2014/main" id="{63565277-1545-4019-A4E6-3194D336986E}"/>
              </a:ext>
            </a:extLst>
          </p:cNvPr>
          <p:cNvSpPr/>
          <p:nvPr/>
        </p:nvSpPr>
        <p:spPr>
          <a:xfrm>
            <a:off x="1192357" y="2333656"/>
            <a:ext cx="1228689" cy="717529"/>
          </a:xfrm>
          <a:prstGeom prst="rect">
            <a:avLst/>
          </a:prstGeom>
          <a:noFill/>
          <a:ln>
            <a:noFill/>
          </a:ln>
        </p:spPr>
        <p:txBody>
          <a:bodyPr spcFirstLastPara="1" lIns="121896" tIns="60931" rIns="121896" bIns="60931">
            <a:spAutoFit/>
          </a:bodyPr>
          <a:lstStyle/>
          <a:p>
            <a:pPr defTabSz="914126"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E</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 xmlns:a16="http://schemas.microsoft.com/office/drawing/2014/main" id="{26448C17-C744-4A9D-B04E-2C7F9C40C091}"/>
              </a:ext>
            </a:extLst>
          </p:cNvPr>
          <p:cNvSpPr/>
          <p:nvPr/>
        </p:nvSpPr>
        <p:spPr>
          <a:xfrm>
            <a:off x="3506864" y="390614"/>
            <a:ext cx="1228689" cy="1312825"/>
          </a:xfrm>
          <a:prstGeom prst="rect">
            <a:avLst/>
          </a:prstGeom>
          <a:noFill/>
          <a:ln>
            <a:noFill/>
          </a:ln>
        </p:spPr>
        <p:txBody>
          <a:bodyPr spcFirstLastPara="1" lIns="121896" tIns="60931" rIns="121896" bIns="60931">
            <a:spAutoFit/>
          </a:bodyPr>
          <a:lstStyle/>
          <a:p>
            <a:pPr defTabSz="914126" fontAlgn="base">
              <a:defRPr/>
            </a:pPr>
            <a:r>
              <a:rPr lang="vi-VN" sz="7733" b="1">
                <a:solidFill>
                  <a:prstClr val="black"/>
                </a:solidFill>
                <a:latin typeface="HP001 4 hàng" pitchFamily="34" charset="0"/>
                <a:ea typeface="HP001" panose="020B0603050302020204" pitchFamily="34" charset="0"/>
                <a:sym typeface="Arial" panose="020B0604020202020204"/>
              </a:rPr>
              <a:t>E</a:t>
            </a:r>
            <a:endParaRPr sz="7733" b="1" dirty="0">
              <a:solidFill>
                <a:prstClr val="black"/>
              </a:solidFill>
              <a:latin typeface="HP001 4 hàng" pitchFamily="34" charset="0"/>
              <a:ea typeface="HP001" panose="020B0603050302020204" pitchFamily="34" charset="0"/>
              <a:sym typeface="Arial" panose="020B0604020202020204"/>
            </a:endParaRPr>
          </a:p>
        </p:txBody>
      </p:sp>
      <p:sp>
        <p:nvSpPr>
          <p:cNvPr id="47" name="Google Shape;354;p11">
            <a:extLst>
              <a:ext uri="{FF2B5EF4-FFF2-40B4-BE49-F238E27FC236}">
                <a16:creationId xmlns="" xmlns:a16="http://schemas.microsoft.com/office/drawing/2014/main" id="{39B0C326-91CC-4298-9016-4E43B1E8D5B2}"/>
              </a:ext>
            </a:extLst>
          </p:cNvPr>
          <p:cNvSpPr/>
          <p:nvPr/>
        </p:nvSpPr>
        <p:spPr>
          <a:xfrm>
            <a:off x="5838832" y="390614"/>
            <a:ext cx="1227102" cy="1312825"/>
          </a:xfrm>
          <a:prstGeom prst="rect">
            <a:avLst/>
          </a:prstGeom>
          <a:noFill/>
          <a:ln>
            <a:noFill/>
          </a:ln>
        </p:spPr>
        <p:txBody>
          <a:bodyPr spcFirstLastPara="1" lIns="121896" tIns="60931" rIns="121896" bIns="60931">
            <a:spAutoFit/>
          </a:bodyPr>
          <a:lstStyle/>
          <a:p>
            <a:pPr defTabSz="914126" fontAlgn="base">
              <a:defRPr/>
            </a:pPr>
            <a:r>
              <a:rPr lang="vi-VN" sz="7733" b="1">
                <a:solidFill>
                  <a:prstClr val="black"/>
                </a:solidFill>
                <a:latin typeface="HP001 4 hàng" pitchFamily="34" charset="0"/>
                <a:ea typeface="HP001" panose="020B0603050302020204" pitchFamily="34" charset="0"/>
                <a:sym typeface="Arial" panose="020B0604020202020204"/>
              </a:rPr>
              <a:t>E</a:t>
            </a:r>
            <a:endParaRPr sz="7733" b="1" dirty="0">
              <a:solidFill>
                <a:prstClr val="black"/>
              </a:solidFill>
              <a:latin typeface="HP001 4 hàng"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 xmlns:a16="http://schemas.microsoft.com/office/drawing/2014/main" id="{EBCD239B-51F7-481A-81BD-58DCDDA8B5CD}"/>
              </a:ext>
            </a:extLst>
          </p:cNvPr>
          <p:cNvSpPr/>
          <p:nvPr/>
        </p:nvSpPr>
        <p:spPr>
          <a:xfrm>
            <a:off x="2755997" y="2322547"/>
            <a:ext cx="1227102" cy="719116"/>
          </a:xfrm>
          <a:prstGeom prst="rect">
            <a:avLst/>
          </a:prstGeom>
          <a:noFill/>
          <a:ln>
            <a:noFill/>
          </a:ln>
        </p:spPr>
        <p:txBody>
          <a:bodyPr spcFirstLastPara="1" lIns="121896" tIns="60931" rIns="121896" bIns="60931">
            <a:spAutoFit/>
          </a:bodyPr>
          <a:lstStyle/>
          <a:p>
            <a:pPr defTabSz="914126" fontAlgn="base">
              <a:defRPr/>
            </a:pPr>
            <a:r>
              <a:rPr lang="vi-VN" sz="3867" b="1">
                <a:solidFill>
                  <a:srgbClr val="FF0000"/>
                </a:solidFill>
                <a:latin typeface="HP001" panose="020B0603050302020204" pitchFamily="34" charset="0"/>
                <a:ea typeface="HP001" panose="020B0603050302020204" pitchFamily="34" charset="0"/>
                <a:sym typeface="Arial" panose="020B0604020202020204"/>
              </a:rPr>
              <a:t>E</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 xmlns:a16="http://schemas.microsoft.com/office/drawing/2014/main" id="{3074304B-8DD1-4519-B20A-66DECAE8FCAD}"/>
              </a:ext>
            </a:extLst>
          </p:cNvPr>
          <p:cNvSpPr/>
          <p:nvPr/>
        </p:nvSpPr>
        <p:spPr>
          <a:xfrm>
            <a:off x="4297416" y="2319370"/>
            <a:ext cx="1228689" cy="717529"/>
          </a:xfrm>
          <a:prstGeom prst="rect">
            <a:avLst/>
          </a:prstGeom>
          <a:noFill/>
          <a:ln>
            <a:noFill/>
          </a:ln>
        </p:spPr>
        <p:txBody>
          <a:bodyPr spcFirstLastPara="1" lIns="121896" tIns="60931" rIns="121896" bIns="60931">
            <a:spAutoFit/>
          </a:bodyPr>
          <a:lstStyle/>
          <a:p>
            <a:pPr defTabSz="914126" fontAlgn="base">
              <a:defRPr/>
            </a:pPr>
            <a:r>
              <a:rPr lang="vi-VN" sz="3867" b="1">
                <a:solidFill>
                  <a:srgbClr val="0000FF"/>
                </a:solidFill>
                <a:latin typeface="HP001" panose="020B0603050302020204" pitchFamily="34" charset="0"/>
                <a:ea typeface="HP001" panose="020B0603050302020204" pitchFamily="34" charset="0"/>
                <a:sym typeface="Arial" panose="020B0604020202020204"/>
              </a:rPr>
              <a:t>E</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 xmlns:a16="http://schemas.microsoft.com/office/drawing/2014/main" id="{A7EE591E-5FBF-420B-B212-3945E41C432D}"/>
              </a:ext>
            </a:extLst>
          </p:cNvPr>
          <p:cNvSpPr/>
          <p:nvPr/>
        </p:nvSpPr>
        <p:spPr>
          <a:xfrm>
            <a:off x="8196199" y="-204654"/>
            <a:ext cx="1227102" cy="1908093"/>
          </a:xfrm>
          <a:prstGeom prst="rect">
            <a:avLst/>
          </a:prstGeom>
          <a:noFill/>
          <a:ln>
            <a:noFill/>
          </a:ln>
        </p:spPr>
        <p:txBody>
          <a:bodyPr spcFirstLastPara="1" lIns="121896" tIns="60931" rIns="121896" bIns="60931">
            <a:spAutoFit/>
          </a:bodyPr>
          <a:lstStyle/>
          <a:p>
            <a:pPr defTabSz="914126" fontAlgn="base">
              <a:lnSpc>
                <a:spcPct val="150000"/>
              </a:lnSpc>
              <a:defRPr/>
            </a:pPr>
            <a:r>
              <a:rPr lang="vi-VN" sz="7733" b="1">
                <a:solidFill>
                  <a:prstClr val="black"/>
                </a:solidFill>
                <a:latin typeface="HP001 4 hàng" pitchFamily="34" charset="0"/>
                <a:ea typeface="HP001" panose="020B0603050302020204" pitchFamily="34" charset="0"/>
                <a:sym typeface="Arial" panose="020B0604020202020204"/>
              </a:rPr>
              <a:t>Ê</a:t>
            </a:r>
            <a:endParaRPr sz="7733" b="1" dirty="0">
              <a:solidFill>
                <a:prstClr val="black"/>
              </a:solidFill>
              <a:latin typeface="HP001 4 hàng" pitchFamily="34" charset="0"/>
              <a:ea typeface="HP001" panose="020B0603050302020204" pitchFamily="34" charset="0"/>
              <a:sym typeface="Arial" panose="020B0604020202020204"/>
            </a:endParaRPr>
          </a:p>
        </p:txBody>
      </p:sp>
      <p:sp>
        <p:nvSpPr>
          <p:cNvPr id="20" name="Google Shape;354;p11">
            <a:extLst>
              <a:ext uri="{FF2B5EF4-FFF2-40B4-BE49-F238E27FC236}">
                <a16:creationId xmlns="" xmlns:a16="http://schemas.microsoft.com/office/drawing/2014/main" id="{80FE109F-6C7A-4EE0-87FB-B6F32C649DB5}"/>
              </a:ext>
            </a:extLst>
          </p:cNvPr>
          <p:cNvSpPr/>
          <p:nvPr/>
        </p:nvSpPr>
        <p:spPr>
          <a:xfrm>
            <a:off x="10569445" y="-204654"/>
            <a:ext cx="1228689" cy="1908093"/>
          </a:xfrm>
          <a:prstGeom prst="rect">
            <a:avLst/>
          </a:prstGeom>
          <a:noFill/>
          <a:ln>
            <a:noFill/>
          </a:ln>
        </p:spPr>
        <p:txBody>
          <a:bodyPr spcFirstLastPara="1" lIns="121896" tIns="60931" rIns="121896" bIns="60931">
            <a:spAutoFit/>
          </a:bodyPr>
          <a:lstStyle/>
          <a:p>
            <a:pPr defTabSz="914126" fontAlgn="base">
              <a:lnSpc>
                <a:spcPct val="150000"/>
              </a:lnSpc>
              <a:defRPr/>
            </a:pPr>
            <a:r>
              <a:rPr lang="vi-VN" sz="7733" b="1">
                <a:solidFill>
                  <a:prstClr val="black"/>
                </a:solidFill>
                <a:latin typeface="HP001 4 hàng" pitchFamily="34" charset="0"/>
                <a:ea typeface="HP001" panose="020B0603050302020204" pitchFamily="34" charset="0"/>
                <a:sym typeface="Arial" panose="020B0604020202020204"/>
              </a:rPr>
              <a:t>Ê</a:t>
            </a:r>
            <a:endParaRPr sz="7733" b="1" dirty="0">
              <a:solidFill>
                <a:prstClr val="black"/>
              </a:solidFill>
              <a:latin typeface="HP001 4 hàng" pitchFamily="34" charset="0"/>
              <a:ea typeface="HP001" panose="020B0603050302020204" pitchFamily="34" charset="0"/>
              <a:sym typeface="Arial" panose="020B0604020202020204"/>
            </a:endParaRPr>
          </a:p>
        </p:txBody>
      </p:sp>
      <p:sp>
        <p:nvSpPr>
          <p:cNvPr id="21" name="Google Shape;354;p11">
            <a:extLst>
              <a:ext uri="{FF2B5EF4-FFF2-40B4-BE49-F238E27FC236}">
                <a16:creationId xmlns="" xmlns:a16="http://schemas.microsoft.com/office/drawing/2014/main" id="{FAC6EF43-7B89-49E3-A54B-3BC6A994CB9F}"/>
              </a:ext>
            </a:extLst>
          </p:cNvPr>
          <p:cNvSpPr/>
          <p:nvPr/>
        </p:nvSpPr>
        <p:spPr>
          <a:xfrm>
            <a:off x="5838832" y="2314607"/>
            <a:ext cx="1227102" cy="719117"/>
          </a:xfrm>
          <a:prstGeom prst="rect">
            <a:avLst/>
          </a:prstGeom>
          <a:noFill/>
          <a:ln>
            <a:noFill/>
          </a:ln>
        </p:spPr>
        <p:txBody>
          <a:bodyPr spcFirstLastPara="1" lIns="121896" tIns="60931" rIns="121896" bIns="60931">
            <a:spAutoFit/>
          </a:bodyPr>
          <a:lstStyle/>
          <a:p>
            <a:pPr defTabSz="914126" fontAlgn="base">
              <a:defRPr/>
            </a:pPr>
            <a:r>
              <a:rPr lang="vi-VN" sz="3867" b="1">
                <a:solidFill>
                  <a:srgbClr val="FF0000"/>
                </a:solidFill>
                <a:latin typeface="HP001" panose="020B0603050302020204" pitchFamily="34" charset="0"/>
                <a:ea typeface="HP001" panose="020B0603050302020204" pitchFamily="34" charset="0"/>
                <a:sym typeface="Arial" panose="020B0604020202020204"/>
              </a:rPr>
              <a:t>Ê</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22" name="Google Shape;354;p11">
            <a:extLst>
              <a:ext uri="{FF2B5EF4-FFF2-40B4-BE49-F238E27FC236}">
                <a16:creationId xmlns="" xmlns:a16="http://schemas.microsoft.com/office/drawing/2014/main" id="{175064D8-705E-4BF6-BABF-160D744F80FD}"/>
              </a:ext>
            </a:extLst>
          </p:cNvPr>
          <p:cNvSpPr/>
          <p:nvPr/>
        </p:nvSpPr>
        <p:spPr>
          <a:xfrm>
            <a:off x="7427301" y="2024746"/>
            <a:ext cx="1228689" cy="1015732"/>
          </a:xfrm>
          <a:prstGeom prst="rect">
            <a:avLst/>
          </a:prstGeom>
          <a:noFill/>
          <a:ln>
            <a:noFill/>
          </a:ln>
        </p:spPr>
        <p:txBody>
          <a:bodyPr spcFirstLastPara="1" lIns="121896" tIns="60931" rIns="121896" bIns="60931">
            <a:spAutoFit/>
          </a:bodyPr>
          <a:lstStyle/>
          <a:p>
            <a:pPr defTabSz="914126" fontAlgn="base">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Ê</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9" name="Google Shape;354;p11">
            <a:extLst>
              <a:ext uri="{FF2B5EF4-FFF2-40B4-BE49-F238E27FC236}">
                <a16:creationId xmlns="" xmlns:a16="http://schemas.microsoft.com/office/drawing/2014/main" id="{0A1C8518-DDB3-47D4-86DD-421A661F3627}"/>
              </a:ext>
            </a:extLst>
          </p:cNvPr>
          <p:cNvSpPr/>
          <p:nvPr/>
        </p:nvSpPr>
        <p:spPr>
          <a:xfrm>
            <a:off x="8994118" y="2019981"/>
            <a:ext cx="1227101" cy="1015732"/>
          </a:xfrm>
          <a:prstGeom prst="rect">
            <a:avLst/>
          </a:prstGeom>
          <a:noFill/>
          <a:ln>
            <a:noFill/>
          </a:ln>
        </p:spPr>
        <p:txBody>
          <a:bodyPr spcFirstLastPara="1" lIns="121896" tIns="60931" rIns="121896" bIns="60931">
            <a:spAutoFit/>
          </a:bodyPr>
          <a:lstStyle/>
          <a:p>
            <a:pPr defTabSz="914126" fontAlgn="base">
              <a:lnSpc>
                <a:spcPct val="150000"/>
              </a:lnSpc>
              <a:defRPr/>
            </a:pPr>
            <a:r>
              <a:rPr lang="vi-VN" sz="3867" b="1">
                <a:solidFill>
                  <a:srgbClr val="FF0000"/>
                </a:solidFill>
                <a:latin typeface="HP001" panose="020B0603050302020204" pitchFamily="34" charset="0"/>
                <a:ea typeface="HP001" panose="020B0603050302020204" pitchFamily="34" charset="0"/>
                <a:sym typeface="Arial" panose="020B0604020202020204"/>
              </a:rPr>
              <a:t>Ê</a:t>
            </a:r>
            <a:endParaRPr sz="3867"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30" name="Google Shape;354;p11">
            <a:extLst>
              <a:ext uri="{FF2B5EF4-FFF2-40B4-BE49-F238E27FC236}">
                <a16:creationId xmlns="" xmlns:a16="http://schemas.microsoft.com/office/drawing/2014/main" id="{A698A258-7358-4982-A570-063EA219194C}"/>
              </a:ext>
            </a:extLst>
          </p:cNvPr>
          <p:cNvSpPr/>
          <p:nvPr/>
        </p:nvSpPr>
        <p:spPr>
          <a:xfrm>
            <a:off x="10533949" y="2019981"/>
            <a:ext cx="1228689" cy="1015732"/>
          </a:xfrm>
          <a:prstGeom prst="rect">
            <a:avLst/>
          </a:prstGeom>
          <a:noFill/>
          <a:ln>
            <a:noFill/>
          </a:ln>
        </p:spPr>
        <p:txBody>
          <a:bodyPr spcFirstLastPara="1" lIns="121896" tIns="60931" rIns="121896" bIns="60931">
            <a:spAutoFit/>
          </a:bodyPr>
          <a:lstStyle/>
          <a:p>
            <a:pPr defTabSz="914126" fontAlgn="base">
              <a:lnSpc>
                <a:spcPct val="150000"/>
              </a:lnSpc>
              <a:defRPr/>
            </a:pPr>
            <a:r>
              <a:rPr lang="vi-VN" sz="3867" b="1">
                <a:solidFill>
                  <a:srgbClr val="0000FF"/>
                </a:solidFill>
                <a:latin typeface="HP001" panose="020B0603050302020204" pitchFamily="34" charset="0"/>
                <a:ea typeface="HP001" panose="020B0603050302020204" pitchFamily="34" charset="0"/>
                <a:sym typeface="Arial" panose="020B0604020202020204"/>
              </a:rPr>
              <a:t>Ê</a:t>
            </a:r>
            <a:endParaRPr sz="3867"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32" name="Google Shape;354;p11">
            <a:extLst>
              <a:ext uri="{FF2B5EF4-FFF2-40B4-BE49-F238E27FC236}">
                <a16:creationId xmlns="" xmlns:a16="http://schemas.microsoft.com/office/drawing/2014/main" id="{65E3B76D-9BED-487E-B133-3367FEAEE5D9}"/>
              </a:ext>
            </a:extLst>
          </p:cNvPr>
          <p:cNvSpPr>
            <a:spLocks noChangeArrowheads="1"/>
          </p:cNvSpPr>
          <p:nvPr/>
        </p:nvSpPr>
        <p:spPr bwMode="auto">
          <a:xfrm>
            <a:off x="1322526" y="3894125"/>
            <a:ext cx="3325716"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33" name="Google Shape;354;p11">
            <a:extLst>
              <a:ext uri="{FF2B5EF4-FFF2-40B4-BE49-F238E27FC236}">
                <a16:creationId xmlns="" xmlns:a16="http://schemas.microsoft.com/office/drawing/2014/main" id="{96B41B65-064A-4EB6-8A28-381C5EC80728}"/>
              </a:ext>
            </a:extLst>
          </p:cNvPr>
          <p:cNvSpPr>
            <a:spLocks noChangeArrowheads="1"/>
          </p:cNvSpPr>
          <p:nvPr/>
        </p:nvSpPr>
        <p:spPr bwMode="auto">
          <a:xfrm>
            <a:off x="1331719" y="4676739"/>
            <a:ext cx="2859004"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5" name="Google Shape;354;p11">
            <a:extLst>
              <a:ext uri="{FF2B5EF4-FFF2-40B4-BE49-F238E27FC236}">
                <a16:creationId xmlns="" xmlns:a16="http://schemas.microsoft.com/office/drawing/2014/main" id="{0D70CC06-4084-4652-B844-72AC3DCFC1D9}"/>
              </a:ext>
            </a:extLst>
          </p:cNvPr>
          <p:cNvSpPr>
            <a:spLocks noChangeArrowheads="1"/>
          </p:cNvSpPr>
          <p:nvPr/>
        </p:nvSpPr>
        <p:spPr bwMode="auto">
          <a:xfrm>
            <a:off x="5226394" y="3904144"/>
            <a:ext cx="3771791"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36" name="Google Shape;354;p11">
            <a:extLst>
              <a:ext uri="{FF2B5EF4-FFF2-40B4-BE49-F238E27FC236}">
                <a16:creationId xmlns="" xmlns:a16="http://schemas.microsoft.com/office/drawing/2014/main" id="{F8A5F86A-EDEF-4971-8A57-0DC68767EBC1}"/>
              </a:ext>
            </a:extLst>
          </p:cNvPr>
          <p:cNvSpPr>
            <a:spLocks noChangeArrowheads="1"/>
          </p:cNvSpPr>
          <p:nvPr/>
        </p:nvSpPr>
        <p:spPr bwMode="auto">
          <a:xfrm>
            <a:off x="9097126" y="3897564"/>
            <a:ext cx="31685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37" name="Google Shape;354;p11">
            <a:extLst>
              <a:ext uri="{FF2B5EF4-FFF2-40B4-BE49-F238E27FC236}">
                <a16:creationId xmlns="" xmlns:a16="http://schemas.microsoft.com/office/drawing/2014/main" id="{292643AE-E109-4EAB-8032-AF5CCA1749D2}"/>
              </a:ext>
            </a:extLst>
          </p:cNvPr>
          <p:cNvSpPr>
            <a:spLocks noChangeArrowheads="1"/>
          </p:cNvSpPr>
          <p:nvPr/>
        </p:nvSpPr>
        <p:spPr bwMode="auto">
          <a:xfrm>
            <a:off x="5246572" y="4690569"/>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0" name="Google Shape;354;p11">
            <a:extLst>
              <a:ext uri="{FF2B5EF4-FFF2-40B4-BE49-F238E27FC236}">
                <a16:creationId xmlns="" xmlns:a16="http://schemas.microsoft.com/office/drawing/2014/main" id="{A2C47032-BF7B-498F-A715-2D28865A2056}"/>
              </a:ext>
            </a:extLst>
          </p:cNvPr>
          <p:cNvSpPr>
            <a:spLocks noChangeArrowheads="1"/>
          </p:cNvSpPr>
          <p:nvPr/>
        </p:nvSpPr>
        <p:spPr bwMode="auto">
          <a:xfrm>
            <a:off x="9126381" y="4671998"/>
            <a:ext cx="305108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 xmlns:a16="http://schemas.microsoft.com/office/drawing/2014/main" id="{EC447123-35CB-4D43-B735-EA1E87AF4837}"/>
              </a:ext>
            </a:extLst>
          </p:cNvPr>
          <p:cNvSpPr>
            <a:spLocks noChangeArrowheads="1"/>
          </p:cNvSpPr>
          <p:nvPr/>
        </p:nvSpPr>
        <p:spPr bwMode="auto">
          <a:xfrm>
            <a:off x="1328877" y="3105160"/>
            <a:ext cx="272565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52" name="Google Shape;354;p11">
            <a:extLst>
              <a:ext uri="{FF2B5EF4-FFF2-40B4-BE49-F238E27FC236}">
                <a16:creationId xmlns="" xmlns:a16="http://schemas.microsoft.com/office/drawing/2014/main" id="{6B48571C-6CA4-4885-9941-A6AD8D321DBD}"/>
              </a:ext>
            </a:extLst>
          </p:cNvPr>
          <p:cNvSpPr>
            <a:spLocks noChangeArrowheads="1"/>
          </p:cNvSpPr>
          <p:nvPr/>
        </p:nvSpPr>
        <p:spPr bwMode="auto">
          <a:xfrm>
            <a:off x="5242269" y="3115181"/>
            <a:ext cx="3774966" cy="71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53" name="Google Shape;354;p11">
            <a:extLst>
              <a:ext uri="{FF2B5EF4-FFF2-40B4-BE49-F238E27FC236}">
                <a16:creationId xmlns="" xmlns:a16="http://schemas.microsoft.com/office/drawing/2014/main" id="{B9987FF1-F645-42F9-9D46-599AB4A93668}"/>
              </a:ext>
            </a:extLst>
          </p:cNvPr>
          <p:cNvSpPr>
            <a:spLocks noChangeArrowheads="1"/>
          </p:cNvSpPr>
          <p:nvPr/>
        </p:nvSpPr>
        <p:spPr bwMode="auto">
          <a:xfrm>
            <a:off x="9100503" y="3108599"/>
            <a:ext cx="3238407"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800" b="1">
                <a:solidFill>
                  <a:prstClr val="black"/>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p>
        </p:txBody>
      </p:sp>
      <p:sp>
        <p:nvSpPr>
          <p:cNvPr id="54" name="Google Shape;354;p11">
            <a:extLst>
              <a:ext uri="{FF2B5EF4-FFF2-40B4-BE49-F238E27FC236}">
                <a16:creationId xmlns="" xmlns:a16="http://schemas.microsoft.com/office/drawing/2014/main" id="{8C64D8F1-02DA-4841-B95C-2D1750B165F3}"/>
              </a:ext>
            </a:extLst>
          </p:cNvPr>
          <p:cNvSpPr>
            <a:spLocks noChangeArrowheads="1"/>
          </p:cNvSpPr>
          <p:nvPr/>
        </p:nvSpPr>
        <p:spPr bwMode="auto">
          <a:xfrm>
            <a:off x="1330129" y="5467292"/>
            <a:ext cx="2851068" cy="70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 xmlns:a16="http://schemas.microsoft.com/office/drawing/2014/main" id="{BD3A9504-70D9-4AFF-820D-F6AEAC48E7C4}"/>
              </a:ext>
            </a:extLst>
          </p:cNvPr>
          <p:cNvSpPr>
            <a:spLocks noChangeArrowheads="1"/>
          </p:cNvSpPr>
          <p:nvPr/>
        </p:nvSpPr>
        <p:spPr bwMode="auto">
          <a:xfrm>
            <a:off x="5243397" y="5453957"/>
            <a:ext cx="3774966"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6" name="Google Shape;354;p11">
            <a:extLst>
              <a:ext uri="{FF2B5EF4-FFF2-40B4-BE49-F238E27FC236}">
                <a16:creationId xmlns="" xmlns:a16="http://schemas.microsoft.com/office/drawing/2014/main" id="{AF6BBDEE-1DE3-4B30-86EB-A431D6A18366}"/>
              </a:ext>
            </a:extLst>
          </p:cNvPr>
          <p:cNvSpPr>
            <a:spLocks noChangeArrowheads="1"/>
          </p:cNvSpPr>
          <p:nvPr/>
        </p:nvSpPr>
        <p:spPr bwMode="auto">
          <a:xfrm>
            <a:off x="9123205" y="5462549"/>
            <a:ext cx="3052674" cy="71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ản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ηΗ</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łn</a:t>
            </a:r>
            <a:endPar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500"/>
                                        <p:tgtEl>
                                          <p:spTgt spid="52"/>
                                        </p:tgtEl>
                                      </p:cBhvr>
                                    </p:animEffect>
                                  </p:childTnLst>
                                </p:cTn>
                              </p:par>
                            </p:childTnLst>
                          </p:cTn>
                        </p:par>
                        <p:par>
                          <p:cTn id="12" fill="hold" nodeType="after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500"/>
                                        <p:tgtEl>
                                          <p:spTgt spid="5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1500"/>
                                        <p:tgtEl>
                                          <p:spTgt spid="35"/>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500"/>
                                        <p:tgtEl>
                                          <p:spTgt spid="3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left)">
                                      <p:cBhvr>
                                        <p:cTn id="41" dur="1500"/>
                                        <p:tgtEl>
                                          <p:spTgt spid="5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1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50" grpId="0"/>
      <p:bldP spid="51" grpId="0"/>
      <p:bldP spid="52" grpId="0"/>
      <p:bldP spid="53" grpId="0"/>
      <p:bldP spid="54" grpId="0"/>
      <p:bldP spid="55" grpId="0"/>
      <p:bldP spid="5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1">
            <a:extLst>
              <a:ext uri="{FF2B5EF4-FFF2-40B4-BE49-F238E27FC236}">
                <a16:creationId xmlns="" xmlns:a16="http://schemas.microsoft.com/office/drawing/2014/main" id="{4ADB3102-F665-4A4A-9E80-32FD9A58D2DE}"/>
              </a:ext>
            </a:extLst>
          </p:cNvPr>
          <p:cNvGrpSpPr>
            <a:grpSpLocks/>
          </p:cNvGrpSpPr>
          <p:nvPr/>
        </p:nvGrpSpPr>
        <p:grpSpPr bwMode="auto">
          <a:xfrm>
            <a:off x="338305" y="1052582"/>
            <a:ext cx="9196121" cy="928660"/>
            <a:chOff x="337682" y="1051710"/>
            <a:chExt cx="9196420" cy="928688"/>
          </a:xfrm>
        </p:grpSpPr>
        <p:sp>
          <p:nvSpPr>
            <p:cNvPr id="18444" name="Subtitle 2">
              <a:extLst>
                <a:ext uri="{FF2B5EF4-FFF2-40B4-BE49-F238E27FC236}">
                  <a16:creationId xmlns="" xmlns:a16="http://schemas.microsoft.com/office/drawing/2014/main" id="{5BAB1816-38FF-48D4-9EB5-D816B533B58E}"/>
                </a:ext>
              </a:extLst>
            </p:cNvPr>
            <p:cNvSpPr txBox="1">
              <a:spLocks noChangeArrowheads="1"/>
            </p:cNvSpPr>
            <p:nvPr/>
          </p:nvSpPr>
          <p:spPr bwMode="auto">
            <a:xfrm>
              <a:off x="994940" y="1051710"/>
              <a:ext cx="85391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399" b="1">
                  <a:solidFill>
                    <a:prstClr val="black"/>
                  </a:solidFill>
                  <a:latin typeface="UTM Avo" panose="02040603050506020204" pitchFamily="18" charset="0"/>
                  <a:ea typeface="宋体" charset="-122"/>
                </a:rPr>
                <a:t>Viết câu trả lời cho câu hỏi </a:t>
              </a:r>
              <a:r>
                <a:rPr lang="en-US" altLang="vi-VN" sz="3200" b="1">
                  <a:solidFill>
                    <a:srgbClr val="00B0F0"/>
                  </a:solidFill>
                  <a:latin typeface="UTM Avo" panose="02040603050506020204" pitchFamily="18" charset="0"/>
                  <a:ea typeface="宋体" charset="-122"/>
                </a:rPr>
                <a:t>c</a:t>
              </a:r>
              <a:r>
                <a:rPr lang="en-US" altLang="vi-VN" sz="2399" b="1">
                  <a:solidFill>
                    <a:prstClr val="black"/>
                  </a:solidFill>
                  <a:latin typeface="UTM Avo" panose="02040603050506020204" pitchFamily="18" charset="0"/>
                  <a:ea typeface="宋体" charset="-122"/>
                </a:rPr>
                <a:t> ở mục 3</a:t>
              </a:r>
            </a:p>
          </p:txBody>
        </p:sp>
        <p:sp>
          <p:nvSpPr>
            <p:cNvPr id="9" name="Oval 8">
              <a:extLst>
                <a:ext uri="{FF2B5EF4-FFF2-40B4-BE49-F238E27FC236}">
                  <a16:creationId xmlns="" xmlns:a16="http://schemas.microsoft.com/office/drawing/2014/main" id="{29DB6476-F75C-425F-9B33-91C536267BD4}"/>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vi-VN" sz="3600" b="1">
                  <a:solidFill>
                    <a:prstClr val="white"/>
                  </a:solidFill>
                  <a:latin typeface="Times New Roman" panose="02020603050405020304" pitchFamily="18" charset="0"/>
                  <a:cs typeface="Times New Roman" panose="02020603050405020304" pitchFamily="18" charset="0"/>
                </a:rPr>
                <a:t>3</a:t>
              </a:r>
              <a:endParaRPr lang="vi-VN" sz="3600" b="1" dirty="0">
                <a:solidFill>
                  <a:prstClr val="white"/>
                </a:solidFill>
                <a:latin typeface="Times New Roman" panose="02020603050405020304" pitchFamily="18" charset="0"/>
                <a:cs typeface="Times New Roman" panose="02020603050405020304" pitchFamily="18" charset="0"/>
              </a:endParaRPr>
            </a:p>
          </p:txBody>
        </p:sp>
      </p:grpSp>
      <p:sp>
        <p:nvSpPr>
          <p:cNvPr id="18435" name="Text Placeholder 4">
            <a:extLst>
              <a:ext uri="{FF2B5EF4-FFF2-40B4-BE49-F238E27FC236}">
                <a16:creationId xmlns="" xmlns:a16="http://schemas.microsoft.com/office/drawing/2014/main" id="{92A22C47-3D37-4AA8-95C5-56A6E212F679}"/>
              </a:ext>
            </a:extLst>
          </p:cNvPr>
          <p:cNvSpPr txBox="1">
            <a:spLocks noChangeArrowheads="1"/>
          </p:cNvSpPr>
          <p:nvPr/>
        </p:nvSpPr>
        <p:spPr bwMode="auto">
          <a:xfrm>
            <a:off x="1459048" y="1811386"/>
            <a:ext cx="10732953" cy="62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09356">
              <a:spcBef>
                <a:spcPts val="0"/>
              </a:spcBef>
              <a:buNone/>
            </a:pPr>
            <a:r>
              <a:rPr lang="en-US">
                <a:solidFill>
                  <a:srgbClr val="0070C0"/>
                </a:solidFill>
                <a:latin typeface="UTM Avo" panose="02040603050506020204" pitchFamily="18" charset="0"/>
                <a:ea typeface="Arial-Rounded" panose="020B0500000000000000" pitchFamily="34" charset="0"/>
                <a:cs typeface="Arial-Rounded" panose="020B0500000000000000" pitchFamily="34" charset="0"/>
              </a:rPr>
              <a:t>Em nghĩ rằng </a:t>
            </a:r>
            <a:r>
              <a:rPr lang="en-US">
                <a:solidFill>
                  <a:srgbClr val="FF0000"/>
                </a:solidFill>
                <a:latin typeface="UTM Avo" panose="02040603050506020204" pitchFamily="18" charset="0"/>
                <a:ea typeface="Arial-Rounded" panose="020B0500000000000000" pitchFamily="34" charset="0"/>
                <a:cs typeface="Arial-Rounded" panose="020B0500000000000000" pitchFamily="34" charset="0"/>
              </a:rPr>
              <a:t>chúng ta không nên nói dối</a:t>
            </a:r>
            <a:r>
              <a:rPr lang="en-US" sz="2799">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2799"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0" name="Picture 19">
            <a:extLst>
              <a:ext uri="{FF2B5EF4-FFF2-40B4-BE49-F238E27FC236}">
                <a16:creationId xmlns="" xmlns:a16="http://schemas.microsoft.com/office/drawing/2014/main" id="{03C6CAEE-0B55-4990-A3CB-530164E41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35111" y="2524152"/>
            <a:ext cx="11909081" cy="4168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 xmlns:a16="http://schemas.microsoft.com/office/drawing/2014/main" id="{E71DA946-7B57-4B9C-B793-713738128E77}"/>
              </a:ext>
            </a:extLst>
          </p:cNvPr>
          <p:cNvSpPr txBox="1">
            <a:spLocks noChangeArrowheads="1"/>
          </p:cNvSpPr>
          <p:nvPr/>
        </p:nvSpPr>
        <p:spPr bwMode="auto">
          <a:xfrm>
            <a:off x="200040" y="2524152"/>
            <a:ext cx="1108519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37000"/>
              </a:lnSpc>
              <a:spcBef>
                <a:spcPct val="0"/>
              </a:spcBef>
              <a:spcAft>
                <a:spcPct val="0"/>
              </a:spcAft>
              <a:buNone/>
            </a:pPr>
            <a:r>
              <a:rPr lang="vi-VN" altLang="vi-VN" sz="3600" b="1">
                <a:latin typeface="HP001 4 hàng" panose="020B0603050302020204" pitchFamily="34" charset="0"/>
                <a:ea typeface="HP001" panose="020B0603050302020204" pitchFamily="34" charset="0"/>
                <a:cs typeface="HP001" panose="020B0603050302020204" pitchFamily="34" charset="0"/>
              </a:rPr>
              <a:t> Em w</a:t>
            </a:r>
            <a:r>
              <a:rPr lang="el-GR" altLang="vi-VN" sz="3600" b="1">
                <a:latin typeface="HP001 4 hàng" panose="020B0603050302020204" pitchFamily="34" charset="0"/>
                <a:ea typeface="HP001" panose="020B0603050302020204" pitchFamily="34" charset="0"/>
                <a:cs typeface="HP001" panose="020B0603050302020204" pitchFamily="34" charset="0"/>
              </a:rPr>
              <a:t>θ</a:t>
            </a:r>
            <a:r>
              <a:rPr lang="vi-VN" altLang="vi-VN" sz="3600" b="1">
                <a:latin typeface="HP001 4 hàng" panose="020B0603050302020204" pitchFamily="34" charset="0"/>
                <a:ea typeface="HP001" panose="020B0603050302020204" pitchFamily="34" charset="0"/>
                <a:cs typeface="HP001" panose="020B0603050302020204" pitchFamily="34" charset="0"/>
              </a:rPr>
              <a:t>ĩ ǟằng </a:t>
            </a:r>
            <a:r>
              <a:rPr lang="el-GR" altLang="vi-VN" sz="3600" b="1">
                <a:latin typeface="HP001 4 hàng" panose="020B0603050302020204" pitchFamily="34" charset="0"/>
                <a:ea typeface="HP001" panose="020B0603050302020204" pitchFamily="34" charset="0"/>
                <a:cs typeface="HP001" panose="020B0603050302020204" pitchFamily="34" charset="0"/>
              </a:rPr>
              <a:t>ε</a:t>
            </a:r>
            <a:r>
              <a:rPr lang="vi-VN" altLang="vi-VN" sz="3600" b="1">
                <a:latin typeface="HP001 4 hàng" panose="020B0603050302020204" pitchFamily="34" charset="0"/>
                <a:ea typeface="HP001" panose="020B0603050302020204" pitchFamily="34" charset="0"/>
                <a:cs typeface="HP001" panose="020B0603050302020204" pitchFamily="34" charset="0"/>
              </a:rPr>
              <a:t>úng Ǉa </a:t>
            </a:r>
            <a:r>
              <a:rPr lang="el-GR" altLang="vi-VN" sz="3600" b="1">
                <a:latin typeface="HP001 4 hàng" panose="020B0603050302020204" pitchFamily="34" charset="0"/>
                <a:ea typeface="HP001" panose="020B0603050302020204" pitchFamily="34" charset="0"/>
                <a:cs typeface="HP001" panose="020B0603050302020204" pitchFamily="34" charset="0"/>
              </a:rPr>
              <a:t>δ</a:t>
            </a:r>
            <a:r>
              <a:rPr lang="vi-VN" altLang="vi-VN" sz="3600" b="1">
                <a:latin typeface="HP001 4 hàng" panose="020B0603050302020204" pitchFamily="34" charset="0"/>
                <a:ea typeface="HP001" panose="020B0603050302020204" pitchFamily="34" charset="0"/>
                <a:cs typeface="HP001" panose="020B0603050302020204" pitchFamily="34" charset="0"/>
              </a:rPr>
              <a:t>Ūg </a:t>
            </a:r>
            <a:r>
              <a:rPr lang="el-GR" altLang="vi-VN" sz="3600" b="1">
                <a:latin typeface="HP001 4 hàng" panose="020B0603050302020204" pitchFamily="34" charset="0"/>
                <a:ea typeface="HP001" panose="020B0603050302020204" pitchFamily="34" charset="0"/>
                <a:cs typeface="HP001" panose="020B0603050302020204" pitchFamily="34" charset="0"/>
              </a:rPr>
              <a:t>Ζ</a:t>
            </a:r>
            <a:r>
              <a:rPr lang="vi-VN" altLang="vi-VN" sz="3600" b="1">
                <a:latin typeface="HP001 4 hàng" panose="020B0603050302020204" pitchFamily="34" charset="0"/>
                <a:ea typeface="HP001" panose="020B0603050302020204" pitchFamily="34" charset="0"/>
                <a:cs typeface="HP001" panose="020B0603050302020204" pitchFamily="34" charset="0"/>
              </a:rPr>
              <a:t>łn wĀ dĒ.</a:t>
            </a:r>
            <a:endParaRPr lang="vi-VN" altLang="vi-VN" b="1">
              <a:latin typeface="HP001 4 hàng" panose="020B0603050302020204" pitchFamily="34" charset="0"/>
              <a:ea typeface="HP001" panose="020B0603050302020204" pitchFamily="34" charset="0"/>
              <a:cs typeface="HP001" panose="020B0603050302020204" pitchFamily="34" charset="0"/>
            </a:endParaRPr>
          </a:p>
        </p:txBody>
      </p:sp>
      <p:sp>
        <p:nvSpPr>
          <p:cNvPr id="23" name="TextBox 44">
            <a:extLst>
              <a:ext uri="{FF2B5EF4-FFF2-40B4-BE49-F238E27FC236}">
                <a16:creationId xmlns="" xmlns:a16="http://schemas.microsoft.com/office/drawing/2014/main" id="{8D68771C-26A9-44F3-BEDF-6274A42298F0}"/>
              </a:ext>
            </a:extLst>
          </p:cNvPr>
          <p:cNvSpPr txBox="1">
            <a:spLocks noChangeArrowheads="1"/>
          </p:cNvSpPr>
          <p:nvPr/>
        </p:nvSpPr>
        <p:spPr bwMode="auto">
          <a:xfrm>
            <a:off x="232798" y="4834389"/>
            <a:ext cx="1072960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37000"/>
              </a:lnSpc>
              <a:spcBef>
                <a:spcPct val="0"/>
              </a:spcBef>
              <a:spcAft>
                <a:spcPct val="0"/>
              </a:spcAft>
              <a:buNone/>
            </a:pPr>
            <a:r>
              <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rPr>
              <a:t> a)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Nǖ</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Ηϛ</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u wgưƟ hō </a:t>
            </a:r>
            <a:r>
              <a:rPr lang="vi-VN" altLang="vi-VN" sz="3600" b="1" smtClean="0">
                <a:solidFill>
                  <a:srgbClr val="0000FF"/>
                </a:solidFill>
                <a:latin typeface="HP001 4 hàng" panose="020B0603050302020204" pitchFamily="34" charset="0"/>
                <a:ea typeface="HP001" panose="020B0603050302020204" pitchFamily="34" charset="0"/>
                <a:cs typeface="HP001" panose="020B0603050302020204" pitchFamily="34" charset="0"/>
              </a:rPr>
              <a:t>hoảng </a:t>
            </a:r>
            <a:r>
              <a:rPr lang="el-GR" altLang="vi-VN" sz="3600" b="1" smtClean="0">
                <a:solidFill>
                  <a:srgbClr val="0000FF"/>
                </a:solidFill>
                <a:latin typeface="HP001 4 hàng" panose="020B0603050302020204" pitchFamily="34" charset="0"/>
                <a:ea typeface="HP001" panose="020B0603050302020204" pitchFamily="34" charset="0"/>
                <a:cs typeface="HP001" panose="020B0603050302020204" pitchFamily="34" charset="0"/>
              </a:rPr>
              <a:t>ν</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Ű có đám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áy.</a:t>
            </a:r>
            <a:endPar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endParaRPr>
          </a:p>
        </p:txBody>
      </p:sp>
      <p:sp>
        <p:nvSpPr>
          <p:cNvPr id="25" name="Oval 24">
            <a:extLst>
              <a:ext uri="{FF2B5EF4-FFF2-40B4-BE49-F238E27FC236}">
                <a16:creationId xmlns="" xmlns:a16="http://schemas.microsoft.com/office/drawing/2014/main" id="{20E3EA2C-0023-4284-BFB6-FEE51A45D6F1}"/>
              </a:ext>
            </a:extLst>
          </p:cNvPr>
          <p:cNvSpPr/>
          <p:nvPr/>
        </p:nvSpPr>
        <p:spPr>
          <a:xfrm>
            <a:off x="449428" y="4213203"/>
            <a:ext cx="581008" cy="5508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vi-VN" sz="3200">
                <a:solidFill>
                  <a:prstClr val="white"/>
                </a:solidFill>
                <a:latin typeface="Arial" panose="020B0604020202020204" pitchFamily="34" charset="0"/>
              </a:rPr>
              <a:t>4</a:t>
            </a:r>
            <a:endParaRPr lang="en-US" sz="3200" dirty="0">
              <a:solidFill>
                <a:prstClr val="white"/>
              </a:solidFill>
              <a:latin typeface="UTM Avo" panose="02040603050506020204" pitchFamily="18" charset="0"/>
            </a:endParaRPr>
          </a:p>
        </p:txBody>
      </p:sp>
      <p:sp>
        <p:nvSpPr>
          <p:cNvPr id="26" name="Subtitle 2">
            <a:extLst>
              <a:ext uri="{FF2B5EF4-FFF2-40B4-BE49-F238E27FC236}">
                <a16:creationId xmlns="" xmlns:a16="http://schemas.microsoft.com/office/drawing/2014/main" id="{868ACF9D-2E62-4EBD-9E89-D73D2235132C}"/>
              </a:ext>
            </a:extLst>
          </p:cNvPr>
          <p:cNvSpPr txBox="1">
            <a:spLocks noChangeArrowheads="1"/>
          </p:cNvSpPr>
          <p:nvPr/>
        </p:nvSpPr>
        <p:spPr bwMode="auto">
          <a:xfrm>
            <a:off x="1030435" y="4132243"/>
            <a:ext cx="10220030" cy="56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b="1">
                <a:solidFill>
                  <a:prstClr val="black"/>
                </a:solidFill>
                <a:latin typeface="UTM Avo" panose="02040603050506020204" pitchFamily="18" charset="0"/>
                <a:ea typeface="宋体" charset="-122"/>
              </a:rPr>
              <a:t>Viết câu </a:t>
            </a:r>
            <a:r>
              <a:rPr lang="en-US" altLang="vi-VN" b="1">
                <a:solidFill>
                  <a:prstClr val="black"/>
                </a:solidFill>
                <a:latin typeface="UTM Avo" panose="02040603050506020204" pitchFamily="18" charset="0"/>
                <a:ea typeface="宋体" charset="-122"/>
                <a:cs typeface="Times New Roman" panose="02020603050405020304" pitchFamily="18" charset="0"/>
                <a:sym typeface="+mn-ea"/>
              </a:rPr>
              <a:t>đã hoàn thiện ở mục 5</a:t>
            </a:r>
            <a:endParaRPr lang="vi-VN" altLang="en-US" b="1">
              <a:solidFill>
                <a:prstClr val="black"/>
              </a:solidFill>
              <a:latin typeface="Times New Roman" panose="02020603050405020304" pitchFamily="18" charset="0"/>
              <a:ea typeface="宋体" charset="-122"/>
              <a:cs typeface="Times New Roman" panose="02020603050405020304" pitchFamily="18" charset="0"/>
            </a:endParaRPr>
          </a:p>
        </p:txBody>
      </p:sp>
      <p:sp>
        <p:nvSpPr>
          <p:cNvPr id="18443" name="Title 1">
            <a:extLst>
              <a:ext uri="{FF2B5EF4-FFF2-40B4-BE49-F238E27FC236}">
                <a16:creationId xmlns="" xmlns:a16="http://schemas.microsoft.com/office/drawing/2014/main" id="{0B3BED28-9968-435B-9EC3-135402CDD593}"/>
              </a:ext>
            </a:extLst>
          </p:cNvPr>
          <p:cNvSpPr txBox="1">
            <a:spLocks/>
          </p:cNvSpPr>
          <p:nvPr/>
        </p:nvSpPr>
        <p:spPr bwMode="auto">
          <a:xfrm>
            <a:off x="3837327" y="35025"/>
            <a:ext cx="3947450" cy="955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126" fontAlgn="base">
              <a:spcBef>
                <a:spcPct val="0"/>
              </a:spcBef>
              <a:spcAft>
                <a:spcPct val="0"/>
              </a:spcAft>
              <a:buNone/>
            </a:pPr>
            <a:r>
              <a:rPr lang="en-US" altLang="en-US" b="1">
                <a:solidFill>
                  <a:srgbClr val="002060"/>
                </a:solidFill>
                <a:latin typeface="UTM Avo" panose="02040603050506020204" pitchFamily="18" charset="0"/>
                <a:ea typeface="宋体" charset="-122"/>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12" name="TextBox 44">
            <a:extLst>
              <a:ext uri="{FF2B5EF4-FFF2-40B4-BE49-F238E27FC236}">
                <a16:creationId xmlns="" xmlns:a16="http://schemas.microsoft.com/office/drawing/2014/main" id="{F581D5D4-CE95-4E04-A3D4-3158FE04DD70}"/>
              </a:ext>
            </a:extLst>
          </p:cNvPr>
          <p:cNvSpPr txBox="1">
            <a:spLocks noChangeArrowheads="1"/>
          </p:cNvSpPr>
          <p:nvPr/>
        </p:nvSpPr>
        <p:spPr bwMode="auto">
          <a:xfrm>
            <a:off x="197629" y="3307275"/>
            <a:ext cx="11043127"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37000"/>
              </a:lnSpc>
              <a:spcBef>
                <a:spcPct val="0"/>
              </a:spcBef>
              <a:spcAft>
                <a:spcPct val="0"/>
              </a:spcAft>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 Em w</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θ</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ĩ ǟằng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úng Ǉa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δ</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Ūg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łn wĀ dĒ.</a:t>
            </a:r>
            <a:endPar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endParaRPr>
          </a:p>
        </p:txBody>
      </p:sp>
      <p:sp>
        <p:nvSpPr>
          <p:cNvPr id="13" name="TextBox 44">
            <a:extLst>
              <a:ext uri="{FF2B5EF4-FFF2-40B4-BE49-F238E27FC236}">
                <a16:creationId xmlns="" xmlns:a16="http://schemas.microsoft.com/office/drawing/2014/main" id="{145005D8-FA75-4086-8DAE-DB0A8EBD06AD}"/>
              </a:ext>
            </a:extLst>
          </p:cNvPr>
          <p:cNvSpPr txBox="1">
            <a:spLocks noChangeArrowheads="1"/>
          </p:cNvSpPr>
          <p:nvPr/>
        </p:nvSpPr>
        <p:spPr bwMode="auto">
          <a:xfrm>
            <a:off x="221075" y="5609373"/>
            <a:ext cx="1072960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37000"/>
              </a:lnSpc>
              <a:spcBef>
                <a:spcPct val="0"/>
              </a:spcBef>
              <a:spcAft>
                <a:spcPct val="0"/>
              </a:spcAft>
              <a:buNone/>
            </a:pPr>
            <a:r>
              <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rPr>
              <a:t> b)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Các bác wŪg dân đang làm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νμ</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İc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ăm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ỉ.</a:t>
            </a:r>
            <a:endParaRPr lang="vi-VN" altLang="vi-VN" b="1">
              <a:solidFill>
                <a:srgbClr val="0000FF"/>
              </a:solidFill>
              <a:latin typeface="HP001 4 hàng" panose="020B0603050302020204" pitchFamily="34" charset="0"/>
              <a:ea typeface="HP001" panose="020B0603050302020204" pitchFamily="34" charset="0"/>
              <a:cs typeface="HP001" panose="020B06030503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2000"/>
                                        <p:tgtEl>
                                          <p:spTgt spid="21"/>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20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left)">
                                      <p:cBhvr>
                                        <p:cTn id="20" dur="500"/>
                                        <p:tgtEl>
                                          <p:spTgt spid="25"/>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500"/>
                                        <p:tgtEl>
                                          <p:spTgt spid="2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2000"/>
                                        <p:tgtEl>
                                          <p:spTgt spid="2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animBg="1"/>
      <p:bldP spid="26"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 xmlns:a16="http://schemas.microsoft.com/office/drawing/2014/main" id="{654BBFD3-C92B-4A3A-8877-9F1F58E53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668622" y="-2668623"/>
            <a:ext cx="6854757" cy="12192002"/>
          </a:xfrm>
          <a:prstGeom prst="rect">
            <a:avLst/>
          </a:prstGeom>
          <a:noFill/>
          <a:extLst>
            <a:ext uri="{909E8E84-426E-40DD-AFC4-6F175D3DCCD1}">
              <a14:hiddenFill xmlns:a14="http://schemas.microsoft.com/office/drawing/2010/main">
                <a:solidFill>
                  <a:srgbClr val="FFFFFF"/>
                </a:solidFill>
              </a14:hiddenFill>
            </a:ext>
          </a:extLst>
        </p:spPr>
      </p:pic>
      <p:sp>
        <p:nvSpPr>
          <p:cNvPr id="19459" name="矩形 8">
            <a:extLst>
              <a:ext uri="{FF2B5EF4-FFF2-40B4-BE49-F238E27FC236}">
                <a16:creationId xmlns="" xmlns:a16="http://schemas.microsoft.com/office/drawing/2014/main" id="{CBFB9920-E7B0-4DB1-BD6B-6D4493157AB9}"/>
              </a:ext>
            </a:extLst>
          </p:cNvPr>
          <p:cNvSpPr>
            <a:spLocks noChangeArrowheads="1"/>
          </p:cNvSpPr>
          <p:nvPr/>
        </p:nvSpPr>
        <p:spPr bwMode="auto">
          <a:xfrm>
            <a:off x="1451110" y="2416205"/>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sz="3200">
                <a:solidFill>
                  <a:prstClr val="black"/>
                </a:solidFill>
                <a:latin typeface="UTM Avo" panose="02040603050506020204" pitchFamily="18" charset="0"/>
                <a:ea typeface="宋体" charset="-122"/>
                <a:cs typeface="Arial-Rounded" panose="020B0500000000000000" charset="0"/>
                <a:sym typeface="+mn-lt"/>
              </a:rPr>
              <a:t>- Viết 3 dòng chữ </a:t>
            </a:r>
            <a:r>
              <a:rPr lang="en-US" altLang="zh-CN" sz="3200" b="1">
                <a:solidFill>
                  <a:srgbClr val="FF0000"/>
                </a:solidFill>
                <a:latin typeface="HP001 4 hàng" panose="020B0603050302020204" pitchFamily="34" charset="0"/>
                <a:ea typeface="宋体" charset="-122"/>
                <a:cs typeface="Arial-Rounded" panose="020B0500000000000000" charset="0"/>
                <a:sym typeface="+mn-lt"/>
              </a:rPr>
              <a:t>E, </a:t>
            </a:r>
            <a:r>
              <a:rPr lang="en-US" altLang="zh-CN" sz="3200">
                <a:solidFill>
                  <a:prstClr val="black"/>
                </a:solidFill>
                <a:latin typeface="UTM Avo" panose="02040603050506020204" pitchFamily="18" charset="0"/>
                <a:ea typeface="宋体" charset="-122"/>
                <a:cs typeface="Arial-Rounded" panose="020B0500000000000000" charset="0"/>
                <a:sym typeface="+mn-lt"/>
              </a:rPr>
              <a:t>3 dòng chữ </a:t>
            </a:r>
            <a:r>
              <a:rPr lang="en-US" altLang="zh-CN" sz="3200" b="1">
                <a:solidFill>
                  <a:srgbClr val="FF0000"/>
                </a:solidFill>
                <a:latin typeface="HP001 4 hàng" panose="020B0603050302020204" pitchFamily="34" charset="0"/>
                <a:ea typeface="宋体" charset="-122"/>
                <a:cs typeface="Arial-Rounded" panose="020B0500000000000000" charset="0"/>
                <a:sym typeface="+mn-lt"/>
              </a:rPr>
              <a:t>Ê</a:t>
            </a:r>
            <a:endParaRPr lang="zh-CN" altLang="en-US" sz="3200"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
        <p:nvSpPr>
          <p:cNvPr id="19460" name="矩形 8">
            <a:extLst>
              <a:ext uri="{FF2B5EF4-FFF2-40B4-BE49-F238E27FC236}">
                <a16:creationId xmlns="" xmlns:a16="http://schemas.microsoft.com/office/drawing/2014/main" id="{632210FE-A978-4726-B62A-A6F4136AC6CF}"/>
              </a:ext>
            </a:extLst>
          </p:cNvPr>
          <p:cNvSpPr>
            <a:spLocks noChangeArrowheads="1"/>
          </p:cNvSpPr>
          <p:nvPr/>
        </p:nvSpPr>
        <p:spPr bwMode="auto">
          <a:xfrm>
            <a:off x="1460635" y="3163895"/>
            <a:ext cx="99644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 Viết 3 dòng </a:t>
            </a:r>
            <a:r>
              <a:rPr lang="el-GR"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a:t>
            </a:r>
            <a:r>
              <a:rPr lang="vi-VN"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o</a:t>
            </a:r>
            <a:r>
              <a:rPr lang="el-GR"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Ο</a:t>
            </a:r>
            <a:r>
              <a:rPr lang="vi-VN"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ả </a:t>
            </a:r>
            <a:r>
              <a:rPr lang="el-GR"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κρ</a:t>
            </a:r>
            <a:r>
              <a:rPr lang="vi-VN"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ɐ</a:t>
            </a:r>
            <a:r>
              <a:rPr lang="en-US" altLang="vi-VN" sz="3600" b="1">
                <a:solidFill>
                  <a:srgbClr val="FF0000"/>
                </a:solidFill>
                <a:latin typeface="HP001" panose="020B0603050302020204" pitchFamily="34" charset="0"/>
                <a:ea typeface="HP001" panose="020B0603050302020204" pitchFamily="34" charset="0"/>
                <a:cs typeface="HP001" panose="020B0603050302020204" pitchFamily="34" charset="0"/>
                <a:sym typeface="Arial" panose="020B0604020202020204" pitchFamily="34" charset="0"/>
              </a:rPr>
              <a:t> </a:t>
            </a:r>
            <a:r>
              <a:rPr lang="en-US" altLang="zh-CN">
                <a:solidFill>
                  <a:prstClr val="black"/>
                </a:solidFill>
                <a:latin typeface="UTM Avo" panose="02040603050506020204" pitchFamily="18" charset="0"/>
                <a:ea typeface="宋体" charset="-122"/>
                <a:cs typeface="Arial-Rounded" panose="020B0500000000000000" charset="0"/>
                <a:sym typeface="+mn-lt"/>
              </a:rPr>
              <a:t>và 3 dòng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ản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ηΗ</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łn</a:t>
            </a:r>
            <a:endPar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19461" name="矩形 8">
            <a:extLst>
              <a:ext uri="{FF2B5EF4-FFF2-40B4-BE49-F238E27FC236}">
                <a16:creationId xmlns="" xmlns:a16="http://schemas.microsoft.com/office/drawing/2014/main" id="{9AE8DCD1-1149-4FDA-89D5-FA019EDB7E21}"/>
              </a:ext>
            </a:extLst>
          </p:cNvPr>
          <p:cNvSpPr>
            <a:spLocks noChangeArrowheads="1"/>
          </p:cNvSpPr>
          <p:nvPr/>
        </p:nvSpPr>
        <p:spPr bwMode="auto">
          <a:xfrm>
            <a:off x="1451110" y="4038582"/>
            <a:ext cx="9229458" cy="10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 Viết 3 dòng </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Các bác wŪg dân đang làm </a:t>
            </a:r>
            <a:r>
              <a:rPr lang="el-GR"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νμ</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İc </a:t>
            </a:r>
            <a:r>
              <a:rPr lang="el-GR"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ăm </a:t>
            </a:r>
            <a:r>
              <a:rPr lang="el-GR"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ε</a:t>
            </a:r>
            <a:r>
              <a:rPr lang="vi-VN" altLang="vi-VN" sz="3199" b="1">
                <a:solidFill>
                  <a:srgbClr val="0000FF"/>
                </a:solidFill>
                <a:latin typeface="HP001 4 hàng" panose="020B0603050302020204" pitchFamily="34" charset="0"/>
                <a:ea typeface="HP001" panose="020B0603050302020204" pitchFamily="34" charset="0"/>
                <a:cs typeface="HP001" panose="020B0603050302020204" pitchFamily="34" charset="0"/>
              </a:rPr>
              <a:t>ỉ.</a:t>
            </a:r>
            <a:endParaRPr lang="zh-CN" altLang="en-US" b="1">
              <a:solidFill>
                <a:srgbClr val="0000FF"/>
              </a:solidFill>
              <a:latin typeface="HP001" panose="020B0603050302020204" pitchFamily="34" charset="0"/>
              <a:ea typeface="HP001" panose="020B0603050302020204" pitchFamily="34" charset="0"/>
              <a:cs typeface="Arial-Rounded" panose="020B0500000000000000" charset="0"/>
              <a:sym typeface="+mn-lt"/>
            </a:endParaRPr>
          </a:p>
        </p:txBody>
      </p:sp>
      <p:sp>
        <p:nvSpPr>
          <p:cNvPr id="19462" name="矩形 8">
            <a:extLst>
              <a:ext uri="{FF2B5EF4-FFF2-40B4-BE49-F238E27FC236}">
                <a16:creationId xmlns="" xmlns:a16="http://schemas.microsoft.com/office/drawing/2014/main" id="{A4C2C6CB-635C-4B1D-B1C0-7DB3300860B7}"/>
              </a:ext>
            </a:extLst>
          </p:cNvPr>
          <p:cNvSpPr>
            <a:spLocks noChangeArrowheads="1"/>
          </p:cNvSpPr>
          <p:nvPr/>
        </p:nvSpPr>
        <p:spPr bwMode="auto">
          <a:xfrm>
            <a:off x="1774951" y="1605016"/>
            <a:ext cx="9964450" cy="584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sz="3200" b="1">
                <a:solidFill>
                  <a:srgbClr val="0000FF"/>
                </a:solidFill>
                <a:latin typeface="UTM Avo" panose="02040603050506020204" pitchFamily="18" charset="0"/>
                <a:ea typeface="宋体" charset="-122"/>
                <a:cs typeface="Arial-Rounded" panose="020B0500000000000000" charset="0"/>
                <a:sym typeface="+mn-lt"/>
              </a:rPr>
              <a:t>Bài tập: </a:t>
            </a:r>
            <a:r>
              <a:rPr lang="en-US" altLang="zh-CN" sz="3200" b="1">
                <a:solidFill>
                  <a:prstClr val="black"/>
                </a:solidFill>
                <a:latin typeface="UTM Avo" panose="02040603050506020204" pitchFamily="18" charset="0"/>
                <a:ea typeface="宋体" charset="-122"/>
                <a:cs typeface="Arial-Rounded" panose="020B0500000000000000" charset="0"/>
                <a:sym typeface="+mn-lt"/>
              </a:rPr>
              <a:t>con viết bài vào v</a:t>
            </a:r>
            <a:r>
              <a:rPr lang="vi-VN" altLang="zh-CN" sz="3200" b="1">
                <a:solidFill>
                  <a:prstClr val="black"/>
                </a:solidFill>
                <a:latin typeface="UTM Avo" panose="02040603050506020204" pitchFamily="18" charset="0"/>
                <a:ea typeface="宋体" charset="-122"/>
                <a:cs typeface="Arial-Rounded" panose="020B0500000000000000" charset="0"/>
                <a:sym typeface="+mn-lt"/>
              </a:rPr>
              <a:t>ở ô li:</a:t>
            </a:r>
            <a:endParaRPr lang="zh-CN" altLang="en-US" sz="3200" b="1">
              <a:solidFill>
                <a:srgbClr val="FF0000"/>
              </a:solidFill>
              <a:latin typeface="HP001" panose="020B0603050302020204" pitchFamily="34" charset="0"/>
              <a:ea typeface="HP001" panose="020B0603050302020204" pitchFamily="34" charset="0"/>
              <a:cs typeface="Arial-Rounded" panose="020B0500000000000000" charset="0"/>
              <a:sym typeface="+mn-lt"/>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8070260-E01F-4E62-A495-D1420A1C1168}"/>
              </a:ext>
            </a:extLst>
          </p:cNvPr>
          <p:cNvPicPr>
            <a:picLocks noChangeAspect="1"/>
          </p:cNvPicPr>
          <p:nvPr/>
        </p:nvPicPr>
        <p:blipFill>
          <a:blip r:embed="rId2"/>
          <a:stretch>
            <a:fillRect/>
          </a:stretch>
        </p:blipFill>
        <p:spPr>
          <a:xfrm>
            <a:off x="177" y="99"/>
            <a:ext cx="12191648" cy="6857802"/>
          </a:xfrm>
          <a:prstGeom prst="rect">
            <a:avLst/>
          </a:prstGeom>
        </p:spPr>
      </p:pic>
      <p:sp>
        <p:nvSpPr>
          <p:cNvPr id="3" name="文本框 109">
            <a:extLst>
              <a:ext uri="{FF2B5EF4-FFF2-40B4-BE49-F238E27FC236}">
                <a16:creationId xmlns="" xmlns:a16="http://schemas.microsoft.com/office/drawing/2014/main" id="{07338888-1280-4E61-AE3C-60AD6EE63EFC}"/>
              </a:ext>
            </a:extLst>
          </p:cNvPr>
          <p:cNvSpPr txBox="1"/>
          <p:nvPr/>
        </p:nvSpPr>
        <p:spPr>
          <a:xfrm>
            <a:off x="2286993" y="2286298"/>
            <a:ext cx="4829035" cy="1862083"/>
          </a:xfrm>
          <a:prstGeom prst="rect">
            <a:avLst/>
          </a:prstGeom>
          <a:noFill/>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defTabSz="914126" fontAlgn="base">
              <a:spcBef>
                <a:spcPct val="0"/>
              </a:spcBef>
              <a:spcAft>
                <a:spcPct val="0"/>
              </a:spcAft>
              <a:defRPr/>
            </a:pPr>
            <a:r>
              <a:rPr lang="en-US" altLang="zh-CN" sz="11499" b="1">
                <a:solidFill>
                  <a:srgbClr val="FF0000"/>
                </a:solidFill>
                <a:effectLst>
                  <a:outerShdw blurRad="38100" dist="38100" dir="2700000" algn="tl">
                    <a:srgbClr val="C0C0C0"/>
                  </a:outerShdw>
                </a:effectLst>
                <a:latin typeface="UTM Avo" panose="02040603050506020204" pitchFamily="18" charset="0"/>
                <a:ea typeface="宋体" charset="-122"/>
                <a:cs typeface="Arial-Rounded" panose="020B0500000000000000" charset="0"/>
                <a:sym typeface="+mn-lt"/>
              </a:rPr>
              <a:t>Tiết 3</a:t>
            </a:r>
            <a:endParaRPr lang="zh-CN" altLang="en-US" sz="11499" b="1">
              <a:solidFill>
                <a:srgbClr val="FF0000"/>
              </a:solidFill>
              <a:effectLst>
                <a:outerShdw blurRad="38100" dist="38100" dir="2700000" algn="tl">
                  <a:srgbClr val="C0C0C0"/>
                </a:outerShdw>
              </a:effectLst>
              <a:latin typeface="UTM Avo" panose="02040603050506020204" pitchFamily="18" charset="0"/>
              <a:ea typeface="宋体" charset="-122"/>
              <a:cs typeface="Arial-Rounded" panose="020B0500000000000000" charset="0"/>
              <a:sym typeface="+mn-lt"/>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86808" y="206605"/>
            <a:ext cx="11439303" cy="58785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Chú bé chăn cừu</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Có một chú bé chăn cừu thường thả cừu gần chân núi. Một hôm thấy buồn quá, chú nghĩ ra một trò đùa cho vui. Chú giả vờ kêu toáng lên:</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  Sói! Sói! Cứu tôi với!</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Nghe tiếng kêu cứu, mấy bác nông dân đang làm việc gần đấy tức tốc chạy tới. Nhưng họ không thấy sói đâu. Thấy vậy, chú khoái chí lắm.</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grpSp>
        <p:nvGrpSpPr>
          <p:cNvPr id="3" name="Group 2">
            <a:extLst>
              <a:ext uri="{FF2B5EF4-FFF2-40B4-BE49-F238E27FC236}">
                <a16:creationId xmlns="" xmlns:a16="http://schemas.microsoft.com/office/drawing/2014/main" id="{220D8BC5-6AFA-45DB-B420-C0B508111846}"/>
              </a:ext>
            </a:extLst>
          </p:cNvPr>
          <p:cNvGrpSpPr/>
          <p:nvPr/>
        </p:nvGrpSpPr>
        <p:grpSpPr>
          <a:xfrm>
            <a:off x="1306564" y="159295"/>
            <a:ext cx="1640917" cy="553933"/>
            <a:chOff x="304801" y="169052"/>
            <a:chExt cx="1690460" cy="707633"/>
          </a:xfrm>
        </p:grpSpPr>
        <p:sp>
          <p:nvSpPr>
            <p:cNvPr id="4" name="Oval 3">
              <a:extLst>
                <a:ext uri="{FF2B5EF4-FFF2-40B4-BE49-F238E27FC236}">
                  <a16:creationId xmlns="" xmlns:a16="http://schemas.microsoft.com/office/drawing/2014/main" id="{11448FD0-FDF3-4AA8-84F4-BA3CCEFF386D}"/>
                </a:ext>
              </a:extLst>
            </p:cNvPr>
            <p:cNvSpPr/>
            <p:nvPr/>
          </p:nvSpPr>
          <p:spPr>
            <a:xfrm>
              <a:off x="304801" y="251239"/>
              <a:ext cx="490660" cy="54326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rtlCol="0" anchor="ctr"/>
            <a:lstStyle/>
            <a:p>
              <a:pPr marL="0" marR="0" lvl="0" indent="0" algn="ctr" defTabSz="12185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itchFamily="18" charset="0"/>
                </a:rPr>
                <a:t>2</a:t>
              </a:r>
            </a:p>
          </p:txBody>
        </p:sp>
        <p:sp>
          <p:nvSpPr>
            <p:cNvPr id="5" name="TextBox 4">
              <a:extLst>
                <a:ext uri="{FF2B5EF4-FFF2-40B4-BE49-F238E27FC236}">
                  <a16:creationId xmlns="" xmlns:a16="http://schemas.microsoft.com/office/drawing/2014/main" id="{B0AAFF92-12C6-48B4-AF93-5F64C442CBDB}"/>
                </a:ext>
              </a:extLst>
            </p:cNvPr>
            <p:cNvSpPr txBox="1"/>
            <p:nvPr/>
          </p:nvSpPr>
          <p:spPr>
            <a:xfrm>
              <a:off x="705268" y="169052"/>
              <a:ext cx="1289993" cy="707633"/>
            </a:xfrm>
            <a:prstGeom prst="rect">
              <a:avLst/>
            </a:prstGeom>
            <a:noFill/>
          </p:spPr>
          <p:txBody>
            <a:bodyPr wrap="square" lIns="121855" tIns="60928" rIns="121855" bIns="60928" rtlCol="0">
              <a:spAutoFit/>
            </a:bodyPr>
            <a:lstStyle/>
            <a:p>
              <a:pPr marL="0" marR="0" lvl="0" indent="0" algn="just" defTabSz="12185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UTM Avo" panose="02040603050506020204" pitchFamily="18" charset="0"/>
                  <a:ea typeface="Arial-Rounded" pitchFamily="34" charset="0"/>
                  <a:cs typeface="Arial-Rounded" pitchFamily="34" charset="0"/>
                </a:rPr>
                <a:t>Đọc</a:t>
              </a:r>
              <a:endParaRPr kumimoji="0" lang="en-US" sz="2800" b="1"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endParaRPr>
            </a:p>
          </p:txBody>
        </p:sp>
      </p:grpSp>
      <p:sp>
        <p:nvSpPr>
          <p:cNvPr id="15" name="Lưu đồ: Đường kết nối 8">
            <a:extLst>
              <a:ext uri="{FF2B5EF4-FFF2-40B4-BE49-F238E27FC236}">
                <a16:creationId xmlns="" xmlns:a16="http://schemas.microsoft.com/office/drawing/2014/main" id="{F3B12C6A-945C-4AF0-90E3-E3F68025B320}"/>
              </a:ext>
            </a:extLst>
          </p:cNvPr>
          <p:cNvSpPr/>
          <p:nvPr/>
        </p:nvSpPr>
        <p:spPr>
          <a:xfrm>
            <a:off x="677483" y="772863"/>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ea typeface="+mn-ea"/>
                <a:cs typeface="Times New Roman" panose="02020603050405020304" pitchFamily="18" charset="0"/>
              </a:rPr>
              <a:t>1</a:t>
            </a:r>
            <a:endPar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7" name="Lưu đồ: Đường kết nối 8">
            <a:extLst>
              <a:ext uri="{FF2B5EF4-FFF2-40B4-BE49-F238E27FC236}">
                <a16:creationId xmlns="" xmlns:a16="http://schemas.microsoft.com/office/drawing/2014/main" id="{75281E13-867D-4244-8C62-718B48D9B0E7}"/>
              </a:ext>
            </a:extLst>
          </p:cNvPr>
          <p:cNvSpPr/>
          <p:nvPr/>
        </p:nvSpPr>
        <p:spPr>
          <a:xfrm>
            <a:off x="570478" y="2786489"/>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Times New Roman" panose="02020603050405020304" pitchFamily="18" charset="0"/>
              </a:rPr>
              <a:t>2</a:t>
            </a:r>
            <a:endPar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9" name="Lưu đồ: Đường kết nối 8">
            <a:extLst>
              <a:ext uri="{FF2B5EF4-FFF2-40B4-BE49-F238E27FC236}">
                <a16:creationId xmlns="" xmlns:a16="http://schemas.microsoft.com/office/drawing/2014/main" id="{03A09190-959E-4251-B715-FCF2B56D4A55}"/>
              </a:ext>
            </a:extLst>
          </p:cNvPr>
          <p:cNvSpPr/>
          <p:nvPr/>
        </p:nvSpPr>
        <p:spPr>
          <a:xfrm>
            <a:off x="677483" y="4201417"/>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2800" b="0" i="0" u="none" strike="noStrike" kern="1200" cap="none" spc="0" normalizeH="0" baseline="0" noProof="0">
                <a:ln>
                  <a:noFill/>
                </a:ln>
                <a:solidFill>
                  <a:srgbClr val="0000FF"/>
                </a:solidFill>
                <a:effectLst/>
                <a:uLnTx/>
                <a:uFillTx/>
                <a:latin typeface="UTM Avo" panose="02040603050506020204" pitchFamily="18" charset="0"/>
                <a:ea typeface="+mn-ea"/>
                <a:cs typeface="Times New Roman" panose="02020603050405020304" pitchFamily="18" charset="0"/>
              </a:rPr>
              <a:t>3</a:t>
            </a:r>
            <a:endPar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148369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1" animBg="1"/>
      <p:bldP spid="17" grpId="1" animBg="1"/>
      <p:bldP spid="19"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79898" y="518269"/>
            <a:ext cx="10784732" cy="1543995"/>
          </a:xfrm>
          <a:prstGeom prst="roundRect">
            <a:avLst>
              <a:gd name="adj" fmla="val 50000"/>
            </a:avLst>
          </a:prstGeom>
          <a:solidFill>
            <a:schemeClr val="accent6">
              <a:lumMod val="20000"/>
              <a:lumOff val="80000"/>
            </a:schemeClr>
          </a:solidFill>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3200">
                <a:latin typeface="UTM Avo" panose="02040603050506020204" pitchFamily="18" charset="0"/>
                <a:cs typeface="Arial" pitchFamily="34" charset="0"/>
              </a:rPr>
              <a:t>Em hãy chọn từ ngữ thích hợp để nói về tính cách của chú bé trong câu chuyện </a:t>
            </a:r>
            <a:r>
              <a:rPr lang="en-US" sz="3200" i="1">
                <a:latin typeface="UTM Avo" panose="02040603050506020204" pitchFamily="18" charset="0"/>
                <a:cs typeface="Arial" pitchFamily="34" charset="0"/>
              </a:rPr>
              <a:t>Chú bé chăn cừu</a:t>
            </a:r>
            <a:endParaRPr lang="en-US" sz="3200">
              <a:solidFill>
                <a:srgbClr val="002060"/>
              </a:solidFill>
              <a:latin typeface="UTM Avo" panose="02040603050506020204" pitchFamily="18" charset="0"/>
              <a:cs typeface="Arial" pitchFamily="34" charset="0"/>
            </a:endParaRPr>
          </a:p>
        </p:txBody>
      </p:sp>
      <p:sp>
        <p:nvSpPr>
          <p:cNvPr id="4" name="Title 1"/>
          <p:cNvSpPr txBox="1">
            <a:spLocks/>
          </p:cNvSpPr>
          <p:nvPr/>
        </p:nvSpPr>
        <p:spPr>
          <a:xfrm>
            <a:off x="3223098" y="2550268"/>
            <a:ext cx="6344026" cy="1054568"/>
          </a:xfrm>
          <a:prstGeom prst="round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a:solidFill>
                  <a:srgbClr val="002060"/>
                </a:solidFill>
                <a:latin typeface="UTM Avo" panose="02040603050506020204" pitchFamily="18" charset="0"/>
                <a:cs typeface="Arial" pitchFamily="34" charset="0"/>
              </a:rPr>
              <a:t>A. Ngoan ngoãn</a:t>
            </a:r>
          </a:p>
        </p:txBody>
      </p:sp>
      <p:sp>
        <p:nvSpPr>
          <p:cNvPr id="5" name="Title 1"/>
          <p:cNvSpPr txBox="1">
            <a:spLocks/>
          </p:cNvSpPr>
          <p:nvPr/>
        </p:nvSpPr>
        <p:spPr>
          <a:xfrm>
            <a:off x="3223098" y="3693268"/>
            <a:ext cx="6344026" cy="1054568"/>
          </a:xfrm>
          <a:prstGeom prst="round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a:solidFill>
                  <a:srgbClr val="002060"/>
                </a:solidFill>
                <a:latin typeface="UTM Avo" panose="02040603050506020204" pitchFamily="18" charset="0"/>
                <a:cs typeface="Arial" pitchFamily="34" charset="0"/>
              </a:rPr>
              <a:t>B. Không thật thà</a:t>
            </a:r>
          </a:p>
        </p:txBody>
      </p:sp>
      <p:sp>
        <p:nvSpPr>
          <p:cNvPr id="6" name="Title 1"/>
          <p:cNvSpPr txBox="1">
            <a:spLocks/>
          </p:cNvSpPr>
          <p:nvPr/>
        </p:nvSpPr>
        <p:spPr>
          <a:xfrm>
            <a:off x="3223098" y="4480670"/>
            <a:ext cx="8514263" cy="1904614"/>
          </a:xfrm>
          <a:prstGeom prst="round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smtClean="0">
                <a:solidFill>
                  <a:srgbClr val="002060"/>
                </a:solidFill>
                <a:latin typeface="UTM Avo" panose="02040603050506020204" pitchFamily="18" charset="0"/>
                <a:cs typeface="Arial" pitchFamily="34" charset="0"/>
              </a:rPr>
              <a:t>C. </a:t>
            </a:r>
            <a:r>
              <a:rPr lang="en-US" sz="3200">
                <a:solidFill>
                  <a:srgbClr val="002060"/>
                </a:solidFill>
                <a:latin typeface="UTM Avo" panose="02040603050506020204" pitchFamily="18" charset="0"/>
                <a:cs typeface="Arial" pitchFamily="34" charset="0"/>
              </a:rPr>
              <a:t>Tôn trọng người khác</a:t>
            </a:r>
          </a:p>
        </p:txBody>
      </p:sp>
      <p:sp>
        <p:nvSpPr>
          <p:cNvPr id="2" name="Oval 1">
            <a:extLst>
              <a:ext uri="{FF2B5EF4-FFF2-40B4-BE49-F238E27FC236}">
                <a16:creationId xmlns="" xmlns:a16="http://schemas.microsoft.com/office/drawing/2014/main" id="{F6F7F7C8-8DFA-4FE4-B05A-5E969B4D6B68}"/>
              </a:ext>
            </a:extLst>
          </p:cNvPr>
          <p:cNvSpPr/>
          <p:nvPr/>
        </p:nvSpPr>
        <p:spPr>
          <a:xfrm>
            <a:off x="3223098" y="3968885"/>
            <a:ext cx="590145" cy="59338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152868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04800" y="688774"/>
            <a:ext cx="11582400" cy="1213254"/>
          </a:xfrm>
          <a:prstGeom prst="roundRect">
            <a:avLst>
              <a:gd name="adj" fmla="val 50000"/>
            </a:avLst>
          </a:prstGeom>
          <a:solidFill>
            <a:schemeClr val="accent6">
              <a:lumMod val="20000"/>
              <a:lumOff val="80000"/>
            </a:schemeClr>
          </a:solidFill>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r>
              <a:rPr lang="en-US" sz="3200" b="1">
                <a:latin typeface="UTM Avo" panose="02040603050506020204" pitchFamily="18" charset="0"/>
                <a:cs typeface="Arial" pitchFamily="34" charset="0"/>
              </a:rPr>
              <a:t>Câu chuyện </a:t>
            </a:r>
            <a:r>
              <a:rPr lang="en-US" sz="3200" b="1" i="1">
                <a:latin typeface="UTM Avo" panose="02040603050506020204" pitchFamily="18" charset="0"/>
                <a:cs typeface="Arial" pitchFamily="34" charset="0"/>
              </a:rPr>
              <a:t>Chú bé chăn cừu </a:t>
            </a:r>
            <a:r>
              <a:rPr lang="en-US" sz="3200" b="1">
                <a:latin typeface="UTM Avo" panose="02040603050506020204" pitchFamily="18" charset="0"/>
                <a:cs typeface="Arial" pitchFamily="34" charset="0"/>
              </a:rPr>
              <a:t>khuyên em điều gì?</a:t>
            </a:r>
            <a:endParaRPr lang="en-US" sz="3200" b="1">
              <a:solidFill>
                <a:srgbClr val="002060"/>
              </a:solidFill>
              <a:latin typeface="UTM Avo" panose="02040603050506020204" pitchFamily="18" charset="0"/>
              <a:cs typeface="Arial" pitchFamily="34" charset="0"/>
            </a:endParaRPr>
          </a:p>
        </p:txBody>
      </p:sp>
      <p:sp>
        <p:nvSpPr>
          <p:cNvPr id="4" name="Title 1"/>
          <p:cNvSpPr txBox="1">
            <a:spLocks/>
          </p:cNvSpPr>
          <p:nvPr/>
        </p:nvSpPr>
        <p:spPr>
          <a:xfrm>
            <a:off x="532466" y="1902028"/>
            <a:ext cx="10640291" cy="1143000"/>
          </a:xfrm>
          <a:prstGeom prst="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b="1">
                <a:solidFill>
                  <a:srgbClr val="002060"/>
                </a:solidFill>
                <a:latin typeface="UTM Avo" panose="02040603050506020204" pitchFamily="18" charset="0"/>
                <a:cs typeface="Arial" pitchFamily="34" charset="0"/>
              </a:rPr>
              <a:t>A</a:t>
            </a:r>
            <a:r>
              <a:rPr lang="en-US" sz="3200">
                <a:solidFill>
                  <a:srgbClr val="002060"/>
                </a:solidFill>
                <a:latin typeface="UTM Avo" panose="02040603050506020204" pitchFamily="18" charset="0"/>
                <a:cs typeface="Arial" pitchFamily="34" charset="0"/>
              </a:rPr>
              <a:t>. Có thể lấy người khác để làm trò đùa.</a:t>
            </a:r>
          </a:p>
        </p:txBody>
      </p:sp>
      <p:sp>
        <p:nvSpPr>
          <p:cNvPr id="5" name="Title 1"/>
          <p:cNvSpPr txBox="1">
            <a:spLocks/>
          </p:cNvSpPr>
          <p:nvPr/>
        </p:nvSpPr>
        <p:spPr>
          <a:xfrm>
            <a:off x="532466" y="4062514"/>
            <a:ext cx="10640291" cy="1143000"/>
          </a:xfrm>
          <a:prstGeom prst="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b="1">
                <a:solidFill>
                  <a:srgbClr val="002060"/>
                </a:solidFill>
                <a:latin typeface="UTM Avo" panose="02040603050506020204" pitchFamily="18" charset="0"/>
                <a:cs typeface="Arial" pitchFamily="34" charset="0"/>
              </a:rPr>
              <a:t>C</a:t>
            </a:r>
            <a:r>
              <a:rPr lang="en-US" sz="3200">
                <a:solidFill>
                  <a:srgbClr val="002060"/>
                </a:solidFill>
                <a:latin typeface="UTM Avo" panose="02040603050506020204" pitchFamily="18" charset="0"/>
                <a:cs typeface="Arial" pitchFamily="34" charset="0"/>
              </a:rPr>
              <a:t>. Không nên nói dối, nói dối mọi người sẽ mất niềm tin ở mình.</a:t>
            </a:r>
          </a:p>
        </p:txBody>
      </p:sp>
      <p:sp>
        <p:nvSpPr>
          <p:cNvPr id="6" name="Title 1"/>
          <p:cNvSpPr txBox="1">
            <a:spLocks/>
          </p:cNvSpPr>
          <p:nvPr/>
        </p:nvSpPr>
        <p:spPr>
          <a:xfrm>
            <a:off x="532466" y="2919514"/>
            <a:ext cx="11785600" cy="1117600"/>
          </a:xfrm>
          <a:prstGeom prst="rect">
            <a:avLst/>
          </a:prstGeom>
        </p:spPr>
        <p:txBody>
          <a:bodyPr vert="horz" lIns="121740" tIns="60872" rIns="121740" bIns="60872"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3200" b="1">
                <a:solidFill>
                  <a:srgbClr val="002060"/>
                </a:solidFill>
                <a:latin typeface="UTM Avo" panose="02040603050506020204" pitchFamily="18" charset="0"/>
                <a:cs typeface="Arial" pitchFamily="34" charset="0"/>
              </a:rPr>
              <a:t>B.</a:t>
            </a:r>
            <a:r>
              <a:rPr lang="en-US" sz="3200">
                <a:solidFill>
                  <a:srgbClr val="002060"/>
                </a:solidFill>
                <a:latin typeface="UTM Avo" panose="02040603050506020204" pitchFamily="18" charset="0"/>
                <a:cs typeface="Arial" pitchFamily="34" charset="0"/>
              </a:rPr>
              <a:t> Không nên nói dối nhưng nói dối một lần thì không sao.</a:t>
            </a:r>
          </a:p>
        </p:txBody>
      </p:sp>
      <p:sp>
        <p:nvSpPr>
          <p:cNvPr id="7" name="Oval 6">
            <a:extLst>
              <a:ext uri="{FF2B5EF4-FFF2-40B4-BE49-F238E27FC236}">
                <a16:creationId xmlns="" xmlns:a16="http://schemas.microsoft.com/office/drawing/2014/main" id="{841889D0-CE8C-4FB2-ACFB-7BC47D2AE70C}"/>
              </a:ext>
            </a:extLst>
          </p:cNvPr>
          <p:cNvSpPr/>
          <p:nvPr/>
        </p:nvSpPr>
        <p:spPr>
          <a:xfrm>
            <a:off x="616085" y="4062514"/>
            <a:ext cx="590145" cy="59338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0354567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52625" y="207010"/>
            <a:ext cx="7767955" cy="6474460"/>
          </a:xfrm>
          <a:prstGeom prst="rect">
            <a:avLst/>
          </a:prstGeom>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693" y="704055"/>
            <a:ext cx="2661644" cy="891500"/>
          </a:xfrm>
          <a:prstGeom prst="rect">
            <a:avLst/>
          </a:prstGeom>
        </p:spPr>
      </p:pic>
      <p:pic>
        <p:nvPicPr>
          <p:cNvPr id="81" name="图片 80"/>
          <p:cNvPicPr>
            <a:picLocks noChangeAspect="1"/>
          </p:cNvPicPr>
          <p:nvPr/>
        </p:nvPicPr>
        <p:blipFill rotWithShape="1">
          <a:blip r:embed="rId6">
            <a:extLst>
              <a:ext uri="{28A0092B-C50C-407E-A947-70E740481C1C}">
                <a14:useLocalDpi xmlns:a14="http://schemas.microsoft.com/office/drawing/2010/main" val="0"/>
              </a:ext>
            </a:extLst>
          </a:blip>
          <a:srcRect l="135" t="36971" r="-1"/>
          <a:stretch>
            <a:fillRect/>
          </a:stretch>
        </p:blipFill>
        <p:spPr>
          <a:xfrm>
            <a:off x="1" y="2438400"/>
            <a:ext cx="12191997" cy="4005651"/>
          </a:xfrm>
          <a:prstGeom prst="rect">
            <a:avLst/>
          </a:prstGeom>
        </p:spPr>
      </p:pic>
      <p:pic>
        <p:nvPicPr>
          <p:cNvPr id="82" name="图片 8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4577329"/>
            <a:ext cx="12818077" cy="2010708"/>
          </a:xfrm>
          <a:prstGeom prst="rect">
            <a:avLst/>
          </a:prstGeom>
        </p:spPr>
      </p:pic>
      <p:pic>
        <p:nvPicPr>
          <p:cNvPr id="23" name="图片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429" y="428363"/>
            <a:ext cx="12331428" cy="10693183"/>
          </a:xfrm>
          <a:prstGeom prst="rect">
            <a:avLst/>
          </a:prstGeom>
        </p:spPr>
      </p:pic>
      <p:sp>
        <p:nvSpPr>
          <p:cNvPr id="26" name="任意多边形 25"/>
          <p:cNvSpPr/>
          <p:nvPr/>
        </p:nvSpPr>
        <p:spPr>
          <a:xfrm>
            <a:off x="1857165" y="1618937"/>
            <a:ext cx="8338236" cy="4592245"/>
          </a:xfrm>
          <a:custGeom>
            <a:avLst/>
            <a:gdLst>
              <a:gd name="connsiteX0" fmla="*/ 2693773 w 5387546"/>
              <a:gd name="connsiteY0" fmla="*/ 0 h 2967166"/>
              <a:gd name="connsiteX1" fmla="*/ 5387546 w 5387546"/>
              <a:gd name="connsiteY1" fmla="*/ 2693773 h 2967166"/>
              <a:gd name="connsiteX2" fmla="*/ 5373741 w 5387546"/>
              <a:gd name="connsiteY2" fmla="*/ 2967166 h 2967166"/>
              <a:gd name="connsiteX3" fmla="*/ 13805 w 5387546"/>
              <a:gd name="connsiteY3" fmla="*/ 2967166 h 2967166"/>
              <a:gd name="connsiteX4" fmla="*/ 0 w 5387546"/>
              <a:gd name="connsiteY4" fmla="*/ 2693773 h 2967166"/>
              <a:gd name="connsiteX5" fmla="*/ 2693773 w 5387546"/>
              <a:gd name="connsiteY5" fmla="*/ 0 h 296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7546" h="2967166">
                <a:moveTo>
                  <a:pt x="2693773" y="0"/>
                </a:moveTo>
                <a:cubicBezTo>
                  <a:pt x="4181503" y="0"/>
                  <a:pt x="5387546" y="1206043"/>
                  <a:pt x="5387546" y="2693773"/>
                </a:cubicBezTo>
                <a:lnTo>
                  <a:pt x="5373741" y="2967166"/>
                </a:lnTo>
                <a:lnTo>
                  <a:pt x="13805" y="2967166"/>
                </a:lnTo>
                <a:lnTo>
                  <a:pt x="0" y="2693773"/>
                </a:lnTo>
                <a:cubicBezTo>
                  <a:pt x="0" y="1206043"/>
                  <a:pt x="1206043" y="0"/>
                  <a:pt x="2693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n w="0"/>
              <a:solidFill>
                <a:schemeClr val="accent1"/>
              </a:solidFill>
              <a:effectLst>
                <a:outerShdw blurRad="38100" dist="25400" dir="5400000" algn="ctr" rotWithShape="0">
                  <a:srgbClr val="6E747A">
                    <a:alpha val="43000"/>
                  </a:srgbClr>
                </a:outerShdw>
              </a:effectLst>
              <a:cs typeface="+mn-ea"/>
              <a:sym typeface="+mn-lt"/>
            </a:endParaRPr>
          </a:p>
        </p:txBody>
      </p:sp>
      <p:sp>
        <p:nvSpPr>
          <p:cNvPr id="94" name="矩形 93"/>
          <p:cNvSpPr/>
          <p:nvPr/>
        </p:nvSpPr>
        <p:spPr>
          <a:xfrm>
            <a:off x="4815840" y="1739900"/>
            <a:ext cx="1835150" cy="1076325"/>
          </a:xfrm>
          <a:prstGeom prst="rect">
            <a:avLst/>
          </a:prstGeom>
        </p:spPr>
        <p:txBody>
          <a:bodyPr wrap="none">
            <a:spAutoFit/>
          </a:bodyPr>
          <a:lstStyle/>
          <a:p>
            <a:r>
              <a:rPr lang="en-US" altLang="zh-CN" sz="6400" b="1" dirty="0">
                <a:ln w="22225">
                  <a:solidFill>
                    <a:schemeClr val="accent2"/>
                  </a:solidFill>
                  <a:prstDash val="solid"/>
                </a:ln>
                <a:solidFill>
                  <a:schemeClr val="accent2">
                    <a:lumMod val="40000"/>
                    <a:lumOff val="60000"/>
                  </a:schemeClr>
                </a:solidFill>
                <a:effectLst/>
                <a:ea typeface="Arial-Rounded" panose="020B0500000000000000" pitchFamily="34" charset="-93"/>
                <a:cs typeface="+mn-lt"/>
                <a:sym typeface="+mn-lt"/>
              </a:rPr>
              <a:t>Bài 4</a:t>
            </a:r>
          </a:p>
        </p:txBody>
      </p:sp>
      <p:pic>
        <p:nvPicPr>
          <p:cNvPr id="89" name="图片 88"/>
          <p:cNvPicPr>
            <a:picLocks noChangeAspect="1"/>
          </p:cNvPicPr>
          <p:nvPr/>
        </p:nvPicPr>
        <p:blipFill rotWithShape="1">
          <a:blip r:embed="rId9">
            <a:extLst>
              <a:ext uri="{28A0092B-C50C-407E-A947-70E740481C1C}">
                <a14:useLocalDpi xmlns:a14="http://schemas.microsoft.com/office/drawing/2010/main" val="0"/>
              </a:ext>
            </a:extLst>
          </a:blip>
          <a:srcRect l="30889" t="27748" r="21866"/>
          <a:stretch>
            <a:fillRect/>
          </a:stretch>
        </p:blipFill>
        <p:spPr>
          <a:xfrm>
            <a:off x="8798009" y="-32952"/>
            <a:ext cx="3393991" cy="3285056"/>
          </a:xfrm>
          <a:prstGeom prst="rect">
            <a:avLst/>
          </a:prstGeom>
        </p:spPr>
      </p:pic>
      <p:pic>
        <p:nvPicPr>
          <p:cNvPr id="80" name="图片 79"/>
          <p:cNvPicPr>
            <a:picLocks noChangeAspect="1"/>
          </p:cNvPicPr>
          <p:nvPr/>
        </p:nvPicPr>
        <p:blipFill rotWithShape="1">
          <a:blip r:embed="rId10">
            <a:extLst>
              <a:ext uri="{28A0092B-C50C-407E-A947-70E740481C1C}">
                <a14:useLocalDpi xmlns:a14="http://schemas.microsoft.com/office/drawing/2010/main" val="0"/>
              </a:ext>
            </a:extLst>
          </a:blip>
          <a:srcRect l="1" r="77432"/>
          <a:stretch>
            <a:fillRect/>
          </a:stretch>
        </p:blipFill>
        <p:spPr>
          <a:xfrm>
            <a:off x="0" y="4840823"/>
            <a:ext cx="2751437" cy="1620820"/>
          </a:xfrm>
          <a:prstGeom prst="rect">
            <a:avLst/>
          </a:prstGeom>
        </p:spPr>
      </p:pic>
      <p:grpSp>
        <p:nvGrpSpPr>
          <p:cNvPr id="108" name="组合 107"/>
          <p:cNvGrpSpPr/>
          <p:nvPr/>
        </p:nvGrpSpPr>
        <p:grpSpPr>
          <a:xfrm>
            <a:off x="639707" y="3481240"/>
            <a:ext cx="1405279" cy="2687453"/>
            <a:chOff x="181346" y="1761375"/>
            <a:chExt cx="1517253" cy="2901593"/>
          </a:xfrm>
        </p:grpSpPr>
        <p:pic>
          <p:nvPicPr>
            <p:cNvPr id="18" name="图片 1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9" name="图片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20" name="图片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86" name="图片 85"/>
          <p:cNvPicPr>
            <a:picLocks noChangeAspect="1"/>
          </p:cNvPicPr>
          <p:nvPr/>
        </p:nvPicPr>
        <p:blipFill rotWithShape="1">
          <a:blip r:embed="rId10">
            <a:extLst>
              <a:ext uri="{28A0092B-C50C-407E-A947-70E740481C1C}">
                <a14:useLocalDpi xmlns:a14="http://schemas.microsoft.com/office/drawing/2010/main" val="0"/>
              </a:ext>
            </a:extLst>
          </a:blip>
          <a:srcRect l="77162"/>
          <a:stretch>
            <a:fillRect/>
          </a:stretch>
        </p:blipFill>
        <p:spPr>
          <a:xfrm>
            <a:off x="9407611" y="4800724"/>
            <a:ext cx="2784389" cy="1620820"/>
          </a:xfrm>
          <a:prstGeom prst="rect">
            <a:avLst/>
          </a:prstGeom>
        </p:spPr>
      </p:pic>
      <p:pic>
        <p:nvPicPr>
          <p:cNvPr id="27" name="图片 26"/>
          <p:cNvPicPr>
            <a:picLocks noChangeAspect="1"/>
          </p:cNvPicPr>
          <p:nvPr/>
        </p:nvPicPr>
        <p:blipFill rotWithShape="1">
          <a:blip r:embed="rId14" cstate="print">
            <a:extLst>
              <a:ext uri="{28A0092B-C50C-407E-A947-70E740481C1C}">
                <a14:useLocalDpi xmlns:a14="http://schemas.microsoft.com/office/drawing/2010/main" val="0"/>
              </a:ext>
            </a:extLst>
          </a:blip>
          <a:srcRect r="45910"/>
          <a:stretch>
            <a:fillRect/>
          </a:stretch>
        </p:blipFill>
        <p:spPr>
          <a:xfrm>
            <a:off x="9670239" y="3330308"/>
            <a:ext cx="2176557" cy="3377231"/>
          </a:xfrm>
          <a:prstGeom prst="rect">
            <a:avLst/>
          </a:prstGeom>
        </p:spPr>
      </p:pic>
      <p:sp>
        <p:nvSpPr>
          <p:cNvPr id="92" name="任意多边形 91"/>
          <p:cNvSpPr/>
          <p:nvPr/>
        </p:nvSpPr>
        <p:spPr>
          <a:xfrm>
            <a:off x="-6577" y="6168692"/>
            <a:ext cx="12192000" cy="686217"/>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C4D8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11" name="任意多边形 110"/>
          <p:cNvSpPr/>
          <p:nvPr/>
        </p:nvSpPr>
        <p:spPr>
          <a:xfrm>
            <a:off x="-6577" y="6291729"/>
            <a:ext cx="12192000" cy="569031"/>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8CB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sp>
        <p:nvSpPr>
          <p:cNvPr id="112" name="任意多边形 111"/>
          <p:cNvSpPr/>
          <p:nvPr/>
        </p:nvSpPr>
        <p:spPr>
          <a:xfrm>
            <a:off x="-6577" y="6487465"/>
            <a:ext cx="12192000" cy="365639"/>
          </a:xfrm>
          <a:custGeom>
            <a:avLst/>
            <a:gdLst>
              <a:gd name="connsiteX0" fmla="*/ 0 w 9144000"/>
              <a:gd name="connsiteY0" fmla="*/ 0 h 608571"/>
              <a:gd name="connsiteX1" fmla="*/ 9144000 w 9144000"/>
              <a:gd name="connsiteY1" fmla="*/ 0 h 608571"/>
              <a:gd name="connsiteX2" fmla="*/ 9144000 w 9144000"/>
              <a:gd name="connsiteY2" fmla="*/ 608571 h 608571"/>
              <a:gd name="connsiteX3" fmla="*/ 0 w 9144000"/>
              <a:gd name="connsiteY3" fmla="*/ 608571 h 608571"/>
            </a:gdLst>
            <a:ahLst/>
            <a:cxnLst>
              <a:cxn ang="0">
                <a:pos x="connsiteX0" y="connsiteY0"/>
              </a:cxn>
              <a:cxn ang="0">
                <a:pos x="connsiteX1" y="connsiteY1"/>
              </a:cxn>
              <a:cxn ang="0">
                <a:pos x="connsiteX2" y="connsiteY2"/>
              </a:cxn>
              <a:cxn ang="0">
                <a:pos x="connsiteX3" y="connsiteY3"/>
              </a:cxn>
            </a:cxnLst>
            <a:rect l="l" t="t" r="r" b="b"/>
            <a:pathLst>
              <a:path w="9144000" h="608571">
                <a:moveTo>
                  <a:pt x="0" y="0"/>
                </a:moveTo>
                <a:lnTo>
                  <a:pt x="9144000" y="0"/>
                </a:lnTo>
                <a:lnTo>
                  <a:pt x="9144000" y="608571"/>
                </a:lnTo>
                <a:lnTo>
                  <a:pt x="0" y="608571"/>
                </a:lnTo>
                <a:close/>
              </a:path>
            </a:pathLst>
          </a:custGeom>
          <a:solidFill>
            <a:srgbClr val="679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mn-ea"/>
              <a:sym typeface="+mn-lt"/>
            </a:endParaRPr>
          </a:p>
        </p:txBody>
      </p:sp>
      <p:pic>
        <p:nvPicPr>
          <p:cNvPr id="3" name="7 Princess-甜蜜的爱">
            <a:hlinkClick r:id="" action="ppaction://media"/>
          </p:cNvPr>
          <p:cNvPicPr>
            <a:picLocks noChangeAspect="1"/>
          </p:cNvPicPr>
          <p:nvPr>
            <a:audioFile r:link="rId1"/>
            <p:extLst>
              <p:ext uri="{DAA4B4D4-6D71-4841-9C94-3DE7FCFB9230}">
                <p14:media xmlns:p14="http://schemas.microsoft.com/office/powerpoint/2010/main" r:embed="rId2">
                  <p14:trim st="8900"/>
                </p14:media>
              </p:ext>
            </p:extLst>
          </p:nvPr>
        </p:nvPicPr>
        <p:blipFill>
          <a:blip r:embed="rId15"/>
          <a:stretch>
            <a:fillRect/>
          </a:stretch>
        </p:blipFill>
        <p:spPr>
          <a:xfrm>
            <a:off x="12411676" y="-1022275"/>
            <a:ext cx="812800" cy="812800"/>
          </a:xfrm>
          <a:prstGeom prst="rect">
            <a:avLst/>
          </a:prstGeom>
        </p:spPr>
      </p:pic>
      <p:sp>
        <p:nvSpPr>
          <p:cNvPr id="4" name="矩形 3"/>
          <p:cNvSpPr/>
          <p:nvPr/>
        </p:nvSpPr>
        <p:spPr>
          <a:xfrm>
            <a:off x="4663731" y="4894257"/>
            <a:ext cx="2008505" cy="522605"/>
          </a:xfrm>
          <a:prstGeom prst="rect">
            <a:avLst/>
          </a:prstGeom>
        </p:spPr>
        <p:txBody>
          <a:bodyPr wrap="none">
            <a:spAutoFit/>
          </a:bodyPr>
          <a:lstStyle/>
          <a:p>
            <a:pPr>
              <a:lnSpc>
                <a:spcPct val="150000"/>
              </a:lnSpc>
            </a:pPr>
            <a:r>
              <a:rPr lang="en-US" altLang="zh-CN" sz="1865" b="1" kern="0" dirty="0" err="1">
                <a:latin typeface="Times New Roman" panose="02020603050405020304" pitchFamily="18" charset="0"/>
                <a:ea typeface="Microsoft YaHei" panose="020B0503020204020204" charset="-122"/>
                <a:cs typeface="Times New Roman" panose="02020603050405020304" pitchFamily="18" charset="0"/>
              </a:rPr>
              <a:t>Giáo</a:t>
            </a:r>
            <a:r>
              <a:rPr lang="en-US" altLang="zh-CN" sz="1865" b="1" kern="0" dirty="0">
                <a:latin typeface="Times New Roman" panose="02020603050405020304" pitchFamily="18" charset="0"/>
                <a:ea typeface="Microsoft YaHei" panose="020B0503020204020204" charset="-122"/>
                <a:cs typeface="Times New Roman" panose="02020603050405020304" pitchFamily="18" charset="0"/>
              </a:rPr>
              <a:t> </a:t>
            </a:r>
            <a:r>
              <a:rPr lang="en-US" altLang="zh-CN" sz="1865" b="1" kern="0" dirty="0" err="1">
                <a:latin typeface="Times New Roman" panose="02020603050405020304" pitchFamily="18" charset="0"/>
                <a:ea typeface="Microsoft YaHei" panose="020B0503020204020204" charset="-122"/>
                <a:cs typeface="Times New Roman" panose="02020603050405020304" pitchFamily="18" charset="0"/>
              </a:rPr>
              <a:t>viên</a:t>
            </a:r>
            <a:r>
              <a:rPr lang="en-US" altLang="zh-CN" sz="1865" b="1" kern="0">
                <a:latin typeface="Times New Roman" panose="02020603050405020304" pitchFamily="18" charset="0"/>
                <a:ea typeface="Microsoft YaHei" panose="020B0503020204020204" charset="-122"/>
                <a:cs typeface="Times New Roman" panose="02020603050405020304" pitchFamily="18" charset="0"/>
              </a:rPr>
              <a:t>: </a:t>
            </a:r>
            <a:r>
              <a:rPr lang="en-US" sz="1865" b="1" kern="0">
                <a:latin typeface="Times New Roman" panose="02020603050405020304" pitchFamily="18" charset="0"/>
                <a:ea typeface="Microsoft YaHei" panose="020B0503020204020204" charset="-122"/>
                <a:cs typeface="Times New Roman" panose="02020603050405020304" pitchFamily="18" charset="0"/>
              </a:rPr>
              <a:t>............</a:t>
            </a:r>
            <a:endParaRPr lang="en-US" sz="1465" kern="1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Rectangle 4"/>
          <p:cNvSpPr/>
          <p:nvPr/>
        </p:nvSpPr>
        <p:spPr>
          <a:xfrm>
            <a:off x="2751455" y="3258185"/>
            <a:ext cx="6919595" cy="954107"/>
          </a:xfrm>
          <a:prstGeom prst="rect">
            <a:avLst/>
          </a:prstGeom>
          <a:noFill/>
        </p:spPr>
        <p:txBody>
          <a:bodyPr wrap="square" lIns="121920" tIns="60960" rIns="121920" bIns="60960">
            <a:spAutoFit/>
          </a:bodyPr>
          <a:lstStyle/>
          <a:p>
            <a:pPr algn="ctr"/>
            <a:r>
              <a:rPr lang="en-US" sz="5400" b="1" dirty="0">
                <a:ln w="0"/>
                <a:solidFill>
                  <a:srgbClr val="0000FF"/>
                </a:solidFill>
                <a:effectLst>
                  <a:outerShdw blurRad="38100" dist="38100" dir="2700000" algn="tl">
                    <a:srgbClr val="000000">
                      <a:alpha val="43137"/>
                    </a:srgbClr>
                  </a:outerShdw>
                </a:effectLst>
                <a:latin typeface="UTM Avo" panose="02040603050506020204" pitchFamily="18" charset="0"/>
              </a:rPr>
              <a:t>Chú bé chăn cừu</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3"/>
                                        </p:tgtEl>
                                      </p:cBhvr>
                                    </p:cmd>
                                  </p:childTnLst>
                                </p:cTn>
                              </p:par>
                              <p:par>
                                <p:cTn id="7" presetID="2" presetClass="entr" presetSubtype="3" decel="50600" fill="hold" nodeType="withEffect">
                                  <p:stCondLst>
                                    <p:cond delay="0"/>
                                  </p:stCondLst>
                                  <p:childTnLst>
                                    <p:set>
                                      <p:cBhvr>
                                        <p:cTn id="8" dur="1" fill="hold">
                                          <p:stCondLst>
                                            <p:cond delay="0"/>
                                          </p:stCondLst>
                                        </p:cTn>
                                        <p:tgtEl>
                                          <p:spTgt spid="89"/>
                                        </p:tgtEl>
                                        <p:attrNameLst>
                                          <p:attrName>style.visibility</p:attrName>
                                        </p:attrNameLst>
                                      </p:cBhvr>
                                      <p:to>
                                        <p:strVal val="visible"/>
                                      </p:to>
                                    </p:set>
                                    <p:anim calcmode="lin" valueType="num">
                                      <p:cBhvr additive="base">
                                        <p:cTn id="9" dur="1000" fill="hold"/>
                                        <p:tgtEl>
                                          <p:spTgt spid="89"/>
                                        </p:tgtEl>
                                        <p:attrNameLst>
                                          <p:attrName>ppt_x</p:attrName>
                                        </p:attrNameLst>
                                      </p:cBhvr>
                                      <p:tavLst>
                                        <p:tav tm="0">
                                          <p:val>
                                            <p:strVal val="1+#ppt_w/2"/>
                                          </p:val>
                                        </p:tav>
                                        <p:tav tm="100000">
                                          <p:val>
                                            <p:strVal val="#ppt_x"/>
                                          </p:val>
                                        </p:tav>
                                      </p:tavLst>
                                    </p:anim>
                                    <p:anim calcmode="lin" valueType="num">
                                      <p:cBhvr additive="base">
                                        <p:cTn id="10" dur="1000" fill="hold"/>
                                        <p:tgtEl>
                                          <p:spTgt spid="89"/>
                                        </p:tgtEl>
                                        <p:attrNameLst>
                                          <p:attrName>ppt_y</p:attrName>
                                        </p:attrNameLst>
                                      </p:cBhvr>
                                      <p:tavLst>
                                        <p:tav tm="0">
                                          <p:val>
                                            <p:strVal val="0-#ppt_h/2"/>
                                          </p:val>
                                        </p:tav>
                                        <p:tav tm="100000">
                                          <p:val>
                                            <p:strVal val="#ppt_y"/>
                                          </p:val>
                                        </p:tav>
                                      </p:tavLst>
                                    </p:anim>
                                  </p:childTnLst>
                                </p:cTn>
                              </p:par>
                            </p:childTnLst>
                          </p:cTn>
                        </p:par>
                        <p:par>
                          <p:cTn id="11" fill="hold">
                            <p:stCondLst>
                              <p:cond delay="0"/>
                            </p:stCondLst>
                            <p:childTnLst>
                              <p:par>
                                <p:cTn id="12" presetID="22" presetClass="entr" presetSubtype="4" fill="hold" grpId="0" nodeType="afterEffect">
                                  <p:stCondLst>
                                    <p:cond delay="0"/>
                                  </p:stCondLst>
                                  <p:childTnLst>
                                    <p:set>
                                      <p:cBhvr>
                                        <p:cTn id="13" dur="1" fill="hold">
                                          <p:stCondLst>
                                            <p:cond delay="0"/>
                                          </p:stCondLst>
                                        </p:cTn>
                                        <p:tgtEl>
                                          <p:spTgt spid="92"/>
                                        </p:tgtEl>
                                        <p:attrNameLst>
                                          <p:attrName>style.visibility</p:attrName>
                                        </p:attrNameLst>
                                      </p:cBhvr>
                                      <p:to>
                                        <p:strVal val="visible"/>
                                      </p:to>
                                    </p:set>
                                    <p:animEffect transition="in" filter="wipe(down)">
                                      <p:cBhvr>
                                        <p:cTn id="14" dur="500"/>
                                        <p:tgtEl>
                                          <p:spTgt spid="92"/>
                                        </p:tgtEl>
                                      </p:cBhvr>
                                    </p:animEffect>
                                  </p:childTnLst>
                                </p:cTn>
                              </p:par>
                              <p:par>
                                <p:cTn id="15" presetID="22" presetClass="entr" presetSubtype="4" fill="hold" grpId="0" nodeType="withEffect">
                                  <p:stCondLst>
                                    <p:cond delay="250"/>
                                  </p:stCondLst>
                                  <p:childTnLst>
                                    <p:set>
                                      <p:cBhvr>
                                        <p:cTn id="16" dur="1" fill="hold">
                                          <p:stCondLst>
                                            <p:cond delay="0"/>
                                          </p:stCondLst>
                                        </p:cTn>
                                        <p:tgtEl>
                                          <p:spTgt spid="111"/>
                                        </p:tgtEl>
                                        <p:attrNameLst>
                                          <p:attrName>style.visibility</p:attrName>
                                        </p:attrNameLst>
                                      </p:cBhvr>
                                      <p:to>
                                        <p:strVal val="visible"/>
                                      </p:to>
                                    </p:set>
                                    <p:animEffect transition="in" filter="wipe(down)">
                                      <p:cBhvr>
                                        <p:cTn id="17" dur="500"/>
                                        <p:tgtEl>
                                          <p:spTgt spid="111"/>
                                        </p:tgtEl>
                                      </p:cBhvr>
                                    </p:animEffect>
                                  </p:childTnLst>
                                </p:cTn>
                              </p:par>
                              <p:par>
                                <p:cTn id="18" presetID="22" presetClass="entr" presetSubtype="4" fill="hold" grpId="0" nodeType="withEffect">
                                  <p:stCondLst>
                                    <p:cond delay="500"/>
                                  </p:stCondLst>
                                  <p:childTnLst>
                                    <p:set>
                                      <p:cBhvr>
                                        <p:cTn id="19" dur="1" fill="hold">
                                          <p:stCondLst>
                                            <p:cond delay="0"/>
                                          </p:stCondLst>
                                        </p:cTn>
                                        <p:tgtEl>
                                          <p:spTgt spid="112"/>
                                        </p:tgtEl>
                                        <p:attrNameLst>
                                          <p:attrName>style.visibility</p:attrName>
                                        </p:attrNameLst>
                                      </p:cBhvr>
                                      <p:to>
                                        <p:strVal val="visible"/>
                                      </p:to>
                                    </p:set>
                                    <p:animEffect transition="in" filter="wipe(down)">
                                      <p:cBhvr>
                                        <p:cTn id="20" dur="500"/>
                                        <p:tgtEl>
                                          <p:spTgt spid="112"/>
                                        </p:tgtEl>
                                      </p:cBhvr>
                                    </p:animEffect>
                                  </p:childTnLst>
                                </p:cTn>
                              </p:par>
                            </p:childTnLst>
                          </p:cTn>
                        </p:par>
                        <p:par>
                          <p:cTn id="21" fill="hold">
                            <p:stCondLst>
                              <p:cond delay="500"/>
                            </p:stCondLst>
                            <p:childTnLst>
                              <p:par>
                                <p:cTn id="22" presetID="42" presetClass="entr" presetSubtype="0" fill="hold" nodeType="afterEffect">
                                  <p:stCondLst>
                                    <p:cond delay="0"/>
                                  </p:stCondLst>
                                  <p:childTnLst>
                                    <p:set>
                                      <p:cBhvr>
                                        <p:cTn id="23" dur="1" fill="hold">
                                          <p:stCondLst>
                                            <p:cond delay="0"/>
                                          </p:stCondLst>
                                        </p:cTn>
                                        <p:tgtEl>
                                          <p:spTgt spid="82"/>
                                        </p:tgtEl>
                                        <p:attrNameLst>
                                          <p:attrName>style.visibility</p:attrName>
                                        </p:attrNameLst>
                                      </p:cBhvr>
                                      <p:to>
                                        <p:strVal val="visible"/>
                                      </p:to>
                                    </p:set>
                                    <p:animEffect transition="in" filter="fade">
                                      <p:cBhvr>
                                        <p:cTn id="24" dur="1000"/>
                                        <p:tgtEl>
                                          <p:spTgt spid="82"/>
                                        </p:tgtEl>
                                      </p:cBhvr>
                                    </p:animEffect>
                                    <p:anim calcmode="lin" valueType="num">
                                      <p:cBhvr>
                                        <p:cTn id="25" dur="1000" fill="hold"/>
                                        <p:tgtEl>
                                          <p:spTgt spid="82"/>
                                        </p:tgtEl>
                                        <p:attrNameLst>
                                          <p:attrName>ppt_x</p:attrName>
                                        </p:attrNameLst>
                                      </p:cBhvr>
                                      <p:tavLst>
                                        <p:tav tm="0">
                                          <p:val>
                                            <p:strVal val="#ppt_x"/>
                                          </p:val>
                                        </p:tav>
                                        <p:tav tm="100000">
                                          <p:val>
                                            <p:strVal val="#ppt_x"/>
                                          </p:val>
                                        </p:tav>
                                      </p:tavLst>
                                    </p:anim>
                                    <p:anim calcmode="lin" valueType="num">
                                      <p:cBhvr>
                                        <p:cTn id="26" dur="1000" fill="hold"/>
                                        <p:tgtEl>
                                          <p:spTgt spid="82"/>
                                        </p:tgtEl>
                                        <p:attrNameLst>
                                          <p:attrName>ppt_y</p:attrName>
                                        </p:attrNameLst>
                                      </p:cBhvr>
                                      <p:tavLst>
                                        <p:tav tm="0">
                                          <p:val>
                                            <p:strVal val="#ppt_y+.1"/>
                                          </p:val>
                                        </p:tav>
                                        <p:tav tm="100000">
                                          <p:val>
                                            <p:strVal val="#ppt_y"/>
                                          </p:val>
                                        </p:tav>
                                      </p:tavLst>
                                    </p:anim>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par>
                          <p:cTn id="34" fill="hold">
                            <p:stCondLst>
                              <p:cond delay="2000"/>
                            </p:stCondLst>
                            <p:childTnLst>
                              <p:par>
                                <p:cTn id="35" presetID="8" presetClass="emph" presetSubtype="0" fill="hold" nodeType="afterEffect">
                                  <p:stCondLst>
                                    <p:cond delay="0"/>
                                  </p:stCondLst>
                                  <p:childTnLst>
                                    <p:animRot by="21600000">
                                      <p:cBhvr>
                                        <p:cTn id="36" dur="10000" fill="hold"/>
                                        <p:tgtEl>
                                          <p:spTgt spid="23"/>
                                        </p:tgtEl>
                                        <p:attrNameLst>
                                          <p:attrName>r</p:attrName>
                                        </p:attrNameLst>
                                      </p:cBhvr>
                                    </p:animRot>
                                  </p:childTnLst>
                                </p:cTn>
                              </p:par>
                              <p:par>
                                <p:cTn id="37" presetID="22" presetClass="entr" presetSubtype="8" fill="hold" nodeType="withEffect">
                                  <p:stCondLst>
                                    <p:cond delay="500"/>
                                  </p:stCondLst>
                                  <p:childTnLst>
                                    <p:set>
                                      <p:cBhvr>
                                        <p:cTn id="38" dur="1" fill="hold">
                                          <p:stCondLst>
                                            <p:cond delay="0"/>
                                          </p:stCondLst>
                                        </p:cTn>
                                        <p:tgtEl>
                                          <p:spTgt spid="80"/>
                                        </p:tgtEl>
                                        <p:attrNameLst>
                                          <p:attrName>style.visibility</p:attrName>
                                        </p:attrNameLst>
                                      </p:cBhvr>
                                      <p:to>
                                        <p:strVal val="visible"/>
                                      </p:to>
                                    </p:set>
                                    <p:animEffect transition="in" filter="wipe(left)">
                                      <p:cBhvr>
                                        <p:cTn id="39" dur="500"/>
                                        <p:tgtEl>
                                          <p:spTgt spid="80"/>
                                        </p:tgtEl>
                                      </p:cBhvr>
                                    </p:animEffect>
                                  </p:childTnLst>
                                </p:cTn>
                              </p:par>
                              <p:par>
                                <p:cTn id="40" presetID="22" presetClass="entr" presetSubtype="2" fill="hold" nodeType="withEffect">
                                  <p:stCondLst>
                                    <p:cond delay="500"/>
                                  </p:stCondLst>
                                  <p:childTnLst>
                                    <p:set>
                                      <p:cBhvr>
                                        <p:cTn id="41" dur="1" fill="hold">
                                          <p:stCondLst>
                                            <p:cond delay="0"/>
                                          </p:stCondLst>
                                        </p:cTn>
                                        <p:tgtEl>
                                          <p:spTgt spid="86"/>
                                        </p:tgtEl>
                                        <p:attrNameLst>
                                          <p:attrName>style.visibility</p:attrName>
                                        </p:attrNameLst>
                                      </p:cBhvr>
                                      <p:to>
                                        <p:strVal val="visible"/>
                                      </p:to>
                                    </p:set>
                                    <p:animEffect transition="in" filter="wipe(right)">
                                      <p:cBhvr>
                                        <p:cTn id="42" dur="500"/>
                                        <p:tgtEl>
                                          <p:spTgt spid="86"/>
                                        </p:tgtEl>
                                      </p:cBhvr>
                                    </p:animEffect>
                                  </p:childTnLst>
                                </p:cTn>
                              </p:par>
                              <p:par>
                                <p:cTn id="43" presetID="42" presetClass="entr" presetSubtype="0" fill="hold" nodeType="withEffect">
                                  <p:stCondLst>
                                    <p:cond delay="1000"/>
                                  </p:stCondLst>
                                  <p:childTnLst>
                                    <p:set>
                                      <p:cBhvr>
                                        <p:cTn id="44" dur="1" fill="hold">
                                          <p:stCondLst>
                                            <p:cond delay="0"/>
                                          </p:stCondLst>
                                        </p:cTn>
                                        <p:tgtEl>
                                          <p:spTgt spid="108"/>
                                        </p:tgtEl>
                                        <p:attrNameLst>
                                          <p:attrName>style.visibility</p:attrName>
                                        </p:attrNameLst>
                                      </p:cBhvr>
                                      <p:to>
                                        <p:strVal val="visible"/>
                                      </p:to>
                                    </p:set>
                                    <p:animEffect transition="in" filter="fade">
                                      <p:cBhvr>
                                        <p:cTn id="45" dur="1000"/>
                                        <p:tgtEl>
                                          <p:spTgt spid="108"/>
                                        </p:tgtEl>
                                      </p:cBhvr>
                                    </p:animEffect>
                                    <p:anim calcmode="lin" valueType="num">
                                      <p:cBhvr>
                                        <p:cTn id="46" dur="1000" fill="hold"/>
                                        <p:tgtEl>
                                          <p:spTgt spid="108"/>
                                        </p:tgtEl>
                                        <p:attrNameLst>
                                          <p:attrName>ppt_x</p:attrName>
                                        </p:attrNameLst>
                                      </p:cBhvr>
                                      <p:tavLst>
                                        <p:tav tm="0">
                                          <p:val>
                                            <p:strVal val="#ppt_x"/>
                                          </p:val>
                                        </p:tav>
                                        <p:tav tm="100000">
                                          <p:val>
                                            <p:strVal val="#ppt_x"/>
                                          </p:val>
                                        </p:tav>
                                      </p:tavLst>
                                    </p:anim>
                                    <p:anim calcmode="lin" valueType="num">
                                      <p:cBhvr>
                                        <p:cTn id="47" dur="1000" fill="hold"/>
                                        <p:tgtEl>
                                          <p:spTgt spid="108"/>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100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1000"/>
                                        <p:tgtEl>
                                          <p:spTgt spid="27"/>
                                        </p:tgtEl>
                                      </p:cBhvr>
                                    </p:animEffect>
                                    <p:anim calcmode="lin" valueType="num">
                                      <p:cBhvr>
                                        <p:cTn id="51" dur="1000" fill="hold"/>
                                        <p:tgtEl>
                                          <p:spTgt spid="27"/>
                                        </p:tgtEl>
                                        <p:attrNameLst>
                                          <p:attrName>ppt_x</p:attrName>
                                        </p:attrNameLst>
                                      </p:cBhvr>
                                      <p:tavLst>
                                        <p:tav tm="0">
                                          <p:val>
                                            <p:strVal val="#ppt_x"/>
                                          </p:val>
                                        </p:tav>
                                        <p:tav tm="100000">
                                          <p:val>
                                            <p:strVal val="#ppt_x"/>
                                          </p:val>
                                        </p:tav>
                                      </p:tavLst>
                                    </p:anim>
                                    <p:anim calcmode="lin" valueType="num">
                                      <p:cBhvr>
                                        <p:cTn id="52" dur="1000" fill="hold"/>
                                        <p:tgtEl>
                                          <p:spTgt spid="27"/>
                                        </p:tgtEl>
                                        <p:attrNameLst>
                                          <p:attrName>ppt_y</p:attrName>
                                        </p:attrNameLst>
                                      </p:cBhvr>
                                      <p:tavLst>
                                        <p:tav tm="0">
                                          <p:val>
                                            <p:strVal val="#ppt_y+.1"/>
                                          </p:val>
                                        </p:tav>
                                        <p:tav tm="100000">
                                          <p:val>
                                            <p:strVal val="#ppt_y"/>
                                          </p:val>
                                        </p:tav>
                                      </p:tavLst>
                                    </p:anim>
                                  </p:childTnLst>
                                </p:cTn>
                              </p:par>
                              <p:par>
                                <p:cTn id="53" presetID="53" presetClass="entr" presetSubtype="528" fill="hold" nodeType="withEffect">
                                  <p:stCondLst>
                                    <p:cond delay="2000"/>
                                  </p:stCondLst>
                                  <p:childTnLst>
                                    <p:set>
                                      <p:cBhvr>
                                        <p:cTn id="54" dur="1" fill="hold">
                                          <p:stCondLst>
                                            <p:cond delay="0"/>
                                          </p:stCondLst>
                                        </p:cTn>
                                        <p:tgtEl>
                                          <p:spTgt spid="2"/>
                                        </p:tgtEl>
                                        <p:attrNameLst>
                                          <p:attrName>style.visibility</p:attrName>
                                        </p:attrNameLst>
                                      </p:cBhvr>
                                      <p:to>
                                        <p:strVal val="visible"/>
                                      </p:to>
                                    </p:set>
                                    <p:anim calcmode="lin" valueType="num">
                                      <p:cBhvr>
                                        <p:cTn id="55" dur="1250" fill="hold"/>
                                        <p:tgtEl>
                                          <p:spTgt spid="2"/>
                                        </p:tgtEl>
                                        <p:attrNameLst>
                                          <p:attrName>ppt_w</p:attrName>
                                        </p:attrNameLst>
                                      </p:cBhvr>
                                      <p:tavLst>
                                        <p:tav tm="0">
                                          <p:val>
                                            <p:fltVal val="0"/>
                                          </p:val>
                                        </p:tav>
                                        <p:tav tm="100000">
                                          <p:val>
                                            <p:strVal val="#ppt_w"/>
                                          </p:val>
                                        </p:tav>
                                      </p:tavLst>
                                    </p:anim>
                                    <p:anim calcmode="lin" valueType="num">
                                      <p:cBhvr>
                                        <p:cTn id="56" dur="1250" fill="hold"/>
                                        <p:tgtEl>
                                          <p:spTgt spid="2"/>
                                        </p:tgtEl>
                                        <p:attrNameLst>
                                          <p:attrName>ppt_h</p:attrName>
                                        </p:attrNameLst>
                                      </p:cBhvr>
                                      <p:tavLst>
                                        <p:tav tm="0">
                                          <p:val>
                                            <p:fltVal val="0"/>
                                          </p:val>
                                        </p:tav>
                                        <p:tav tm="100000">
                                          <p:val>
                                            <p:strVal val="#ppt_h"/>
                                          </p:val>
                                        </p:tav>
                                      </p:tavLst>
                                    </p:anim>
                                    <p:animEffect transition="in" filter="fade">
                                      <p:cBhvr>
                                        <p:cTn id="57" dur="1250"/>
                                        <p:tgtEl>
                                          <p:spTgt spid="2"/>
                                        </p:tgtEl>
                                      </p:cBhvr>
                                    </p:animEffect>
                                    <p:anim calcmode="lin" valueType="num">
                                      <p:cBhvr>
                                        <p:cTn id="58" dur="1250" fill="hold"/>
                                        <p:tgtEl>
                                          <p:spTgt spid="2"/>
                                        </p:tgtEl>
                                        <p:attrNameLst>
                                          <p:attrName>ppt_x</p:attrName>
                                        </p:attrNameLst>
                                      </p:cBhvr>
                                      <p:tavLst>
                                        <p:tav tm="0">
                                          <p:val>
                                            <p:fltVal val="0.5"/>
                                          </p:val>
                                        </p:tav>
                                        <p:tav tm="100000">
                                          <p:val>
                                            <p:strVal val="#ppt_x"/>
                                          </p:val>
                                        </p:tav>
                                      </p:tavLst>
                                    </p:anim>
                                    <p:anim calcmode="lin" valueType="num">
                                      <p:cBhvr>
                                        <p:cTn id="59" dur="1250" fill="hold"/>
                                        <p:tgtEl>
                                          <p:spTgt spid="2"/>
                                        </p:tgtEl>
                                        <p:attrNameLst>
                                          <p:attrName>ppt_y</p:attrName>
                                        </p:attrNameLst>
                                      </p:cBhvr>
                                      <p:tavLst>
                                        <p:tav tm="0">
                                          <p:val>
                                            <p:fltVal val="0.5"/>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1000"/>
                                        <p:tgtEl>
                                          <p:spTgt spid="5"/>
                                        </p:tgtEl>
                                      </p:cBhvr>
                                    </p:animEffect>
                                    <p:anim calcmode="lin" valueType="num">
                                      <p:cBhvr>
                                        <p:cTn id="65" dur="1000" fill="hold"/>
                                        <p:tgtEl>
                                          <p:spTgt spid="5"/>
                                        </p:tgtEl>
                                        <p:attrNameLst>
                                          <p:attrName>ppt_x</p:attrName>
                                        </p:attrNameLst>
                                      </p:cBhvr>
                                      <p:tavLst>
                                        <p:tav tm="0">
                                          <p:val>
                                            <p:strVal val="#ppt_x"/>
                                          </p:val>
                                        </p:tav>
                                        <p:tav tm="100000">
                                          <p:val>
                                            <p:strVal val="#ppt_x"/>
                                          </p:val>
                                        </p:tav>
                                      </p:tavLst>
                                    </p:anim>
                                    <p:anim calcmode="lin" valueType="num">
                                      <p:cBhvr>
                                        <p:cTn id="6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repeatCount="indefinite" fill="hold" display="0">
                  <p:stCondLst>
                    <p:cond delay="indefinite"/>
                  </p:stCondLst>
                  <p:endCondLst>
                    <p:cond evt="onStopAudio" delay="0">
                      <p:tgtEl>
                        <p:sldTgt/>
                      </p:tgtEl>
                    </p:cond>
                  </p:endCondLst>
                </p:cTn>
                <p:tgtEl>
                  <p:spTgt spid="3"/>
                </p:tgtEl>
              </p:cMediaNode>
            </p:audio>
          </p:childTnLst>
        </p:cTn>
      </p:par>
    </p:tnLst>
    <p:bldLst>
      <p:bldP spid="26" grpId="0" bldLvl="0" animBg="1"/>
      <p:bldP spid="92" grpId="0" bldLvl="0" animBg="1"/>
      <p:bldP spid="111" grpId="0" bldLvl="0" animBg="1"/>
      <p:bldP spid="112" grpId="0" bldLvl="0" animBg="1"/>
      <p:bldP spid="5" grpId="0"/>
      <p:bldP spid="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309" t="6719" r="46659" b="52114"/>
          <a:stretch/>
        </p:blipFill>
        <p:spPr>
          <a:xfrm>
            <a:off x="5719864" y="1464707"/>
            <a:ext cx="5749046" cy="4927752"/>
          </a:xfrm>
          <a:prstGeom prst="roundRect">
            <a:avLst>
              <a:gd name="adj" fmla="val 11277"/>
            </a:avLst>
          </a:prstGeom>
        </p:spPr>
      </p:pic>
      <p:grpSp>
        <p:nvGrpSpPr>
          <p:cNvPr id="3" name="Group 1">
            <a:extLst>
              <a:ext uri="{FF2B5EF4-FFF2-40B4-BE49-F238E27FC236}">
                <a16:creationId xmlns="" xmlns:a16="http://schemas.microsoft.com/office/drawing/2014/main" id="{CB14E644-8B34-48A7-B649-68FA714009EC}"/>
              </a:ext>
            </a:extLst>
          </p:cNvPr>
          <p:cNvGrpSpPr>
            <a:grpSpLocks/>
          </p:cNvGrpSpPr>
          <p:nvPr/>
        </p:nvGrpSpPr>
        <p:grpSpPr bwMode="auto">
          <a:xfrm>
            <a:off x="1024542" y="1000377"/>
            <a:ext cx="9491057" cy="928660"/>
            <a:chOff x="337682" y="1090622"/>
            <a:chExt cx="9491366" cy="928688"/>
          </a:xfrm>
        </p:grpSpPr>
        <p:sp>
          <p:nvSpPr>
            <p:cNvPr id="4" name="Subtitle 2">
              <a:extLst>
                <a:ext uri="{FF2B5EF4-FFF2-40B4-BE49-F238E27FC236}">
                  <a16:creationId xmlns="" xmlns:a16="http://schemas.microsoft.com/office/drawing/2014/main" id="{AA906456-91E1-4D52-A339-20403AD81028}"/>
                </a:ext>
              </a:extLst>
            </p:cNvPr>
            <p:cNvSpPr txBox="1">
              <a:spLocks noChangeArrowheads="1"/>
            </p:cNvSpPr>
            <p:nvPr/>
          </p:nvSpPr>
          <p:spPr bwMode="auto">
            <a:xfrm>
              <a:off x="994909" y="1090622"/>
              <a:ext cx="883413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399" b="1">
                  <a:solidFill>
                    <a:prstClr val="black"/>
                  </a:solidFill>
                  <a:latin typeface="UTM Avo" panose="02040603050506020204" pitchFamily="18" charset="0"/>
                  <a:ea typeface="宋体" charset="-122"/>
                </a:rPr>
                <a:t>Quan sát tranh và kể lại câu chuyện Chú bé chăn cừu</a:t>
              </a:r>
            </a:p>
          </p:txBody>
        </p:sp>
        <p:sp>
          <p:nvSpPr>
            <p:cNvPr id="5" name="Oval 4">
              <a:extLst>
                <a:ext uri="{FF2B5EF4-FFF2-40B4-BE49-F238E27FC236}">
                  <a16:creationId xmlns="" xmlns:a16="http://schemas.microsoft.com/office/drawing/2014/main" id="{78124479-7DAA-4730-B38B-0E5B499FF697}"/>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6</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6" name="Title 1">
            <a:extLst>
              <a:ext uri="{FF2B5EF4-FFF2-40B4-BE49-F238E27FC236}">
                <a16:creationId xmlns="" xmlns:a16="http://schemas.microsoft.com/office/drawing/2014/main" id="{6805EF97-BEB9-48C9-A2E7-470EE5D81217}"/>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7" name="矩形 8">
            <a:extLst>
              <a:ext uri="{FF2B5EF4-FFF2-40B4-BE49-F238E27FC236}">
                <a16:creationId xmlns="" xmlns:a16="http://schemas.microsoft.com/office/drawing/2014/main" id="{E3160A13-E5D7-44C2-9758-330CA278C511}"/>
              </a:ext>
            </a:extLst>
          </p:cNvPr>
          <p:cNvSpPr>
            <a:spLocks noChangeArrowheads="1"/>
          </p:cNvSpPr>
          <p:nvPr/>
        </p:nvSpPr>
        <p:spPr bwMode="auto">
          <a:xfrm>
            <a:off x="776003" y="2346642"/>
            <a:ext cx="43774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Có một chú bé ……</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Tree>
    <p:extLst>
      <p:ext uri="{BB962C8B-B14F-4D97-AF65-F5344CB8AC3E}">
        <p14:creationId xmlns:p14="http://schemas.microsoft.com/office/powerpoint/2010/main" val="1589399272"/>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5511" t="6719" r="4166" b="52114"/>
          <a:stretch/>
        </p:blipFill>
        <p:spPr>
          <a:xfrm>
            <a:off x="1108954" y="1420238"/>
            <a:ext cx="6031148" cy="5132094"/>
          </a:xfrm>
          <a:prstGeom prst="roundRect">
            <a:avLst>
              <a:gd name="adj" fmla="val 10222"/>
            </a:avLst>
          </a:prstGeom>
        </p:spPr>
      </p:pic>
      <p:grpSp>
        <p:nvGrpSpPr>
          <p:cNvPr id="3" name="Group 1">
            <a:extLst>
              <a:ext uri="{FF2B5EF4-FFF2-40B4-BE49-F238E27FC236}">
                <a16:creationId xmlns="" xmlns:a16="http://schemas.microsoft.com/office/drawing/2014/main" id="{1056C7F0-2994-40AE-9471-5508359B8D77}"/>
              </a:ext>
            </a:extLst>
          </p:cNvPr>
          <p:cNvGrpSpPr>
            <a:grpSpLocks/>
          </p:cNvGrpSpPr>
          <p:nvPr/>
        </p:nvGrpSpPr>
        <p:grpSpPr bwMode="auto">
          <a:xfrm>
            <a:off x="1024542" y="1000377"/>
            <a:ext cx="9491057" cy="928660"/>
            <a:chOff x="337682" y="1090622"/>
            <a:chExt cx="9491366" cy="928688"/>
          </a:xfrm>
        </p:grpSpPr>
        <p:sp>
          <p:nvSpPr>
            <p:cNvPr id="4" name="Subtitle 2">
              <a:extLst>
                <a:ext uri="{FF2B5EF4-FFF2-40B4-BE49-F238E27FC236}">
                  <a16:creationId xmlns="" xmlns:a16="http://schemas.microsoft.com/office/drawing/2014/main" id="{1A84CA7C-CA14-4BC9-AE5E-6666D338C013}"/>
                </a:ext>
              </a:extLst>
            </p:cNvPr>
            <p:cNvSpPr txBox="1">
              <a:spLocks noChangeArrowheads="1"/>
            </p:cNvSpPr>
            <p:nvPr/>
          </p:nvSpPr>
          <p:spPr bwMode="auto">
            <a:xfrm>
              <a:off x="994909" y="1090622"/>
              <a:ext cx="883413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399" b="1">
                  <a:solidFill>
                    <a:prstClr val="black"/>
                  </a:solidFill>
                  <a:latin typeface="UTM Avo" panose="02040603050506020204" pitchFamily="18" charset="0"/>
                  <a:ea typeface="宋体" charset="-122"/>
                </a:rPr>
                <a:t>Quan sát tranh và kể lại câu chuyện Chú bé chăn cừu</a:t>
              </a:r>
            </a:p>
          </p:txBody>
        </p:sp>
        <p:sp>
          <p:nvSpPr>
            <p:cNvPr id="5" name="Oval 4">
              <a:extLst>
                <a:ext uri="{FF2B5EF4-FFF2-40B4-BE49-F238E27FC236}">
                  <a16:creationId xmlns="" xmlns:a16="http://schemas.microsoft.com/office/drawing/2014/main" id="{D9EAA29E-C5F2-46AD-901B-C66ADAAC1B85}"/>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6</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6" name="Title 1">
            <a:extLst>
              <a:ext uri="{FF2B5EF4-FFF2-40B4-BE49-F238E27FC236}">
                <a16:creationId xmlns="" xmlns:a16="http://schemas.microsoft.com/office/drawing/2014/main" id="{C8FEE8B7-01EF-408D-BDBB-A2AAAC045AED}"/>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7" name="矩形 8">
            <a:extLst>
              <a:ext uri="{FF2B5EF4-FFF2-40B4-BE49-F238E27FC236}">
                <a16:creationId xmlns="" xmlns:a16="http://schemas.microsoft.com/office/drawing/2014/main" id="{749EE47C-01A6-498B-B7A0-6309AF17137E}"/>
              </a:ext>
            </a:extLst>
          </p:cNvPr>
          <p:cNvSpPr>
            <a:spLocks noChangeArrowheads="1"/>
          </p:cNvSpPr>
          <p:nvPr/>
        </p:nvSpPr>
        <p:spPr bwMode="auto">
          <a:xfrm>
            <a:off x="7344383" y="2716293"/>
            <a:ext cx="4560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Nghe tiếng kêu cứu ……</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Tree>
    <p:extLst>
      <p:ext uri="{BB962C8B-B14F-4D97-AF65-F5344CB8AC3E}">
        <p14:creationId xmlns:p14="http://schemas.microsoft.com/office/powerpoint/2010/main" val="2137574743"/>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309" t="54197" r="46659" b="5837"/>
          <a:stretch/>
        </p:blipFill>
        <p:spPr>
          <a:xfrm>
            <a:off x="1050587" y="1488332"/>
            <a:ext cx="5833440" cy="4854102"/>
          </a:xfrm>
          <a:prstGeom prst="roundRect">
            <a:avLst>
              <a:gd name="adj" fmla="val 11857"/>
            </a:avLst>
          </a:prstGeom>
        </p:spPr>
      </p:pic>
      <p:grpSp>
        <p:nvGrpSpPr>
          <p:cNvPr id="3" name="Group 1">
            <a:extLst>
              <a:ext uri="{FF2B5EF4-FFF2-40B4-BE49-F238E27FC236}">
                <a16:creationId xmlns="" xmlns:a16="http://schemas.microsoft.com/office/drawing/2014/main" id="{EFC37438-01D1-4232-AF75-A7591A40C048}"/>
              </a:ext>
            </a:extLst>
          </p:cNvPr>
          <p:cNvGrpSpPr>
            <a:grpSpLocks/>
          </p:cNvGrpSpPr>
          <p:nvPr/>
        </p:nvGrpSpPr>
        <p:grpSpPr bwMode="auto">
          <a:xfrm>
            <a:off x="1024542" y="1000377"/>
            <a:ext cx="9491057" cy="928660"/>
            <a:chOff x="337682" y="1090622"/>
            <a:chExt cx="9491366" cy="928688"/>
          </a:xfrm>
        </p:grpSpPr>
        <p:sp>
          <p:nvSpPr>
            <p:cNvPr id="4" name="Subtitle 2">
              <a:extLst>
                <a:ext uri="{FF2B5EF4-FFF2-40B4-BE49-F238E27FC236}">
                  <a16:creationId xmlns="" xmlns:a16="http://schemas.microsoft.com/office/drawing/2014/main" id="{8C2966BB-7E70-4CAD-B68B-CDB0AED0AD31}"/>
                </a:ext>
              </a:extLst>
            </p:cNvPr>
            <p:cNvSpPr txBox="1">
              <a:spLocks noChangeArrowheads="1"/>
            </p:cNvSpPr>
            <p:nvPr/>
          </p:nvSpPr>
          <p:spPr bwMode="auto">
            <a:xfrm>
              <a:off x="994909" y="1090622"/>
              <a:ext cx="883413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399" b="1">
                  <a:solidFill>
                    <a:prstClr val="black"/>
                  </a:solidFill>
                  <a:latin typeface="UTM Avo" panose="02040603050506020204" pitchFamily="18" charset="0"/>
                  <a:ea typeface="宋体" charset="-122"/>
                </a:rPr>
                <a:t>Quan sát tranh và kể lại câu chuyện Chú bé chăn cừu</a:t>
              </a:r>
            </a:p>
          </p:txBody>
        </p:sp>
        <p:sp>
          <p:nvSpPr>
            <p:cNvPr id="5" name="Oval 4">
              <a:extLst>
                <a:ext uri="{FF2B5EF4-FFF2-40B4-BE49-F238E27FC236}">
                  <a16:creationId xmlns="" xmlns:a16="http://schemas.microsoft.com/office/drawing/2014/main" id="{D9EA0F95-53F4-4DE2-BD72-34F3A9B4DE89}"/>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6</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6" name="Title 1">
            <a:extLst>
              <a:ext uri="{FF2B5EF4-FFF2-40B4-BE49-F238E27FC236}">
                <a16:creationId xmlns="" xmlns:a16="http://schemas.microsoft.com/office/drawing/2014/main" id="{C0AB1C34-5EF8-4DEB-9FAB-A2F19F5B933D}"/>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7" name="矩形 8">
            <a:extLst>
              <a:ext uri="{FF2B5EF4-FFF2-40B4-BE49-F238E27FC236}">
                <a16:creationId xmlns="" xmlns:a16="http://schemas.microsoft.com/office/drawing/2014/main" id="{34353B01-97B3-4672-A1B4-C96E9CB47AB8}"/>
              </a:ext>
            </a:extLst>
          </p:cNvPr>
          <p:cNvSpPr>
            <a:spLocks noChangeArrowheads="1"/>
          </p:cNvSpPr>
          <p:nvPr/>
        </p:nvSpPr>
        <p:spPr bwMode="auto">
          <a:xfrm>
            <a:off x="7344383" y="2716293"/>
            <a:ext cx="4560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Rồi một hôm ……</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Tree>
    <p:extLst>
      <p:ext uri="{BB962C8B-B14F-4D97-AF65-F5344CB8AC3E}">
        <p14:creationId xmlns:p14="http://schemas.microsoft.com/office/powerpoint/2010/main" val="120693544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5260" t="54196" r="4417" b="5236"/>
          <a:stretch/>
        </p:blipFill>
        <p:spPr>
          <a:xfrm>
            <a:off x="1200472" y="1701220"/>
            <a:ext cx="5871537" cy="4923337"/>
          </a:xfrm>
          <a:prstGeom prst="rect">
            <a:avLst/>
          </a:prstGeom>
        </p:spPr>
      </p:pic>
      <p:grpSp>
        <p:nvGrpSpPr>
          <p:cNvPr id="3" name="Group 1">
            <a:extLst>
              <a:ext uri="{FF2B5EF4-FFF2-40B4-BE49-F238E27FC236}">
                <a16:creationId xmlns="" xmlns:a16="http://schemas.microsoft.com/office/drawing/2014/main" id="{A9725290-BA44-4C04-88B8-8BA9EFD731A0}"/>
              </a:ext>
            </a:extLst>
          </p:cNvPr>
          <p:cNvGrpSpPr>
            <a:grpSpLocks/>
          </p:cNvGrpSpPr>
          <p:nvPr/>
        </p:nvGrpSpPr>
        <p:grpSpPr bwMode="auto">
          <a:xfrm>
            <a:off x="1024542" y="1000377"/>
            <a:ext cx="9491057" cy="928660"/>
            <a:chOff x="337682" y="1090622"/>
            <a:chExt cx="9491366" cy="928688"/>
          </a:xfrm>
        </p:grpSpPr>
        <p:sp>
          <p:nvSpPr>
            <p:cNvPr id="4" name="Subtitle 2">
              <a:extLst>
                <a:ext uri="{FF2B5EF4-FFF2-40B4-BE49-F238E27FC236}">
                  <a16:creationId xmlns="" xmlns:a16="http://schemas.microsoft.com/office/drawing/2014/main" id="{37D04F73-56E8-48CA-AB1B-43E7894190C0}"/>
                </a:ext>
              </a:extLst>
            </p:cNvPr>
            <p:cNvSpPr txBox="1">
              <a:spLocks noChangeArrowheads="1"/>
            </p:cNvSpPr>
            <p:nvPr/>
          </p:nvSpPr>
          <p:spPr bwMode="auto">
            <a:xfrm>
              <a:off x="994909" y="1090622"/>
              <a:ext cx="883413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399" b="1">
                  <a:solidFill>
                    <a:prstClr val="black"/>
                  </a:solidFill>
                  <a:latin typeface="UTM Avo" panose="02040603050506020204" pitchFamily="18" charset="0"/>
                  <a:ea typeface="宋体" charset="-122"/>
                </a:rPr>
                <a:t>Quan sát tranh và kể lại câu chuyện Chú bé chăn cừu</a:t>
              </a:r>
            </a:p>
          </p:txBody>
        </p:sp>
        <p:sp>
          <p:nvSpPr>
            <p:cNvPr id="5" name="Oval 4">
              <a:extLst>
                <a:ext uri="{FF2B5EF4-FFF2-40B4-BE49-F238E27FC236}">
                  <a16:creationId xmlns="" xmlns:a16="http://schemas.microsoft.com/office/drawing/2014/main" id="{76FFDB39-4AA6-4563-BB4E-E152C512BF87}"/>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6</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6" name="Title 1">
            <a:extLst>
              <a:ext uri="{FF2B5EF4-FFF2-40B4-BE49-F238E27FC236}">
                <a16:creationId xmlns="" xmlns:a16="http://schemas.microsoft.com/office/drawing/2014/main" id="{7D5DFEBF-D0C9-4290-A5F4-D90532A8CB9B}"/>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7" name="矩形 8">
            <a:extLst>
              <a:ext uri="{FF2B5EF4-FFF2-40B4-BE49-F238E27FC236}">
                <a16:creationId xmlns="" xmlns:a16="http://schemas.microsoft.com/office/drawing/2014/main" id="{16B3CBD5-C7CE-43D6-9BA1-87E1DEEDDB51}"/>
              </a:ext>
            </a:extLst>
          </p:cNvPr>
          <p:cNvSpPr>
            <a:spLocks noChangeArrowheads="1"/>
          </p:cNvSpPr>
          <p:nvPr/>
        </p:nvSpPr>
        <p:spPr bwMode="auto">
          <a:xfrm>
            <a:off x="7344383" y="2716293"/>
            <a:ext cx="45600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Thế là ……</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Tree>
    <p:extLst>
      <p:ext uri="{BB962C8B-B14F-4D97-AF65-F5344CB8AC3E}">
        <p14:creationId xmlns:p14="http://schemas.microsoft.com/office/powerpoint/2010/main" val="716867783"/>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52625" y="207010"/>
            <a:ext cx="7767955" cy="6474460"/>
          </a:xfrm>
          <a:prstGeom prst="rect">
            <a:avLst/>
          </a:prstGeom>
        </p:spPr>
      </p:pic>
    </p:spTree>
    <p:extLst>
      <p:ext uri="{BB962C8B-B14F-4D97-AF65-F5344CB8AC3E}">
        <p14:creationId xmlns:p14="http://schemas.microsoft.com/office/powerpoint/2010/main" val="1753427233"/>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7311"/>
          <a:stretch/>
        </p:blipFill>
        <p:spPr>
          <a:xfrm>
            <a:off x="974370" y="962990"/>
            <a:ext cx="10635420" cy="3562079"/>
          </a:xfrm>
          <a:prstGeom prst="rect">
            <a:avLst/>
          </a:prstGeom>
        </p:spPr>
      </p:pic>
      <p:sp>
        <p:nvSpPr>
          <p:cNvPr id="8" name="Title 1">
            <a:extLst>
              <a:ext uri="{FF2B5EF4-FFF2-40B4-BE49-F238E27FC236}">
                <a16:creationId xmlns="" xmlns:a16="http://schemas.microsoft.com/office/drawing/2014/main" id="{20F91B2F-A68C-4987-8878-9C9F5B90636B}"/>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grpSp>
        <p:nvGrpSpPr>
          <p:cNvPr id="4" name="Group 1">
            <a:extLst>
              <a:ext uri="{FF2B5EF4-FFF2-40B4-BE49-F238E27FC236}">
                <a16:creationId xmlns="" xmlns:a16="http://schemas.microsoft.com/office/drawing/2014/main" id="{C90146BD-DEA8-47E0-8087-BACC299266AD}"/>
              </a:ext>
            </a:extLst>
          </p:cNvPr>
          <p:cNvGrpSpPr>
            <a:grpSpLocks/>
          </p:cNvGrpSpPr>
          <p:nvPr/>
        </p:nvGrpSpPr>
        <p:grpSpPr bwMode="auto">
          <a:xfrm>
            <a:off x="1024542" y="1000377"/>
            <a:ext cx="9491057" cy="928660"/>
            <a:chOff x="337682" y="1090622"/>
            <a:chExt cx="9491366" cy="928688"/>
          </a:xfrm>
        </p:grpSpPr>
        <p:sp>
          <p:nvSpPr>
            <p:cNvPr id="5" name="Subtitle 2">
              <a:extLst>
                <a:ext uri="{FF2B5EF4-FFF2-40B4-BE49-F238E27FC236}">
                  <a16:creationId xmlns="" xmlns:a16="http://schemas.microsoft.com/office/drawing/2014/main" id="{D2ADCA2B-EAB4-4736-87DD-24D7ECA815A5}"/>
                </a:ext>
              </a:extLst>
            </p:cNvPr>
            <p:cNvSpPr txBox="1">
              <a:spLocks noChangeArrowheads="1"/>
            </p:cNvSpPr>
            <p:nvPr/>
          </p:nvSpPr>
          <p:spPr bwMode="auto">
            <a:xfrm>
              <a:off x="994909" y="1090622"/>
              <a:ext cx="8834139"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b="1">
                  <a:solidFill>
                    <a:prstClr val="black"/>
                  </a:solidFill>
                  <a:latin typeface="UTM Avo" panose="02040603050506020204" pitchFamily="18" charset="0"/>
                  <a:ea typeface="宋体" charset="-122"/>
                </a:rPr>
                <a:t>Chọn vần phù hợp thay cho ô vuông</a:t>
              </a:r>
            </a:p>
          </p:txBody>
        </p:sp>
        <p:sp>
          <p:nvSpPr>
            <p:cNvPr id="6" name="Oval 5">
              <a:extLst>
                <a:ext uri="{FF2B5EF4-FFF2-40B4-BE49-F238E27FC236}">
                  <a16:creationId xmlns="" xmlns:a16="http://schemas.microsoft.com/office/drawing/2014/main" id="{FB5E498E-C830-48B4-96C6-92DC2751106D}"/>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8</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7" name="Title 1">
            <a:extLst>
              <a:ext uri="{FF2B5EF4-FFF2-40B4-BE49-F238E27FC236}">
                <a16:creationId xmlns="" xmlns:a16="http://schemas.microsoft.com/office/drawing/2014/main" id="{C092699B-D939-4ACB-B44D-5A91FF860A17}"/>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8" name="矩形 8">
            <a:extLst>
              <a:ext uri="{FF2B5EF4-FFF2-40B4-BE49-F238E27FC236}">
                <a16:creationId xmlns="" xmlns:a16="http://schemas.microsoft.com/office/drawing/2014/main" id="{B243109E-5E68-4A28-BBA9-9D45601E1076}"/>
              </a:ext>
            </a:extLst>
          </p:cNvPr>
          <p:cNvSpPr>
            <a:spLocks noChangeArrowheads="1"/>
          </p:cNvSpPr>
          <p:nvPr/>
        </p:nvSpPr>
        <p:spPr bwMode="auto">
          <a:xfrm>
            <a:off x="885216" y="2063527"/>
            <a:ext cx="10778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b="1">
                <a:solidFill>
                  <a:prstClr val="black"/>
                </a:solidFill>
                <a:latin typeface="UTM Avo" panose="02040603050506020204" pitchFamily="18" charset="0"/>
                <a:ea typeface="宋体" charset="-122"/>
                <a:cs typeface="Arial-Rounded" panose="020B0500000000000000" charset="0"/>
                <a:sym typeface="+mn-lt"/>
              </a:rPr>
              <a:t>a.</a:t>
            </a:r>
            <a:r>
              <a:rPr lang="en-US" altLang="zh-CN">
                <a:solidFill>
                  <a:prstClr val="black"/>
                </a:solidFill>
                <a:latin typeface="UTM Avo" panose="02040603050506020204" pitchFamily="18" charset="0"/>
                <a:ea typeface="宋体" charset="-122"/>
                <a:cs typeface="Arial-Rounded" panose="020B0500000000000000" charset="0"/>
                <a:sym typeface="+mn-lt"/>
              </a:rPr>
              <a:t> </a:t>
            </a:r>
            <a:r>
              <a:rPr lang="en-US" altLang="zh-CN">
                <a:solidFill>
                  <a:srgbClr val="0000FF"/>
                </a:solidFill>
                <a:latin typeface="UTM Avo" panose="02040603050506020204" pitchFamily="18" charset="0"/>
                <a:ea typeface="宋体" charset="-122"/>
                <a:cs typeface="Arial-Rounded" panose="020B0500000000000000" charset="0"/>
                <a:sym typeface="+mn-lt"/>
              </a:rPr>
              <a:t>ai</a:t>
            </a:r>
            <a:r>
              <a:rPr lang="en-US" altLang="zh-CN">
                <a:solidFill>
                  <a:prstClr val="black"/>
                </a:solidFill>
                <a:latin typeface="UTM Avo" panose="02040603050506020204" pitchFamily="18" charset="0"/>
                <a:ea typeface="宋体" charset="-122"/>
                <a:cs typeface="Arial-Rounded" panose="020B0500000000000000" charset="0"/>
                <a:sym typeface="+mn-lt"/>
              </a:rPr>
              <a:t> hay </a:t>
            </a:r>
            <a:r>
              <a:rPr lang="en-US" altLang="zh-CN">
                <a:solidFill>
                  <a:srgbClr val="0000FF"/>
                </a:solidFill>
                <a:latin typeface="UTM Avo" panose="02040603050506020204" pitchFamily="18" charset="0"/>
                <a:ea typeface="宋体" charset="-122"/>
                <a:cs typeface="Arial-Rounded" panose="020B0500000000000000" charset="0"/>
                <a:sym typeface="+mn-lt"/>
              </a:rPr>
              <a:t>ay</a:t>
            </a:r>
            <a:r>
              <a:rPr lang="en-US" altLang="zh-CN">
                <a:solidFill>
                  <a:prstClr val="black"/>
                </a:solidFill>
                <a:latin typeface="UTM Avo" panose="02040603050506020204" pitchFamily="18" charset="0"/>
                <a:ea typeface="宋体" charset="-122"/>
                <a:cs typeface="Arial-Rounded" panose="020B0500000000000000" charset="0"/>
                <a:sym typeface="+mn-lt"/>
              </a:rPr>
              <a:t>?       b</a:t>
            </a:r>
            <a:r>
              <a:rPr lang="en-US" altLang="zh-CN">
                <a:solidFill>
                  <a:srgbClr val="FF0000"/>
                </a:solidFill>
                <a:latin typeface="UTM Avo" panose="02040603050506020204" pitchFamily="18" charset="0"/>
                <a:ea typeface="宋体" charset="-122"/>
                <a:cs typeface="Arial-Rounded" panose="020B0500000000000000" charset="0"/>
                <a:sym typeface="+mn-lt"/>
              </a:rPr>
              <a:t>ày</a:t>
            </a:r>
            <a:r>
              <a:rPr lang="en-US" altLang="zh-CN">
                <a:solidFill>
                  <a:prstClr val="black"/>
                </a:solidFill>
                <a:latin typeface="UTM Avo" panose="02040603050506020204" pitchFamily="18" charset="0"/>
                <a:ea typeface="宋体" charset="-122"/>
                <a:cs typeface="Arial-Rounded" panose="020B0500000000000000" charset="0"/>
                <a:sym typeface="+mn-lt"/>
              </a:rPr>
              <a:t> trò              b</a:t>
            </a:r>
            <a:r>
              <a:rPr lang="en-US" altLang="zh-CN">
                <a:solidFill>
                  <a:srgbClr val="FF0000"/>
                </a:solidFill>
                <a:latin typeface="UTM Avo" panose="02040603050506020204" pitchFamily="18" charset="0"/>
                <a:ea typeface="宋体" charset="-122"/>
                <a:cs typeface="Arial-Rounded" panose="020B0500000000000000" charset="0"/>
                <a:sym typeface="+mn-lt"/>
              </a:rPr>
              <a:t>ài</a:t>
            </a:r>
            <a:r>
              <a:rPr lang="en-US" altLang="zh-CN">
                <a:solidFill>
                  <a:prstClr val="black"/>
                </a:solidFill>
                <a:latin typeface="UTM Avo" panose="02040603050506020204" pitchFamily="18" charset="0"/>
                <a:ea typeface="宋体" charset="-122"/>
                <a:cs typeface="Arial-Rounded" panose="020B0500000000000000" charset="0"/>
                <a:sym typeface="+mn-lt"/>
              </a:rPr>
              <a:t> học              ch</a:t>
            </a:r>
            <a:r>
              <a:rPr lang="en-US" altLang="zh-CN">
                <a:solidFill>
                  <a:srgbClr val="FF0000"/>
                </a:solidFill>
                <a:latin typeface="UTM Avo" panose="02040603050506020204" pitchFamily="18" charset="0"/>
                <a:ea typeface="宋体" charset="-122"/>
                <a:cs typeface="Arial-Rounded" panose="020B0500000000000000" charset="0"/>
                <a:sym typeface="+mn-lt"/>
              </a:rPr>
              <a:t>ạy</a:t>
            </a:r>
            <a:r>
              <a:rPr lang="en-US" altLang="zh-CN">
                <a:solidFill>
                  <a:prstClr val="black"/>
                </a:solidFill>
                <a:latin typeface="UTM Avo" panose="02040603050506020204" pitchFamily="18" charset="0"/>
                <a:ea typeface="宋体" charset="-122"/>
                <a:cs typeface="Arial-Rounded" panose="020B0500000000000000" charset="0"/>
                <a:sym typeface="+mn-lt"/>
              </a:rPr>
              <a:t> trốn</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
        <p:nvSpPr>
          <p:cNvPr id="2" name="Rectangle 1">
            <a:extLst>
              <a:ext uri="{FF2B5EF4-FFF2-40B4-BE49-F238E27FC236}">
                <a16:creationId xmlns="" xmlns:a16="http://schemas.microsoft.com/office/drawing/2014/main" id="{3E65EEA7-15B5-409C-954B-2F15ACCB6F18}"/>
              </a:ext>
            </a:extLst>
          </p:cNvPr>
          <p:cNvSpPr/>
          <p:nvPr/>
        </p:nvSpPr>
        <p:spPr>
          <a:xfrm>
            <a:off x="4192619" y="2193860"/>
            <a:ext cx="457200" cy="30155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8">
            <a:extLst>
              <a:ext uri="{FF2B5EF4-FFF2-40B4-BE49-F238E27FC236}">
                <a16:creationId xmlns="" xmlns:a16="http://schemas.microsoft.com/office/drawing/2014/main" id="{F49E9AD0-102D-4BF8-9EF7-9B1A056BA023}"/>
              </a:ext>
            </a:extLst>
          </p:cNvPr>
          <p:cNvSpPr/>
          <p:nvPr/>
        </p:nvSpPr>
        <p:spPr>
          <a:xfrm>
            <a:off x="6799634" y="2197151"/>
            <a:ext cx="330740" cy="301558"/>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9">
            <a:extLst>
              <a:ext uri="{FF2B5EF4-FFF2-40B4-BE49-F238E27FC236}">
                <a16:creationId xmlns="" xmlns:a16="http://schemas.microsoft.com/office/drawing/2014/main" id="{CE10DF2B-4BEE-4997-9A26-CF68C01DA999}"/>
              </a:ext>
            </a:extLst>
          </p:cNvPr>
          <p:cNvSpPr/>
          <p:nvPr/>
        </p:nvSpPr>
        <p:spPr>
          <a:xfrm>
            <a:off x="9708205" y="2179194"/>
            <a:ext cx="457200" cy="308274"/>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Rectangle 10">
            <a:extLst>
              <a:ext uri="{FF2B5EF4-FFF2-40B4-BE49-F238E27FC236}">
                <a16:creationId xmlns="" xmlns:a16="http://schemas.microsoft.com/office/drawing/2014/main" id="{D9C2C22A-AA36-4BA2-A5DC-97693CC145C3}"/>
              </a:ext>
            </a:extLst>
          </p:cNvPr>
          <p:cNvSpPr/>
          <p:nvPr/>
        </p:nvSpPr>
        <p:spPr>
          <a:xfrm>
            <a:off x="6965004" y="2044071"/>
            <a:ext cx="165370" cy="133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矩形 8">
            <a:extLst>
              <a:ext uri="{FF2B5EF4-FFF2-40B4-BE49-F238E27FC236}">
                <a16:creationId xmlns="" xmlns:a16="http://schemas.microsoft.com/office/drawing/2014/main" id="{2239D1A8-DF48-444F-B222-D9E18D2AE93E}"/>
              </a:ext>
            </a:extLst>
          </p:cNvPr>
          <p:cNvSpPr>
            <a:spLocks noChangeArrowheads="1"/>
          </p:cNvSpPr>
          <p:nvPr/>
        </p:nvSpPr>
        <p:spPr bwMode="auto">
          <a:xfrm>
            <a:off x="885216" y="2905780"/>
            <a:ext cx="107782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00000"/>
              </a:lnSpc>
              <a:spcBef>
                <a:spcPct val="0"/>
              </a:spcBef>
              <a:spcAft>
                <a:spcPct val="0"/>
              </a:spcAft>
              <a:buNone/>
            </a:pPr>
            <a:r>
              <a:rPr lang="en-US" altLang="zh-CN" b="1">
                <a:solidFill>
                  <a:prstClr val="black"/>
                </a:solidFill>
                <a:latin typeface="UTM Avo" panose="02040603050506020204" pitchFamily="18" charset="0"/>
                <a:ea typeface="宋体" charset="-122"/>
                <a:cs typeface="Arial-Rounded" panose="020B0500000000000000" charset="0"/>
                <a:sym typeface="+mn-lt"/>
              </a:rPr>
              <a:t>b.</a:t>
            </a:r>
            <a:r>
              <a:rPr lang="en-US" altLang="zh-CN">
                <a:solidFill>
                  <a:prstClr val="black"/>
                </a:solidFill>
                <a:latin typeface="UTM Avo" panose="02040603050506020204" pitchFamily="18" charset="0"/>
                <a:ea typeface="宋体" charset="-122"/>
                <a:cs typeface="Arial-Rounded" panose="020B0500000000000000" charset="0"/>
                <a:sym typeface="+mn-lt"/>
              </a:rPr>
              <a:t> </a:t>
            </a:r>
            <a:r>
              <a:rPr lang="en-US" altLang="zh-CN">
                <a:solidFill>
                  <a:srgbClr val="0000FF"/>
                </a:solidFill>
                <a:latin typeface="UTM Avo" panose="02040603050506020204" pitchFamily="18" charset="0"/>
                <a:ea typeface="宋体" charset="-122"/>
                <a:cs typeface="Arial-Rounded" panose="020B0500000000000000" charset="0"/>
                <a:sym typeface="+mn-lt"/>
              </a:rPr>
              <a:t>iêc</a:t>
            </a:r>
            <a:r>
              <a:rPr lang="en-US" altLang="zh-CN">
                <a:solidFill>
                  <a:prstClr val="black"/>
                </a:solidFill>
                <a:latin typeface="UTM Avo" panose="02040603050506020204" pitchFamily="18" charset="0"/>
                <a:ea typeface="宋体" charset="-122"/>
                <a:cs typeface="Arial-Rounded" panose="020B0500000000000000" charset="0"/>
                <a:sym typeface="+mn-lt"/>
              </a:rPr>
              <a:t> hay </a:t>
            </a:r>
            <a:r>
              <a:rPr lang="en-US" altLang="zh-CN">
                <a:solidFill>
                  <a:srgbClr val="0000FF"/>
                </a:solidFill>
                <a:latin typeface="UTM Avo" panose="02040603050506020204" pitchFamily="18" charset="0"/>
                <a:ea typeface="宋体" charset="-122"/>
                <a:cs typeface="Arial-Rounded" panose="020B0500000000000000" charset="0"/>
                <a:sym typeface="+mn-lt"/>
              </a:rPr>
              <a:t>iêt</a:t>
            </a:r>
            <a:r>
              <a:rPr lang="en-US" altLang="zh-CN">
                <a:solidFill>
                  <a:prstClr val="black"/>
                </a:solidFill>
                <a:latin typeface="UTM Avo" panose="02040603050506020204" pitchFamily="18" charset="0"/>
                <a:ea typeface="宋体" charset="-122"/>
                <a:cs typeface="Arial-Rounded" panose="020B0500000000000000" charset="0"/>
                <a:sym typeface="+mn-lt"/>
              </a:rPr>
              <a:t>?       v</a:t>
            </a:r>
            <a:r>
              <a:rPr lang="en-US" altLang="zh-CN">
                <a:solidFill>
                  <a:srgbClr val="FF0000"/>
                </a:solidFill>
                <a:latin typeface="UTM Avo" panose="02040603050506020204" pitchFamily="18" charset="0"/>
                <a:ea typeface="宋体" charset="-122"/>
                <a:cs typeface="Arial-Rounded" panose="020B0500000000000000" charset="0"/>
                <a:sym typeface="+mn-lt"/>
              </a:rPr>
              <a:t>iệc</a:t>
            </a:r>
            <a:r>
              <a:rPr lang="en-US" altLang="zh-CN">
                <a:solidFill>
                  <a:prstClr val="black"/>
                </a:solidFill>
                <a:latin typeface="UTM Avo" panose="02040603050506020204" pitchFamily="18" charset="0"/>
                <a:ea typeface="宋体" charset="-122"/>
                <a:cs typeface="Arial-Rounded" panose="020B0500000000000000" charset="0"/>
                <a:sym typeface="+mn-lt"/>
              </a:rPr>
              <a:t> làm          tạm b</a:t>
            </a:r>
            <a:r>
              <a:rPr lang="en-US" altLang="zh-CN">
                <a:solidFill>
                  <a:srgbClr val="FF0000"/>
                </a:solidFill>
                <a:latin typeface="UTM Avo" panose="02040603050506020204" pitchFamily="18" charset="0"/>
                <a:ea typeface="宋体" charset="-122"/>
                <a:cs typeface="Arial-Rounded" panose="020B0500000000000000" charset="0"/>
                <a:sym typeface="+mn-lt"/>
              </a:rPr>
              <a:t>iệt</a:t>
            </a:r>
            <a:r>
              <a:rPr lang="en-US" altLang="zh-CN">
                <a:solidFill>
                  <a:prstClr val="black"/>
                </a:solidFill>
                <a:latin typeface="UTM Avo" panose="02040603050506020204" pitchFamily="18" charset="0"/>
                <a:ea typeface="宋体" charset="-122"/>
                <a:cs typeface="Arial-Rounded" panose="020B0500000000000000" charset="0"/>
                <a:sym typeface="+mn-lt"/>
              </a:rPr>
              <a:t>            rạp x</a:t>
            </a:r>
            <a:r>
              <a:rPr lang="en-US" altLang="zh-CN">
                <a:solidFill>
                  <a:srgbClr val="FF0000"/>
                </a:solidFill>
                <a:latin typeface="UTM Avo" panose="02040603050506020204" pitchFamily="18" charset="0"/>
                <a:ea typeface="宋体" charset="-122"/>
                <a:cs typeface="Arial-Rounded" panose="020B0500000000000000" charset="0"/>
                <a:sym typeface="+mn-lt"/>
              </a:rPr>
              <a:t>iếc</a:t>
            </a:r>
            <a:endParaRPr lang="zh-CN" altLang="en-US" b="1">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
        <p:nvSpPr>
          <p:cNvPr id="13" name="Rectangle 12">
            <a:extLst>
              <a:ext uri="{FF2B5EF4-FFF2-40B4-BE49-F238E27FC236}">
                <a16:creationId xmlns="" xmlns:a16="http://schemas.microsoft.com/office/drawing/2014/main" id="{1A96FA48-B33B-4938-8C02-57D105EA01F9}"/>
              </a:ext>
            </a:extLst>
          </p:cNvPr>
          <p:cNvSpPr/>
          <p:nvPr/>
        </p:nvSpPr>
        <p:spPr>
          <a:xfrm>
            <a:off x="4341077" y="2964137"/>
            <a:ext cx="551936" cy="308274"/>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Rectangle 13">
            <a:extLst>
              <a:ext uri="{FF2B5EF4-FFF2-40B4-BE49-F238E27FC236}">
                <a16:creationId xmlns="" xmlns:a16="http://schemas.microsoft.com/office/drawing/2014/main" id="{D6AE433F-D4F9-47DC-85F3-2D09908EF310}"/>
              </a:ext>
            </a:extLst>
          </p:cNvPr>
          <p:cNvSpPr/>
          <p:nvPr/>
        </p:nvSpPr>
        <p:spPr>
          <a:xfrm>
            <a:off x="7624830" y="2949339"/>
            <a:ext cx="439400" cy="323072"/>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5" name="Rectangle 14">
            <a:extLst>
              <a:ext uri="{FF2B5EF4-FFF2-40B4-BE49-F238E27FC236}">
                <a16:creationId xmlns="" xmlns:a16="http://schemas.microsoft.com/office/drawing/2014/main" id="{64FFCEFA-1DA1-4177-8E6B-DD108AFB8AAD}"/>
              </a:ext>
            </a:extLst>
          </p:cNvPr>
          <p:cNvSpPr/>
          <p:nvPr/>
        </p:nvSpPr>
        <p:spPr>
          <a:xfrm>
            <a:off x="10126493" y="2969921"/>
            <a:ext cx="551936" cy="338680"/>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grpId="1" nodeType="clickEffect">
                                  <p:stCondLst>
                                    <p:cond delay="0"/>
                                  </p:stCondLst>
                                  <p:childTnLst>
                                    <p:animEffect transition="out" filter="fade">
                                      <p:cBhvr>
                                        <p:cTn id="54" dur="500"/>
                                        <p:tgtEl>
                                          <p:spTgt spid="13"/>
                                        </p:tgtEl>
                                      </p:cBhvr>
                                    </p:animEffect>
                                    <p:set>
                                      <p:cBhvr>
                                        <p:cTn id="55" dur="1" fill="hold">
                                          <p:stCondLst>
                                            <p:cond delay="499"/>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animBg="1"/>
      <p:bldP spid="2" grpId="1" animBg="1"/>
      <p:bldP spid="9" grpId="0" animBg="1"/>
      <p:bldP spid="9" grpId="1" animBg="1"/>
      <p:bldP spid="10" grpId="0" animBg="1"/>
      <p:bldP spid="10" grpId="1" animBg="1"/>
      <p:bldP spid="11" grpId="0" animBg="1"/>
      <p:bldP spid="11" grpId="1" animBg="1"/>
      <p:bldP spid="12" grpId="0"/>
      <p:bldP spid="13" grpId="0" animBg="1"/>
      <p:bldP spid="13" grpId="1" animBg="1"/>
      <p:bldP spid="14" grpId="0" animBg="1"/>
      <p:bldP spid="14" grpId="1" animBg="1"/>
      <p:bldP spid="15" grpId="0" animBg="1"/>
      <p:bldP spid="1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
            <a:extLst>
              <a:ext uri="{FF2B5EF4-FFF2-40B4-BE49-F238E27FC236}">
                <a16:creationId xmlns="" xmlns:a16="http://schemas.microsoft.com/office/drawing/2014/main" id="{8BD28569-09CE-4705-8BB9-D1F1AFED7E21}"/>
              </a:ext>
            </a:extLst>
          </p:cNvPr>
          <p:cNvGrpSpPr>
            <a:grpSpLocks/>
          </p:cNvGrpSpPr>
          <p:nvPr/>
        </p:nvGrpSpPr>
        <p:grpSpPr bwMode="auto">
          <a:xfrm>
            <a:off x="431155" y="922556"/>
            <a:ext cx="11232307" cy="928660"/>
            <a:chOff x="337682" y="1090622"/>
            <a:chExt cx="11232673" cy="928688"/>
          </a:xfrm>
        </p:grpSpPr>
        <p:sp>
          <p:nvSpPr>
            <p:cNvPr id="4" name="Subtitle 2">
              <a:extLst>
                <a:ext uri="{FF2B5EF4-FFF2-40B4-BE49-F238E27FC236}">
                  <a16:creationId xmlns="" xmlns:a16="http://schemas.microsoft.com/office/drawing/2014/main" id="{20606852-F67C-4F06-8CBD-42AA4EF082A5}"/>
                </a:ext>
              </a:extLst>
            </p:cNvPr>
            <p:cNvSpPr txBox="1">
              <a:spLocks noChangeArrowheads="1"/>
            </p:cNvSpPr>
            <p:nvPr/>
          </p:nvSpPr>
          <p:spPr bwMode="auto">
            <a:xfrm>
              <a:off x="994909" y="1090622"/>
              <a:ext cx="10575446"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126" fontAlgn="base">
                <a:lnSpc>
                  <a:spcPct val="150000"/>
                </a:lnSpc>
                <a:spcAft>
                  <a:spcPct val="0"/>
                </a:spcAft>
                <a:buNone/>
              </a:pPr>
              <a:r>
                <a:rPr lang="en-US" altLang="vi-VN" sz="2400" b="1">
                  <a:solidFill>
                    <a:prstClr val="black"/>
                  </a:solidFill>
                  <a:latin typeface="UTM Avo" panose="02040603050506020204" pitchFamily="18" charset="0"/>
                  <a:ea typeface="宋体" charset="-122"/>
                </a:rPr>
                <a:t>Quan sát tranh và dùng từ ngữ trong khung để nói theo tranh</a:t>
              </a:r>
            </a:p>
          </p:txBody>
        </p:sp>
        <p:sp>
          <p:nvSpPr>
            <p:cNvPr id="5" name="Oval 4">
              <a:extLst>
                <a:ext uri="{FF2B5EF4-FFF2-40B4-BE49-F238E27FC236}">
                  <a16:creationId xmlns="" xmlns:a16="http://schemas.microsoft.com/office/drawing/2014/main" id="{3106806F-64A5-40B0-BAAE-9ADD383D4C1C}"/>
                </a:ext>
              </a:extLst>
            </p:cNvPr>
            <p:cNvSpPr/>
            <p:nvPr/>
          </p:nvSpPr>
          <p:spPr>
            <a:xfrm>
              <a:off x="337682" y="1180297"/>
              <a:ext cx="657227" cy="6111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26" fontAlgn="base">
                <a:spcBef>
                  <a:spcPct val="0"/>
                </a:spcBef>
                <a:spcAft>
                  <a:spcPct val="0"/>
                </a:spcAft>
                <a:defRPr/>
              </a:pPr>
              <a:r>
                <a:rPr lang="en-US" altLang="vi-VN" sz="2800" b="1">
                  <a:solidFill>
                    <a:schemeClr val="bg1"/>
                  </a:solidFill>
                  <a:latin typeface="UTM Avo" panose="02040603050506020204" pitchFamily="18" charset="0"/>
                  <a:ea typeface="宋体" charset="-122"/>
                </a:rPr>
                <a:t>9</a:t>
              </a:r>
              <a:endParaRPr lang="vi-VN" sz="2800" b="1" dirty="0">
                <a:solidFill>
                  <a:schemeClr val="bg1"/>
                </a:solidFill>
                <a:latin typeface="Times New Roman" panose="02020603050405020304" pitchFamily="18" charset="0"/>
                <a:cs typeface="Times New Roman" panose="02020603050405020304" pitchFamily="18" charset="0"/>
              </a:endParaRPr>
            </a:p>
          </p:txBody>
        </p:sp>
      </p:grpSp>
      <p:sp>
        <p:nvSpPr>
          <p:cNvPr id="6" name="Title 1">
            <a:extLst>
              <a:ext uri="{FF2B5EF4-FFF2-40B4-BE49-F238E27FC236}">
                <a16:creationId xmlns="" xmlns:a16="http://schemas.microsoft.com/office/drawing/2014/main" id="{A304C361-80F9-4072-8031-09FFDA0192DD}"/>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grpSp>
        <p:nvGrpSpPr>
          <p:cNvPr id="9" name="Group 8">
            <a:extLst>
              <a:ext uri="{FF2B5EF4-FFF2-40B4-BE49-F238E27FC236}">
                <a16:creationId xmlns="" xmlns:a16="http://schemas.microsoft.com/office/drawing/2014/main" id="{68A24A62-CA96-44E2-9376-FF0D72306302}"/>
              </a:ext>
            </a:extLst>
          </p:cNvPr>
          <p:cNvGrpSpPr/>
          <p:nvPr/>
        </p:nvGrpSpPr>
        <p:grpSpPr>
          <a:xfrm>
            <a:off x="2094922" y="1955260"/>
            <a:ext cx="8242300" cy="4728994"/>
            <a:chOff x="2005965" y="1760706"/>
            <a:chExt cx="8242300" cy="4728994"/>
          </a:xfrm>
        </p:grpSpPr>
        <p:pic>
          <p:nvPicPr>
            <p:cNvPr id="2" name="Picture 1"/>
            <p:cNvPicPr>
              <a:picLocks noChangeAspect="1"/>
            </p:cNvPicPr>
            <p:nvPr/>
          </p:nvPicPr>
          <p:blipFill rotWithShape="1">
            <a:blip r:embed="rId2"/>
            <a:srcRect t="24109"/>
            <a:stretch/>
          </p:blipFill>
          <p:spPr>
            <a:xfrm>
              <a:off x="2005965" y="1760706"/>
              <a:ext cx="8242300" cy="4728994"/>
            </a:xfrm>
            <a:prstGeom prst="rect">
              <a:avLst/>
            </a:prstGeom>
          </p:spPr>
        </p:pic>
        <p:sp>
          <p:nvSpPr>
            <p:cNvPr id="8" name="Rectangle 7">
              <a:extLst>
                <a:ext uri="{FF2B5EF4-FFF2-40B4-BE49-F238E27FC236}">
                  <a16:creationId xmlns="" xmlns:a16="http://schemas.microsoft.com/office/drawing/2014/main" id="{284983A4-5672-46BB-894B-7427A44C9346}"/>
                </a:ext>
              </a:extLst>
            </p:cNvPr>
            <p:cNvSpPr/>
            <p:nvPr/>
          </p:nvSpPr>
          <p:spPr>
            <a:xfrm>
              <a:off x="4659549" y="2063527"/>
              <a:ext cx="2859932" cy="778213"/>
            </a:xfrm>
            <a:prstGeom prst="rect">
              <a:avLst/>
            </a:prstGeom>
            <a:solidFill>
              <a:srgbClr val="FFFD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7" name="矩形 8">
            <a:extLst>
              <a:ext uri="{FF2B5EF4-FFF2-40B4-BE49-F238E27FC236}">
                <a16:creationId xmlns="" xmlns:a16="http://schemas.microsoft.com/office/drawing/2014/main" id="{F666A404-F568-4FD4-9F13-2BABCC155E0E}"/>
              </a:ext>
            </a:extLst>
          </p:cNvPr>
          <p:cNvSpPr>
            <a:spLocks noChangeArrowheads="1"/>
          </p:cNvSpPr>
          <p:nvPr/>
        </p:nvSpPr>
        <p:spPr bwMode="auto">
          <a:xfrm>
            <a:off x="2169268" y="1589606"/>
            <a:ext cx="6916366" cy="523220"/>
          </a:xfrm>
          <a:prstGeom prst="rect">
            <a:avLst/>
          </a:prstGeom>
          <a:noFill/>
          <a:ln w="28575">
            <a:solidFill>
              <a:srgbClr val="CC006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126" fontAlgn="base">
              <a:lnSpc>
                <a:spcPct val="100000"/>
              </a:lnSpc>
              <a:spcBef>
                <a:spcPct val="0"/>
              </a:spcBef>
              <a:spcAft>
                <a:spcPct val="0"/>
              </a:spcAft>
              <a:buNone/>
            </a:pPr>
            <a:r>
              <a:rPr lang="en-US" altLang="zh-CN">
                <a:solidFill>
                  <a:prstClr val="black"/>
                </a:solidFill>
                <a:latin typeface="UTM Avo" panose="02040603050506020204" pitchFamily="18" charset="0"/>
                <a:ea typeface="宋体" charset="-122"/>
                <a:cs typeface="Arial-Rounded" panose="020B0500000000000000" charset="0"/>
                <a:sym typeface="+mn-lt"/>
              </a:rPr>
              <a:t>nông dân           chú bé            giúp</a:t>
            </a:r>
            <a:endParaRPr lang="zh-CN" altLang="en-US">
              <a:solidFill>
                <a:srgbClr val="FF0000"/>
              </a:solidFill>
              <a:latin typeface="HP001 4 hàng" panose="020B0603050302020204" pitchFamily="34" charset="0"/>
              <a:ea typeface="HP001" panose="020B0603050302020204" pitchFamily="34" charset="0"/>
              <a:cs typeface="Arial-Rounded" panose="020B0500000000000000" charset="0"/>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86808" y="206605"/>
            <a:ext cx="11439303" cy="58785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28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Chú bé chăn cừu</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Có một chú bé chăn cừu thường thả cừu gần chân núi. Một hôm thấy buồn quá, chú nghĩ ra một trò đùa cho vui. Chú giả vờ kêu toáng lên:</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  Sói! Sói! Cứu tôi với!</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Nghe tiếng kêu cứu, mấy bác nông dân đang làm việc gần đấy tức tốc chạy tới. Nhưng họ không thấy sói đâu. Thấy vậy, chú khoái chí lắm.</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2800" b="0" i="0" u="none" strike="noStrike" kern="1200" cap="none" spc="0" normalizeH="0" baseline="0" noProof="0">
                <a:ln>
                  <a:noFill/>
                </a:ln>
                <a:solidFill>
                  <a:prstClr val="black"/>
                </a:solidFill>
                <a:effectLst/>
                <a:uLnTx/>
                <a:uFillTx/>
                <a:latin typeface="UTM Avo" panose="02040603050506020204" pitchFamily="18" charset="0"/>
                <a:ea typeface="+mn-ea"/>
                <a:cs typeface="+mn-cs"/>
              </a:rPr>
              <a:t>      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grpSp>
        <p:nvGrpSpPr>
          <p:cNvPr id="3" name="Group 2">
            <a:extLst>
              <a:ext uri="{FF2B5EF4-FFF2-40B4-BE49-F238E27FC236}">
                <a16:creationId xmlns="" xmlns:a16="http://schemas.microsoft.com/office/drawing/2014/main" id="{220D8BC5-6AFA-45DB-B420-C0B508111846}"/>
              </a:ext>
            </a:extLst>
          </p:cNvPr>
          <p:cNvGrpSpPr/>
          <p:nvPr/>
        </p:nvGrpSpPr>
        <p:grpSpPr>
          <a:xfrm>
            <a:off x="1306564" y="159295"/>
            <a:ext cx="1640917" cy="553933"/>
            <a:chOff x="304801" y="169052"/>
            <a:chExt cx="1690460" cy="707633"/>
          </a:xfrm>
        </p:grpSpPr>
        <p:sp>
          <p:nvSpPr>
            <p:cNvPr id="4" name="Oval 3">
              <a:extLst>
                <a:ext uri="{FF2B5EF4-FFF2-40B4-BE49-F238E27FC236}">
                  <a16:creationId xmlns="" xmlns:a16="http://schemas.microsoft.com/office/drawing/2014/main" id="{11448FD0-FDF3-4AA8-84F4-BA3CCEFF386D}"/>
                </a:ext>
              </a:extLst>
            </p:cNvPr>
            <p:cNvSpPr/>
            <p:nvPr/>
          </p:nvSpPr>
          <p:spPr>
            <a:xfrm>
              <a:off x="304801" y="251239"/>
              <a:ext cx="490660" cy="54326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rtlCol="0" anchor="ctr"/>
            <a:lstStyle/>
            <a:p>
              <a:pPr marL="0" marR="0" lvl="0" indent="0" algn="ctr" defTabSz="12185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itchFamily="18" charset="0"/>
                </a:rPr>
                <a:t>2</a:t>
              </a:r>
            </a:p>
          </p:txBody>
        </p:sp>
        <p:sp>
          <p:nvSpPr>
            <p:cNvPr id="5" name="TextBox 4">
              <a:extLst>
                <a:ext uri="{FF2B5EF4-FFF2-40B4-BE49-F238E27FC236}">
                  <a16:creationId xmlns="" xmlns:a16="http://schemas.microsoft.com/office/drawing/2014/main" id="{B0AAFF92-12C6-48B4-AF93-5F64C442CBDB}"/>
                </a:ext>
              </a:extLst>
            </p:cNvPr>
            <p:cNvSpPr txBox="1"/>
            <p:nvPr/>
          </p:nvSpPr>
          <p:spPr>
            <a:xfrm>
              <a:off x="705268" y="169052"/>
              <a:ext cx="1289993" cy="707633"/>
            </a:xfrm>
            <a:prstGeom prst="rect">
              <a:avLst/>
            </a:prstGeom>
            <a:noFill/>
          </p:spPr>
          <p:txBody>
            <a:bodyPr wrap="square" lIns="121855" tIns="60928" rIns="121855" bIns="60928" rtlCol="0">
              <a:spAutoFit/>
            </a:bodyPr>
            <a:lstStyle/>
            <a:p>
              <a:pPr marL="0" marR="0" lvl="0" indent="0" algn="just" defTabSz="1218516"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UTM Avo" panose="02040603050506020204" pitchFamily="18" charset="0"/>
                  <a:ea typeface="Arial-Rounded" pitchFamily="34" charset="0"/>
                  <a:cs typeface="Arial-Rounded" pitchFamily="34" charset="0"/>
                </a:rPr>
                <a:t>Đọc</a:t>
              </a:r>
              <a:endParaRPr kumimoji="0" lang="en-US" sz="2800" b="1" i="0" u="none" strike="noStrike" kern="1200" cap="none" spc="0" normalizeH="0" baseline="0" noProof="0" dirty="0">
                <a:ln>
                  <a:noFill/>
                </a:ln>
                <a:solidFill>
                  <a:prstClr val="black"/>
                </a:solidFill>
                <a:effectLst/>
                <a:uLnTx/>
                <a:uFillTx/>
                <a:latin typeface="UTM Avo" panose="02040603050506020204" pitchFamily="18" charset="0"/>
                <a:ea typeface="Arial-Rounded" pitchFamily="34" charset="0"/>
                <a:cs typeface="Arial-Rounded" pitchFamily="34" charset="0"/>
              </a:endParaRPr>
            </a:p>
          </p:txBody>
        </p:sp>
      </p:grpSp>
    </p:spTree>
    <p:extLst>
      <p:ext uri="{BB962C8B-B14F-4D97-AF65-F5344CB8AC3E}">
        <p14:creationId xmlns:p14="http://schemas.microsoft.com/office/powerpoint/2010/main" val="3168387397"/>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 xmlns:a16="http://schemas.microsoft.com/office/drawing/2014/main" id="{03C6CAEE-0B55-4990-A3CB-530164E41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35111" y="2524152"/>
            <a:ext cx="11909081" cy="4168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 xmlns:a16="http://schemas.microsoft.com/office/drawing/2014/main" id="{E71DA946-7B57-4B9C-B793-713738128E77}"/>
              </a:ext>
            </a:extLst>
          </p:cNvPr>
          <p:cNvSpPr txBox="1">
            <a:spLocks noChangeArrowheads="1"/>
          </p:cNvSpPr>
          <p:nvPr/>
        </p:nvSpPr>
        <p:spPr bwMode="auto">
          <a:xfrm>
            <a:off x="941535" y="2541412"/>
            <a:ext cx="1108519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defTabSz="914126" fontAlgn="base">
              <a:lnSpc>
                <a:spcPct val="137000"/>
              </a:lnSpc>
              <a:spcBef>
                <a:spcPct val="0"/>
              </a:spcBef>
              <a:spcAft>
                <a:spcPct val="0"/>
              </a:spcAft>
              <a:buNone/>
            </a:pPr>
            <a:r>
              <a:rPr kumimoji="0" lang="vi-VN" altLang="vi-VN" sz="36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MŎ hį, sĀ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Α</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Ğn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ật. Chú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χ≠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hō </a:t>
            </a:r>
            <a:r>
              <a:rPr lang="vi-VN" altLang="vi-VN" sz="3600" b="1" smtClean="0">
                <a:latin typeface="HP001 4 hàng" pitchFamily="34" charset="0"/>
                <a:ea typeface="HP001" panose="020B0603050302020204" pitchFamily="34" charset="0"/>
                <a:cs typeface="HP001" panose="020B0603050302020204" pitchFamily="34" charset="0"/>
              </a:rPr>
              <a:t>hoảng </a:t>
            </a:r>
            <a:r>
              <a:rPr lang="vi-VN" altLang="vi-VN" sz="3600" b="1" smtClean="0">
                <a:solidFill>
                  <a:prstClr val="black"/>
                </a:solidFill>
                <a:latin typeface="HP001 4 hàng" panose="020B0603050302020204" pitchFamily="34" charset="0"/>
                <a:ea typeface="HP001" panose="020B0603050302020204" pitchFamily="34" charset="0"/>
                <a:cs typeface="HP001" panose="020B0603050302020204" pitchFamily="34" charset="0"/>
              </a:rPr>
              <a:t>xin </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cứu</a:t>
            </a:r>
            <a:endParaRPr kumimoji="0" lang="vi-VN" altLang="vi-VN" sz="2800" b="1" i="0" u="none" strike="noStrike" kern="1200" cap="none" spc="0" normalizeH="0" baseline="0" noProof="0">
              <a:ln>
                <a:noFill/>
              </a:ln>
              <a:solidFill>
                <a:prstClr val="black"/>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3" name="TextBox 44">
            <a:extLst>
              <a:ext uri="{FF2B5EF4-FFF2-40B4-BE49-F238E27FC236}">
                <a16:creationId xmlns="" xmlns:a16="http://schemas.microsoft.com/office/drawing/2014/main" id="{8D68771C-26A9-44F3-BEDF-6274A42298F0}"/>
              </a:ext>
            </a:extLst>
          </p:cNvPr>
          <p:cNvSpPr txBox="1">
            <a:spLocks noChangeArrowheads="1"/>
          </p:cNvSpPr>
          <p:nvPr/>
        </p:nvSpPr>
        <p:spPr bwMode="auto">
          <a:xfrm>
            <a:off x="446249" y="4073138"/>
            <a:ext cx="1072960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defTabSz="914126" fontAlgn="base">
              <a:lnSpc>
                <a:spcPct val="137000"/>
              </a:lnSpc>
              <a:spcBef>
                <a:spcPct val="0"/>
              </a:spcBef>
              <a:spcAft>
                <a:spcPct val="0"/>
              </a:spcAft>
              <a:buNone/>
            </a:pP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ản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ηΗ</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łn làm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νμ</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İc.</a:t>
            </a:r>
            <a:endParaRPr kumimoji="0" lang="vi-VN" altLang="vi-VN" sz="36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25" name="Oval 24">
            <a:extLst>
              <a:ext uri="{FF2B5EF4-FFF2-40B4-BE49-F238E27FC236}">
                <a16:creationId xmlns="" xmlns:a16="http://schemas.microsoft.com/office/drawing/2014/main" id="{20E3EA2C-0023-4284-BFB6-FEE51A45D6F1}"/>
              </a:ext>
            </a:extLst>
          </p:cNvPr>
          <p:cNvSpPr/>
          <p:nvPr/>
        </p:nvSpPr>
        <p:spPr>
          <a:xfrm>
            <a:off x="498066" y="1171597"/>
            <a:ext cx="581008" cy="55084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base" latinLnBrk="0" hangingPunct="1">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Arial" panose="020B0604020202020204" pitchFamily="34" charset="0"/>
                <a:ea typeface="+mn-ea"/>
                <a:cs typeface="+mn-cs"/>
              </a:rPr>
              <a:t>7</a:t>
            </a:r>
            <a:endParaRPr kumimoji="0" lang="en-US" sz="3200" b="0" i="0" u="none" strike="noStrike" kern="1200" cap="none" spc="0" normalizeH="0" baseline="0" noProof="0" dirty="0">
              <a:ln>
                <a:noFill/>
              </a:ln>
              <a:solidFill>
                <a:prstClr val="white"/>
              </a:solidFill>
              <a:effectLst/>
              <a:uLnTx/>
              <a:uFillTx/>
              <a:latin typeface="UTM Avo" panose="02040603050506020204" pitchFamily="18" charset="0"/>
              <a:ea typeface="+mn-ea"/>
              <a:cs typeface="+mn-cs"/>
            </a:endParaRPr>
          </a:p>
        </p:txBody>
      </p:sp>
      <p:sp>
        <p:nvSpPr>
          <p:cNvPr id="26" name="Subtitle 2">
            <a:extLst>
              <a:ext uri="{FF2B5EF4-FFF2-40B4-BE49-F238E27FC236}">
                <a16:creationId xmlns="" xmlns:a16="http://schemas.microsoft.com/office/drawing/2014/main" id="{868ACF9D-2E62-4EBD-9E89-D73D2235132C}"/>
              </a:ext>
            </a:extLst>
          </p:cNvPr>
          <p:cNvSpPr txBox="1">
            <a:spLocks noChangeArrowheads="1"/>
          </p:cNvSpPr>
          <p:nvPr/>
        </p:nvSpPr>
        <p:spPr bwMode="auto">
          <a:xfrm>
            <a:off x="1079074" y="1073377"/>
            <a:ext cx="10220030" cy="56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base" latinLnBrk="0" hangingPunct="1">
              <a:lnSpc>
                <a:spcPct val="150000"/>
              </a:lnSpc>
              <a:spcBef>
                <a:spcPts val="1000"/>
              </a:spcBef>
              <a:spcAft>
                <a:spcPct val="0"/>
              </a:spcAft>
              <a:buClrTx/>
              <a:buSzTx/>
              <a:buFont typeface="Arial" panose="020B0604020202020204" pitchFamily="34" charset="0"/>
              <a:buNone/>
              <a:tabLst/>
              <a:defRPr/>
            </a:pPr>
            <a:r>
              <a:rPr kumimoji="0" lang="en-US" altLang="vi-VN" sz="2800" b="1" i="0" u="none" strike="noStrike" kern="1200" cap="none" spc="0" normalizeH="0" baseline="0" noProof="0">
                <a:ln>
                  <a:noFill/>
                </a:ln>
                <a:solidFill>
                  <a:prstClr val="black"/>
                </a:solidFill>
                <a:effectLst/>
                <a:uLnTx/>
                <a:uFillTx/>
                <a:latin typeface="UTM Avo" panose="02040603050506020204" pitchFamily="18" charset="0"/>
                <a:ea typeface="宋体" charset="-122"/>
                <a:cs typeface="+mn-cs"/>
              </a:rPr>
              <a:t>Nghe viết</a:t>
            </a:r>
            <a:endParaRPr kumimoji="0" lang="vi-VN" altLang="en-US" sz="2800" b="1" i="0" u="none" strike="noStrike" kern="1200" cap="none" spc="0" normalizeH="0" baseline="0" noProof="0">
              <a:ln>
                <a:noFill/>
              </a:ln>
              <a:solidFill>
                <a:prstClr val="black"/>
              </a:solidFill>
              <a:effectLst/>
              <a:uLnTx/>
              <a:uFillTx/>
              <a:latin typeface="Times New Roman" panose="02020603050405020304" pitchFamily="18" charset="0"/>
              <a:ea typeface="宋体" charset="-122"/>
              <a:cs typeface="Times New Roman" panose="02020603050405020304" pitchFamily="18" charset="0"/>
            </a:endParaRPr>
          </a:p>
        </p:txBody>
      </p:sp>
      <p:sp>
        <p:nvSpPr>
          <p:cNvPr id="18443" name="Title 1">
            <a:extLst>
              <a:ext uri="{FF2B5EF4-FFF2-40B4-BE49-F238E27FC236}">
                <a16:creationId xmlns="" xmlns:a16="http://schemas.microsoft.com/office/drawing/2014/main" id="{0B3BED28-9968-435B-9EC3-135402CDD593}"/>
              </a:ext>
            </a:extLst>
          </p:cNvPr>
          <p:cNvSpPr txBox="1">
            <a:spLocks/>
          </p:cNvSpPr>
          <p:nvPr/>
        </p:nvSpPr>
        <p:spPr bwMode="auto">
          <a:xfrm>
            <a:off x="3837327" y="35025"/>
            <a:ext cx="3947450" cy="955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126"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en-US" altLang="en-US" sz="2800" b="1" i="0" u="none" strike="noStrike" kern="1200" cap="none" spc="0" normalizeH="0" baseline="0" noProof="0">
                <a:ln>
                  <a:noFill/>
                </a:ln>
                <a:solidFill>
                  <a:srgbClr val="002060"/>
                </a:solidFill>
                <a:effectLst/>
                <a:uLnTx/>
                <a:uFillTx/>
                <a:latin typeface="UTM Avo" panose="02040603050506020204" pitchFamily="18" charset="0"/>
                <a:ea typeface="宋体" charset="-122"/>
                <a:cs typeface="Times New Roman" panose="02020603050405020304" pitchFamily="18" charset="0"/>
              </a:rPr>
              <a:t>Tiếng Việt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vi-VN" sz="2801" b="1" i="0" u="none" strike="noStrike" kern="1200" cap="none" spc="0" normalizeH="0" baseline="0" noProof="0">
                <a:ln>
                  <a:noFill/>
                </a:ln>
                <a:solidFill>
                  <a:srgbClr val="C00000"/>
                </a:solidFill>
                <a:effectLst/>
                <a:uLnTx/>
                <a:uFillTx/>
                <a:latin typeface="UTM Avo" panose="02040603050506020204" pitchFamily="18" charset="0"/>
                <a:ea typeface="+mn-ea"/>
                <a:cs typeface="Times New Roman" panose="02020603050405020304" pitchFamily="18" charset="0"/>
              </a:rPr>
              <a:t>Chú bé chăn cừu</a:t>
            </a:r>
          </a:p>
        </p:txBody>
      </p:sp>
      <p:sp>
        <p:nvSpPr>
          <p:cNvPr id="12" name="TextBox 44">
            <a:extLst>
              <a:ext uri="{FF2B5EF4-FFF2-40B4-BE49-F238E27FC236}">
                <a16:creationId xmlns="" xmlns:a16="http://schemas.microsoft.com/office/drawing/2014/main" id="{F581D5D4-CE95-4E04-A3D4-3158FE04DD70}"/>
              </a:ext>
            </a:extLst>
          </p:cNvPr>
          <p:cNvSpPr txBox="1">
            <a:spLocks noChangeArrowheads="1"/>
          </p:cNvSpPr>
          <p:nvPr/>
        </p:nvSpPr>
        <p:spPr bwMode="auto">
          <a:xfrm>
            <a:off x="389107" y="3307275"/>
            <a:ext cx="11595556"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defTabSz="914126" fontAlgn="base">
              <a:lnSpc>
                <a:spcPct val="137000"/>
              </a:lnSpc>
              <a:spcBef>
                <a:spcPct val="0"/>
              </a:spcBef>
              <a:spcAft>
                <a:spcPct val="0"/>
              </a:spcAft>
              <a:buNone/>
            </a:pP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giúp. Các bác wŪg dân w</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θ</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ĩ là </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ú wĀ dĒ</a:t>
            </a:r>
            <a:r>
              <a:rPr lang="el-GR"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 Ζ</a:t>
            </a:r>
            <a:r>
              <a:rPr lang="vi-VN" altLang="vi-VN" sz="3600" b="1">
                <a:solidFill>
                  <a:prstClr val="black"/>
                </a:solidFill>
                <a:latin typeface="HP001 4 hàng" panose="020B0603050302020204" pitchFamily="34" charset="0"/>
                <a:ea typeface="HP001" panose="020B0603050302020204" pitchFamily="34" charset="0"/>
                <a:cs typeface="HP001" panose="020B0603050302020204" pitchFamily="34" charset="0"/>
              </a:rPr>
              <a:t>łn vẫn </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pic>
        <p:nvPicPr>
          <p:cNvPr id="14" name="Picture 13">
            <a:extLst>
              <a:ext uri="{FF2B5EF4-FFF2-40B4-BE49-F238E27FC236}">
                <a16:creationId xmlns="" xmlns:a16="http://schemas.microsoft.com/office/drawing/2014/main" id="{EF5DCFC0-48FE-47ED-9E18-8B44BA7B487F}"/>
              </a:ext>
            </a:extLst>
          </p:cNvPr>
          <p:cNvPicPr>
            <a:picLocks noChangeAspect="1"/>
          </p:cNvPicPr>
          <p:nvPr/>
        </p:nvPicPr>
        <p:blipFill rotWithShape="1">
          <a:blip r:embed="rId3"/>
          <a:srcRect l="13911" t="29616" r="4195" b="10288"/>
          <a:stretch/>
        </p:blipFill>
        <p:spPr>
          <a:xfrm>
            <a:off x="4143983" y="970565"/>
            <a:ext cx="7328170" cy="1669376"/>
          </a:xfrm>
          <a:prstGeom prst="rect">
            <a:avLst/>
          </a:prstGeom>
        </p:spPr>
      </p:pic>
    </p:spTree>
    <p:extLst>
      <p:ext uri="{BB962C8B-B14F-4D97-AF65-F5344CB8AC3E}">
        <p14:creationId xmlns:p14="http://schemas.microsoft.com/office/powerpoint/2010/main" val="2892764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2000"/>
                                        <p:tgtEl>
                                          <p:spTgt spid="21"/>
                                        </p:tgtEl>
                                      </p:cBhvr>
                                    </p:animEffect>
                                  </p:childTnLst>
                                </p:cTn>
                              </p:par>
                            </p:childTnLst>
                          </p:cTn>
                        </p:par>
                      </p:childTnLst>
                    </p:cTn>
                  </p:par>
                  <p:par>
                    <p:cTn id="20" fill="hold">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2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animBg="1"/>
      <p:bldP spid="26"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pture"/>
          <p:cNvPicPr>
            <a:picLocks noChangeAspect="1"/>
          </p:cNvPicPr>
          <p:nvPr/>
        </p:nvPicPr>
        <p:blipFill>
          <a:blip r:embed="rId2"/>
          <a:stretch>
            <a:fillRect/>
          </a:stretch>
        </p:blipFill>
        <p:spPr>
          <a:xfrm>
            <a:off x="0" y="0"/>
            <a:ext cx="12192000" cy="6946885"/>
          </a:xfrm>
          <a:prstGeom prst="rect">
            <a:avLst/>
          </a:prstGeom>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    Thứ ba wgày 28 </a:t>
            </a:r>
            <a:r>
              <a:rPr kumimoji="0" lang="el-GR" sz="3467" b="1" i="0" u="none" strike="noStrike" kern="1200" cap="none" spc="0" normalizeH="0" baseline="0" noProof="0">
                <a:ln>
                  <a:noFill/>
                </a:ln>
                <a:solidFill>
                  <a:srgbClr val="000000"/>
                </a:solidFill>
                <a:effectLst/>
                <a:uLnTx/>
                <a:uFillTx/>
                <a:latin typeface="HP001 4 hàng" panose="020B0603050302020204" pitchFamily="34" charset="0"/>
                <a:cs typeface="+mn-cs"/>
              </a:rPr>
              <a:t>κ</a:t>
            </a:r>
            <a:r>
              <a:rPr kumimoji="0" lang="vi-VN" sz="3467" b="1" i="0" u="none" strike="noStrike" kern="1200" cap="none" spc="0" normalizeH="0" baseline="0" noProof="0">
                <a:ln>
                  <a:noFill/>
                </a:ln>
                <a:solidFill>
                  <a:srgbClr val="000000"/>
                </a:solidFill>
                <a:effectLst/>
                <a:uLnTx/>
                <a:uFillTx/>
                <a:latin typeface="HP001 4 hàng" panose="020B0603050302020204" pitchFamily="34" charset="0"/>
                <a:cs typeface="+mn-cs"/>
              </a:rPr>
              <a:t>áng 3 wăm 2022 </a:t>
            </a:r>
          </a:p>
        </p:txBody>
      </p:sp>
      <p:sp>
        <p:nvSpPr>
          <p:cNvPr id="10" name="TextBox 9">
            <a:extLst>
              <a:ext uri="{FF2B5EF4-FFF2-40B4-BE49-F238E27FC236}">
                <a16:creationId xmlns="" xmlns:a16="http://schemas.microsoft.com/office/drawing/2014/main" id="{6B1DA241-9BE6-4463-AFF1-16F824EE8FB6}"/>
              </a:ext>
            </a:extLst>
          </p:cNvPr>
          <p:cNvSpPr txBox="1"/>
          <p:nvPr/>
        </p:nvSpPr>
        <p:spPr>
          <a:xfrm>
            <a:off x="1460502" y="854279"/>
            <a:ext cx="8283575" cy="785921"/>
          </a:xfrm>
          <a:prstGeom prst="rect">
            <a:avLst/>
          </a:prstGeom>
          <a:noFill/>
        </p:spPr>
        <p:txBody>
          <a:bodyPr>
            <a:spAutoFit/>
          </a:bodyPr>
          <a:lstStyle/>
          <a:p>
            <a:pPr marL="0" marR="0" lvl="0" indent="0" algn="l" defTabSz="914377" rtl="0" eaLnBrk="1" fontAlgn="auto" latinLnBrk="0" hangingPunct="1">
              <a:lnSpc>
                <a:spcPct val="130000"/>
              </a:lnSpc>
              <a:spcBef>
                <a:spcPts val="0"/>
              </a:spcBef>
              <a:spcAft>
                <a:spcPts val="0"/>
              </a:spcAft>
              <a:buClrTx/>
              <a:buSzTx/>
              <a:buFontTx/>
              <a:buNone/>
              <a:tabLst/>
              <a:defRPr/>
            </a:pP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              Chí</a:t>
            </a:r>
            <a:r>
              <a:rPr kumimoji="0" lang="el-GR" sz="3467" b="1" i="0" u="none" strike="noStrike" kern="1200" cap="none" spc="0" normalizeH="0" baseline="0" noProof="0">
                <a:ln>
                  <a:noFill/>
                </a:ln>
                <a:solidFill>
                  <a:srgbClr val="FF0000"/>
                </a:solidFill>
                <a:effectLst/>
                <a:uLnTx/>
                <a:uFillTx/>
                <a:latin typeface="HP001 4 hàng" panose="020B0603050302020204" pitchFamily="34" charset="0"/>
                <a:cs typeface="+mn-cs"/>
              </a:rPr>
              <a:t>ζ </a:t>
            </a:r>
            <a:r>
              <a:rPr kumimoji="0" lang="vi-VN" sz="3467" b="1" i="0" u="none" strike="noStrike" kern="1200" cap="none" spc="0" normalizeH="0" baseline="0" noProof="0">
                <a:ln>
                  <a:noFill/>
                </a:ln>
                <a:solidFill>
                  <a:srgbClr val="FF0000"/>
                </a:solidFill>
                <a:effectLst/>
                <a:uLnTx/>
                <a:uFillTx/>
                <a:latin typeface="HP001 4 hàng" panose="020B0603050302020204" pitchFamily="34" charset="0"/>
                <a:cs typeface="+mn-cs"/>
              </a:rPr>
              <a:t>Ǉả </a:t>
            </a:r>
          </a:p>
        </p:txBody>
      </p:sp>
      <p:sp>
        <p:nvSpPr>
          <p:cNvPr id="17" name="TextBox 16">
            <a:extLst>
              <a:ext uri="{FF2B5EF4-FFF2-40B4-BE49-F238E27FC236}">
                <a16:creationId xmlns="" xmlns:a16="http://schemas.microsoft.com/office/drawing/2014/main" id="{C1D0F567-2D3C-4EEF-8450-9834B177BC03}"/>
              </a:ext>
            </a:extLst>
          </p:cNvPr>
          <p:cNvSpPr txBox="1">
            <a:spLocks noChangeArrowheads="1"/>
          </p:cNvSpPr>
          <p:nvPr/>
        </p:nvSpPr>
        <p:spPr bwMode="auto">
          <a:xfrm>
            <a:off x="3531140" y="1546226"/>
            <a:ext cx="424126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Chú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χ≠ 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ăn cừu</a:t>
            </a:r>
            <a:endPar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8" name="TextBox 17">
            <a:extLst>
              <a:ext uri="{FF2B5EF4-FFF2-40B4-BE49-F238E27FC236}">
                <a16:creationId xmlns="" xmlns:a16="http://schemas.microsoft.com/office/drawing/2014/main" id="{DBF7ACB4-5860-4533-863E-2AF4F21679B5}"/>
              </a:ext>
            </a:extLst>
          </p:cNvPr>
          <p:cNvSpPr txBox="1">
            <a:spLocks noChangeArrowheads="1"/>
          </p:cNvSpPr>
          <p:nvPr/>
        </p:nvSpPr>
        <p:spPr bwMode="auto">
          <a:xfrm>
            <a:off x="1265238" y="2215740"/>
            <a:ext cx="10793413" cy="48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Có jŎ εú χ≠ εăn cừu κưŊg κả cừu gần εân wúi. MŎ hį κấy λίŬ Ǖίá, εú wθĩ ǟa jŎ Ǉrò đùa εo νίi. Chú giả vờ kłu ǇǨng Δłn:</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 SĀ! SĀ! Cứu Ǉċ vƞ! </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NΉ; ǇΗĞng kłu cứu, jấy bác wŪg dân đang làm νμİc gần đấy Ǉức ǇǬ εạy Ǉƞ. Nǖưng họ δŪg κấy sĀ đâu. Thấy vậy, εú δǨi εí lắm.</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 xmlns:a16="http://schemas.microsoft.com/office/drawing/2014/main" id="{C1D0F567-2D3C-4EEF-8450-9834B177BC03}"/>
              </a:ext>
            </a:extLst>
          </p:cNvPr>
          <p:cNvSpPr txBox="1">
            <a:spLocks noChangeArrowheads="1"/>
          </p:cNvSpPr>
          <p:nvPr/>
        </p:nvSpPr>
        <p:spPr bwMode="auto">
          <a:xfrm>
            <a:off x="3278221" y="203809"/>
            <a:ext cx="424126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Chú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χ≠ 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ăn cừu</a:t>
            </a:r>
            <a:endPar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8" name="TextBox 17">
            <a:extLst>
              <a:ext uri="{FF2B5EF4-FFF2-40B4-BE49-F238E27FC236}">
                <a16:creationId xmlns="" xmlns:a16="http://schemas.microsoft.com/office/drawing/2014/main" id="{DBF7ACB4-5860-4533-863E-2AF4F21679B5}"/>
              </a:ext>
            </a:extLst>
          </p:cNvPr>
          <p:cNvSpPr txBox="1">
            <a:spLocks noChangeArrowheads="1"/>
          </p:cNvSpPr>
          <p:nvPr/>
        </p:nvSpPr>
        <p:spPr bwMode="auto">
          <a:xfrm>
            <a:off x="1283275" y="873322"/>
            <a:ext cx="10860088" cy="4853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kumimoji="0" lang="vi-VN" altLang="vi-VN" sz="34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Có jŎ εú χ≠ εăn cừu κưŊg κả cừu gần εân wúi. MŎ hį κấy λίŬ Ǖίá, εú wθĩ ǟa jŎ Ǉrò đùa εo νίi. Chú giả vờ kłu ǇǨng Δłn:</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  SĀ!  SĀ! Cứu Ǉċ vƞ! </a:t>
            </a:r>
          </a:p>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NΉ; ǇΗĞng kłu cứu, jấy bác wŪg dân đang làm νμİc gần đấy Ǉức ǇǬ εạy Ǉƞ. Nǖưng họ δŪg κấy sĀ đâu. Thấy vậy, εú δǨi εí lắm. </a:t>
            </a:r>
          </a:p>
        </p:txBody>
      </p:sp>
    </p:spTree>
    <p:extLst>
      <p:ext uri="{BB962C8B-B14F-4D97-AF65-F5344CB8AC3E}">
        <p14:creationId xmlns:p14="http://schemas.microsoft.com/office/powerpoint/2010/main" val="28141217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1500"/>
                                        <p:tgtEl>
                                          <p:spTgt spid="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 xmlns:a16="http://schemas.microsoft.com/office/drawing/2014/main" id="{C1D0F567-2D3C-4EEF-8450-9834B177BC03}"/>
              </a:ext>
            </a:extLst>
          </p:cNvPr>
          <p:cNvSpPr txBox="1">
            <a:spLocks noChangeArrowheads="1"/>
          </p:cNvSpPr>
          <p:nvPr/>
        </p:nvSpPr>
        <p:spPr bwMode="auto">
          <a:xfrm>
            <a:off x="3278221" y="203809"/>
            <a:ext cx="424126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Chú </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χ≠ ε</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ăn cừu</a:t>
            </a:r>
            <a:endParaRPr kumimoji="0" lang="vi-VN" altLang="vi-VN" sz="3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8" name="TextBox 17">
            <a:extLst>
              <a:ext uri="{FF2B5EF4-FFF2-40B4-BE49-F238E27FC236}">
                <a16:creationId xmlns="" xmlns:a16="http://schemas.microsoft.com/office/drawing/2014/main" id="{DBF7ACB4-5860-4533-863E-2AF4F21679B5}"/>
              </a:ext>
            </a:extLst>
          </p:cNvPr>
          <p:cNvSpPr txBox="1">
            <a:spLocks noChangeArrowheads="1"/>
          </p:cNvSpPr>
          <p:nvPr/>
        </p:nvSpPr>
        <p:spPr bwMode="auto">
          <a:xfrm>
            <a:off x="1283275" y="873322"/>
            <a:ext cx="10860088"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defTabSz="914377">
              <a:lnSpc>
                <a:spcPct val="130000"/>
              </a:lnSpc>
              <a:spcBef>
                <a:spcPct val="0"/>
              </a:spcBef>
              <a:buNone/>
            </a:pP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Mấy hį sau, εú lại bày ǟa Ǉrò ấy. Các bác wŪg dân lại εạy Ǉƞ. Rē jŎ hį, sĀ ΑĞn κật. Chú hō </a:t>
            </a:r>
            <a:r>
              <a:rPr lang="vi-VN" altLang="vi-VN" sz="3400" b="1">
                <a:solidFill>
                  <a:srgbClr val="000000"/>
                </a:solidFill>
                <a:latin typeface="HP001" panose="020B0603050302020204" pitchFamily="34" charset="0"/>
                <a:ea typeface="HP001" panose="020B0603050302020204" pitchFamily="34" charset="0"/>
                <a:cs typeface="HP001" panose="020B0603050302020204" pitchFamily="34" charset="0"/>
              </a:rPr>
              <a:t>ẘo</a:t>
            </a:r>
            <a:r>
              <a:rPr lang="el-GR" altLang="vi-VN" sz="3400" b="1">
                <a:solidFill>
                  <a:srgbClr val="000000"/>
                </a:solidFill>
                <a:latin typeface="HP001" panose="020B0603050302020204" pitchFamily="34" charset="0"/>
                <a:ea typeface="HP001" panose="020B0603050302020204" pitchFamily="34" charset="0"/>
                <a:cs typeface="HP001" panose="020B0603050302020204" pitchFamily="34" charset="0"/>
              </a:rPr>
              <a:t>Ο</a:t>
            </a:r>
            <a:r>
              <a:rPr lang="vi-VN" altLang="vi-VN" sz="3400" b="1">
                <a:solidFill>
                  <a:srgbClr val="000000"/>
                </a:solidFill>
                <a:latin typeface="HP001" panose="020B0603050302020204" pitchFamily="34" charset="0"/>
                <a:ea typeface="HP001" panose="020B0603050302020204" pitchFamily="34" charset="0"/>
                <a:cs typeface="HP001" panose="020B0603050302020204" pitchFamily="34" charset="0"/>
              </a:rPr>
              <a:t>ɛȰḑ  </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kłu gào xin cứu giúp. Các bác wŪg dân wθĩ là εú lại lừa jìζ, Ζłn vẫn κản ηΗłn làm νμİc. TǗı là sĀ </a:t>
            </a:r>
            <a:r>
              <a:rPr lang="el-GR" altLang="vi-VN" sz="3400" b="1">
                <a:solidFill>
                  <a:srgbClr val="000000"/>
                </a:solidFill>
                <a:latin typeface="HP001" panose="020B0603050302020204" pitchFamily="34" charset="0"/>
                <a:ea typeface="HP001" panose="020B0603050302020204" pitchFamily="34" charset="0"/>
                <a:cs typeface="HP001" panose="020B0603050302020204" pitchFamily="34" charset="0"/>
              </a:rPr>
              <a:t>κ</a:t>
            </a:r>
            <a:r>
              <a:rPr lang="vi-VN" altLang="vi-VN" sz="3400" b="1">
                <a:solidFill>
                  <a:srgbClr val="000000"/>
                </a:solidFill>
                <a:latin typeface="HP001" panose="020B0603050302020204" pitchFamily="34" charset="0"/>
                <a:ea typeface="HP001" panose="020B0603050302020204" pitchFamily="34" charset="0"/>
                <a:cs typeface="HP001" panose="020B0603050302020204" pitchFamily="34" charset="0"/>
              </a:rPr>
              <a:t>o</a:t>
            </a:r>
            <a:r>
              <a:rPr lang="el-GR" altLang="vi-VN" sz="3400" b="1">
                <a:solidFill>
                  <a:srgbClr val="000000"/>
                </a:solidFill>
                <a:latin typeface="HP001" panose="020B0603050302020204" pitchFamily="34" charset="0"/>
                <a:ea typeface="HP001" panose="020B0603050302020204" pitchFamily="34" charset="0"/>
                <a:cs typeface="HP001" panose="020B0603050302020204" pitchFamily="34" charset="0"/>
              </a:rPr>
              <a:t>Ο</a:t>
            </a:r>
            <a:r>
              <a:rPr lang="vi-VN" altLang="vi-VN" sz="3400" b="1">
                <a:solidFill>
                  <a:srgbClr val="000000"/>
                </a:solidFill>
                <a:latin typeface="HP001" panose="020B0603050302020204" pitchFamily="34" charset="0"/>
                <a:ea typeface="HP001" panose="020B0603050302020204" pitchFamily="34" charset="0"/>
                <a:cs typeface="HP001" panose="020B0603050302020204" pitchFamily="34" charset="0"/>
              </a:rPr>
              <a:t>ả</a:t>
            </a:r>
            <a:r>
              <a:rPr lang="vi-VN" altLang="vi-VN" sz="3400" b="1">
                <a:solidFill>
                  <a:srgbClr val="000000"/>
                </a:solidFill>
                <a:latin typeface="HP001 4 hàng" panose="020B0603050302020204" pitchFamily="34" charset="0"/>
                <a:ea typeface="HP001" panose="020B0603050302020204" pitchFamily="34" charset="0"/>
                <a:cs typeface="HP001" panose="020B0603050302020204" pitchFamily="34" charset="0"/>
              </a:rPr>
              <a:t> κΜ ăn κịt ǗĞt cả đàn cừu. </a:t>
            </a:r>
          </a:p>
        </p:txBody>
      </p:sp>
    </p:spTree>
    <p:extLst>
      <p:ext uri="{BB962C8B-B14F-4D97-AF65-F5344CB8AC3E}">
        <p14:creationId xmlns:p14="http://schemas.microsoft.com/office/powerpoint/2010/main" val="2467678119"/>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 xmlns:a16="http://schemas.microsoft.com/office/drawing/2014/main" id="{F8F34A8B-825E-43BA-94B0-E34A17F9D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798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BC8935FB-E454-4C3C-BE5B-82F11AC97552}"/>
              </a:ext>
            </a:extLst>
          </p:cNvPr>
          <p:cNvSpPr txBox="1"/>
          <p:nvPr/>
        </p:nvSpPr>
        <p:spPr>
          <a:xfrm>
            <a:off x="2062264" y="1633538"/>
            <a:ext cx="8343799" cy="297004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ts val="300"/>
              </a:spcBef>
              <a:spcAft>
                <a:spcPts val="300"/>
              </a:spcAft>
              <a:buClrTx/>
              <a:buSzTx/>
              <a:buFontTx/>
              <a:buNone/>
              <a:tabLst/>
              <a:defRPr/>
            </a:pPr>
            <a:r>
              <a:rPr kumimoji="0" lang="en-US" altLang="vi-VN" sz="4500" b="1" i="0" u="none" strike="noStrike" kern="1200" cap="none" spc="0" normalizeH="0" baseline="0" noProof="0">
                <a:ln>
                  <a:noFill/>
                </a:ln>
                <a:solidFill>
                  <a:srgbClr val="FF0000"/>
                </a:solidFill>
                <a:effectLst/>
                <a:uLnTx/>
                <a:uFillTx/>
                <a:latin typeface="#9Slide05 Beautiful Caps" panose="02040603050506020204" pitchFamily="18" charset="0"/>
                <a:cs typeface="+mn-cs"/>
              </a:rPr>
              <a:t>Dặn dò:</a:t>
            </a:r>
            <a:endParaRPr kumimoji="0" lang="vi-VN" altLang="vi-VN" sz="4500" b="1" i="0" u="none" strike="noStrike" kern="1200" cap="none" spc="0" normalizeH="0" baseline="0" noProof="0">
              <a:ln>
                <a:noFill/>
              </a:ln>
              <a:solidFill>
                <a:srgbClr val="FF0000"/>
              </a:solidFill>
              <a:effectLst/>
              <a:uLnTx/>
              <a:uFillTx/>
              <a:latin typeface="#9Slide03 Sympathique Alt" panose="02000506000000020002" pitchFamily="2" charset="0"/>
              <a:cs typeface="+mn-cs"/>
            </a:endParaRP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 Ho</a:t>
            </a:r>
            <a:r>
              <a:rPr kumimoji="0" lang="vi-VN" altLang="vi-VN" sz="8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 </a:t>
            </a: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ea typeface="HP001" panose="020B0603050302020204" pitchFamily="34" charset="0"/>
                <a:cs typeface="HP001" panose="020B0603050302020204" pitchFamily="34" charset="0"/>
              </a:rPr>
              <a:t>àn</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κΗ</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İn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vở Tập </a:t>
            </a:r>
            <a:r>
              <a:rPr kumimoji="0" lang="el-GR"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νμ</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Ğt</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Bài 4 trang 29.</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Làm vở </a:t>
            </a:r>
            <a:r>
              <a:rPr kumimoji="0" lang="vi-VN" altLang="vi-VN" sz="3000" b="0" i="0" u="none" strike="noStrike" kern="12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mn-cs"/>
              </a:rPr>
              <a:t>BT</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Tiếng việt Bài 4 </a:t>
            </a:r>
          </a:p>
          <a:p>
            <a:pPr marL="0" marR="0" lvl="0" indent="0" algn="l" defTabSz="914400"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Xem Ǉrư</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ϐ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Bài 5</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r>
              <a:rPr kumimoji="0" lang="vi-VN"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T</a:t>
            </a:r>
            <a:r>
              <a:rPr kumimoji="0" lang="el-GR"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Η</a:t>
            </a:r>
            <a:r>
              <a:rPr kumimoji="0" lang="vi-VN"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Ğng vŧg của wúi</a:t>
            </a:r>
          </a:p>
          <a:p>
            <a:pPr fontAlgn="base">
              <a:lnSpc>
                <a:spcPct val="100000"/>
              </a:lnSpc>
              <a:spcBef>
                <a:spcPts val="300"/>
              </a:spcBef>
              <a:spcAft>
                <a:spcPts val="300"/>
              </a:spcAft>
              <a:buNone/>
            </a:pP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mn-cs"/>
              </a:rPr>
              <a:t>- </a:t>
            </a:r>
            <a:r>
              <a:rPr kumimoji="0" lang="vi-VN" altLang="vi-VN" sz="3000" b="1" i="0" u="none" strike="noStrike" kern="1200" cap="none" spc="0" normalizeH="0" baseline="0" noProof="0">
                <a:ln>
                  <a:noFill/>
                </a:ln>
                <a:solidFill>
                  <a:prstClr val="black"/>
                </a:solidFill>
                <a:effectLst/>
                <a:uLnTx/>
                <a:uFillTx/>
                <a:latin typeface="HP001 4 hàng" panose="020B0603050302020204" pitchFamily="34" charset="0"/>
                <a:ea typeface="SimSun" panose="02010600030101010101" pitchFamily="2" charset="-122"/>
                <a:cs typeface="+mn-cs"/>
              </a:rPr>
              <a:t>Viết chính tả vào vở ô li bài: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Chú </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χ≠ ε</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ăn cừu</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rPr>
              <a:t> </a:t>
            </a:r>
            <a:endParaRPr kumimoji="0" lang="en-US"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17"/>
          <p:cNvPicPr>
            <a:picLocks noChangeAspect="1"/>
          </p:cNvPicPr>
          <p:nvPr/>
        </p:nvPicPr>
        <p:blipFill rotWithShape="1">
          <a:blip r:embed="rId3" cstate="print">
            <a:extLst>
              <a:ext uri="{28A0092B-C50C-407E-A947-70E740481C1C}">
                <a14:useLocalDpi xmlns:a14="http://schemas.microsoft.com/office/drawing/2010/main" val="0"/>
              </a:ext>
            </a:extLst>
          </a:blip>
          <a:srcRect l="49006" t="22962" r="30485" b="21927"/>
          <a:stretch/>
        </p:blipFill>
        <p:spPr>
          <a:xfrm>
            <a:off x="2884582" y="3567336"/>
            <a:ext cx="1377676" cy="2082365"/>
          </a:xfrm>
          <a:prstGeom prst="rect">
            <a:avLst/>
          </a:prstGeom>
        </p:spPr>
      </p:pic>
      <p:pic>
        <p:nvPicPr>
          <p:cNvPr id="25" name="图片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163911" y="3487005"/>
            <a:ext cx="962448" cy="1932246"/>
          </a:xfrm>
          <a:prstGeom prst="rect">
            <a:avLst/>
          </a:prstGeom>
        </p:spPr>
      </p:pic>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960" y="2707745"/>
            <a:ext cx="3722008" cy="3722008"/>
          </a:xfrm>
          <a:prstGeom prst="rect">
            <a:avLst/>
          </a:prstGeom>
        </p:spPr>
      </p:pic>
      <p:pic>
        <p:nvPicPr>
          <p:cNvPr id="24" name="图片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7254636">
            <a:off x="7545825" y="3828810"/>
            <a:ext cx="544288" cy="406840"/>
          </a:xfrm>
          <a:prstGeom prst="rect">
            <a:avLst/>
          </a:prstGeom>
        </p:spPr>
      </p:pic>
      <p:grpSp>
        <p:nvGrpSpPr>
          <p:cNvPr id="28" name="组合 27"/>
          <p:cNvGrpSpPr/>
          <p:nvPr/>
        </p:nvGrpSpPr>
        <p:grpSpPr>
          <a:xfrm>
            <a:off x="0" y="4352544"/>
            <a:ext cx="12192000" cy="2505456"/>
            <a:chOff x="-175847" y="4352544"/>
            <a:chExt cx="12367847" cy="2505456"/>
          </a:xfrm>
        </p:grpSpPr>
        <p:pic>
          <p:nvPicPr>
            <p:cNvPr id="29" name="图片 28"/>
            <p:cNvPicPr>
              <a:picLocks noChangeAspect="1"/>
            </p:cNvPicPr>
            <p:nvPr/>
          </p:nvPicPr>
          <p:blipFill rotWithShape="1">
            <a:blip r:embed="rId7" cstate="print">
              <a:extLst>
                <a:ext uri="{28A0092B-C50C-407E-A947-70E740481C1C}">
                  <a14:useLocalDpi xmlns:a14="http://schemas.microsoft.com/office/drawing/2010/main" val="0"/>
                </a:ext>
              </a:extLst>
            </a:blip>
            <a:srcRect t="45600" r="48883"/>
            <a:stretch/>
          </p:blipFill>
          <p:spPr>
            <a:xfrm flipH="1">
              <a:off x="-175847" y="4352544"/>
              <a:ext cx="4185322" cy="2505456"/>
            </a:xfrm>
            <a:prstGeom prst="rect">
              <a:avLst/>
            </a:prstGeom>
          </p:spPr>
        </p:pic>
        <p:pic>
          <p:nvPicPr>
            <p:cNvPr id="30" name="图片 29"/>
            <p:cNvPicPr>
              <a:picLocks noChangeAspect="1"/>
            </p:cNvPicPr>
            <p:nvPr/>
          </p:nvPicPr>
          <p:blipFill rotWithShape="1">
            <a:blip r:embed="rId7" cstate="print">
              <a:extLst>
                <a:ext uri="{28A0092B-C50C-407E-A947-70E740481C1C}">
                  <a14:useLocalDpi xmlns:a14="http://schemas.microsoft.com/office/drawing/2010/main" val="0"/>
                </a:ext>
              </a:extLst>
            </a:blip>
            <a:srcRect t="49968"/>
            <a:stretch/>
          </p:blipFill>
          <p:spPr>
            <a:xfrm>
              <a:off x="4004236" y="4553712"/>
              <a:ext cx="8187764" cy="2304288"/>
            </a:xfrm>
            <a:prstGeom prst="rect">
              <a:avLst/>
            </a:prstGeom>
          </p:spPr>
        </p:pic>
      </p:grpSp>
      <p:sp>
        <p:nvSpPr>
          <p:cNvPr id="44" name="Rectangle 43"/>
          <p:cNvSpPr/>
          <p:nvPr/>
        </p:nvSpPr>
        <p:spPr>
          <a:xfrm>
            <a:off x="-17584" y="-15670"/>
            <a:ext cx="12237294" cy="1288577"/>
          </a:xfrm>
          <a:prstGeom prst="rect">
            <a:avLst/>
          </a:prstGeom>
          <a:solidFill>
            <a:srgbClr val="FFFFD5"/>
          </a:solidFill>
          <a:ln>
            <a:solidFill>
              <a:srgbClr val="FFFF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5" name="图片 36"/>
          <p:cNvPicPr>
            <a:picLocks noChangeAspect="1"/>
          </p:cNvPicPr>
          <p:nvPr/>
        </p:nvPicPr>
        <p:blipFill rotWithShape="1">
          <a:blip r:embed="rId8">
            <a:extLst>
              <a:ext uri="{28A0092B-C50C-407E-A947-70E740481C1C}">
                <a14:useLocalDpi xmlns:a14="http://schemas.microsoft.com/office/drawing/2010/main" val="0"/>
              </a:ext>
            </a:extLst>
          </a:blip>
          <a:srcRect r="31552"/>
          <a:stretch/>
        </p:blipFill>
        <p:spPr>
          <a:xfrm>
            <a:off x="9711176" y="1850412"/>
            <a:ext cx="2542457" cy="5045688"/>
          </a:xfrm>
          <a:prstGeom prst="rect">
            <a:avLst/>
          </a:prstGeom>
        </p:spPr>
      </p:pic>
      <p:pic>
        <p:nvPicPr>
          <p:cNvPr id="46" name="图片 13"/>
          <p:cNvPicPr>
            <a:picLocks noChangeAspect="1"/>
          </p:cNvPicPr>
          <p:nvPr/>
        </p:nvPicPr>
        <p:blipFill rotWithShape="1">
          <a:blip r:embed="rId9">
            <a:extLst>
              <a:ext uri="{28A0092B-C50C-407E-A947-70E740481C1C}">
                <a14:useLocalDpi xmlns:a14="http://schemas.microsoft.com/office/drawing/2010/main" val="0"/>
              </a:ext>
            </a:extLst>
          </a:blip>
          <a:srcRect r="25786"/>
          <a:stretch/>
        </p:blipFill>
        <p:spPr>
          <a:xfrm>
            <a:off x="9992256" y="2758525"/>
            <a:ext cx="1463898" cy="1230924"/>
          </a:xfrm>
          <a:prstGeom prst="rect">
            <a:avLst/>
          </a:prstGeom>
        </p:spPr>
      </p:pic>
      <p:pic>
        <p:nvPicPr>
          <p:cNvPr id="47" name="图片 15"/>
          <p:cNvPicPr>
            <a:picLocks noChangeAspect="1"/>
          </p:cNvPicPr>
          <p:nvPr/>
        </p:nvPicPr>
        <p:blipFill rotWithShape="1">
          <a:blip r:embed="rId9">
            <a:extLst>
              <a:ext uri="{28A0092B-C50C-407E-A947-70E740481C1C}">
                <a14:useLocalDpi xmlns:a14="http://schemas.microsoft.com/office/drawing/2010/main" val="0"/>
              </a:ext>
            </a:extLst>
          </a:blip>
          <a:srcRect l="71933" t="55136" r="-3389"/>
          <a:stretch/>
        </p:blipFill>
        <p:spPr>
          <a:xfrm>
            <a:off x="760801" y="993078"/>
            <a:ext cx="620486" cy="552247"/>
          </a:xfrm>
          <a:prstGeom prst="rect">
            <a:avLst/>
          </a:prstGeom>
        </p:spPr>
      </p:pic>
      <p:pic>
        <p:nvPicPr>
          <p:cNvPr id="49" name="图片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82357" y="2301325"/>
            <a:ext cx="1859907" cy="914400"/>
          </a:xfrm>
          <a:prstGeom prst="rect">
            <a:avLst/>
          </a:prstGeom>
        </p:spPr>
      </p:pic>
      <p:pic>
        <p:nvPicPr>
          <p:cNvPr id="50" name="Picture 49"/>
          <p:cNvPicPr>
            <a:picLocks noChangeAspect="1"/>
          </p:cNvPicPr>
          <p:nvPr/>
        </p:nvPicPr>
        <p:blipFill>
          <a:blip r:embed="rId11"/>
          <a:stretch>
            <a:fillRect/>
          </a:stretch>
        </p:blipFill>
        <p:spPr>
          <a:xfrm>
            <a:off x="1986976" y="504475"/>
            <a:ext cx="7207800" cy="2755924"/>
          </a:xfrm>
          <a:prstGeom prst="rect">
            <a:avLst/>
          </a:prstGeom>
        </p:spPr>
      </p:pic>
      <p:pic>
        <p:nvPicPr>
          <p:cNvPr id="51" name="图片 17"/>
          <p:cNvPicPr>
            <a:picLocks noChangeAspect="1"/>
          </p:cNvPicPr>
          <p:nvPr/>
        </p:nvPicPr>
        <p:blipFill rotWithShape="1">
          <a:blip r:embed="rId9">
            <a:extLst>
              <a:ext uri="{28A0092B-C50C-407E-A947-70E740481C1C}">
                <a14:useLocalDpi xmlns:a14="http://schemas.microsoft.com/office/drawing/2010/main" val="0"/>
              </a:ext>
            </a:extLst>
          </a:blip>
          <a:srcRect l="71933" t="55136" r="-3389"/>
          <a:stretch/>
        </p:blipFill>
        <p:spPr>
          <a:xfrm flipH="1">
            <a:off x="1676733" y="1850412"/>
            <a:ext cx="620486" cy="552247"/>
          </a:xfrm>
          <a:prstGeom prst="rect">
            <a:avLst/>
          </a:prstGeom>
        </p:spPr>
      </p:pic>
      <p:sp>
        <p:nvSpPr>
          <p:cNvPr id="16" name="TextBox 15">
            <a:extLst>
              <a:ext uri="{FF2B5EF4-FFF2-40B4-BE49-F238E27FC236}">
                <a16:creationId xmlns="" xmlns:a16="http://schemas.microsoft.com/office/drawing/2014/main" id="{0D76DC9D-7145-4014-9372-B40142E54EB9}"/>
              </a:ext>
            </a:extLst>
          </p:cNvPr>
          <p:cNvSpPr txBox="1"/>
          <p:nvPr/>
        </p:nvSpPr>
        <p:spPr>
          <a:xfrm>
            <a:off x="3738338" y="6588554"/>
            <a:ext cx="8159261" cy="297454"/>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333" b="0" i="1" u="none" strike="noStrike" kern="0" cap="none" spc="0" normalizeH="0" baseline="0" noProof="0" dirty="0" err="1">
                <a:ln>
                  <a:noFill/>
                </a:ln>
                <a:solidFill>
                  <a:srgbClr val="000000"/>
                </a:solidFill>
                <a:effectLst/>
                <a:uLnTx/>
                <a:uFillTx/>
                <a:latin typeface="Arial" panose="020B0604020202020204"/>
                <a:ea typeface="微软雅黑"/>
                <a:cs typeface="Arial" panose="020B0604020202020204"/>
                <a:sym typeface="+mn-ea"/>
              </a:rPr>
              <a:t>Hương</a:t>
            </a:r>
            <a:r>
              <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mn-ea"/>
              </a:rPr>
              <a:t> </a:t>
            </a:r>
            <a:r>
              <a:rPr kumimoji="0" lang="en-US" sz="1333" b="0" i="1" u="none" strike="noStrike" kern="0" cap="none" spc="0" normalizeH="0" baseline="0" noProof="0" dirty="0" err="1">
                <a:ln>
                  <a:noFill/>
                </a:ln>
                <a:solidFill>
                  <a:srgbClr val="000000"/>
                </a:solidFill>
                <a:effectLst/>
                <a:uLnTx/>
                <a:uFillTx/>
                <a:latin typeface="Arial" panose="020B0604020202020204"/>
                <a:ea typeface="微软雅黑"/>
                <a:cs typeface="Arial" panose="020B0604020202020204"/>
                <a:sym typeface="+mn-ea"/>
              </a:rPr>
              <a:t>Thảo</a:t>
            </a:r>
            <a:r>
              <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mn-ea"/>
              </a:rPr>
              <a:t> - tranthao121006@gmail.com</a:t>
            </a:r>
            <a:endParaRPr kumimoji="0" lang="en-US" sz="1333" b="0" i="1" u="none" strike="noStrike" kern="0" cap="none" spc="0" normalizeH="0" baseline="0" noProof="0" dirty="0">
              <a:ln>
                <a:noFill/>
              </a:ln>
              <a:solidFill>
                <a:srgbClr val="000000"/>
              </a:solidFill>
              <a:effectLst/>
              <a:uLnTx/>
              <a:uFillTx/>
              <a:latin typeface="Arial" panose="020B0604020202020204"/>
              <a:ea typeface="微软雅黑"/>
              <a:cs typeface="Arial" panose="020B0604020202020204"/>
              <a:sym typeface="Arial" panose="020B0604020202020204"/>
            </a:endParaRPr>
          </a:p>
        </p:txBody>
      </p:sp>
    </p:spTree>
    <p:extLst>
      <p:ext uri="{BB962C8B-B14F-4D97-AF65-F5344CB8AC3E}">
        <p14:creationId xmlns:p14="http://schemas.microsoft.com/office/powerpoint/2010/main" val="545668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250"/>
                                        <p:tgtEl>
                                          <p:spTgt spid="22"/>
                                        </p:tgtEl>
                                      </p:cBhvr>
                                    </p:animEffect>
                                    <p:anim calcmode="lin" valueType="num">
                                      <p:cBhvr>
                                        <p:cTn id="13" dur="1250" fill="hold"/>
                                        <p:tgtEl>
                                          <p:spTgt spid="22"/>
                                        </p:tgtEl>
                                        <p:attrNameLst>
                                          <p:attrName>ppt_x</p:attrName>
                                        </p:attrNameLst>
                                      </p:cBhvr>
                                      <p:tavLst>
                                        <p:tav tm="0">
                                          <p:val>
                                            <p:strVal val="#ppt_x"/>
                                          </p:val>
                                        </p:tav>
                                        <p:tav tm="100000">
                                          <p:val>
                                            <p:strVal val="#ppt_x"/>
                                          </p:val>
                                        </p:tav>
                                      </p:tavLst>
                                    </p:anim>
                                    <p:anim calcmode="lin" valueType="num">
                                      <p:cBhvr>
                                        <p:cTn id="14" dur="1250" fill="hold"/>
                                        <p:tgtEl>
                                          <p:spTgt spid="22"/>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750"/>
                                        <p:tgtEl>
                                          <p:spTgt spid="24"/>
                                        </p:tgtEl>
                                      </p:cBhvr>
                                    </p:animEffect>
                                  </p:childTnLst>
                                </p:cTn>
                              </p:par>
                              <p:par>
                                <p:cTn id="18" presetID="42" presetClass="entr" presetSubtype="0" fill="hold"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anim calcmode="lin" valueType="num">
                                      <p:cBhvr>
                                        <p:cTn id="21" dur="500" fill="hold"/>
                                        <p:tgtEl>
                                          <p:spTgt spid="25"/>
                                        </p:tgtEl>
                                        <p:attrNameLst>
                                          <p:attrName>ppt_x</p:attrName>
                                        </p:attrNameLst>
                                      </p:cBhvr>
                                      <p:tavLst>
                                        <p:tav tm="0">
                                          <p:val>
                                            <p:strVal val="#ppt_x"/>
                                          </p:val>
                                        </p:tav>
                                        <p:tav tm="100000">
                                          <p:val>
                                            <p:strVal val="#ppt_x"/>
                                          </p:val>
                                        </p:tav>
                                      </p:tavLst>
                                    </p:anim>
                                    <p:anim calcmode="lin" valueType="num">
                                      <p:cBhvr>
                                        <p:cTn id="22" dur="500" fill="hold"/>
                                        <p:tgtEl>
                                          <p:spTgt spid="25"/>
                                        </p:tgtEl>
                                        <p:attrNameLst>
                                          <p:attrName>ppt_y</p:attrName>
                                        </p:attrNameLst>
                                      </p:cBhvr>
                                      <p:tavLst>
                                        <p:tav tm="0">
                                          <p:val>
                                            <p:strVal val="#ppt_y+.1"/>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900" decel="100000" fill="hold"/>
                                        <p:tgtEl>
                                          <p:spTgt spid="33"/>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par>
                                <p:cTn id="29" presetID="9" presetClass="entr" presetSubtype="0"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dissolve">
                                      <p:cBhvr>
                                        <p:cTn id="31" dur="1250"/>
                                        <p:tgtEl>
                                          <p:spTgt spid="46"/>
                                        </p:tgtEl>
                                      </p:cBhvr>
                                    </p:animEffect>
                                  </p:childTnLst>
                                </p:cTn>
                              </p:par>
                              <p:par>
                                <p:cTn id="32" presetID="10" presetClass="entr" presetSubtype="0" fill="hold"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750"/>
                                        <p:tgtEl>
                                          <p:spTgt spid="47"/>
                                        </p:tgtEl>
                                      </p:cBhvr>
                                    </p:animEffect>
                                  </p:childTnLst>
                                </p:cTn>
                              </p:par>
                              <p:par>
                                <p:cTn id="35" presetID="10"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500"/>
                                        <p:tgtEl>
                                          <p:spTgt spid="49"/>
                                        </p:tgtEl>
                                      </p:cBhvr>
                                    </p:animEffect>
                                  </p:childTnLst>
                                </p:cTn>
                              </p:par>
                              <p:par>
                                <p:cTn id="38" presetID="31" presetClass="entr" presetSubtype="0"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 calcmode="lin" valueType="num">
                                      <p:cBhvr>
                                        <p:cTn id="40" dur="1000" fill="hold"/>
                                        <p:tgtEl>
                                          <p:spTgt spid="50"/>
                                        </p:tgtEl>
                                        <p:attrNameLst>
                                          <p:attrName>ppt_w</p:attrName>
                                        </p:attrNameLst>
                                      </p:cBhvr>
                                      <p:tavLst>
                                        <p:tav tm="0">
                                          <p:val>
                                            <p:fltVal val="0"/>
                                          </p:val>
                                        </p:tav>
                                        <p:tav tm="100000">
                                          <p:val>
                                            <p:strVal val="#ppt_w"/>
                                          </p:val>
                                        </p:tav>
                                      </p:tavLst>
                                    </p:anim>
                                    <p:anim calcmode="lin" valueType="num">
                                      <p:cBhvr>
                                        <p:cTn id="41" dur="1000" fill="hold"/>
                                        <p:tgtEl>
                                          <p:spTgt spid="50"/>
                                        </p:tgtEl>
                                        <p:attrNameLst>
                                          <p:attrName>ppt_h</p:attrName>
                                        </p:attrNameLst>
                                      </p:cBhvr>
                                      <p:tavLst>
                                        <p:tav tm="0">
                                          <p:val>
                                            <p:fltVal val="0"/>
                                          </p:val>
                                        </p:tav>
                                        <p:tav tm="100000">
                                          <p:val>
                                            <p:strVal val="#ppt_h"/>
                                          </p:val>
                                        </p:tav>
                                      </p:tavLst>
                                    </p:anim>
                                    <p:anim calcmode="lin" valueType="num">
                                      <p:cBhvr>
                                        <p:cTn id="42" dur="1000" fill="hold"/>
                                        <p:tgtEl>
                                          <p:spTgt spid="50"/>
                                        </p:tgtEl>
                                        <p:attrNameLst>
                                          <p:attrName>style.rotation</p:attrName>
                                        </p:attrNameLst>
                                      </p:cBhvr>
                                      <p:tavLst>
                                        <p:tav tm="0">
                                          <p:val>
                                            <p:fltVal val="90"/>
                                          </p:val>
                                        </p:tav>
                                        <p:tav tm="100000">
                                          <p:val>
                                            <p:fltVal val="0"/>
                                          </p:val>
                                        </p:tav>
                                      </p:tavLst>
                                    </p:anim>
                                    <p:animEffect transition="in" filter="fade">
                                      <p:cBhvr>
                                        <p:cTn id="43" dur="1000"/>
                                        <p:tgtEl>
                                          <p:spTgt spid="50"/>
                                        </p:tgtEl>
                                      </p:cBhvr>
                                    </p:animEffect>
                                  </p:childTnLst>
                                </p:cTn>
                              </p:par>
                              <p:par>
                                <p:cTn id="44" presetID="10" presetClass="entr" presetSubtype="0" fill="hold"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7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cstate="screen"/>
          <a:stretch>
            <a:fillRect/>
          </a:stretch>
        </p:blipFill>
        <p:spPr>
          <a:xfrm>
            <a:off x="0" y="3182191"/>
            <a:ext cx="12192000" cy="3655880"/>
          </a:xfrm>
          <a:prstGeom prst="rect">
            <a:avLst/>
          </a:prstGeom>
        </p:spPr>
      </p:pic>
      <p:sp>
        <p:nvSpPr>
          <p:cNvPr id="32" name="TextBox 7"/>
          <p:cNvSpPr txBox="1"/>
          <p:nvPr/>
        </p:nvSpPr>
        <p:spPr>
          <a:xfrm>
            <a:off x="3132455" y="2192655"/>
            <a:ext cx="3921488" cy="579755"/>
          </a:xfrm>
          <a:prstGeom prst="rect">
            <a:avLst/>
          </a:prstGeom>
          <a:noFill/>
        </p:spPr>
        <p:txBody>
          <a:bodyPr wrap="square" lIns="0" tIns="0" rIns="0" bIns="0">
            <a:noAutofit/>
          </a:bodyPr>
          <a:lstStyle/>
          <a:p>
            <a:pPr algn="ctr"/>
            <a:r>
              <a:rPr lang="en-US" sz="3200" dirty="0" err="1">
                <a:solidFill>
                  <a:schemeClr val="tx1">
                    <a:lumMod val="75000"/>
                    <a:lumOff val="25000"/>
                  </a:schemeClr>
                </a:solidFill>
                <a:latin typeface="UTM Avo" panose="02040603050506020204" pitchFamily="18" charset="0"/>
                <a:ea typeface="inpin heiti" charset="-122"/>
                <a:cs typeface="Times New Roman" panose="02020603050405020304" pitchFamily="18" charset="0"/>
              </a:rPr>
              <a:t>Củng cố bài học</a:t>
            </a:r>
            <a:endParaRPr lang="en-US" sz="3200" dirty="0">
              <a:solidFill>
                <a:schemeClr val="tx1">
                  <a:lumMod val="75000"/>
                  <a:lumOff val="25000"/>
                </a:schemeClr>
              </a:solidFill>
              <a:latin typeface="UTM Avo" panose="02040603050506020204" pitchFamily="18" charset="0"/>
              <a:ea typeface="inpin heiti" charset="-122"/>
              <a:cs typeface="Times New Roman" panose="02020603050405020304" pitchFamily="18" charset="0"/>
            </a:endParaRPr>
          </a:p>
        </p:txBody>
      </p:sp>
      <p:sp>
        <p:nvSpPr>
          <p:cNvPr id="30" name="TextBox 68"/>
          <p:cNvSpPr txBox="1"/>
          <p:nvPr/>
        </p:nvSpPr>
        <p:spPr>
          <a:xfrm>
            <a:off x="2927648" y="2862167"/>
            <a:ext cx="3478417" cy="2160167"/>
          </a:xfrm>
          <a:prstGeom prst="rect">
            <a:avLst/>
          </a:prstGeom>
        </p:spPr>
        <p:txBody>
          <a:bodyPr vert="horz" wrap="square" lIns="0" tIns="96000" rIns="0" bIns="0" anchor="t" anchorCtr="1">
            <a:normAutofit/>
          </a:bodyPr>
          <a:lstStyle/>
          <a:p>
            <a:pPr>
              <a:lnSpc>
                <a:spcPct val="120000"/>
              </a:lnSpc>
            </a:pPr>
            <a:r>
              <a:rPr lang="en-US" altLang="zh-CN" sz="1335" dirty="0">
                <a:solidFill>
                  <a:schemeClr val="tx1">
                    <a:lumMod val="75000"/>
                    <a:lumOff val="25000"/>
                  </a:schemeClr>
                </a:solidFill>
                <a:latin typeface="inpin heiti" charset="-122"/>
                <a:ea typeface="inpin heiti" charset="-122"/>
              </a:rPr>
              <a:t>……………………………………………………………………………………………………………………………………………………………………………………………………………..</a:t>
            </a:r>
            <a:endParaRPr lang="zh-CN" altLang="en-US" sz="1335" dirty="0">
              <a:solidFill>
                <a:schemeClr val="tx1">
                  <a:lumMod val="75000"/>
                  <a:lumOff val="25000"/>
                </a:schemeClr>
              </a:solidFill>
              <a:latin typeface="inpin heiti" charset="-122"/>
              <a:ea typeface="inpin heiti" charset="-122"/>
            </a:endParaRPr>
          </a:p>
        </p:txBody>
      </p:sp>
      <p:pic>
        <p:nvPicPr>
          <p:cNvPr id="6" name="图片 5"/>
          <p:cNvPicPr>
            <a:picLocks noChangeAspect="1"/>
          </p:cNvPicPr>
          <p:nvPr/>
        </p:nvPicPr>
        <p:blipFill>
          <a:blip r:embed="rId4" cstate="screen"/>
          <a:stretch>
            <a:fillRect/>
          </a:stretch>
        </p:blipFill>
        <p:spPr>
          <a:xfrm>
            <a:off x="6384032" y="3280047"/>
            <a:ext cx="4734144" cy="3484573"/>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randombar(horizontal)">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up)">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rot="18599350" flipH="1">
            <a:off x="4830143" y="1307496"/>
            <a:ext cx="5337371" cy="4651583"/>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p:cNvGrpSpPr/>
          <p:nvPr/>
        </p:nvGrpSpPr>
        <p:grpSpPr>
          <a:xfrm>
            <a:off x="3119619" y="2355148"/>
            <a:ext cx="2377840" cy="1161044"/>
            <a:chOff x="2339714" y="1766361"/>
            <a:chExt cx="1783380" cy="870783"/>
          </a:xfrm>
        </p:grpSpPr>
        <p:sp>
          <p:nvSpPr>
            <p:cNvPr id="10" name="任意多边形 9"/>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任意多边形 10"/>
            <p:cNvSpPr/>
            <p:nvPr/>
          </p:nvSpPr>
          <p:spPr>
            <a:xfrm rot="12126711">
              <a:off x="2919041" y="2153353"/>
              <a:ext cx="909847" cy="190357"/>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2" name="组合 11"/>
          <p:cNvGrpSpPr/>
          <p:nvPr/>
        </p:nvGrpSpPr>
        <p:grpSpPr>
          <a:xfrm>
            <a:off x="5092777" y="5237587"/>
            <a:ext cx="1795349" cy="877321"/>
            <a:chOff x="3819583" y="3928190"/>
            <a:chExt cx="1346512" cy="657991"/>
          </a:xfrm>
        </p:grpSpPr>
        <p:sp>
          <p:nvSpPr>
            <p:cNvPr id="13" name="任意多边形 12"/>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任意多边形 13"/>
            <p:cNvSpPr/>
            <p:nvPr/>
          </p:nvSpPr>
          <p:spPr>
            <a:xfrm rot="1936906" flipH="1">
              <a:off x="4240738" y="4252220"/>
              <a:ext cx="686965" cy="143840"/>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5" name="组合 14"/>
          <p:cNvGrpSpPr/>
          <p:nvPr/>
        </p:nvGrpSpPr>
        <p:grpSpPr>
          <a:xfrm>
            <a:off x="8332552" y="4613425"/>
            <a:ext cx="563241" cy="1026801"/>
            <a:chOff x="6279231" y="3460069"/>
            <a:chExt cx="422431" cy="770101"/>
          </a:xfrm>
        </p:grpSpPr>
        <p:sp>
          <p:nvSpPr>
            <p:cNvPr id="16" name="任意多边形 15"/>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任意多边形 16"/>
            <p:cNvSpPr/>
            <p:nvPr/>
          </p:nvSpPr>
          <p:spPr>
            <a:xfrm rot="6774568" flipH="1">
              <a:off x="6264227" y="3856536"/>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8" name="组合 17"/>
          <p:cNvGrpSpPr/>
          <p:nvPr/>
        </p:nvGrpSpPr>
        <p:grpSpPr>
          <a:xfrm>
            <a:off x="8540788" y="5419917"/>
            <a:ext cx="949967" cy="467604"/>
            <a:chOff x="6405591" y="4064938"/>
            <a:chExt cx="712475" cy="350703"/>
          </a:xfrm>
        </p:grpSpPr>
        <p:sp>
          <p:nvSpPr>
            <p:cNvPr id="19" name="任意多边形 18"/>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任意多边形 19"/>
            <p:cNvSpPr/>
            <p:nvPr/>
          </p:nvSpPr>
          <p:spPr>
            <a:xfrm rot="9763353" flipH="1">
              <a:off x="6521746" y="4215747"/>
              <a:ext cx="363491"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1" name="组合 20"/>
          <p:cNvGrpSpPr/>
          <p:nvPr/>
        </p:nvGrpSpPr>
        <p:grpSpPr>
          <a:xfrm>
            <a:off x="6823537" y="2817503"/>
            <a:ext cx="563241" cy="1026801"/>
            <a:chOff x="5165781" y="2101095"/>
            <a:chExt cx="422431" cy="770101"/>
          </a:xfrm>
        </p:grpSpPr>
        <p:sp>
          <p:nvSpPr>
            <p:cNvPr id="22" name="任意多边形 21"/>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任意多边形 22"/>
            <p:cNvSpPr/>
            <p:nvPr/>
          </p:nvSpPr>
          <p:spPr>
            <a:xfrm rot="16695372" flipV="1">
              <a:off x="5166313" y="2503220"/>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4" name="组合 23"/>
          <p:cNvGrpSpPr/>
          <p:nvPr/>
        </p:nvGrpSpPr>
        <p:grpSpPr>
          <a:xfrm>
            <a:off x="7119096" y="3543347"/>
            <a:ext cx="968409" cy="467603"/>
            <a:chOff x="5339322" y="2681574"/>
            <a:chExt cx="726307" cy="350702"/>
          </a:xfrm>
        </p:grpSpPr>
        <p:sp>
          <p:nvSpPr>
            <p:cNvPr id="25" name="任意多边形 24"/>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6" name="任意多边形 25"/>
            <p:cNvSpPr/>
            <p:nvPr/>
          </p:nvSpPr>
          <p:spPr>
            <a:xfrm rot="19684157" flipV="1">
              <a:off x="5463265" y="2847305"/>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7" name="组合 26"/>
          <p:cNvGrpSpPr/>
          <p:nvPr/>
        </p:nvGrpSpPr>
        <p:grpSpPr>
          <a:xfrm>
            <a:off x="10118465" y="1667331"/>
            <a:ext cx="563241" cy="1026801"/>
            <a:chOff x="7552753" y="1214402"/>
            <a:chExt cx="422431" cy="770101"/>
          </a:xfrm>
        </p:grpSpPr>
        <p:sp>
          <p:nvSpPr>
            <p:cNvPr id="28" name="任意多边形 27"/>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任意多边形 28"/>
            <p:cNvSpPr/>
            <p:nvPr/>
          </p:nvSpPr>
          <p:spPr>
            <a:xfrm rot="7776262" flipH="1" flipV="1">
              <a:off x="7530177" y="1606273"/>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0" name="组合 29"/>
          <p:cNvGrpSpPr/>
          <p:nvPr/>
        </p:nvGrpSpPr>
        <p:grpSpPr>
          <a:xfrm>
            <a:off x="9492491" y="1658296"/>
            <a:ext cx="467603" cy="968409"/>
            <a:chOff x="7095304" y="1243722"/>
            <a:chExt cx="350702" cy="726307"/>
          </a:xfrm>
        </p:grpSpPr>
        <p:sp>
          <p:nvSpPr>
            <p:cNvPr id="31" name="任意多边形 30"/>
            <p:cNvSpPr/>
            <p:nvPr/>
          </p:nvSpPr>
          <p:spPr>
            <a:xfrm rot="15231956" flipV="1">
              <a:off x="6907501"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任意多边形 31"/>
            <p:cNvSpPr/>
            <p:nvPr/>
          </p:nvSpPr>
          <p:spPr>
            <a:xfrm rot="4787477" flipH="1" flipV="1">
              <a:off x="7100276" y="1627802"/>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3" name="组合 32"/>
          <p:cNvGrpSpPr/>
          <p:nvPr/>
        </p:nvGrpSpPr>
        <p:grpSpPr>
          <a:xfrm>
            <a:off x="10177216" y="2388953"/>
            <a:ext cx="2717813" cy="1398511"/>
            <a:chOff x="7632912" y="1791715"/>
            <a:chExt cx="2038360" cy="1048883"/>
          </a:xfrm>
        </p:grpSpPr>
        <p:sp>
          <p:nvSpPr>
            <p:cNvPr id="34" name="任意多边形 33"/>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5" name="任意多边形 34"/>
            <p:cNvSpPr/>
            <p:nvPr/>
          </p:nvSpPr>
          <p:spPr>
            <a:xfrm rot="20495587">
              <a:off x="7973719" y="2267331"/>
              <a:ext cx="1039933"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6" name="组合 35"/>
          <p:cNvGrpSpPr/>
          <p:nvPr/>
        </p:nvGrpSpPr>
        <p:grpSpPr>
          <a:xfrm rot="2799594" flipH="1">
            <a:off x="6935352" y="47104"/>
            <a:ext cx="1398511" cy="2717813"/>
            <a:chOff x="1403445" y="-3477919"/>
            <a:chExt cx="1048883" cy="2455261"/>
          </a:xfrm>
        </p:grpSpPr>
        <p:sp>
          <p:nvSpPr>
            <p:cNvPr id="37" name="任意多边形 36"/>
            <p:cNvSpPr/>
            <p:nvPr/>
          </p:nvSpPr>
          <p:spPr>
            <a:xfrm rot="5044479" flipH="1">
              <a:off x="700256" y="-2774730"/>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8" name="任意多边形 37"/>
            <p:cNvSpPr/>
            <p:nvPr/>
          </p:nvSpPr>
          <p:spPr>
            <a:xfrm rot="16200000">
              <a:off x="1314007" y="-2158857"/>
              <a:ext cx="1252628"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5" name="组合 4"/>
          <p:cNvGrpSpPr/>
          <p:nvPr/>
        </p:nvGrpSpPr>
        <p:grpSpPr>
          <a:xfrm>
            <a:off x="-798787" y="-104781"/>
            <a:ext cx="6950841" cy="6410988"/>
            <a:chOff x="1001374" y="-370703"/>
            <a:chExt cx="6695744" cy="6175701"/>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7"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0" name="文本框 109"/>
          <p:cNvSpPr txBox="1"/>
          <p:nvPr/>
        </p:nvSpPr>
        <p:spPr>
          <a:xfrm>
            <a:off x="230972" y="3100804"/>
            <a:ext cx="4784539" cy="993775"/>
          </a:xfrm>
          <a:prstGeom prst="rect">
            <a:avLst/>
          </a:prstGeom>
          <a:noFill/>
        </p:spPr>
        <p:txBody>
          <a:bodyPr wrap="square" rtlCol="0">
            <a:spAutoFit/>
          </a:bodyPr>
          <a:lstStyle/>
          <a:p>
            <a:pPr algn="ctr"/>
            <a:r>
              <a:rPr lang="en-US" sz="5865" b="1" dirty="0">
                <a:pattFill prst="ltDnDiag">
                  <a:fgClr>
                    <a:srgbClr val="00B0F0"/>
                  </a:fgClr>
                  <a:bgClr>
                    <a:srgbClr val="0070C0"/>
                  </a:bgClr>
                </a:pattFill>
                <a:effectLst>
                  <a:outerShdw dist="38100" dir="2700000" sx="101000" sy="101000" algn="tl" rotWithShape="0">
                    <a:srgbClr val="0070C0"/>
                  </a:outerShdw>
                </a:effectLst>
                <a:latin typeface="+mj-lt"/>
                <a:ea typeface="Arial-Rounded" panose="020B0500000000000000" pitchFamily="34" charset="-93"/>
                <a:cs typeface="+mj-lt"/>
                <a:sym typeface="+mn-lt"/>
              </a:rPr>
              <a:t>Đọc</a:t>
            </a:r>
          </a:p>
        </p:txBody>
      </p:sp>
      <p:sp>
        <p:nvSpPr>
          <p:cNvPr id="42" name="文本框 41"/>
          <p:cNvSpPr txBox="1"/>
          <p:nvPr/>
        </p:nvSpPr>
        <p:spPr>
          <a:xfrm>
            <a:off x="1927087" y="1845039"/>
            <a:ext cx="1347900" cy="119888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7200" dirty="0">
                <a:latin typeface="Arial-Rounded" panose="020B0500000000000000" pitchFamily="34" charset="-93"/>
                <a:ea typeface="Arial-Rounded" panose="020B0500000000000000" pitchFamily="34" charset="-93"/>
                <a:cs typeface="Arial-Rounded" panose="020B0500000000000000" pitchFamily="34" charset="-93"/>
                <a:sym typeface="+mn-lt"/>
              </a:rPr>
              <a:t>2</a:t>
            </a:r>
            <a:endParaRPr lang="zh-CN" altLang="en-US" sz="72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855" y="605700"/>
            <a:ext cx="2998059" cy="1004180"/>
          </a:xfrm>
          <a:prstGeom prst="rect">
            <a:avLst/>
          </a:prstGeom>
        </p:spPr>
      </p:pic>
      <p:pic>
        <p:nvPicPr>
          <p:cNvPr id="39" name="图片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9968" y="3269456"/>
            <a:ext cx="1501113" cy="3476997"/>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49" presetClass="entr" presetSubtype="0" decel="100000" fill="hold" grpId="0" nodeType="withEffect">
                                  <p:stCondLst>
                                    <p:cond delay="750"/>
                                  </p:stCondLst>
                                  <p:childTnLst>
                                    <p:set>
                                      <p:cBhvr>
                                        <p:cTn id="8" dur="1" fill="hold">
                                          <p:stCondLst>
                                            <p:cond delay="0"/>
                                          </p:stCondLst>
                                        </p:cTn>
                                        <p:tgtEl>
                                          <p:spTgt spid="42"/>
                                        </p:tgtEl>
                                        <p:attrNameLst>
                                          <p:attrName>style.visibility</p:attrName>
                                        </p:attrNameLst>
                                      </p:cBhvr>
                                      <p:to>
                                        <p:strVal val="visible"/>
                                      </p:to>
                                    </p:set>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fltVal val="0"/>
                                          </p:val>
                                        </p:tav>
                                        <p:tav tm="100000">
                                          <p:val>
                                            <p:strVal val="#ppt_h"/>
                                          </p:val>
                                        </p:tav>
                                      </p:tavLst>
                                    </p:anim>
                                    <p:anim calcmode="lin" valueType="num">
                                      <p:cBhvr>
                                        <p:cTn id="11" dur="500" fill="hold"/>
                                        <p:tgtEl>
                                          <p:spTgt spid="42"/>
                                        </p:tgtEl>
                                        <p:attrNameLst>
                                          <p:attrName>style.rotation</p:attrName>
                                        </p:attrNameLst>
                                      </p:cBhvr>
                                      <p:tavLst>
                                        <p:tav tm="0">
                                          <p:val>
                                            <p:fltVal val="360"/>
                                          </p:val>
                                        </p:tav>
                                        <p:tav tm="100000">
                                          <p:val>
                                            <p:fltVal val="0"/>
                                          </p:val>
                                        </p:tav>
                                      </p:tavLst>
                                    </p:anim>
                                    <p:animEffect transition="in" filter="fade">
                                      <p:cBhvr>
                                        <p:cTn id="12" dur="500"/>
                                        <p:tgtEl>
                                          <p:spTgt spid="42"/>
                                        </p:tgtEl>
                                      </p:cBhvr>
                                    </p:animEffect>
                                  </p:childTnLst>
                                </p:cTn>
                              </p:par>
                              <p:par>
                                <p:cTn id="13" presetID="12" presetClass="entr" presetSubtype="1" fill="hold" grpId="0" nodeType="withEffect">
                                  <p:stCondLst>
                                    <p:cond delay="125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ppt_h*1.125000"/>
                                          </p:val>
                                        </p:tav>
                                        <p:tav tm="100000">
                                          <p:val>
                                            <p:strVal val="#ppt_y"/>
                                          </p:val>
                                        </p:tav>
                                      </p:tavLst>
                                    </p:anim>
                                    <p:animEffect transition="in" filter="wipe(down)">
                                      <p:cBhvr>
                                        <p:cTn id="16" dur="500"/>
                                        <p:tgtEl>
                                          <p:spTgt spid="110"/>
                                        </p:tgtEl>
                                      </p:cBhvr>
                                    </p:animEffect>
                                  </p:childTnLst>
                                </p:cTn>
                              </p:par>
                              <p:par>
                                <p:cTn id="17" presetID="34" presetClass="emph" presetSubtype="0" fill="hold" grpId="1" nodeType="withEffect">
                                  <p:stCondLst>
                                    <p:cond delay="1750"/>
                                  </p:stCondLst>
                                  <p:childTnLst>
                                    <p:animMotion origin="layout" path="M -4.16667E-6 -1.85185E-6 L -4.16667E-6 -0.07222 " pathEditMode="relative" rAng="0" ptsTypes="AA">
                                      <p:cBhvr>
                                        <p:cTn id="18" dur="250" accel="50000" decel="50000" autoRev="1" fill="hold">
                                          <p:stCondLst>
                                            <p:cond delay="0"/>
                                          </p:stCondLst>
                                        </p:cTn>
                                        <p:tgtEl>
                                          <p:spTgt spid="110"/>
                                        </p:tgtEl>
                                        <p:attrNameLst>
                                          <p:attrName>ppt_x</p:attrName>
                                          <p:attrName>ppt_y</p:attrName>
                                        </p:attrNameLst>
                                      </p:cBhvr>
                                      <p:rCtr x="0" y="-3611"/>
                                    </p:animMotion>
                                    <p:animRot by="1500000">
                                      <p:cBhvr>
                                        <p:cTn id="19" dur="125" fill="hold">
                                          <p:stCondLst>
                                            <p:cond delay="0"/>
                                          </p:stCondLst>
                                        </p:cTn>
                                        <p:tgtEl>
                                          <p:spTgt spid="110"/>
                                        </p:tgtEl>
                                        <p:attrNameLst>
                                          <p:attrName>r</p:attrName>
                                        </p:attrNameLst>
                                      </p:cBhvr>
                                    </p:animRot>
                                    <p:animRot by="-1500000">
                                      <p:cBhvr>
                                        <p:cTn id="20" dur="125" fill="hold">
                                          <p:stCondLst>
                                            <p:cond delay="125"/>
                                          </p:stCondLst>
                                        </p:cTn>
                                        <p:tgtEl>
                                          <p:spTgt spid="110"/>
                                        </p:tgtEl>
                                        <p:attrNameLst>
                                          <p:attrName>r</p:attrName>
                                        </p:attrNameLst>
                                      </p:cBhvr>
                                    </p:animRot>
                                    <p:animRot by="-1500000">
                                      <p:cBhvr>
                                        <p:cTn id="21" dur="125" fill="hold">
                                          <p:stCondLst>
                                            <p:cond delay="250"/>
                                          </p:stCondLst>
                                        </p:cTn>
                                        <p:tgtEl>
                                          <p:spTgt spid="110"/>
                                        </p:tgtEl>
                                        <p:attrNameLst>
                                          <p:attrName>r</p:attrName>
                                        </p:attrNameLst>
                                      </p:cBhvr>
                                    </p:animRot>
                                    <p:animRot by="1500000">
                                      <p:cBhvr>
                                        <p:cTn id="22" dur="125" fill="hold">
                                          <p:stCondLst>
                                            <p:cond delay="375"/>
                                          </p:stCondLst>
                                        </p:cTn>
                                        <p:tgtEl>
                                          <p:spTgt spid="110"/>
                                        </p:tgtEl>
                                        <p:attrNameLst>
                                          <p:attrName>r</p:attrName>
                                        </p:attrNameLst>
                                      </p:cBhvr>
                                    </p:animRo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86808" y="206605"/>
            <a:ext cx="11439303" cy="5878532"/>
          </a:xfrm>
          <a:prstGeom prst="rect">
            <a:avLst/>
          </a:prstGeom>
          <a:noFill/>
        </p:spPr>
        <p:txBody>
          <a:bodyPr wrap="square" rtlCol="0">
            <a:spAutoFit/>
          </a:bodyPr>
          <a:lstStyle/>
          <a:p>
            <a:pPr algn="ctr">
              <a:spcBef>
                <a:spcPts val="600"/>
              </a:spcBef>
              <a:spcAft>
                <a:spcPts val="600"/>
              </a:spcAft>
            </a:pPr>
            <a:r>
              <a:rPr lang="en-US" sz="2800" b="1">
                <a:latin typeface="UTM Avo" panose="02040603050506020204" pitchFamily="18" charset="0"/>
              </a:rPr>
              <a:t>Chú bé chăn cừu</a:t>
            </a:r>
          </a:p>
          <a:p>
            <a:pPr algn="just">
              <a:spcBef>
                <a:spcPts val="600"/>
              </a:spcBef>
              <a:spcAft>
                <a:spcPts val="600"/>
              </a:spcAft>
            </a:pPr>
            <a:r>
              <a:rPr lang="en-US" sz="2800">
                <a:latin typeface="UTM Avo" panose="02040603050506020204" pitchFamily="18" charset="0"/>
              </a:rPr>
              <a:t>      Có một chú bé chăn cừu thường thả cừu gần chân núi. Một hôm thấy buồn quá, chú nghĩ ra một trò đùa cho vui. Chú giả vờ kêu toáng lên:</a:t>
            </a:r>
          </a:p>
          <a:p>
            <a:pPr algn="just">
              <a:spcBef>
                <a:spcPts val="600"/>
              </a:spcBef>
              <a:spcAft>
                <a:spcPts val="600"/>
              </a:spcAft>
            </a:pPr>
            <a:r>
              <a:rPr lang="en-US" sz="2800">
                <a:latin typeface="UTM Avo" panose="02040603050506020204" pitchFamily="18" charset="0"/>
              </a:rPr>
              <a:t>     -  Sói! Sói! Cứu tôi với!</a:t>
            </a:r>
          </a:p>
          <a:p>
            <a:pPr algn="just">
              <a:spcBef>
                <a:spcPts val="600"/>
              </a:spcBef>
              <a:spcAft>
                <a:spcPts val="600"/>
              </a:spcAft>
            </a:pPr>
            <a:r>
              <a:rPr lang="en-US" sz="2800">
                <a:latin typeface="UTM Avo" panose="02040603050506020204" pitchFamily="18" charset="0"/>
              </a:rPr>
              <a:t>     Nghe tiếng kêu cứu, mấy bác nông dân đang làm việc gần đấy tức tốc chạy tới. Nhưng họ không thấy sói đâu. Thấy vậy, chú khoái chí lắm.</a:t>
            </a:r>
          </a:p>
          <a:p>
            <a:pPr algn="just">
              <a:spcBef>
                <a:spcPts val="600"/>
              </a:spcBef>
              <a:spcAft>
                <a:spcPts val="600"/>
              </a:spcAft>
            </a:pPr>
            <a:r>
              <a:rPr lang="en-US" sz="2800">
                <a:latin typeface="UTM Avo" panose="02040603050506020204" pitchFamily="18" charset="0"/>
              </a:rPr>
              <a:t>      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grpSp>
        <p:nvGrpSpPr>
          <p:cNvPr id="3" name="Group 2">
            <a:extLst>
              <a:ext uri="{FF2B5EF4-FFF2-40B4-BE49-F238E27FC236}">
                <a16:creationId xmlns="" xmlns:a16="http://schemas.microsoft.com/office/drawing/2014/main" id="{220D8BC5-6AFA-45DB-B420-C0B508111846}"/>
              </a:ext>
            </a:extLst>
          </p:cNvPr>
          <p:cNvGrpSpPr/>
          <p:nvPr/>
        </p:nvGrpSpPr>
        <p:grpSpPr>
          <a:xfrm>
            <a:off x="1306564" y="159295"/>
            <a:ext cx="1640917" cy="553933"/>
            <a:chOff x="304801" y="169052"/>
            <a:chExt cx="1690460" cy="707633"/>
          </a:xfrm>
        </p:grpSpPr>
        <p:sp>
          <p:nvSpPr>
            <p:cNvPr id="4" name="Oval 3">
              <a:extLst>
                <a:ext uri="{FF2B5EF4-FFF2-40B4-BE49-F238E27FC236}">
                  <a16:creationId xmlns="" xmlns:a16="http://schemas.microsoft.com/office/drawing/2014/main" id="{11448FD0-FDF3-4AA8-84F4-BA3CCEFF386D}"/>
                </a:ext>
              </a:extLst>
            </p:cNvPr>
            <p:cNvSpPr/>
            <p:nvPr/>
          </p:nvSpPr>
          <p:spPr>
            <a:xfrm>
              <a:off x="304801" y="251239"/>
              <a:ext cx="490660" cy="54326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rtlCol="0" anchor="ctr"/>
            <a:lstStyle/>
            <a:p>
              <a:pPr algn="ctr" defTabSz="1218516" eaLnBrk="1" fontAlgn="auto" hangingPunct="1">
                <a:spcBef>
                  <a:spcPts val="0"/>
                </a:spcBef>
                <a:spcAft>
                  <a:spcPts val="0"/>
                </a:spcAft>
              </a:pPr>
              <a:r>
                <a:rPr lang="en-US" sz="2800" b="1" dirty="0">
                  <a:solidFill>
                    <a:prstClr val="white"/>
                  </a:solidFill>
                  <a:latin typeface="UTM Avo" panose="02040603050506020204" pitchFamily="18" charset="0"/>
                  <a:cs typeface="Times New Roman" pitchFamily="18" charset="0"/>
                </a:rPr>
                <a:t>2</a:t>
              </a:r>
            </a:p>
          </p:txBody>
        </p:sp>
        <p:sp>
          <p:nvSpPr>
            <p:cNvPr id="5" name="TextBox 4">
              <a:extLst>
                <a:ext uri="{FF2B5EF4-FFF2-40B4-BE49-F238E27FC236}">
                  <a16:creationId xmlns="" xmlns:a16="http://schemas.microsoft.com/office/drawing/2014/main" id="{B0AAFF92-12C6-48B4-AF93-5F64C442CBDB}"/>
                </a:ext>
              </a:extLst>
            </p:cNvPr>
            <p:cNvSpPr txBox="1"/>
            <p:nvPr/>
          </p:nvSpPr>
          <p:spPr>
            <a:xfrm>
              <a:off x="705268" y="169052"/>
              <a:ext cx="1289993" cy="707633"/>
            </a:xfrm>
            <a:prstGeom prst="rect">
              <a:avLst/>
            </a:prstGeom>
            <a:noFill/>
          </p:spPr>
          <p:txBody>
            <a:bodyPr wrap="square" lIns="121855" tIns="60928" rIns="121855" bIns="60928" rtlCol="0">
              <a:spAutoFit/>
            </a:bodyPr>
            <a:lstStyle/>
            <a:p>
              <a:pPr algn="just" defTabSz="1218516" eaLnBrk="1" fontAlgn="auto" hangingPunct="1">
                <a:spcBef>
                  <a:spcPts val="0"/>
                </a:spcBef>
                <a:spcAft>
                  <a:spcPts val="0"/>
                </a:spcAft>
              </a:pPr>
              <a:r>
                <a:rPr lang="en-US" sz="2800" b="1" dirty="0" err="1">
                  <a:solidFill>
                    <a:prstClr val="black"/>
                  </a:solidFill>
                  <a:latin typeface="UTM Avo" panose="02040603050506020204" pitchFamily="18" charset="0"/>
                  <a:ea typeface="Arial-Rounded" pitchFamily="34" charset="0"/>
                  <a:cs typeface="Arial-Rounded" pitchFamily="34" charset="0"/>
                </a:rPr>
                <a:t>Đọc</a:t>
              </a:r>
              <a:endParaRPr lang="en-US" sz="2800" b="1" dirty="0">
                <a:solidFill>
                  <a:prstClr val="black"/>
                </a:solidFill>
                <a:latin typeface="UTM Avo" panose="02040603050506020204" pitchFamily="18" charset="0"/>
                <a:ea typeface="Arial-Rounded" pitchFamily="34" charset="0"/>
                <a:cs typeface="Arial-Rounded" pitchFamily="34" charset="0"/>
              </a:endParaRPr>
            </a:p>
          </p:txBody>
        </p:sp>
      </p:grpSp>
      <p:cxnSp>
        <p:nvCxnSpPr>
          <p:cNvPr id="7" name="Straight Connector 6">
            <a:extLst>
              <a:ext uri="{FF2B5EF4-FFF2-40B4-BE49-F238E27FC236}">
                <a16:creationId xmlns="" xmlns:a16="http://schemas.microsoft.com/office/drawing/2014/main" id="{7C905CC3-7CDA-42B7-922F-B2F21511D5B4}"/>
              </a:ext>
            </a:extLst>
          </p:cNvPr>
          <p:cNvCxnSpPr/>
          <p:nvPr/>
        </p:nvCxnSpPr>
        <p:spPr>
          <a:xfrm>
            <a:off x="4027251" y="1225686"/>
            <a:ext cx="16147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632EC867-F7A4-4D9D-982B-B97FCEB96709}"/>
              </a:ext>
            </a:extLst>
          </p:cNvPr>
          <p:cNvCxnSpPr>
            <a:cxnSpLocks/>
          </p:cNvCxnSpPr>
          <p:nvPr/>
        </p:nvCxnSpPr>
        <p:spPr>
          <a:xfrm>
            <a:off x="598064" y="2110903"/>
            <a:ext cx="234941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AAB9A3CA-0485-4690-9612-4FC73A59092B}"/>
              </a:ext>
            </a:extLst>
          </p:cNvPr>
          <p:cNvCxnSpPr>
            <a:cxnSpLocks/>
          </p:cNvCxnSpPr>
          <p:nvPr/>
        </p:nvCxnSpPr>
        <p:spPr>
          <a:xfrm>
            <a:off x="3156439" y="3249040"/>
            <a:ext cx="137665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556FA388-7F5A-451C-A084-12D04C09BB7C}"/>
              </a:ext>
            </a:extLst>
          </p:cNvPr>
          <p:cNvCxnSpPr>
            <a:cxnSpLocks/>
          </p:cNvCxnSpPr>
          <p:nvPr/>
        </p:nvCxnSpPr>
        <p:spPr>
          <a:xfrm>
            <a:off x="1431120" y="3677057"/>
            <a:ext cx="123425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C4AE81CD-0C2D-4F74-AF88-CBF4FBBC3F98}"/>
              </a:ext>
            </a:extLst>
          </p:cNvPr>
          <p:cNvCxnSpPr>
            <a:cxnSpLocks/>
          </p:cNvCxnSpPr>
          <p:nvPr/>
        </p:nvCxnSpPr>
        <p:spPr>
          <a:xfrm>
            <a:off x="1359924" y="4105074"/>
            <a:ext cx="15097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5AED8982-1E81-4C3E-8D4C-0640A9CD6586}"/>
              </a:ext>
            </a:extLst>
          </p:cNvPr>
          <p:cNvCxnSpPr>
            <a:cxnSpLocks/>
          </p:cNvCxnSpPr>
          <p:nvPr/>
        </p:nvCxnSpPr>
        <p:spPr>
          <a:xfrm>
            <a:off x="7848273" y="5097295"/>
            <a:ext cx="180156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F6387165-13D4-49B3-ABD1-7EDC33998AF5}"/>
              </a:ext>
            </a:extLst>
          </p:cNvPr>
          <p:cNvCxnSpPr>
            <a:cxnSpLocks/>
          </p:cNvCxnSpPr>
          <p:nvPr/>
        </p:nvCxnSpPr>
        <p:spPr>
          <a:xfrm>
            <a:off x="623303" y="5982513"/>
            <a:ext cx="173079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5CAC5155-A380-43E3-A667-114F15299182}"/>
              </a:ext>
            </a:extLst>
          </p:cNvPr>
          <p:cNvCxnSpPr>
            <a:cxnSpLocks/>
          </p:cNvCxnSpPr>
          <p:nvPr/>
        </p:nvCxnSpPr>
        <p:spPr>
          <a:xfrm>
            <a:off x="5951379" y="5953332"/>
            <a:ext cx="15097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left)">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86808" y="206605"/>
            <a:ext cx="11439303" cy="5878532"/>
          </a:xfrm>
          <a:prstGeom prst="rect">
            <a:avLst/>
          </a:prstGeom>
          <a:noFill/>
        </p:spPr>
        <p:txBody>
          <a:bodyPr wrap="square" rtlCol="0">
            <a:spAutoFit/>
          </a:bodyPr>
          <a:lstStyle/>
          <a:p>
            <a:pPr algn="ctr">
              <a:spcBef>
                <a:spcPts val="600"/>
              </a:spcBef>
              <a:spcAft>
                <a:spcPts val="600"/>
              </a:spcAft>
            </a:pPr>
            <a:r>
              <a:rPr lang="en-US" sz="2800" b="1">
                <a:latin typeface="UTM Avo" panose="02040603050506020204" pitchFamily="18" charset="0"/>
              </a:rPr>
              <a:t>Chú bé chăn cừu</a:t>
            </a:r>
          </a:p>
          <a:p>
            <a:pPr algn="just">
              <a:spcBef>
                <a:spcPts val="600"/>
              </a:spcBef>
              <a:spcAft>
                <a:spcPts val="600"/>
              </a:spcAft>
            </a:pPr>
            <a:r>
              <a:rPr lang="en-US" sz="2800">
                <a:latin typeface="UTM Avo" panose="02040603050506020204" pitchFamily="18" charset="0"/>
              </a:rPr>
              <a:t>      Có một chú bé chăn cừu thường thả cừu gần chân núi. Một hôm thấy buồn quá, chú nghĩ ra một trò đùa cho vui. Chú giả vờ kêu toáng lên:</a:t>
            </a:r>
          </a:p>
          <a:p>
            <a:pPr algn="just">
              <a:spcBef>
                <a:spcPts val="600"/>
              </a:spcBef>
              <a:spcAft>
                <a:spcPts val="600"/>
              </a:spcAft>
            </a:pPr>
            <a:r>
              <a:rPr lang="en-US" sz="2800">
                <a:latin typeface="UTM Avo" panose="02040603050506020204" pitchFamily="18" charset="0"/>
              </a:rPr>
              <a:t>     -  Sói! Sói! Cứu tôi với!</a:t>
            </a:r>
          </a:p>
          <a:p>
            <a:pPr algn="just">
              <a:spcBef>
                <a:spcPts val="600"/>
              </a:spcBef>
              <a:spcAft>
                <a:spcPts val="600"/>
              </a:spcAft>
            </a:pPr>
            <a:r>
              <a:rPr lang="en-US" sz="2800">
                <a:latin typeface="UTM Avo" panose="02040603050506020204" pitchFamily="18" charset="0"/>
              </a:rPr>
              <a:t>     Nghe tiếng kêu cứu, mấy bác nông dân đang làm việc gần đấy tức tốc chạy tới. Nhưng họ không thấy sói đâu. Thấy vậy, chú khoái chí lắm.</a:t>
            </a:r>
          </a:p>
          <a:p>
            <a:pPr algn="just">
              <a:spcBef>
                <a:spcPts val="600"/>
              </a:spcBef>
              <a:spcAft>
                <a:spcPts val="600"/>
              </a:spcAft>
            </a:pPr>
            <a:r>
              <a:rPr lang="en-US" sz="2800">
                <a:latin typeface="UTM Avo" panose="02040603050506020204" pitchFamily="18" charset="0"/>
              </a:rPr>
              <a:t>      Mấy hôm sau, chú lại bày ra trò ấy. Các bác nông dân lại chạy tới. Rồi một hôm, sói đến thật. Chú hốt hoảng kêu gào xin cứu giúp. Các bác nông dân nghĩ là chú lại lừa mình, nên vẫn thản nhiên làm việc. Thế là sói thỏa thuê ăn thịt hết cả đàn cừu.</a:t>
            </a:r>
          </a:p>
        </p:txBody>
      </p:sp>
      <p:grpSp>
        <p:nvGrpSpPr>
          <p:cNvPr id="3" name="Group 2">
            <a:extLst>
              <a:ext uri="{FF2B5EF4-FFF2-40B4-BE49-F238E27FC236}">
                <a16:creationId xmlns="" xmlns:a16="http://schemas.microsoft.com/office/drawing/2014/main" id="{220D8BC5-6AFA-45DB-B420-C0B508111846}"/>
              </a:ext>
            </a:extLst>
          </p:cNvPr>
          <p:cNvGrpSpPr/>
          <p:nvPr/>
        </p:nvGrpSpPr>
        <p:grpSpPr>
          <a:xfrm>
            <a:off x="1306564" y="159295"/>
            <a:ext cx="1640917" cy="553933"/>
            <a:chOff x="304801" y="169052"/>
            <a:chExt cx="1690460" cy="707633"/>
          </a:xfrm>
        </p:grpSpPr>
        <p:sp>
          <p:nvSpPr>
            <p:cNvPr id="4" name="Oval 3">
              <a:extLst>
                <a:ext uri="{FF2B5EF4-FFF2-40B4-BE49-F238E27FC236}">
                  <a16:creationId xmlns="" xmlns:a16="http://schemas.microsoft.com/office/drawing/2014/main" id="{11448FD0-FDF3-4AA8-84F4-BA3CCEFF386D}"/>
                </a:ext>
              </a:extLst>
            </p:cNvPr>
            <p:cNvSpPr/>
            <p:nvPr/>
          </p:nvSpPr>
          <p:spPr>
            <a:xfrm>
              <a:off x="304801" y="251239"/>
              <a:ext cx="490660" cy="54326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rtlCol="0" anchor="ctr"/>
            <a:lstStyle/>
            <a:p>
              <a:pPr algn="ctr" defTabSz="1218516" eaLnBrk="1" fontAlgn="auto" hangingPunct="1">
                <a:spcBef>
                  <a:spcPts val="0"/>
                </a:spcBef>
                <a:spcAft>
                  <a:spcPts val="0"/>
                </a:spcAft>
              </a:pPr>
              <a:r>
                <a:rPr lang="en-US" sz="2800" b="1" dirty="0">
                  <a:solidFill>
                    <a:prstClr val="white"/>
                  </a:solidFill>
                  <a:latin typeface="UTM Avo" panose="02040603050506020204" pitchFamily="18" charset="0"/>
                  <a:cs typeface="Times New Roman" pitchFamily="18" charset="0"/>
                </a:rPr>
                <a:t>2</a:t>
              </a:r>
            </a:p>
          </p:txBody>
        </p:sp>
        <p:sp>
          <p:nvSpPr>
            <p:cNvPr id="5" name="TextBox 4">
              <a:extLst>
                <a:ext uri="{FF2B5EF4-FFF2-40B4-BE49-F238E27FC236}">
                  <a16:creationId xmlns="" xmlns:a16="http://schemas.microsoft.com/office/drawing/2014/main" id="{B0AAFF92-12C6-48B4-AF93-5F64C442CBDB}"/>
                </a:ext>
              </a:extLst>
            </p:cNvPr>
            <p:cNvSpPr txBox="1"/>
            <p:nvPr/>
          </p:nvSpPr>
          <p:spPr>
            <a:xfrm>
              <a:off x="705268" y="169052"/>
              <a:ext cx="1289993" cy="707633"/>
            </a:xfrm>
            <a:prstGeom prst="rect">
              <a:avLst/>
            </a:prstGeom>
            <a:noFill/>
          </p:spPr>
          <p:txBody>
            <a:bodyPr wrap="square" lIns="121855" tIns="60928" rIns="121855" bIns="60928" rtlCol="0">
              <a:spAutoFit/>
            </a:bodyPr>
            <a:lstStyle/>
            <a:p>
              <a:pPr algn="just" defTabSz="1218516" eaLnBrk="1" fontAlgn="auto" hangingPunct="1">
                <a:spcBef>
                  <a:spcPts val="0"/>
                </a:spcBef>
                <a:spcAft>
                  <a:spcPts val="0"/>
                </a:spcAft>
              </a:pPr>
              <a:r>
                <a:rPr lang="en-US" sz="2800" b="1" dirty="0" err="1">
                  <a:solidFill>
                    <a:prstClr val="black"/>
                  </a:solidFill>
                  <a:latin typeface="UTM Avo" panose="02040603050506020204" pitchFamily="18" charset="0"/>
                  <a:ea typeface="Arial-Rounded" pitchFamily="34" charset="0"/>
                  <a:cs typeface="Arial-Rounded" pitchFamily="34" charset="0"/>
                </a:rPr>
                <a:t>Đọc</a:t>
              </a:r>
              <a:endParaRPr lang="en-US" sz="2800" b="1" dirty="0">
                <a:solidFill>
                  <a:prstClr val="black"/>
                </a:solidFill>
                <a:latin typeface="UTM Avo" panose="02040603050506020204" pitchFamily="18" charset="0"/>
                <a:ea typeface="Arial-Rounded" pitchFamily="34" charset="0"/>
                <a:cs typeface="Arial-Rounded" pitchFamily="34" charset="0"/>
              </a:endParaRPr>
            </a:p>
          </p:txBody>
        </p:sp>
      </p:grpSp>
      <p:sp>
        <p:nvSpPr>
          <p:cNvPr id="15" name="Lưu đồ: Đường kết nối 8">
            <a:extLst>
              <a:ext uri="{FF2B5EF4-FFF2-40B4-BE49-F238E27FC236}">
                <a16:creationId xmlns="" xmlns:a16="http://schemas.microsoft.com/office/drawing/2014/main" id="{F3B12C6A-945C-4AF0-90E3-E3F68025B320}"/>
              </a:ext>
            </a:extLst>
          </p:cNvPr>
          <p:cNvSpPr/>
          <p:nvPr/>
        </p:nvSpPr>
        <p:spPr>
          <a:xfrm>
            <a:off x="677483" y="772863"/>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spcBef>
                <a:spcPts val="300"/>
              </a:spcBef>
              <a:spcAft>
                <a:spcPts val="300"/>
              </a:spcAft>
            </a:pPr>
            <a:r>
              <a:rPr lang="en-US" sz="2800" dirty="0">
                <a:solidFill>
                  <a:srgbClr val="0000FF"/>
                </a:solidFill>
                <a:latin typeface="UTM Avo" panose="02040603050506020204" pitchFamily="18" charset="0"/>
                <a:cs typeface="Times New Roman" panose="02020603050405020304" pitchFamily="18" charset="0"/>
              </a:rPr>
              <a:t>1</a:t>
            </a:r>
            <a:endParaRPr lang="vi-VN" sz="2800" dirty="0">
              <a:solidFill>
                <a:srgbClr val="0000FF"/>
              </a:solidFill>
              <a:latin typeface="Times New Roman" panose="02020603050405020304" pitchFamily="18" charset="0"/>
              <a:cs typeface="Times New Roman" panose="02020603050405020304" pitchFamily="18" charset="0"/>
            </a:endParaRPr>
          </a:p>
        </p:txBody>
      </p:sp>
      <p:sp>
        <p:nvSpPr>
          <p:cNvPr id="17" name="Lưu đồ: Đường kết nối 8">
            <a:extLst>
              <a:ext uri="{FF2B5EF4-FFF2-40B4-BE49-F238E27FC236}">
                <a16:creationId xmlns="" xmlns:a16="http://schemas.microsoft.com/office/drawing/2014/main" id="{75281E13-867D-4244-8C62-718B48D9B0E7}"/>
              </a:ext>
            </a:extLst>
          </p:cNvPr>
          <p:cNvSpPr/>
          <p:nvPr/>
        </p:nvSpPr>
        <p:spPr>
          <a:xfrm>
            <a:off x="570478" y="2786489"/>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spcBef>
                <a:spcPts val="300"/>
              </a:spcBef>
              <a:spcAft>
                <a:spcPts val="300"/>
              </a:spcAft>
            </a:pPr>
            <a:r>
              <a:rPr lang="en-US" sz="2800">
                <a:solidFill>
                  <a:srgbClr val="0000FF"/>
                </a:solidFill>
                <a:latin typeface="UTM Avo" panose="02040603050506020204" pitchFamily="18" charset="0"/>
                <a:cs typeface="Times New Roman" panose="02020603050405020304" pitchFamily="18" charset="0"/>
              </a:rPr>
              <a:t>2</a:t>
            </a:r>
            <a:endParaRPr lang="vi-VN" sz="2800" dirty="0">
              <a:solidFill>
                <a:srgbClr val="0000FF"/>
              </a:solidFill>
              <a:latin typeface="Times New Roman" panose="02020603050405020304" pitchFamily="18" charset="0"/>
              <a:cs typeface="Times New Roman" panose="02020603050405020304" pitchFamily="18" charset="0"/>
            </a:endParaRPr>
          </a:p>
        </p:txBody>
      </p:sp>
      <p:sp>
        <p:nvSpPr>
          <p:cNvPr id="19" name="Lưu đồ: Đường kết nối 8">
            <a:extLst>
              <a:ext uri="{FF2B5EF4-FFF2-40B4-BE49-F238E27FC236}">
                <a16:creationId xmlns="" xmlns:a16="http://schemas.microsoft.com/office/drawing/2014/main" id="{03A09190-959E-4251-B715-FCF2B56D4A55}"/>
              </a:ext>
            </a:extLst>
          </p:cNvPr>
          <p:cNvSpPr/>
          <p:nvPr/>
        </p:nvSpPr>
        <p:spPr>
          <a:xfrm>
            <a:off x="677483" y="4201417"/>
            <a:ext cx="482009" cy="468791"/>
          </a:xfrm>
          <a:prstGeom prst="flowChartConnector">
            <a:avLst/>
          </a:prstGeom>
        </p:spPr>
        <p:style>
          <a:lnRef idx="3">
            <a:schemeClr val="lt1"/>
          </a:lnRef>
          <a:fillRef idx="1">
            <a:schemeClr val="accent4"/>
          </a:fillRef>
          <a:effectRef idx="1">
            <a:schemeClr val="accent4"/>
          </a:effectRef>
          <a:fontRef idx="minor">
            <a:schemeClr val="lt1"/>
          </a:fontRef>
        </p:style>
        <p:txBody>
          <a:bodyPr rtlCol="0" anchor="ctr"/>
          <a:lstStyle/>
          <a:p>
            <a:pPr algn="ctr">
              <a:spcBef>
                <a:spcPts val="300"/>
              </a:spcBef>
              <a:spcAft>
                <a:spcPts val="300"/>
              </a:spcAft>
            </a:pPr>
            <a:r>
              <a:rPr lang="en-US" sz="2800">
                <a:solidFill>
                  <a:srgbClr val="0000FF"/>
                </a:solidFill>
                <a:latin typeface="UTM Avo" panose="02040603050506020204" pitchFamily="18" charset="0"/>
                <a:cs typeface="Times New Roman" panose="02020603050405020304" pitchFamily="18" charset="0"/>
              </a:rPr>
              <a:t>3</a:t>
            </a:r>
            <a:endParaRPr lang="vi-VN"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60365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19"/>
                                        </p:tgtEl>
                                      </p:cBhvr>
                                    </p:animEffect>
                                    <p:set>
                                      <p:cBhvr>
                                        <p:cTn id="2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19" grpId="0" animBg="1"/>
      <p:bldP spid="1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任意多边形 7"/>
          <p:cNvSpPr/>
          <p:nvPr/>
        </p:nvSpPr>
        <p:spPr>
          <a:xfrm rot="18599350" flipH="1">
            <a:off x="4830143" y="1307496"/>
            <a:ext cx="5337371" cy="4651583"/>
          </a:xfrm>
          <a:custGeom>
            <a:avLst/>
            <a:gdLst>
              <a:gd name="connsiteX0" fmla="*/ 2553595 w 4003028"/>
              <a:gd name="connsiteY0" fmla="*/ 3488687 h 3488687"/>
              <a:gd name="connsiteX1" fmla="*/ 2558802 w 4003028"/>
              <a:gd name="connsiteY1" fmla="*/ 3486358 h 3488687"/>
              <a:gd name="connsiteX2" fmla="*/ 2567275 w 4003028"/>
              <a:gd name="connsiteY2" fmla="*/ 3481729 h 3488687"/>
              <a:gd name="connsiteX3" fmla="*/ 2560275 w 4003028"/>
              <a:gd name="connsiteY3" fmla="*/ 3484032 h 3488687"/>
              <a:gd name="connsiteX4" fmla="*/ 2553595 w 4003028"/>
              <a:gd name="connsiteY4" fmla="*/ 3488687 h 3488687"/>
              <a:gd name="connsiteX5" fmla="*/ 2172204 w 4003028"/>
              <a:gd name="connsiteY5" fmla="*/ 1823603 h 3488687"/>
              <a:gd name="connsiteX6" fmla="*/ 2177584 w 4003028"/>
              <a:gd name="connsiteY6" fmla="*/ 1823026 h 3488687"/>
              <a:gd name="connsiteX7" fmla="*/ 2186951 w 4003028"/>
              <a:gd name="connsiteY7" fmla="*/ 1820691 h 3488687"/>
              <a:gd name="connsiteX8" fmla="*/ 2179597 w 4003028"/>
              <a:gd name="connsiteY8" fmla="*/ 1821148 h 3488687"/>
              <a:gd name="connsiteX9" fmla="*/ 2172204 w 4003028"/>
              <a:gd name="connsiteY9" fmla="*/ 1823603 h 3488687"/>
              <a:gd name="connsiteX10" fmla="*/ 153460 w 4003028"/>
              <a:gd name="connsiteY10" fmla="*/ 2406636 h 3488687"/>
              <a:gd name="connsiteX11" fmla="*/ 158416 w 4003028"/>
              <a:gd name="connsiteY11" fmla="*/ 2412646 h 3488687"/>
              <a:gd name="connsiteX12" fmla="*/ 164402 w 4003028"/>
              <a:gd name="connsiteY12" fmla="*/ 2416944 h 3488687"/>
              <a:gd name="connsiteX13" fmla="*/ 157710 w 4003028"/>
              <a:gd name="connsiteY13" fmla="*/ 2409986 h 3488687"/>
              <a:gd name="connsiteX14" fmla="*/ 153460 w 4003028"/>
              <a:gd name="connsiteY14" fmla="*/ 2406636 h 3488687"/>
              <a:gd name="connsiteX15" fmla="*/ 1187875 w 4003028"/>
              <a:gd name="connsiteY15" fmla="*/ 818604 h 3488687"/>
              <a:gd name="connsiteX16" fmla="*/ 2981309 w 4003028"/>
              <a:gd name="connsiteY16" fmla="*/ 1389514 h 3488687"/>
              <a:gd name="connsiteX17" fmla="*/ 3006207 w 4003028"/>
              <a:gd name="connsiteY17" fmla="*/ 1471594 h 3488687"/>
              <a:gd name="connsiteX18" fmla="*/ 3004953 w 4003028"/>
              <a:gd name="connsiteY18" fmla="*/ 1470516 h 3488687"/>
              <a:gd name="connsiteX19" fmla="*/ 2965846 w 4003028"/>
              <a:gd name="connsiteY19" fmla="*/ 1471445 h 3488687"/>
              <a:gd name="connsiteX20" fmla="*/ 2909369 w 4003028"/>
              <a:gd name="connsiteY20" fmla="*/ 1482351 h 3488687"/>
              <a:gd name="connsiteX21" fmla="*/ 2592787 w 4003028"/>
              <a:gd name="connsiteY21" fmla="*/ 1644930 h 3488687"/>
              <a:gd name="connsiteX22" fmla="*/ 2477260 w 4003028"/>
              <a:gd name="connsiteY22" fmla="*/ 1712320 h 3488687"/>
              <a:gd name="connsiteX23" fmla="*/ 2424386 w 4003028"/>
              <a:gd name="connsiteY23" fmla="*/ 1658294 h 3488687"/>
              <a:gd name="connsiteX24" fmla="*/ 2233042 w 4003028"/>
              <a:gd name="connsiteY24" fmla="*/ 1544239 h 3488687"/>
              <a:gd name="connsiteX25" fmla="*/ 2406208 w 4003028"/>
              <a:gd name="connsiteY25" fmla="*/ 1690912 h 3488687"/>
              <a:gd name="connsiteX26" fmla="*/ 2438667 w 4003028"/>
              <a:gd name="connsiteY26" fmla="*/ 1734832 h 3488687"/>
              <a:gd name="connsiteX27" fmla="*/ 2433832 w 4003028"/>
              <a:gd name="connsiteY27" fmla="*/ 1737652 h 3488687"/>
              <a:gd name="connsiteX28" fmla="*/ 2276907 w 4003028"/>
              <a:gd name="connsiteY28" fmla="*/ 1795440 h 3488687"/>
              <a:gd name="connsiteX29" fmla="*/ 2194470 w 4003028"/>
              <a:gd name="connsiteY29" fmla="*/ 1818817 h 3488687"/>
              <a:gd name="connsiteX30" fmla="*/ 2186951 w 4003028"/>
              <a:gd name="connsiteY30" fmla="*/ 1820691 h 3488687"/>
              <a:gd name="connsiteX31" fmla="*/ 2187619 w 4003028"/>
              <a:gd name="connsiteY31" fmla="*/ 1820649 h 3488687"/>
              <a:gd name="connsiteX32" fmla="*/ 2263225 w 4003028"/>
              <a:gd name="connsiteY32" fmla="*/ 1828106 h 3488687"/>
              <a:gd name="connsiteX33" fmla="*/ 2266422 w 4003028"/>
              <a:gd name="connsiteY33" fmla="*/ 1827857 h 3488687"/>
              <a:gd name="connsiteX34" fmla="*/ 3026460 w 4003028"/>
              <a:gd name="connsiteY34" fmla="*/ 1558274 h 3488687"/>
              <a:gd name="connsiteX35" fmla="*/ 3033021 w 4003028"/>
              <a:gd name="connsiteY35" fmla="*/ 1559992 h 3488687"/>
              <a:gd name="connsiteX36" fmla="*/ 3056764 w 4003028"/>
              <a:gd name="connsiteY36" fmla="*/ 1638263 h 3488687"/>
              <a:gd name="connsiteX37" fmla="*/ 3220170 w 4003028"/>
              <a:gd name="connsiteY37" fmla="*/ 2417189 h 3488687"/>
              <a:gd name="connsiteX38" fmla="*/ 3245788 w 4003028"/>
              <a:gd name="connsiteY38" fmla="*/ 2510754 h 3488687"/>
              <a:gd name="connsiteX39" fmla="*/ 3242722 w 4003028"/>
              <a:gd name="connsiteY39" fmla="*/ 2508845 h 3488687"/>
              <a:gd name="connsiteX40" fmla="*/ 900517 w 4003028"/>
              <a:gd name="connsiteY40" fmla="*/ 3043090 h 3488687"/>
              <a:gd name="connsiteX41" fmla="*/ 755186 w 4003028"/>
              <a:gd name="connsiteY41" fmla="*/ 3091588 h 3488687"/>
              <a:gd name="connsiteX42" fmla="*/ 735913 w 4003028"/>
              <a:gd name="connsiteY42" fmla="*/ 3085533 h 3488687"/>
              <a:gd name="connsiteX43" fmla="*/ 235521 w 4003028"/>
              <a:gd name="connsiteY43" fmla="*/ 2453126 h 3488687"/>
              <a:gd name="connsiteX44" fmla="*/ 232945 w 4003028"/>
              <a:gd name="connsiteY44" fmla="*/ 2451215 h 3488687"/>
              <a:gd name="connsiteX45" fmla="*/ 164946 w 4003028"/>
              <a:gd name="connsiteY45" fmla="*/ 2417334 h 3488687"/>
              <a:gd name="connsiteX46" fmla="*/ 164402 w 4003028"/>
              <a:gd name="connsiteY46" fmla="*/ 2416944 h 3488687"/>
              <a:gd name="connsiteX47" fmla="*/ 169774 w 4003028"/>
              <a:gd name="connsiteY47" fmla="*/ 2422528 h 3488687"/>
              <a:gd name="connsiteX48" fmla="*/ 227166 w 4003028"/>
              <a:gd name="connsiteY48" fmla="*/ 2486155 h 3488687"/>
              <a:gd name="connsiteX49" fmla="*/ 329351 w 4003028"/>
              <a:gd name="connsiteY49" fmla="*/ 2618530 h 3488687"/>
              <a:gd name="connsiteX50" fmla="*/ 331947 w 4003028"/>
              <a:gd name="connsiteY50" fmla="*/ 2623489 h 3488687"/>
              <a:gd name="connsiteX51" fmla="*/ 281103 w 4003028"/>
              <a:gd name="connsiteY51" fmla="*/ 2643430 h 3488687"/>
              <a:gd name="connsiteX52" fmla="*/ 56459 w 4003028"/>
              <a:gd name="connsiteY52" fmla="*/ 2675591 h 3488687"/>
              <a:gd name="connsiteX53" fmla="*/ 279157 w 4003028"/>
              <a:gd name="connsiteY53" fmla="*/ 2680722 h 3488687"/>
              <a:gd name="connsiteX54" fmla="*/ 352665 w 4003028"/>
              <a:gd name="connsiteY54" fmla="*/ 2663074 h 3488687"/>
              <a:gd name="connsiteX55" fmla="*/ 414683 w 4003028"/>
              <a:gd name="connsiteY55" fmla="*/ 2781572 h 3488687"/>
              <a:gd name="connsiteX56" fmla="*/ 596376 w 4003028"/>
              <a:gd name="connsiteY56" fmla="*/ 3087584 h 3488687"/>
              <a:gd name="connsiteX57" fmla="*/ 638412 w 4003028"/>
              <a:gd name="connsiteY57" fmla="*/ 3126848 h 3488687"/>
              <a:gd name="connsiteX58" fmla="*/ 642141 w 4003028"/>
              <a:gd name="connsiteY58" fmla="*/ 3129313 h 3488687"/>
              <a:gd name="connsiteX59" fmla="*/ 633291 w 4003028"/>
              <a:gd name="connsiteY59" fmla="*/ 3132266 h 3488687"/>
              <a:gd name="connsiteX60" fmla="*/ 106597 w 4003028"/>
              <a:gd name="connsiteY60" fmla="*/ 3237274 h 3488687"/>
              <a:gd name="connsiteX61" fmla="*/ 0 w 4003028"/>
              <a:gd name="connsiteY61" fmla="*/ 3232686 h 3488687"/>
              <a:gd name="connsiteX62" fmla="*/ 77065 w 4003028"/>
              <a:gd name="connsiteY62" fmla="*/ 3297326 h 3488687"/>
              <a:gd name="connsiteX63" fmla="*/ 75884 w 4003028"/>
              <a:gd name="connsiteY63" fmla="*/ 3298733 h 3488687"/>
              <a:gd name="connsiteX64" fmla="*/ 146342 w 4003028"/>
              <a:gd name="connsiteY64" fmla="*/ 3298318 h 3488687"/>
              <a:gd name="connsiteX65" fmla="*/ 3241070 w 4003028"/>
              <a:gd name="connsiteY65" fmla="*/ 2644221 h 3488687"/>
              <a:gd name="connsiteX66" fmla="*/ 3298464 w 4003028"/>
              <a:gd name="connsiteY66" fmla="*/ 2691011 h 3488687"/>
              <a:gd name="connsiteX67" fmla="*/ 3325008 w 4003028"/>
              <a:gd name="connsiteY67" fmla="*/ 2763689 h 3488687"/>
              <a:gd name="connsiteX68" fmla="*/ 3371266 w 4003028"/>
              <a:gd name="connsiteY68" fmla="*/ 2864563 h 3488687"/>
              <a:gd name="connsiteX69" fmla="*/ 3415788 w 4003028"/>
              <a:gd name="connsiteY69" fmla="*/ 2940157 h 3488687"/>
              <a:gd name="connsiteX70" fmla="*/ 3400641 w 4003028"/>
              <a:gd name="connsiteY70" fmla="*/ 2934757 h 3488687"/>
              <a:gd name="connsiteX71" fmla="*/ 2832976 w 4003028"/>
              <a:gd name="connsiteY71" fmla="*/ 3294018 h 3488687"/>
              <a:gd name="connsiteX72" fmla="*/ 2826082 w 4003028"/>
              <a:gd name="connsiteY72" fmla="*/ 3300156 h 3488687"/>
              <a:gd name="connsiteX73" fmla="*/ 2810492 w 4003028"/>
              <a:gd name="connsiteY73" fmla="*/ 3290196 h 3488687"/>
              <a:gd name="connsiteX74" fmla="*/ 2559561 w 4003028"/>
              <a:gd name="connsiteY74" fmla="*/ 3207661 h 3488687"/>
              <a:gd name="connsiteX75" fmla="*/ 2764198 w 4003028"/>
              <a:gd name="connsiteY75" fmla="*/ 3305758 h 3488687"/>
              <a:gd name="connsiteX76" fmla="*/ 2793373 w 4003028"/>
              <a:gd name="connsiteY76" fmla="*/ 3329282 h 3488687"/>
              <a:gd name="connsiteX77" fmla="*/ 2742508 w 4003028"/>
              <a:gd name="connsiteY77" fmla="*/ 3374574 h 3488687"/>
              <a:gd name="connsiteX78" fmla="*/ 2647916 w 4003028"/>
              <a:gd name="connsiteY78" fmla="*/ 3434544 h 3488687"/>
              <a:gd name="connsiteX79" fmla="*/ 2574074 w 4003028"/>
              <a:gd name="connsiteY79" fmla="*/ 3478014 h 3488687"/>
              <a:gd name="connsiteX80" fmla="*/ 2567275 w 4003028"/>
              <a:gd name="connsiteY80" fmla="*/ 3481729 h 3488687"/>
              <a:gd name="connsiteX81" fmla="*/ 2567910 w 4003028"/>
              <a:gd name="connsiteY81" fmla="*/ 3481520 h 3488687"/>
              <a:gd name="connsiteX82" fmla="*/ 2642943 w 4003028"/>
              <a:gd name="connsiteY82" fmla="*/ 3469608 h 3488687"/>
              <a:gd name="connsiteX83" fmla="*/ 2645973 w 4003028"/>
              <a:gd name="connsiteY83" fmla="*/ 3468559 h 3488687"/>
              <a:gd name="connsiteX84" fmla="*/ 2742749 w 4003028"/>
              <a:gd name="connsiteY84" fmla="*/ 3414654 h 3488687"/>
              <a:gd name="connsiteX85" fmla="*/ 2820857 w 4003028"/>
              <a:gd name="connsiteY85" fmla="*/ 3351443 h 3488687"/>
              <a:gd name="connsiteX86" fmla="*/ 2828768 w 4003028"/>
              <a:gd name="connsiteY86" fmla="*/ 3357822 h 3488687"/>
              <a:gd name="connsiteX87" fmla="*/ 2842089 w 4003028"/>
              <a:gd name="connsiteY87" fmla="*/ 3333099 h 3488687"/>
              <a:gd name="connsiteX88" fmla="*/ 2921933 w 4003028"/>
              <a:gd name="connsiteY88" fmla="*/ 3257476 h 3488687"/>
              <a:gd name="connsiteX89" fmla="*/ 3436520 w 4003028"/>
              <a:gd name="connsiteY89" fmla="*/ 3026269 h 3488687"/>
              <a:gd name="connsiteX90" fmla="*/ 3469457 w 4003028"/>
              <a:gd name="connsiteY90" fmla="*/ 3042083 h 3488687"/>
              <a:gd name="connsiteX91" fmla="*/ 3466564 w 4003028"/>
              <a:gd name="connsiteY91" fmla="*/ 3009477 h 3488687"/>
              <a:gd name="connsiteX92" fmla="*/ 3487849 w 4003028"/>
              <a:gd name="connsiteY92" fmla="*/ 3036935 h 3488687"/>
              <a:gd name="connsiteX93" fmla="*/ 3850394 w 4003028"/>
              <a:gd name="connsiteY93" fmla="*/ 3229480 h 3488687"/>
              <a:gd name="connsiteX94" fmla="*/ 4003028 w 4003028"/>
              <a:gd name="connsiteY94" fmla="*/ 3047507 h 3488687"/>
              <a:gd name="connsiteX95" fmla="*/ 3906403 w 4003028"/>
              <a:gd name="connsiteY95" fmla="*/ 3033869 h 3488687"/>
              <a:gd name="connsiteX96" fmla="*/ 3685069 w 4003028"/>
              <a:gd name="connsiteY96" fmla="*/ 2942485 h 3488687"/>
              <a:gd name="connsiteX97" fmla="*/ 3680287 w 4003028"/>
              <a:gd name="connsiteY97" fmla="*/ 2938317 h 3488687"/>
              <a:gd name="connsiteX98" fmla="*/ 3682685 w 4003028"/>
              <a:gd name="connsiteY98" fmla="*/ 2923853 h 3488687"/>
              <a:gd name="connsiteX99" fmla="*/ 3888092 w 4003028"/>
              <a:gd name="connsiteY99" fmla="*/ 2294241 h 3488687"/>
              <a:gd name="connsiteX100" fmla="*/ 3647315 w 4003028"/>
              <a:gd name="connsiteY100" fmla="*/ 2791101 h 3488687"/>
              <a:gd name="connsiteX101" fmla="*/ 3618912 w 4003028"/>
              <a:gd name="connsiteY101" fmla="*/ 2884803 h 3488687"/>
              <a:gd name="connsiteX102" fmla="*/ 3598514 w 4003028"/>
              <a:gd name="connsiteY102" fmla="*/ 2867018 h 3488687"/>
              <a:gd name="connsiteX103" fmla="*/ 3013134 w 4003028"/>
              <a:gd name="connsiteY103" fmla="*/ 1104274 h 3488687"/>
              <a:gd name="connsiteX104" fmla="*/ 2996120 w 4003028"/>
              <a:gd name="connsiteY104" fmla="*/ 1074045 h 3488687"/>
              <a:gd name="connsiteX105" fmla="*/ 2983995 w 4003028"/>
              <a:gd name="connsiteY105" fmla="*/ 999080 h 3488687"/>
              <a:gd name="connsiteX106" fmla="*/ 2974776 w 4003028"/>
              <a:gd name="connsiteY106" fmla="*/ 0 h 3488687"/>
              <a:gd name="connsiteX107" fmla="*/ 2869551 w 4003028"/>
              <a:gd name="connsiteY107" fmla="*/ 826280 h 3488687"/>
              <a:gd name="connsiteX108" fmla="*/ 2871430 w 4003028"/>
              <a:gd name="connsiteY108" fmla="*/ 888358 h 3488687"/>
              <a:gd name="connsiteX109" fmla="*/ 2810257 w 4003028"/>
              <a:gd name="connsiteY109" fmla="*/ 821365 h 3488687"/>
              <a:gd name="connsiteX110" fmla="*/ 1224809 w 4003028"/>
              <a:gd name="connsiteY110" fmla="*/ 795402 h 3488687"/>
              <a:gd name="connsiteX0-1" fmla="*/ 2553595 w 4003028"/>
              <a:gd name="connsiteY0-2" fmla="*/ 3488687 h 3488687"/>
              <a:gd name="connsiteX1-3" fmla="*/ 2558802 w 4003028"/>
              <a:gd name="connsiteY1-4" fmla="*/ 3486358 h 3488687"/>
              <a:gd name="connsiteX2-5" fmla="*/ 2567275 w 4003028"/>
              <a:gd name="connsiteY2-6" fmla="*/ 3481729 h 3488687"/>
              <a:gd name="connsiteX3-7" fmla="*/ 2560275 w 4003028"/>
              <a:gd name="connsiteY3-8" fmla="*/ 3484032 h 3488687"/>
              <a:gd name="connsiteX4-9" fmla="*/ 2553595 w 4003028"/>
              <a:gd name="connsiteY4-10" fmla="*/ 3488687 h 3488687"/>
              <a:gd name="connsiteX5-11" fmla="*/ 2172204 w 4003028"/>
              <a:gd name="connsiteY5-12" fmla="*/ 1823603 h 3488687"/>
              <a:gd name="connsiteX6-13" fmla="*/ 2177584 w 4003028"/>
              <a:gd name="connsiteY6-14" fmla="*/ 1823026 h 3488687"/>
              <a:gd name="connsiteX7-15" fmla="*/ 2186951 w 4003028"/>
              <a:gd name="connsiteY7-16" fmla="*/ 1820691 h 3488687"/>
              <a:gd name="connsiteX8-17" fmla="*/ 2179597 w 4003028"/>
              <a:gd name="connsiteY8-18" fmla="*/ 1821148 h 3488687"/>
              <a:gd name="connsiteX9-19" fmla="*/ 2172204 w 4003028"/>
              <a:gd name="connsiteY9-20" fmla="*/ 1823603 h 3488687"/>
              <a:gd name="connsiteX10-21" fmla="*/ 153460 w 4003028"/>
              <a:gd name="connsiteY10-22" fmla="*/ 2406636 h 3488687"/>
              <a:gd name="connsiteX11-23" fmla="*/ 158416 w 4003028"/>
              <a:gd name="connsiteY11-24" fmla="*/ 2412646 h 3488687"/>
              <a:gd name="connsiteX12-25" fmla="*/ 164402 w 4003028"/>
              <a:gd name="connsiteY12-26" fmla="*/ 2416944 h 3488687"/>
              <a:gd name="connsiteX13-27" fmla="*/ 157710 w 4003028"/>
              <a:gd name="connsiteY13-28" fmla="*/ 2409986 h 3488687"/>
              <a:gd name="connsiteX14-29" fmla="*/ 153460 w 4003028"/>
              <a:gd name="connsiteY14-30" fmla="*/ 2406636 h 3488687"/>
              <a:gd name="connsiteX15-31" fmla="*/ 1187875 w 4003028"/>
              <a:gd name="connsiteY15-32" fmla="*/ 818604 h 3488687"/>
              <a:gd name="connsiteX16-33" fmla="*/ 2981309 w 4003028"/>
              <a:gd name="connsiteY16-34" fmla="*/ 1389514 h 3488687"/>
              <a:gd name="connsiteX17-35" fmla="*/ 3006207 w 4003028"/>
              <a:gd name="connsiteY17-36" fmla="*/ 1471594 h 3488687"/>
              <a:gd name="connsiteX18-37" fmla="*/ 3004953 w 4003028"/>
              <a:gd name="connsiteY18-38" fmla="*/ 1470516 h 3488687"/>
              <a:gd name="connsiteX19-39" fmla="*/ 2965846 w 4003028"/>
              <a:gd name="connsiteY19-40" fmla="*/ 1471445 h 3488687"/>
              <a:gd name="connsiteX20-41" fmla="*/ 2909369 w 4003028"/>
              <a:gd name="connsiteY20-42" fmla="*/ 1482351 h 3488687"/>
              <a:gd name="connsiteX21-43" fmla="*/ 2592787 w 4003028"/>
              <a:gd name="connsiteY21-44" fmla="*/ 1644930 h 3488687"/>
              <a:gd name="connsiteX22-45" fmla="*/ 2477260 w 4003028"/>
              <a:gd name="connsiteY22-46" fmla="*/ 1712320 h 3488687"/>
              <a:gd name="connsiteX23-47" fmla="*/ 2424386 w 4003028"/>
              <a:gd name="connsiteY23-48" fmla="*/ 1658294 h 3488687"/>
              <a:gd name="connsiteX24-49" fmla="*/ 2233042 w 4003028"/>
              <a:gd name="connsiteY24-50" fmla="*/ 1544239 h 3488687"/>
              <a:gd name="connsiteX25-51" fmla="*/ 2406208 w 4003028"/>
              <a:gd name="connsiteY25-52" fmla="*/ 1690912 h 3488687"/>
              <a:gd name="connsiteX26-53" fmla="*/ 2438667 w 4003028"/>
              <a:gd name="connsiteY26-54" fmla="*/ 1734832 h 3488687"/>
              <a:gd name="connsiteX27-55" fmla="*/ 2433832 w 4003028"/>
              <a:gd name="connsiteY27-56" fmla="*/ 1737652 h 3488687"/>
              <a:gd name="connsiteX28-57" fmla="*/ 2276907 w 4003028"/>
              <a:gd name="connsiteY28-58" fmla="*/ 1795440 h 3488687"/>
              <a:gd name="connsiteX29-59" fmla="*/ 2194470 w 4003028"/>
              <a:gd name="connsiteY29-60" fmla="*/ 1818817 h 3488687"/>
              <a:gd name="connsiteX30-61" fmla="*/ 2186951 w 4003028"/>
              <a:gd name="connsiteY30-62" fmla="*/ 1820691 h 3488687"/>
              <a:gd name="connsiteX31-63" fmla="*/ 2187619 w 4003028"/>
              <a:gd name="connsiteY31-64" fmla="*/ 1820649 h 3488687"/>
              <a:gd name="connsiteX32-65" fmla="*/ 2263225 w 4003028"/>
              <a:gd name="connsiteY32-66" fmla="*/ 1828106 h 3488687"/>
              <a:gd name="connsiteX33-67" fmla="*/ 2266422 w 4003028"/>
              <a:gd name="connsiteY33-68" fmla="*/ 1827857 h 3488687"/>
              <a:gd name="connsiteX34-69" fmla="*/ 3026460 w 4003028"/>
              <a:gd name="connsiteY34-70" fmla="*/ 1558274 h 3488687"/>
              <a:gd name="connsiteX35-71" fmla="*/ 3033021 w 4003028"/>
              <a:gd name="connsiteY35-72" fmla="*/ 1559992 h 3488687"/>
              <a:gd name="connsiteX36-73" fmla="*/ 3056764 w 4003028"/>
              <a:gd name="connsiteY36-74" fmla="*/ 1638263 h 3488687"/>
              <a:gd name="connsiteX37-75" fmla="*/ 3220170 w 4003028"/>
              <a:gd name="connsiteY37-76" fmla="*/ 2417189 h 3488687"/>
              <a:gd name="connsiteX38-77" fmla="*/ 3245788 w 4003028"/>
              <a:gd name="connsiteY38-78" fmla="*/ 2510754 h 3488687"/>
              <a:gd name="connsiteX39-79" fmla="*/ 3242722 w 4003028"/>
              <a:gd name="connsiteY39-80" fmla="*/ 2508845 h 3488687"/>
              <a:gd name="connsiteX40-81" fmla="*/ 900517 w 4003028"/>
              <a:gd name="connsiteY40-82" fmla="*/ 3043090 h 3488687"/>
              <a:gd name="connsiteX41-83" fmla="*/ 755186 w 4003028"/>
              <a:gd name="connsiteY41-84" fmla="*/ 3091588 h 3488687"/>
              <a:gd name="connsiteX42-85" fmla="*/ 735913 w 4003028"/>
              <a:gd name="connsiteY42-86" fmla="*/ 3085533 h 3488687"/>
              <a:gd name="connsiteX43-87" fmla="*/ 235521 w 4003028"/>
              <a:gd name="connsiteY43-88" fmla="*/ 2453126 h 3488687"/>
              <a:gd name="connsiteX44-89" fmla="*/ 232945 w 4003028"/>
              <a:gd name="connsiteY44-90" fmla="*/ 2451215 h 3488687"/>
              <a:gd name="connsiteX45-91" fmla="*/ 164946 w 4003028"/>
              <a:gd name="connsiteY45-92" fmla="*/ 2417334 h 3488687"/>
              <a:gd name="connsiteX46-93" fmla="*/ 164402 w 4003028"/>
              <a:gd name="connsiteY46-94" fmla="*/ 2416944 h 3488687"/>
              <a:gd name="connsiteX47-95" fmla="*/ 169774 w 4003028"/>
              <a:gd name="connsiteY47-96" fmla="*/ 2422528 h 3488687"/>
              <a:gd name="connsiteX48-97" fmla="*/ 227166 w 4003028"/>
              <a:gd name="connsiteY48-98" fmla="*/ 2486155 h 3488687"/>
              <a:gd name="connsiteX49-99" fmla="*/ 329351 w 4003028"/>
              <a:gd name="connsiteY49-100" fmla="*/ 2618530 h 3488687"/>
              <a:gd name="connsiteX50-101" fmla="*/ 331947 w 4003028"/>
              <a:gd name="connsiteY50-102" fmla="*/ 2623489 h 3488687"/>
              <a:gd name="connsiteX51-103" fmla="*/ 281103 w 4003028"/>
              <a:gd name="connsiteY51-104" fmla="*/ 2643430 h 3488687"/>
              <a:gd name="connsiteX52-105" fmla="*/ 56459 w 4003028"/>
              <a:gd name="connsiteY52-106" fmla="*/ 2675591 h 3488687"/>
              <a:gd name="connsiteX53-107" fmla="*/ 279157 w 4003028"/>
              <a:gd name="connsiteY53-108" fmla="*/ 2680722 h 3488687"/>
              <a:gd name="connsiteX54-109" fmla="*/ 352665 w 4003028"/>
              <a:gd name="connsiteY54-110" fmla="*/ 2663074 h 3488687"/>
              <a:gd name="connsiteX55-111" fmla="*/ 414683 w 4003028"/>
              <a:gd name="connsiteY55-112" fmla="*/ 2781572 h 3488687"/>
              <a:gd name="connsiteX56-113" fmla="*/ 596376 w 4003028"/>
              <a:gd name="connsiteY56-114" fmla="*/ 3087584 h 3488687"/>
              <a:gd name="connsiteX57-115" fmla="*/ 638412 w 4003028"/>
              <a:gd name="connsiteY57-116" fmla="*/ 3126848 h 3488687"/>
              <a:gd name="connsiteX58-117" fmla="*/ 642141 w 4003028"/>
              <a:gd name="connsiteY58-118" fmla="*/ 3129313 h 3488687"/>
              <a:gd name="connsiteX59-119" fmla="*/ 633291 w 4003028"/>
              <a:gd name="connsiteY59-120" fmla="*/ 3132266 h 3488687"/>
              <a:gd name="connsiteX60-121" fmla="*/ 106597 w 4003028"/>
              <a:gd name="connsiteY60-122" fmla="*/ 3237274 h 3488687"/>
              <a:gd name="connsiteX61-123" fmla="*/ 0 w 4003028"/>
              <a:gd name="connsiteY61-124" fmla="*/ 3232686 h 3488687"/>
              <a:gd name="connsiteX62-125" fmla="*/ 77065 w 4003028"/>
              <a:gd name="connsiteY62-126" fmla="*/ 3297326 h 3488687"/>
              <a:gd name="connsiteX63-127" fmla="*/ 75884 w 4003028"/>
              <a:gd name="connsiteY63-128" fmla="*/ 3298733 h 3488687"/>
              <a:gd name="connsiteX64-129" fmla="*/ 146342 w 4003028"/>
              <a:gd name="connsiteY64-130" fmla="*/ 3298318 h 3488687"/>
              <a:gd name="connsiteX65-131" fmla="*/ 3241070 w 4003028"/>
              <a:gd name="connsiteY65-132" fmla="*/ 2644221 h 3488687"/>
              <a:gd name="connsiteX66-133" fmla="*/ 3298464 w 4003028"/>
              <a:gd name="connsiteY66-134" fmla="*/ 2691011 h 3488687"/>
              <a:gd name="connsiteX67-135" fmla="*/ 3325008 w 4003028"/>
              <a:gd name="connsiteY67-136" fmla="*/ 2763689 h 3488687"/>
              <a:gd name="connsiteX68-137" fmla="*/ 3371266 w 4003028"/>
              <a:gd name="connsiteY68-138" fmla="*/ 2864563 h 3488687"/>
              <a:gd name="connsiteX69-139" fmla="*/ 3415788 w 4003028"/>
              <a:gd name="connsiteY69-140" fmla="*/ 2940157 h 3488687"/>
              <a:gd name="connsiteX70-141" fmla="*/ 3400641 w 4003028"/>
              <a:gd name="connsiteY70-142" fmla="*/ 2934757 h 3488687"/>
              <a:gd name="connsiteX71-143" fmla="*/ 2832976 w 4003028"/>
              <a:gd name="connsiteY71-144" fmla="*/ 3294018 h 3488687"/>
              <a:gd name="connsiteX72-145" fmla="*/ 2826082 w 4003028"/>
              <a:gd name="connsiteY72-146" fmla="*/ 3300156 h 3488687"/>
              <a:gd name="connsiteX73-147" fmla="*/ 2810492 w 4003028"/>
              <a:gd name="connsiteY73-148" fmla="*/ 3290196 h 3488687"/>
              <a:gd name="connsiteX74-149" fmla="*/ 2559561 w 4003028"/>
              <a:gd name="connsiteY74-150" fmla="*/ 3207661 h 3488687"/>
              <a:gd name="connsiteX75-151" fmla="*/ 2764198 w 4003028"/>
              <a:gd name="connsiteY75-152" fmla="*/ 3305758 h 3488687"/>
              <a:gd name="connsiteX76-153" fmla="*/ 2793373 w 4003028"/>
              <a:gd name="connsiteY76-154" fmla="*/ 3329282 h 3488687"/>
              <a:gd name="connsiteX77-155" fmla="*/ 2742508 w 4003028"/>
              <a:gd name="connsiteY77-156" fmla="*/ 3374574 h 3488687"/>
              <a:gd name="connsiteX78-157" fmla="*/ 2647916 w 4003028"/>
              <a:gd name="connsiteY78-158" fmla="*/ 3434544 h 3488687"/>
              <a:gd name="connsiteX79-159" fmla="*/ 2574074 w 4003028"/>
              <a:gd name="connsiteY79-160" fmla="*/ 3478014 h 3488687"/>
              <a:gd name="connsiteX80-161" fmla="*/ 2567275 w 4003028"/>
              <a:gd name="connsiteY80-162" fmla="*/ 3481729 h 3488687"/>
              <a:gd name="connsiteX81-163" fmla="*/ 2567910 w 4003028"/>
              <a:gd name="connsiteY81-164" fmla="*/ 3481520 h 3488687"/>
              <a:gd name="connsiteX82-165" fmla="*/ 2642943 w 4003028"/>
              <a:gd name="connsiteY82-166" fmla="*/ 3469608 h 3488687"/>
              <a:gd name="connsiteX83-167" fmla="*/ 2645973 w 4003028"/>
              <a:gd name="connsiteY83-168" fmla="*/ 3468559 h 3488687"/>
              <a:gd name="connsiteX84-169" fmla="*/ 2742749 w 4003028"/>
              <a:gd name="connsiteY84-170" fmla="*/ 3414654 h 3488687"/>
              <a:gd name="connsiteX85-171" fmla="*/ 2820857 w 4003028"/>
              <a:gd name="connsiteY85-172" fmla="*/ 3351443 h 3488687"/>
              <a:gd name="connsiteX86-173" fmla="*/ 2828768 w 4003028"/>
              <a:gd name="connsiteY86-174" fmla="*/ 3357822 h 3488687"/>
              <a:gd name="connsiteX87-175" fmla="*/ 2842089 w 4003028"/>
              <a:gd name="connsiteY87-176" fmla="*/ 3333099 h 3488687"/>
              <a:gd name="connsiteX88-177" fmla="*/ 2921933 w 4003028"/>
              <a:gd name="connsiteY88-178" fmla="*/ 3257476 h 3488687"/>
              <a:gd name="connsiteX89-179" fmla="*/ 3436520 w 4003028"/>
              <a:gd name="connsiteY89-180" fmla="*/ 3026269 h 3488687"/>
              <a:gd name="connsiteX90-181" fmla="*/ 3490668 w 4003028"/>
              <a:gd name="connsiteY90-182" fmla="*/ 3044425 h 3488687"/>
              <a:gd name="connsiteX91-183" fmla="*/ 3466564 w 4003028"/>
              <a:gd name="connsiteY91-184" fmla="*/ 3009477 h 3488687"/>
              <a:gd name="connsiteX92-185" fmla="*/ 3487849 w 4003028"/>
              <a:gd name="connsiteY92-186" fmla="*/ 3036935 h 3488687"/>
              <a:gd name="connsiteX93-187" fmla="*/ 3850394 w 4003028"/>
              <a:gd name="connsiteY93-188" fmla="*/ 3229480 h 3488687"/>
              <a:gd name="connsiteX94-189" fmla="*/ 4003028 w 4003028"/>
              <a:gd name="connsiteY94-190" fmla="*/ 3047507 h 3488687"/>
              <a:gd name="connsiteX95-191" fmla="*/ 3906403 w 4003028"/>
              <a:gd name="connsiteY95-192" fmla="*/ 3033869 h 3488687"/>
              <a:gd name="connsiteX96-193" fmla="*/ 3685069 w 4003028"/>
              <a:gd name="connsiteY96-194" fmla="*/ 2942485 h 3488687"/>
              <a:gd name="connsiteX97-195" fmla="*/ 3680287 w 4003028"/>
              <a:gd name="connsiteY97-196" fmla="*/ 2938317 h 3488687"/>
              <a:gd name="connsiteX98-197" fmla="*/ 3682685 w 4003028"/>
              <a:gd name="connsiteY98-198" fmla="*/ 2923853 h 3488687"/>
              <a:gd name="connsiteX99-199" fmla="*/ 3888092 w 4003028"/>
              <a:gd name="connsiteY99-200" fmla="*/ 2294241 h 3488687"/>
              <a:gd name="connsiteX100-201" fmla="*/ 3647315 w 4003028"/>
              <a:gd name="connsiteY100-202" fmla="*/ 2791101 h 3488687"/>
              <a:gd name="connsiteX101-203" fmla="*/ 3618912 w 4003028"/>
              <a:gd name="connsiteY101-204" fmla="*/ 2884803 h 3488687"/>
              <a:gd name="connsiteX102-205" fmla="*/ 3598514 w 4003028"/>
              <a:gd name="connsiteY102-206" fmla="*/ 2867018 h 3488687"/>
              <a:gd name="connsiteX103-207" fmla="*/ 3013134 w 4003028"/>
              <a:gd name="connsiteY103-208" fmla="*/ 1104274 h 3488687"/>
              <a:gd name="connsiteX104-209" fmla="*/ 2996120 w 4003028"/>
              <a:gd name="connsiteY104-210" fmla="*/ 1074045 h 3488687"/>
              <a:gd name="connsiteX105-211" fmla="*/ 2983995 w 4003028"/>
              <a:gd name="connsiteY105-212" fmla="*/ 999080 h 3488687"/>
              <a:gd name="connsiteX106-213" fmla="*/ 2974776 w 4003028"/>
              <a:gd name="connsiteY106-214" fmla="*/ 0 h 3488687"/>
              <a:gd name="connsiteX107-215" fmla="*/ 2869551 w 4003028"/>
              <a:gd name="connsiteY107-216" fmla="*/ 826280 h 3488687"/>
              <a:gd name="connsiteX108-217" fmla="*/ 2871430 w 4003028"/>
              <a:gd name="connsiteY108-218" fmla="*/ 888358 h 3488687"/>
              <a:gd name="connsiteX109-219" fmla="*/ 2810257 w 4003028"/>
              <a:gd name="connsiteY109-220" fmla="*/ 821365 h 3488687"/>
              <a:gd name="connsiteX110-221" fmla="*/ 1224809 w 4003028"/>
              <a:gd name="connsiteY110-222" fmla="*/ 795402 h 3488687"/>
              <a:gd name="connsiteX111" fmla="*/ 1187875 w 4003028"/>
              <a:gd name="connsiteY111" fmla="*/ 818604 h 3488687"/>
              <a:gd name="connsiteX0-223" fmla="*/ 2553595 w 4003028"/>
              <a:gd name="connsiteY0-224" fmla="*/ 3488687 h 3488687"/>
              <a:gd name="connsiteX1-225" fmla="*/ 2558802 w 4003028"/>
              <a:gd name="connsiteY1-226" fmla="*/ 3486358 h 3488687"/>
              <a:gd name="connsiteX2-227" fmla="*/ 2567275 w 4003028"/>
              <a:gd name="connsiteY2-228" fmla="*/ 3481729 h 3488687"/>
              <a:gd name="connsiteX3-229" fmla="*/ 2560275 w 4003028"/>
              <a:gd name="connsiteY3-230" fmla="*/ 3484032 h 3488687"/>
              <a:gd name="connsiteX4-231" fmla="*/ 2553595 w 4003028"/>
              <a:gd name="connsiteY4-232" fmla="*/ 3488687 h 3488687"/>
              <a:gd name="connsiteX5-233" fmla="*/ 2172204 w 4003028"/>
              <a:gd name="connsiteY5-234" fmla="*/ 1823603 h 3488687"/>
              <a:gd name="connsiteX6-235" fmla="*/ 2177584 w 4003028"/>
              <a:gd name="connsiteY6-236" fmla="*/ 1823026 h 3488687"/>
              <a:gd name="connsiteX7-237" fmla="*/ 2186951 w 4003028"/>
              <a:gd name="connsiteY7-238" fmla="*/ 1820691 h 3488687"/>
              <a:gd name="connsiteX8-239" fmla="*/ 2179597 w 4003028"/>
              <a:gd name="connsiteY8-240" fmla="*/ 1821148 h 3488687"/>
              <a:gd name="connsiteX9-241" fmla="*/ 2172204 w 4003028"/>
              <a:gd name="connsiteY9-242" fmla="*/ 1823603 h 3488687"/>
              <a:gd name="connsiteX10-243" fmla="*/ 153460 w 4003028"/>
              <a:gd name="connsiteY10-244" fmla="*/ 2406636 h 3488687"/>
              <a:gd name="connsiteX11-245" fmla="*/ 158416 w 4003028"/>
              <a:gd name="connsiteY11-246" fmla="*/ 2412646 h 3488687"/>
              <a:gd name="connsiteX12-247" fmla="*/ 164402 w 4003028"/>
              <a:gd name="connsiteY12-248" fmla="*/ 2416944 h 3488687"/>
              <a:gd name="connsiteX13-249" fmla="*/ 157710 w 4003028"/>
              <a:gd name="connsiteY13-250" fmla="*/ 2409986 h 3488687"/>
              <a:gd name="connsiteX14-251" fmla="*/ 153460 w 4003028"/>
              <a:gd name="connsiteY14-252" fmla="*/ 2406636 h 3488687"/>
              <a:gd name="connsiteX15-253" fmla="*/ 1187875 w 4003028"/>
              <a:gd name="connsiteY15-254" fmla="*/ 818604 h 3488687"/>
              <a:gd name="connsiteX16-255" fmla="*/ 2981309 w 4003028"/>
              <a:gd name="connsiteY16-256" fmla="*/ 1389514 h 3488687"/>
              <a:gd name="connsiteX17-257" fmla="*/ 3006207 w 4003028"/>
              <a:gd name="connsiteY17-258" fmla="*/ 1471594 h 3488687"/>
              <a:gd name="connsiteX18-259" fmla="*/ 3004953 w 4003028"/>
              <a:gd name="connsiteY18-260" fmla="*/ 1470516 h 3488687"/>
              <a:gd name="connsiteX19-261" fmla="*/ 2965846 w 4003028"/>
              <a:gd name="connsiteY19-262" fmla="*/ 1471445 h 3488687"/>
              <a:gd name="connsiteX20-263" fmla="*/ 2909369 w 4003028"/>
              <a:gd name="connsiteY20-264" fmla="*/ 1482351 h 3488687"/>
              <a:gd name="connsiteX21-265" fmla="*/ 2592787 w 4003028"/>
              <a:gd name="connsiteY21-266" fmla="*/ 1644930 h 3488687"/>
              <a:gd name="connsiteX22-267" fmla="*/ 2477260 w 4003028"/>
              <a:gd name="connsiteY22-268" fmla="*/ 1712320 h 3488687"/>
              <a:gd name="connsiteX23-269" fmla="*/ 2424386 w 4003028"/>
              <a:gd name="connsiteY23-270" fmla="*/ 1658294 h 3488687"/>
              <a:gd name="connsiteX24-271" fmla="*/ 2233042 w 4003028"/>
              <a:gd name="connsiteY24-272" fmla="*/ 1544239 h 3488687"/>
              <a:gd name="connsiteX25-273" fmla="*/ 2406208 w 4003028"/>
              <a:gd name="connsiteY25-274" fmla="*/ 1690912 h 3488687"/>
              <a:gd name="connsiteX26-275" fmla="*/ 2438667 w 4003028"/>
              <a:gd name="connsiteY26-276" fmla="*/ 1734832 h 3488687"/>
              <a:gd name="connsiteX27-277" fmla="*/ 2433832 w 4003028"/>
              <a:gd name="connsiteY27-278" fmla="*/ 1737652 h 3488687"/>
              <a:gd name="connsiteX28-279" fmla="*/ 2276907 w 4003028"/>
              <a:gd name="connsiteY28-280" fmla="*/ 1795440 h 3488687"/>
              <a:gd name="connsiteX29-281" fmla="*/ 2194470 w 4003028"/>
              <a:gd name="connsiteY29-282" fmla="*/ 1818817 h 3488687"/>
              <a:gd name="connsiteX30-283" fmla="*/ 2186951 w 4003028"/>
              <a:gd name="connsiteY30-284" fmla="*/ 1820691 h 3488687"/>
              <a:gd name="connsiteX31-285" fmla="*/ 2187619 w 4003028"/>
              <a:gd name="connsiteY31-286" fmla="*/ 1820649 h 3488687"/>
              <a:gd name="connsiteX32-287" fmla="*/ 2263225 w 4003028"/>
              <a:gd name="connsiteY32-288" fmla="*/ 1828106 h 3488687"/>
              <a:gd name="connsiteX33-289" fmla="*/ 2266422 w 4003028"/>
              <a:gd name="connsiteY33-290" fmla="*/ 1827857 h 3488687"/>
              <a:gd name="connsiteX34-291" fmla="*/ 3026460 w 4003028"/>
              <a:gd name="connsiteY34-292" fmla="*/ 1558274 h 3488687"/>
              <a:gd name="connsiteX35-293" fmla="*/ 3033021 w 4003028"/>
              <a:gd name="connsiteY35-294" fmla="*/ 1559992 h 3488687"/>
              <a:gd name="connsiteX36-295" fmla="*/ 3056764 w 4003028"/>
              <a:gd name="connsiteY36-296" fmla="*/ 1638263 h 3488687"/>
              <a:gd name="connsiteX37-297" fmla="*/ 3220170 w 4003028"/>
              <a:gd name="connsiteY37-298" fmla="*/ 2417189 h 3488687"/>
              <a:gd name="connsiteX38-299" fmla="*/ 3245788 w 4003028"/>
              <a:gd name="connsiteY38-300" fmla="*/ 2510754 h 3488687"/>
              <a:gd name="connsiteX39-301" fmla="*/ 3242722 w 4003028"/>
              <a:gd name="connsiteY39-302" fmla="*/ 2508845 h 3488687"/>
              <a:gd name="connsiteX40-303" fmla="*/ 900517 w 4003028"/>
              <a:gd name="connsiteY40-304" fmla="*/ 3043090 h 3488687"/>
              <a:gd name="connsiteX41-305" fmla="*/ 755186 w 4003028"/>
              <a:gd name="connsiteY41-306" fmla="*/ 3091588 h 3488687"/>
              <a:gd name="connsiteX42-307" fmla="*/ 735913 w 4003028"/>
              <a:gd name="connsiteY42-308" fmla="*/ 3085533 h 3488687"/>
              <a:gd name="connsiteX43-309" fmla="*/ 235521 w 4003028"/>
              <a:gd name="connsiteY43-310" fmla="*/ 2453126 h 3488687"/>
              <a:gd name="connsiteX44-311" fmla="*/ 232945 w 4003028"/>
              <a:gd name="connsiteY44-312" fmla="*/ 2451215 h 3488687"/>
              <a:gd name="connsiteX45-313" fmla="*/ 164946 w 4003028"/>
              <a:gd name="connsiteY45-314" fmla="*/ 2417334 h 3488687"/>
              <a:gd name="connsiteX46-315" fmla="*/ 164402 w 4003028"/>
              <a:gd name="connsiteY46-316" fmla="*/ 2416944 h 3488687"/>
              <a:gd name="connsiteX47-317" fmla="*/ 169774 w 4003028"/>
              <a:gd name="connsiteY47-318" fmla="*/ 2422528 h 3488687"/>
              <a:gd name="connsiteX48-319" fmla="*/ 227166 w 4003028"/>
              <a:gd name="connsiteY48-320" fmla="*/ 2486155 h 3488687"/>
              <a:gd name="connsiteX49-321" fmla="*/ 329351 w 4003028"/>
              <a:gd name="connsiteY49-322" fmla="*/ 2618530 h 3488687"/>
              <a:gd name="connsiteX50-323" fmla="*/ 331947 w 4003028"/>
              <a:gd name="connsiteY50-324" fmla="*/ 2623489 h 3488687"/>
              <a:gd name="connsiteX51-325" fmla="*/ 281103 w 4003028"/>
              <a:gd name="connsiteY51-326" fmla="*/ 2643430 h 3488687"/>
              <a:gd name="connsiteX52-327" fmla="*/ 56459 w 4003028"/>
              <a:gd name="connsiteY52-328" fmla="*/ 2675591 h 3488687"/>
              <a:gd name="connsiteX53-329" fmla="*/ 279157 w 4003028"/>
              <a:gd name="connsiteY53-330" fmla="*/ 2680722 h 3488687"/>
              <a:gd name="connsiteX54-331" fmla="*/ 352665 w 4003028"/>
              <a:gd name="connsiteY54-332" fmla="*/ 2663074 h 3488687"/>
              <a:gd name="connsiteX55-333" fmla="*/ 414683 w 4003028"/>
              <a:gd name="connsiteY55-334" fmla="*/ 2781572 h 3488687"/>
              <a:gd name="connsiteX56-335" fmla="*/ 596376 w 4003028"/>
              <a:gd name="connsiteY56-336" fmla="*/ 3087584 h 3488687"/>
              <a:gd name="connsiteX57-337" fmla="*/ 638412 w 4003028"/>
              <a:gd name="connsiteY57-338" fmla="*/ 3126848 h 3488687"/>
              <a:gd name="connsiteX58-339" fmla="*/ 642141 w 4003028"/>
              <a:gd name="connsiteY58-340" fmla="*/ 3129313 h 3488687"/>
              <a:gd name="connsiteX59-341" fmla="*/ 633291 w 4003028"/>
              <a:gd name="connsiteY59-342" fmla="*/ 3132266 h 3488687"/>
              <a:gd name="connsiteX60-343" fmla="*/ 106597 w 4003028"/>
              <a:gd name="connsiteY60-344" fmla="*/ 3237274 h 3488687"/>
              <a:gd name="connsiteX61-345" fmla="*/ 0 w 4003028"/>
              <a:gd name="connsiteY61-346" fmla="*/ 3232686 h 3488687"/>
              <a:gd name="connsiteX62-347" fmla="*/ 77065 w 4003028"/>
              <a:gd name="connsiteY62-348" fmla="*/ 3297326 h 3488687"/>
              <a:gd name="connsiteX63-349" fmla="*/ 75884 w 4003028"/>
              <a:gd name="connsiteY63-350" fmla="*/ 3298733 h 3488687"/>
              <a:gd name="connsiteX64-351" fmla="*/ 146342 w 4003028"/>
              <a:gd name="connsiteY64-352" fmla="*/ 3298318 h 3488687"/>
              <a:gd name="connsiteX65-353" fmla="*/ 3241070 w 4003028"/>
              <a:gd name="connsiteY65-354" fmla="*/ 2644221 h 3488687"/>
              <a:gd name="connsiteX66-355" fmla="*/ 3298464 w 4003028"/>
              <a:gd name="connsiteY66-356" fmla="*/ 2691011 h 3488687"/>
              <a:gd name="connsiteX67-357" fmla="*/ 3325008 w 4003028"/>
              <a:gd name="connsiteY67-358" fmla="*/ 2763689 h 3488687"/>
              <a:gd name="connsiteX68-359" fmla="*/ 3371266 w 4003028"/>
              <a:gd name="connsiteY68-360" fmla="*/ 2864563 h 3488687"/>
              <a:gd name="connsiteX69-361" fmla="*/ 3415788 w 4003028"/>
              <a:gd name="connsiteY69-362" fmla="*/ 2940157 h 3488687"/>
              <a:gd name="connsiteX70-363" fmla="*/ 3400641 w 4003028"/>
              <a:gd name="connsiteY70-364" fmla="*/ 2934757 h 3488687"/>
              <a:gd name="connsiteX71-365" fmla="*/ 2832976 w 4003028"/>
              <a:gd name="connsiteY71-366" fmla="*/ 3294018 h 3488687"/>
              <a:gd name="connsiteX72-367" fmla="*/ 2826082 w 4003028"/>
              <a:gd name="connsiteY72-368" fmla="*/ 3300156 h 3488687"/>
              <a:gd name="connsiteX73-369" fmla="*/ 2810492 w 4003028"/>
              <a:gd name="connsiteY73-370" fmla="*/ 3290196 h 3488687"/>
              <a:gd name="connsiteX74-371" fmla="*/ 2559561 w 4003028"/>
              <a:gd name="connsiteY74-372" fmla="*/ 3207661 h 3488687"/>
              <a:gd name="connsiteX75-373" fmla="*/ 2764198 w 4003028"/>
              <a:gd name="connsiteY75-374" fmla="*/ 3305758 h 3488687"/>
              <a:gd name="connsiteX76-375" fmla="*/ 2793373 w 4003028"/>
              <a:gd name="connsiteY76-376" fmla="*/ 3329282 h 3488687"/>
              <a:gd name="connsiteX77-377" fmla="*/ 2742508 w 4003028"/>
              <a:gd name="connsiteY77-378" fmla="*/ 3374574 h 3488687"/>
              <a:gd name="connsiteX78-379" fmla="*/ 2647916 w 4003028"/>
              <a:gd name="connsiteY78-380" fmla="*/ 3434544 h 3488687"/>
              <a:gd name="connsiteX79-381" fmla="*/ 2574074 w 4003028"/>
              <a:gd name="connsiteY79-382" fmla="*/ 3478014 h 3488687"/>
              <a:gd name="connsiteX80-383" fmla="*/ 2567275 w 4003028"/>
              <a:gd name="connsiteY80-384" fmla="*/ 3481729 h 3488687"/>
              <a:gd name="connsiteX81-385" fmla="*/ 2567910 w 4003028"/>
              <a:gd name="connsiteY81-386" fmla="*/ 3481520 h 3488687"/>
              <a:gd name="connsiteX82-387" fmla="*/ 2642943 w 4003028"/>
              <a:gd name="connsiteY82-388" fmla="*/ 3469608 h 3488687"/>
              <a:gd name="connsiteX83-389" fmla="*/ 2645973 w 4003028"/>
              <a:gd name="connsiteY83-390" fmla="*/ 3468559 h 3488687"/>
              <a:gd name="connsiteX84-391" fmla="*/ 2742749 w 4003028"/>
              <a:gd name="connsiteY84-392" fmla="*/ 3414654 h 3488687"/>
              <a:gd name="connsiteX85-393" fmla="*/ 2820857 w 4003028"/>
              <a:gd name="connsiteY85-394" fmla="*/ 3351443 h 3488687"/>
              <a:gd name="connsiteX86-395" fmla="*/ 2842089 w 4003028"/>
              <a:gd name="connsiteY86-396" fmla="*/ 3333099 h 3488687"/>
              <a:gd name="connsiteX87-397" fmla="*/ 2921933 w 4003028"/>
              <a:gd name="connsiteY87-398" fmla="*/ 3257476 h 3488687"/>
              <a:gd name="connsiteX88-399" fmla="*/ 3436520 w 4003028"/>
              <a:gd name="connsiteY88-400" fmla="*/ 3026269 h 3488687"/>
              <a:gd name="connsiteX89-401" fmla="*/ 3490668 w 4003028"/>
              <a:gd name="connsiteY89-402" fmla="*/ 3044425 h 3488687"/>
              <a:gd name="connsiteX90-403" fmla="*/ 3466564 w 4003028"/>
              <a:gd name="connsiteY90-404" fmla="*/ 3009477 h 3488687"/>
              <a:gd name="connsiteX91-405" fmla="*/ 3487849 w 4003028"/>
              <a:gd name="connsiteY91-406" fmla="*/ 3036935 h 3488687"/>
              <a:gd name="connsiteX92-407" fmla="*/ 3850394 w 4003028"/>
              <a:gd name="connsiteY92-408" fmla="*/ 3229480 h 3488687"/>
              <a:gd name="connsiteX93-409" fmla="*/ 4003028 w 4003028"/>
              <a:gd name="connsiteY93-410" fmla="*/ 3047507 h 3488687"/>
              <a:gd name="connsiteX94-411" fmla="*/ 3906403 w 4003028"/>
              <a:gd name="connsiteY94-412" fmla="*/ 3033869 h 3488687"/>
              <a:gd name="connsiteX95-413" fmla="*/ 3685069 w 4003028"/>
              <a:gd name="connsiteY95-414" fmla="*/ 2942485 h 3488687"/>
              <a:gd name="connsiteX96-415" fmla="*/ 3680287 w 4003028"/>
              <a:gd name="connsiteY96-416" fmla="*/ 2938317 h 3488687"/>
              <a:gd name="connsiteX97-417" fmla="*/ 3682685 w 4003028"/>
              <a:gd name="connsiteY97-418" fmla="*/ 2923853 h 3488687"/>
              <a:gd name="connsiteX98-419" fmla="*/ 3888092 w 4003028"/>
              <a:gd name="connsiteY98-420" fmla="*/ 2294241 h 3488687"/>
              <a:gd name="connsiteX99-421" fmla="*/ 3647315 w 4003028"/>
              <a:gd name="connsiteY99-422" fmla="*/ 2791101 h 3488687"/>
              <a:gd name="connsiteX100-423" fmla="*/ 3618912 w 4003028"/>
              <a:gd name="connsiteY100-424" fmla="*/ 2884803 h 3488687"/>
              <a:gd name="connsiteX101-425" fmla="*/ 3598514 w 4003028"/>
              <a:gd name="connsiteY101-426" fmla="*/ 2867018 h 3488687"/>
              <a:gd name="connsiteX102-427" fmla="*/ 3013134 w 4003028"/>
              <a:gd name="connsiteY102-428" fmla="*/ 1104274 h 3488687"/>
              <a:gd name="connsiteX103-429" fmla="*/ 2996120 w 4003028"/>
              <a:gd name="connsiteY103-430" fmla="*/ 1074045 h 3488687"/>
              <a:gd name="connsiteX104-431" fmla="*/ 2983995 w 4003028"/>
              <a:gd name="connsiteY104-432" fmla="*/ 999080 h 3488687"/>
              <a:gd name="connsiteX105-433" fmla="*/ 2974776 w 4003028"/>
              <a:gd name="connsiteY105-434" fmla="*/ 0 h 3488687"/>
              <a:gd name="connsiteX106-435" fmla="*/ 2869551 w 4003028"/>
              <a:gd name="connsiteY106-436" fmla="*/ 826280 h 3488687"/>
              <a:gd name="connsiteX107-437" fmla="*/ 2871430 w 4003028"/>
              <a:gd name="connsiteY107-438" fmla="*/ 888358 h 3488687"/>
              <a:gd name="connsiteX108-439" fmla="*/ 2810257 w 4003028"/>
              <a:gd name="connsiteY108-440" fmla="*/ 821365 h 3488687"/>
              <a:gd name="connsiteX109-441" fmla="*/ 1224809 w 4003028"/>
              <a:gd name="connsiteY109-442" fmla="*/ 795402 h 3488687"/>
              <a:gd name="connsiteX110-443" fmla="*/ 1187875 w 4003028"/>
              <a:gd name="connsiteY110-444" fmla="*/ 818604 h 348868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Lst>
            <a:rect l="l" t="t" r="r" b="b"/>
            <a:pathLst>
              <a:path w="4003028" h="3488687">
                <a:moveTo>
                  <a:pt x="2553595" y="3488687"/>
                </a:moveTo>
                <a:lnTo>
                  <a:pt x="2558802" y="3486358"/>
                </a:lnTo>
                <a:lnTo>
                  <a:pt x="2567275" y="3481729"/>
                </a:lnTo>
                <a:lnTo>
                  <a:pt x="2560275" y="3484032"/>
                </a:lnTo>
                <a:cubicBezTo>
                  <a:pt x="2556433" y="3486197"/>
                  <a:pt x="2552751" y="3488719"/>
                  <a:pt x="2553595" y="3488687"/>
                </a:cubicBezTo>
                <a:close/>
                <a:moveTo>
                  <a:pt x="2172204" y="1823603"/>
                </a:moveTo>
                <a:cubicBezTo>
                  <a:pt x="2171170" y="1824157"/>
                  <a:pt x="2172266" y="1824206"/>
                  <a:pt x="2177584" y="1823026"/>
                </a:cubicBezTo>
                <a:lnTo>
                  <a:pt x="2186951" y="1820691"/>
                </a:lnTo>
                <a:lnTo>
                  <a:pt x="2179597" y="1821148"/>
                </a:lnTo>
                <a:cubicBezTo>
                  <a:pt x="2176399" y="1821990"/>
                  <a:pt x="2173237" y="1823050"/>
                  <a:pt x="2172204" y="1823603"/>
                </a:cubicBezTo>
                <a:close/>
                <a:moveTo>
                  <a:pt x="153460" y="2406636"/>
                </a:moveTo>
                <a:cubicBezTo>
                  <a:pt x="154041" y="2407655"/>
                  <a:pt x="156156" y="2410233"/>
                  <a:pt x="158416" y="2412646"/>
                </a:cubicBezTo>
                <a:lnTo>
                  <a:pt x="164402" y="2416944"/>
                </a:lnTo>
                <a:lnTo>
                  <a:pt x="157710" y="2409986"/>
                </a:lnTo>
                <a:cubicBezTo>
                  <a:pt x="153833" y="2406159"/>
                  <a:pt x="152879" y="2405618"/>
                  <a:pt x="153460" y="2406636"/>
                </a:cubicBezTo>
                <a:close/>
                <a:moveTo>
                  <a:pt x="1187875" y="818604"/>
                </a:moveTo>
                <a:cubicBezTo>
                  <a:pt x="2360785" y="451654"/>
                  <a:pt x="2778288" y="830875"/>
                  <a:pt x="2981309" y="1389514"/>
                </a:cubicBezTo>
                <a:lnTo>
                  <a:pt x="3006207" y="1471594"/>
                </a:lnTo>
                <a:lnTo>
                  <a:pt x="3004953" y="1470516"/>
                </a:lnTo>
                <a:lnTo>
                  <a:pt x="2965846" y="1471445"/>
                </a:lnTo>
                <a:cubicBezTo>
                  <a:pt x="2947107" y="1473570"/>
                  <a:pt x="2928277" y="1477290"/>
                  <a:pt x="2909369" y="1482351"/>
                </a:cubicBezTo>
                <a:cubicBezTo>
                  <a:pt x="2805373" y="1510186"/>
                  <a:pt x="2699022" y="1578564"/>
                  <a:pt x="2592787" y="1644930"/>
                </a:cubicBezTo>
                <a:lnTo>
                  <a:pt x="2477260" y="1712320"/>
                </a:lnTo>
                <a:lnTo>
                  <a:pt x="2424386" y="1658294"/>
                </a:lnTo>
                <a:cubicBezTo>
                  <a:pt x="2364886" y="1605113"/>
                  <a:pt x="2312973" y="1581704"/>
                  <a:pt x="2233042" y="1544239"/>
                </a:cubicBezTo>
                <a:cubicBezTo>
                  <a:pt x="2318994" y="1601119"/>
                  <a:pt x="2360281" y="1633999"/>
                  <a:pt x="2406208" y="1690912"/>
                </a:cubicBezTo>
                <a:lnTo>
                  <a:pt x="2438667" y="1734832"/>
                </a:lnTo>
                <a:lnTo>
                  <a:pt x="2433832" y="1737652"/>
                </a:lnTo>
                <a:cubicBezTo>
                  <a:pt x="2381083" y="1764511"/>
                  <a:pt x="2328671" y="1785546"/>
                  <a:pt x="2276907" y="1795440"/>
                </a:cubicBezTo>
                <a:cubicBezTo>
                  <a:pt x="2236133" y="1807413"/>
                  <a:pt x="2210308" y="1814634"/>
                  <a:pt x="2194470" y="1818817"/>
                </a:cubicBezTo>
                <a:lnTo>
                  <a:pt x="2186951" y="1820691"/>
                </a:lnTo>
                <a:lnTo>
                  <a:pt x="2187619" y="1820649"/>
                </a:lnTo>
                <a:cubicBezTo>
                  <a:pt x="2185339" y="1826094"/>
                  <a:pt x="2253274" y="1827842"/>
                  <a:pt x="2263225" y="1828106"/>
                </a:cubicBezTo>
                <a:lnTo>
                  <a:pt x="2266422" y="1827857"/>
                </a:lnTo>
                <a:cubicBezTo>
                  <a:pt x="2518049" y="1795110"/>
                  <a:pt x="2758419" y="1512046"/>
                  <a:pt x="3026460" y="1558274"/>
                </a:cubicBezTo>
                <a:lnTo>
                  <a:pt x="3033021" y="1559992"/>
                </a:lnTo>
                <a:lnTo>
                  <a:pt x="3056764" y="1638263"/>
                </a:lnTo>
                <a:cubicBezTo>
                  <a:pt x="3122240" y="1894693"/>
                  <a:pt x="3162516" y="2169206"/>
                  <a:pt x="3220170" y="2417189"/>
                </a:cubicBezTo>
                <a:lnTo>
                  <a:pt x="3245788" y="2510754"/>
                </a:lnTo>
                <a:lnTo>
                  <a:pt x="3242722" y="2508845"/>
                </a:lnTo>
                <a:cubicBezTo>
                  <a:pt x="2720957" y="2252431"/>
                  <a:pt x="1724111" y="2749105"/>
                  <a:pt x="900517" y="3043090"/>
                </a:cubicBezTo>
                <a:lnTo>
                  <a:pt x="755186" y="3091588"/>
                </a:lnTo>
                <a:lnTo>
                  <a:pt x="735913" y="3085533"/>
                </a:lnTo>
                <a:cubicBezTo>
                  <a:pt x="484316" y="2982179"/>
                  <a:pt x="431228" y="2614641"/>
                  <a:pt x="235521" y="2453126"/>
                </a:cubicBezTo>
                <a:lnTo>
                  <a:pt x="232945" y="2451215"/>
                </a:lnTo>
                <a:cubicBezTo>
                  <a:pt x="224377" y="2446148"/>
                  <a:pt x="165909" y="2411510"/>
                  <a:pt x="164946" y="2417334"/>
                </a:cubicBezTo>
                <a:lnTo>
                  <a:pt x="164402" y="2416944"/>
                </a:lnTo>
                <a:lnTo>
                  <a:pt x="169774" y="2422528"/>
                </a:lnTo>
                <a:cubicBezTo>
                  <a:pt x="180964" y="2434491"/>
                  <a:pt x="198998" y="2454337"/>
                  <a:pt x="227166" y="2486155"/>
                </a:cubicBezTo>
                <a:cubicBezTo>
                  <a:pt x="265748" y="2522056"/>
                  <a:pt x="298954" y="2567738"/>
                  <a:pt x="329351" y="2618530"/>
                </a:cubicBezTo>
                <a:lnTo>
                  <a:pt x="331947" y="2623489"/>
                </a:lnTo>
                <a:lnTo>
                  <a:pt x="281103" y="2643430"/>
                </a:lnTo>
                <a:cubicBezTo>
                  <a:pt x="211947" y="2667216"/>
                  <a:pt x="159497" y="2673113"/>
                  <a:pt x="56459" y="2675591"/>
                </a:cubicBezTo>
                <a:cubicBezTo>
                  <a:pt x="144075" y="2686356"/>
                  <a:pt x="200489" y="2694130"/>
                  <a:pt x="279157" y="2680722"/>
                </a:cubicBezTo>
                <a:lnTo>
                  <a:pt x="352665" y="2663074"/>
                </a:lnTo>
                <a:lnTo>
                  <a:pt x="414683" y="2781572"/>
                </a:lnTo>
                <a:cubicBezTo>
                  <a:pt x="469374" y="2894263"/>
                  <a:pt x="523095" y="3008719"/>
                  <a:pt x="596376" y="3087584"/>
                </a:cubicBezTo>
                <a:cubicBezTo>
                  <a:pt x="609700" y="3101923"/>
                  <a:pt x="623672" y="3115085"/>
                  <a:pt x="638412" y="3126848"/>
                </a:cubicBezTo>
                <a:lnTo>
                  <a:pt x="642141" y="3129313"/>
                </a:lnTo>
                <a:lnTo>
                  <a:pt x="633291" y="3132266"/>
                </a:lnTo>
                <a:cubicBezTo>
                  <a:pt x="439019" y="3191552"/>
                  <a:pt x="260077" y="3231533"/>
                  <a:pt x="106597" y="3237274"/>
                </a:cubicBezTo>
                <a:lnTo>
                  <a:pt x="0" y="3232686"/>
                </a:lnTo>
                <a:lnTo>
                  <a:pt x="77065" y="3297326"/>
                </a:lnTo>
                <a:lnTo>
                  <a:pt x="75884" y="3298733"/>
                </a:lnTo>
                <a:lnTo>
                  <a:pt x="146342" y="3298318"/>
                </a:lnTo>
                <a:cubicBezTo>
                  <a:pt x="1032069" y="3253610"/>
                  <a:pt x="2676191" y="2287615"/>
                  <a:pt x="3241070" y="2644221"/>
                </a:cubicBezTo>
                <a:lnTo>
                  <a:pt x="3298464" y="2691011"/>
                </a:lnTo>
                <a:lnTo>
                  <a:pt x="3325008" y="2763689"/>
                </a:lnTo>
                <a:cubicBezTo>
                  <a:pt x="3339288" y="2798739"/>
                  <a:pt x="3354641" y="2832433"/>
                  <a:pt x="3371266" y="2864563"/>
                </a:cubicBezTo>
                <a:lnTo>
                  <a:pt x="3415788" y="2940157"/>
                </a:lnTo>
                <a:lnTo>
                  <a:pt x="3400641" y="2934757"/>
                </a:lnTo>
                <a:cubicBezTo>
                  <a:pt x="3176452" y="2879955"/>
                  <a:pt x="3011114" y="3118940"/>
                  <a:pt x="2832976" y="3294018"/>
                </a:cubicBezTo>
                <a:lnTo>
                  <a:pt x="2826082" y="3300156"/>
                </a:lnTo>
                <a:lnTo>
                  <a:pt x="2810492" y="3290196"/>
                </a:lnTo>
                <a:cubicBezTo>
                  <a:pt x="2720380" y="3236193"/>
                  <a:pt x="2660837" y="3226358"/>
                  <a:pt x="2559561" y="3207661"/>
                </a:cubicBezTo>
                <a:cubicBezTo>
                  <a:pt x="2657106" y="3240948"/>
                  <a:pt x="2705368" y="3262313"/>
                  <a:pt x="2764198" y="3305758"/>
                </a:cubicBezTo>
                <a:lnTo>
                  <a:pt x="2793373" y="3329282"/>
                </a:lnTo>
                <a:lnTo>
                  <a:pt x="2742508" y="3374574"/>
                </a:lnTo>
                <a:cubicBezTo>
                  <a:pt x="2711775" y="3398548"/>
                  <a:pt x="2680355" y="3419089"/>
                  <a:pt x="2647916" y="3434544"/>
                </a:cubicBezTo>
                <a:cubicBezTo>
                  <a:pt x="2611497" y="3456441"/>
                  <a:pt x="2588339" y="3469961"/>
                  <a:pt x="2574074" y="3478014"/>
                </a:cubicBezTo>
                <a:lnTo>
                  <a:pt x="2567275" y="3481729"/>
                </a:lnTo>
                <a:lnTo>
                  <a:pt x="2567910" y="3481520"/>
                </a:lnTo>
                <a:cubicBezTo>
                  <a:pt x="2567081" y="3487364"/>
                  <a:pt x="2633249" y="3471870"/>
                  <a:pt x="2642943" y="3469608"/>
                </a:cubicBezTo>
                <a:lnTo>
                  <a:pt x="2645973" y="3468559"/>
                </a:lnTo>
                <a:cubicBezTo>
                  <a:pt x="2679567" y="3454939"/>
                  <a:pt x="2711646" y="3436436"/>
                  <a:pt x="2742749" y="3414654"/>
                </a:cubicBezTo>
                <a:lnTo>
                  <a:pt x="2820857" y="3351443"/>
                </a:lnTo>
                <a:lnTo>
                  <a:pt x="2842089" y="3333099"/>
                </a:lnTo>
                <a:lnTo>
                  <a:pt x="2921933" y="3257476"/>
                </a:lnTo>
                <a:cubicBezTo>
                  <a:pt x="3068644" y="3115129"/>
                  <a:pt x="3217786" y="2971137"/>
                  <a:pt x="3436520" y="3026269"/>
                </a:cubicBezTo>
                <a:lnTo>
                  <a:pt x="3490668" y="3044425"/>
                </a:lnTo>
                <a:lnTo>
                  <a:pt x="3466564" y="3009477"/>
                </a:lnTo>
                <a:lnTo>
                  <a:pt x="3487849" y="3036935"/>
                </a:lnTo>
                <a:cubicBezTo>
                  <a:pt x="3577843" y="3137142"/>
                  <a:pt x="3694486" y="3205730"/>
                  <a:pt x="3850394" y="3229480"/>
                </a:cubicBezTo>
                <a:lnTo>
                  <a:pt x="4003028" y="3047507"/>
                </a:lnTo>
                <a:lnTo>
                  <a:pt x="3906403" y="3033869"/>
                </a:lnTo>
                <a:cubicBezTo>
                  <a:pt x="3820640" y="3018049"/>
                  <a:pt x="3747707" y="2986649"/>
                  <a:pt x="3685069" y="2942485"/>
                </a:cubicBezTo>
                <a:lnTo>
                  <a:pt x="3680287" y="2938317"/>
                </a:lnTo>
                <a:lnTo>
                  <a:pt x="3682685" y="2923853"/>
                </a:lnTo>
                <a:cubicBezTo>
                  <a:pt x="3723975" y="2690248"/>
                  <a:pt x="3766532" y="2567647"/>
                  <a:pt x="3888092" y="2294241"/>
                </a:cubicBezTo>
                <a:cubicBezTo>
                  <a:pt x="3780369" y="2481678"/>
                  <a:pt x="3709755" y="2601593"/>
                  <a:pt x="3647315" y="2791101"/>
                </a:cubicBezTo>
                <a:lnTo>
                  <a:pt x="3618912" y="2884803"/>
                </a:lnTo>
                <a:lnTo>
                  <a:pt x="3598514" y="2867018"/>
                </a:lnTo>
                <a:cubicBezTo>
                  <a:pt x="3254153" y="2501557"/>
                  <a:pt x="3291145" y="1656269"/>
                  <a:pt x="3013134" y="1104274"/>
                </a:cubicBezTo>
                <a:lnTo>
                  <a:pt x="2996120" y="1074045"/>
                </a:lnTo>
                <a:lnTo>
                  <a:pt x="2983995" y="999080"/>
                </a:lnTo>
                <a:cubicBezTo>
                  <a:pt x="2930642" y="645192"/>
                  <a:pt x="2932505" y="449415"/>
                  <a:pt x="2974776" y="0"/>
                </a:cubicBezTo>
                <a:cubicBezTo>
                  <a:pt x="2910927" y="319837"/>
                  <a:pt x="2867653" y="525270"/>
                  <a:pt x="2869551" y="826280"/>
                </a:cubicBezTo>
                <a:cubicBezTo>
                  <a:pt x="2870177" y="846973"/>
                  <a:pt x="2870804" y="867665"/>
                  <a:pt x="2871430" y="888358"/>
                </a:cubicBezTo>
                <a:lnTo>
                  <a:pt x="2810257" y="821365"/>
                </a:lnTo>
                <a:cubicBezTo>
                  <a:pt x="2533828" y="556552"/>
                  <a:pt x="2068438" y="477849"/>
                  <a:pt x="1224809" y="795402"/>
                </a:cubicBezTo>
                <a:lnTo>
                  <a:pt x="1187875" y="818604"/>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p:cNvGrpSpPr/>
          <p:nvPr/>
        </p:nvGrpSpPr>
        <p:grpSpPr>
          <a:xfrm>
            <a:off x="3119619" y="2355148"/>
            <a:ext cx="2377840" cy="1161044"/>
            <a:chOff x="2339714" y="1766361"/>
            <a:chExt cx="1783380" cy="870783"/>
          </a:xfrm>
        </p:grpSpPr>
        <p:sp>
          <p:nvSpPr>
            <p:cNvPr id="10" name="任意多边形 9"/>
            <p:cNvSpPr/>
            <p:nvPr/>
          </p:nvSpPr>
          <p:spPr>
            <a:xfrm rot="971190" flipH="1">
              <a:off x="2339714" y="1766361"/>
              <a:ext cx="1783380" cy="8707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任意多边形 10"/>
            <p:cNvSpPr/>
            <p:nvPr/>
          </p:nvSpPr>
          <p:spPr>
            <a:xfrm rot="12126711">
              <a:off x="2919041" y="2153353"/>
              <a:ext cx="909847" cy="190357"/>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2" name="组合 11"/>
          <p:cNvGrpSpPr/>
          <p:nvPr/>
        </p:nvGrpSpPr>
        <p:grpSpPr>
          <a:xfrm>
            <a:off x="5092777" y="5237587"/>
            <a:ext cx="1795349" cy="877321"/>
            <a:chOff x="3819583" y="3928190"/>
            <a:chExt cx="1346512" cy="657991"/>
          </a:xfrm>
        </p:grpSpPr>
        <p:sp>
          <p:nvSpPr>
            <p:cNvPr id="13" name="任意多边形 12"/>
            <p:cNvSpPr/>
            <p:nvPr/>
          </p:nvSpPr>
          <p:spPr>
            <a:xfrm rot="13092427">
              <a:off x="3819583" y="3928190"/>
              <a:ext cx="1346512" cy="65799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37000">
                  <a:srgbClr val="8CB823"/>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任意多边形 13"/>
            <p:cNvSpPr/>
            <p:nvPr/>
          </p:nvSpPr>
          <p:spPr>
            <a:xfrm rot="1936906" flipH="1">
              <a:off x="4240738" y="4252220"/>
              <a:ext cx="686965" cy="143840"/>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5" name="组合 14"/>
          <p:cNvGrpSpPr/>
          <p:nvPr/>
        </p:nvGrpSpPr>
        <p:grpSpPr>
          <a:xfrm>
            <a:off x="8332552" y="4613425"/>
            <a:ext cx="563241" cy="1026801"/>
            <a:chOff x="6279231" y="3460069"/>
            <a:chExt cx="422431" cy="770101"/>
          </a:xfrm>
        </p:grpSpPr>
        <p:sp>
          <p:nvSpPr>
            <p:cNvPr id="16" name="任意多边形 15"/>
            <p:cNvSpPr/>
            <p:nvPr/>
          </p:nvSpPr>
          <p:spPr>
            <a:xfrm rot="17930089">
              <a:off x="6105396" y="3633904"/>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7" name="任意多边形 16"/>
            <p:cNvSpPr/>
            <p:nvPr/>
          </p:nvSpPr>
          <p:spPr>
            <a:xfrm rot="6774568" flipH="1">
              <a:off x="6264227" y="3856536"/>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18" name="组合 17"/>
          <p:cNvGrpSpPr/>
          <p:nvPr/>
        </p:nvGrpSpPr>
        <p:grpSpPr>
          <a:xfrm>
            <a:off x="8540788" y="5419917"/>
            <a:ext cx="949967" cy="467604"/>
            <a:chOff x="6405591" y="4064938"/>
            <a:chExt cx="712475" cy="350703"/>
          </a:xfrm>
        </p:grpSpPr>
        <p:sp>
          <p:nvSpPr>
            <p:cNvPr id="19" name="任意多边形 18"/>
            <p:cNvSpPr/>
            <p:nvPr/>
          </p:nvSpPr>
          <p:spPr>
            <a:xfrm rot="20918874">
              <a:off x="6405591" y="4064938"/>
              <a:ext cx="712475" cy="35070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任意多边形 19"/>
            <p:cNvSpPr/>
            <p:nvPr/>
          </p:nvSpPr>
          <p:spPr>
            <a:xfrm rot="9763353" flipH="1">
              <a:off x="6521746" y="4215747"/>
              <a:ext cx="363491"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1" name="组合 20"/>
          <p:cNvGrpSpPr/>
          <p:nvPr/>
        </p:nvGrpSpPr>
        <p:grpSpPr>
          <a:xfrm>
            <a:off x="6823537" y="2817503"/>
            <a:ext cx="563241" cy="1026801"/>
            <a:chOff x="5165781" y="2101095"/>
            <a:chExt cx="422431" cy="770101"/>
          </a:xfrm>
        </p:grpSpPr>
        <p:sp>
          <p:nvSpPr>
            <p:cNvPr id="22" name="任意多边形 21"/>
            <p:cNvSpPr/>
            <p:nvPr/>
          </p:nvSpPr>
          <p:spPr>
            <a:xfrm rot="6250893" flipH="1" flipV="1">
              <a:off x="4991946" y="2274930"/>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任意多边形 22"/>
            <p:cNvSpPr/>
            <p:nvPr/>
          </p:nvSpPr>
          <p:spPr>
            <a:xfrm rot="16695372" flipV="1">
              <a:off x="5166313" y="2503220"/>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4" name="组合 23"/>
          <p:cNvGrpSpPr/>
          <p:nvPr/>
        </p:nvGrpSpPr>
        <p:grpSpPr>
          <a:xfrm>
            <a:off x="7119096" y="3543347"/>
            <a:ext cx="968409" cy="467603"/>
            <a:chOff x="5339322" y="2681574"/>
            <a:chExt cx="726307" cy="350702"/>
          </a:xfrm>
        </p:grpSpPr>
        <p:sp>
          <p:nvSpPr>
            <p:cNvPr id="25" name="任意多边形 24"/>
            <p:cNvSpPr/>
            <p:nvPr/>
          </p:nvSpPr>
          <p:spPr>
            <a:xfrm rot="9239678" flipH="1" flipV="1">
              <a:off x="5339322" y="2681574"/>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6" name="任意多边形 25"/>
            <p:cNvSpPr/>
            <p:nvPr/>
          </p:nvSpPr>
          <p:spPr>
            <a:xfrm rot="19684157" flipV="1">
              <a:off x="5463265" y="2847305"/>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27" name="组合 26"/>
          <p:cNvGrpSpPr/>
          <p:nvPr/>
        </p:nvGrpSpPr>
        <p:grpSpPr>
          <a:xfrm>
            <a:off x="10118465" y="1667331"/>
            <a:ext cx="563241" cy="1026801"/>
            <a:chOff x="7552753" y="1214402"/>
            <a:chExt cx="422431" cy="770101"/>
          </a:xfrm>
        </p:grpSpPr>
        <p:sp>
          <p:nvSpPr>
            <p:cNvPr id="28" name="任意多边形 27"/>
            <p:cNvSpPr/>
            <p:nvPr/>
          </p:nvSpPr>
          <p:spPr>
            <a:xfrm rot="18220741" flipV="1">
              <a:off x="7378918" y="1388237"/>
              <a:ext cx="770101" cy="422431"/>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9" name="任意多边形 28"/>
            <p:cNvSpPr/>
            <p:nvPr/>
          </p:nvSpPr>
          <p:spPr>
            <a:xfrm rot="7776262" flipH="1" flipV="1">
              <a:off x="7530177" y="1606273"/>
              <a:ext cx="392891" cy="92346"/>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0" name="组合 29"/>
          <p:cNvGrpSpPr/>
          <p:nvPr/>
        </p:nvGrpSpPr>
        <p:grpSpPr>
          <a:xfrm>
            <a:off x="9492491" y="1658296"/>
            <a:ext cx="467603" cy="968409"/>
            <a:chOff x="7095304" y="1243722"/>
            <a:chExt cx="350702" cy="726307"/>
          </a:xfrm>
        </p:grpSpPr>
        <p:sp>
          <p:nvSpPr>
            <p:cNvPr id="31" name="任意多边形 30"/>
            <p:cNvSpPr/>
            <p:nvPr/>
          </p:nvSpPr>
          <p:spPr>
            <a:xfrm rot="15231956" flipV="1">
              <a:off x="6907501" y="1431525"/>
              <a:ext cx="726307" cy="350702"/>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任意多边形 31"/>
            <p:cNvSpPr/>
            <p:nvPr/>
          </p:nvSpPr>
          <p:spPr>
            <a:xfrm rot="4787477" flipH="1" flipV="1">
              <a:off x="7100276" y="1627802"/>
              <a:ext cx="370548" cy="76665"/>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3" name="组合 32"/>
          <p:cNvGrpSpPr/>
          <p:nvPr/>
        </p:nvGrpSpPr>
        <p:grpSpPr>
          <a:xfrm>
            <a:off x="10177216" y="2388953"/>
            <a:ext cx="2717813" cy="1398511"/>
            <a:chOff x="7632912" y="1791715"/>
            <a:chExt cx="2038360" cy="1048883"/>
          </a:xfrm>
        </p:grpSpPr>
        <p:sp>
          <p:nvSpPr>
            <p:cNvPr id="34" name="任意多边形 33"/>
            <p:cNvSpPr/>
            <p:nvPr/>
          </p:nvSpPr>
          <p:spPr>
            <a:xfrm rot="9340066" flipH="1">
              <a:off x="7632912" y="1791715"/>
              <a:ext cx="2038360"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4CA420"/>
                </a:gs>
                <a:gs pos="100000">
                  <a:srgbClr val="C4D83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5" name="任意多边形 34"/>
            <p:cNvSpPr/>
            <p:nvPr/>
          </p:nvSpPr>
          <p:spPr>
            <a:xfrm rot="20495587">
              <a:off x="7973719" y="2267331"/>
              <a:ext cx="1039933"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36" name="组合 35"/>
          <p:cNvGrpSpPr/>
          <p:nvPr/>
        </p:nvGrpSpPr>
        <p:grpSpPr>
          <a:xfrm rot="2799594" flipH="1">
            <a:off x="6935352" y="47104"/>
            <a:ext cx="1398511" cy="2717813"/>
            <a:chOff x="1403445" y="-3477919"/>
            <a:chExt cx="1048883" cy="2455261"/>
          </a:xfrm>
        </p:grpSpPr>
        <p:sp>
          <p:nvSpPr>
            <p:cNvPr id="37" name="任意多边形 36"/>
            <p:cNvSpPr/>
            <p:nvPr/>
          </p:nvSpPr>
          <p:spPr>
            <a:xfrm rot="5044479" flipH="1">
              <a:off x="700256" y="-2774730"/>
              <a:ext cx="2455261" cy="1048883"/>
            </a:xfrm>
            <a:custGeom>
              <a:avLst/>
              <a:gdLst>
                <a:gd name="connsiteX0" fmla="*/ 23668 w 4469938"/>
                <a:gd name="connsiteY0" fmla="*/ 1217962 h 1909549"/>
                <a:gd name="connsiteX1" fmla="*/ 526588 w 4469938"/>
                <a:gd name="connsiteY1" fmla="*/ 635032 h 1909549"/>
                <a:gd name="connsiteX2" fmla="*/ 1338118 w 4469938"/>
                <a:gd name="connsiteY2" fmla="*/ 143542 h 1909549"/>
                <a:gd name="connsiteX3" fmla="*/ 2435398 w 4469938"/>
                <a:gd name="connsiteY3" fmla="*/ 6382 h 1909549"/>
                <a:gd name="connsiteX4" fmla="*/ 3521248 w 4469938"/>
                <a:gd name="connsiteY4" fmla="*/ 303562 h 1909549"/>
                <a:gd name="connsiteX5" fmla="*/ 4298488 w 4469938"/>
                <a:gd name="connsiteY5" fmla="*/ 726472 h 1909549"/>
                <a:gd name="connsiteX6" fmla="*/ 4469938 w 4469938"/>
                <a:gd name="connsiteY6" fmla="*/ 875062 h 1909549"/>
                <a:gd name="connsiteX7" fmla="*/ 4389928 w 4469938"/>
                <a:gd name="connsiteY7" fmla="*/ 852202 h 1909549"/>
                <a:gd name="connsiteX8" fmla="*/ 4149898 w 4469938"/>
                <a:gd name="connsiteY8" fmla="*/ 852202 h 1909549"/>
                <a:gd name="connsiteX9" fmla="*/ 3201208 w 4469938"/>
                <a:gd name="connsiteY9" fmla="*/ 1149382 h 1909549"/>
                <a:gd name="connsiteX10" fmla="*/ 2618278 w 4469938"/>
                <a:gd name="connsiteY10" fmla="*/ 1549432 h 1909549"/>
                <a:gd name="connsiteX11" fmla="*/ 1875328 w 4469938"/>
                <a:gd name="connsiteY11" fmla="*/ 1869472 h 1909549"/>
                <a:gd name="connsiteX12" fmla="*/ 1246678 w 4469938"/>
                <a:gd name="connsiteY12" fmla="*/ 1892332 h 1909549"/>
                <a:gd name="connsiteX13" fmla="*/ 629458 w 4469938"/>
                <a:gd name="connsiteY13" fmla="*/ 1755172 h 1909549"/>
                <a:gd name="connsiteX14" fmla="*/ 137968 w 4469938"/>
                <a:gd name="connsiteY14" fmla="*/ 1400842 h 1909549"/>
                <a:gd name="connsiteX15" fmla="*/ 23668 w 4469938"/>
                <a:gd name="connsiteY15" fmla="*/ 1217962 h 1909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69938" h="1909549">
                  <a:moveTo>
                    <a:pt x="23668" y="1217962"/>
                  </a:moveTo>
                  <a:cubicBezTo>
                    <a:pt x="88438" y="1090327"/>
                    <a:pt x="307513" y="814102"/>
                    <a:pt x="526588" y="635032"/>
                  </a:cubicBezTo>
                  <a:cubicBezTo>
                    <a:pt x="745663" y="455962"/>
                    <a:pt x="1019983" y="248317"/>
                    <a:pt x="1338118" y="143542"/>
                  </a:cubicBezTo>
                  <a:cubicBezTo>
                    <a:pt x="1656253" y="38767"/>
                    <a:pt x="2071543" y="-20288"/>
                    <a:pt x="2435398" y="6382"/>
                  </a:cubicBezTo>
                  <a:cubicBezTo>
                    <a:pt x="2799253" y="33052"/>
                    <a:pt x="3210733" y="183547"/>
                    <a:pt x="3521248" y="303562"/>
                  </a:cubicBezTo>
                  <a:cubicBezTo>
                    <a:pt x="3831763" y="423577"/>
                    <a:pt x="4140373" y="631222"/>
                    <a:pt x="4298488" y="726472"/>
                  </a:cubicBezTo>
                  <a:lnTo>
                    <a:pt x="4469938" y="875062"/>
                  </a:lnTo>
                  <a:cubicBezTo>
                    <a:pt x="4443268" y="867442"/>
                    <a:pt x="4443268" y="856012"/>
                    <a:pt x="4389928" y="852202"/>
                  </a:cubicBezTo>
                  <a:cubicBezTo>
                    <a:pt x="4336588" y="848392"/>
                    <a:pt x="4348018" y="802672"/>
                    <a:pt x="4149898" y="852202"/>
                  </a:cubicBezTo>
                  <a:cubicBezTo>
                    <a:pt x="3951778" y="901732"/>
                    <a:pt x="3456478" y="1033177"/>
                    <a:pt x="3201208" y="1149382"/>
                  </a:cubicBezTo>
                  <a:cubicBezTo>
                    <a:pt x="2945938" y="1265587"/>
                    <a:pt x="2839258" y="1429417"/>
                    <a:pt x="2618278" y="1549432"/>
                  </a:cubicBezTo>
                  <a:cubicBezTo>
                    <a:pt x="2397298" y="1669447"/>
                    <a:pt x="2103928" y="1812322"/>
                    <a:pt x="1875328" y="1869472"/>
                  </a:cubicBezTo>
                  <a:cubicBezTo>
                    <a:pt x="1646728" y="1926622"/>
                    <a:pt x="1454323" y="1911382"/>
                    <a:pt x="1246678" y="1892332"/>
                  </a:cubicBezTo>
                  <a:cubicBezTo>
                    <a:pt x="1039033" y="1873282"/>
                    <a:pt x="814243" y="1837087"/>
                    <a:pt x="629458" y="1755172"/>
                  </a:cubicBezTo>
                  <a:cubicBezTo>
                    <a:pt x="444673" y="1673257"/>
                    <a:pt x="238933" y="1484662"/>
                    <a:pt x="137968" y="1400842"/>
                  </a:cubicBezTo>
                  <a:cubicBezTo>
                    <a:pt x="37003" y="1317022"/>
                    <a:pt x="-41102" y="1345597"/>
                    <a:pt x="23668" y="1217962"/>
                  </a:cubicBezTo>
                  <a:close/>
                </a:path>
              </a:pathLst>
            </a:custGeom>
            <a:gradFill flip="none" rotWithShape="1">
              <a:gsLst>
                <a:gs pos="0">
                  <a:srgbClr val="679C31"/>
                </a:gs>
                <a:gs pos="100000">
                  <a:srgbClr val="C4D836"/>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8" name="任意多边形 37"/>
            <p:cNvSpPr/>
            <p:nvPr/>
          </p:nvSpPr>
          <p:spPr>
            <a:xfrm rot="16200000">
              <a:off x="1314007" y="-2158857"/>
              <a:ext cx="1252628" cy="229291"/>
            </a:xfrm>
            <a:custGeom>
              <a:avLst/>
              <a:gdLst>
                <a:gd name="connsiteX0" fmla="*/ 3334746 w 3334746"/>
                <a:gd name="connsiteY0" fmla="*/ 198982 h 582088"/>
                <a:gd name="connsiteX1" fmla="*/ 3334746 w 3334746"/>
                <a:gd name="connsiteY1" fmla="*/ 383107 h 582088"/>
                <a:gd name="connsiteX2" fmla="*/ 0 w 3334746"/>
                <a:gd name="connsiteY2" fmla="*/ 383107 h 582088"/>
                <a:gd name="connsiteX3" fmla="*/ 0 w 3334746"/>
                <a:gd name="connsiteY3" fmla="*/ 198982 h 582088"/>
                <a:gd name="connsiteX4" fmla="*/ 3334746 w 3334746"/>
                <a:gd name="connsiteY4" fmla="*/ 198982 h 582088"/>
                <a:gd name="connsiteX0-1" fmla="*/ 3334746 w 3334746"/>
                <a:gd name="connsiteY0-2" fmla="*/ 272044 h 573089"/>
                <a:gd name="connsiteX1-3" fmla="*/ 3334746 w 3334746"/>
                <a:gd name="connsiteY1-4" fmla="*/ 374108 h 573089"/>
                <a:gd name="connsiteX2-5" fmla="*/ 0 w 3334746"/>
                <a:gd name="connsiteY2-6" fmla="*/ 374108 h 573089"/>
                <a:gd name="connsiteX3-7" fmla="*/ 0 w 3334746"/>
                <a:gd name="connsiteY3-8" fmla="*/ 189983 h 573089"/>
                <a:gd name="connsiteX4-9" fmla="*/ 3334746 w 3334746"/>
                <a:gd name="connsiteY4-10" fmla="*/ 272044 h 573089"/>
                <a:gd name="connsiteX0-11" fmla="*/ 3334746 w 3334750"/>
                <a:gd name="connsiteY0-12" fmla="*/ 272044 h 524894"/>
                <a:gd name="connsiteX1-13" fmla="*/ 3334749 w 3334750"/>
                <a:gd name="connsiteY1-14" fmla="*/ 319400 h 524894"/>
                <a:gd name="connsiteX2-15" fmla="*/ 0 w 3334750"/>
                <a:gd name="connsiteY2-16" fmla="*/ 374108 h 524894"/>
                <a:gd name="connsiteX3-17" fmla="*/ 0 w 3334750"/>
                <a:gd name="connsiteY3-18" fmla="*/ 189983 h 524894"/>
                <a:gd name="connsiteX4-19" fmla="*/ 3334746 w 3334750"/>
                <a:gd name="connsiteY4-20" fmla="*/ 272044 h 524894"/>
                <a:gd name="connsiteX0-21" fmla="*/ 3334746 w 3334749"/>
                <a:gd name="connsiteY0-22" fmla="*/ 272044 h 524894"/>
                <a:gd name="connsiteX1-23" fmla="*/ 3334749 w 3334749"/>
                <a:gd name="connsiteY1-24" fmla="*/ 319400 h 524894"/>
                <a:gd name="connsiteX2-25" fmla="*/ 0 w 3334749"/>
                <a:gd name="connsiteY2-26" fmla="*/ 374108 h 524894"/>
                <a:gd name="connsiteX3-27" fmla="*/ 2540 w 3334749"/>
                <a:gd name="connsiteY3-28" fmla="*/ 285603 h 524894"/>
                <a:gd name="connsiteX4-29" fmla="*/ 0 w 3334749"/>
                <a:gd name="connsiteY4-30" fmla="*/ 189983 h 524894"/>
                <a:gd name="connsiteX5" fmla="*/ 3334746 w 3334749"/>
                <a:gd name="connsiteY5" fmla="*/ 272044 h 524894"/>
                <a:gd name="connsiteX0-31" fmla="*/ 3510007 w 3510010"/>
                <a:gd name="connsiteY0-32" fmla="*/ 272044 h 524894"/>
                <a:gd name="connsiteX1-33" fmla="*/ 3510010 w 3510010"/>
                <a:gd name="connsiteY1-34" fmla="*/ 319400 h 524894"/>
                <a:gd name="connsiteX2-35" fmla="*/ 175261 w 3510010"/>
                <a:gd name="connsiteY2-36" fmla="*/ 374108 h 524894"/>
                <a:gd name="connsiteX3-37" fmla="*/ 4 w 3510010"/>
                <a:gd name="connsiteY3-38" fmla="*/ 434771 h 524894"/>
                <a:gd name="connsiteX4-39" fmla="*/ 175261 w 3510010"/>
                <a:gd name="connsiteY4-40" fmla="*/ 189983 h 524894"/>
                <a:gd name="connsiteX5-41" fmla="*/ 3510007 w 3510010"/>
                <a:gd name="connsiteY5-42" fmla="*/ 272044 h 5248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Lst>
              <a:rect l="l" t="t" r="r" b="b"/>
              <a:pathLst>
                <a:path w="3510010" h="524894">
                  <a:moveTo>
                    <a:pt x="3510007" y="272044"/>
                  </a:moveTo>
                  <a:cubicBezTo>
                    <a:pt x="3510008" y="287829"/>
                    <a:pt x="3510009" y="303615"/>
                    <a:pt x="3510010" y="319400"/>
                  </a:cubicBezTo>
                  <a:cubicBezTo>
                    <a:pt x="2398428" y="1008691"/>
                    <a:pt x="1286843" y="-315184"/>
                    <a:pt x="175261" y="374108"/>
                  </a:cubicBezTo>
                  <a:cubicBezTo>
                    <a:pt x="176108" y="344606"/>
                    <a:pt x="-843" y="464273"/>
                    <a:pt x="4" y="434771"/>
                  </a:cubicBezTo>
                  <a:cubicBezTo>
                    <a:pt x="-843" y="402898"/>
                    <a:pt x="176108" y="221856"/>
                    <a:pt x="175261" y="189983"/>
                  </a:cubicBezTo>
                  <a:cubicBezTo>
                    <a:pt x="1286843" y="-499309"/>
                    <a:pt x="2398425" y="961335"/>
                    <a:pt x="3510007" y="2720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grpSp>
        <p:nvGrpSpPr>
          <p:cNvPr id="5" name="组合 4"/>
          <p:cNvGrpSpPr/>
          <p:nvPr/>
        </p:nvGrpSpPr>
        <p:grpSpPr>
          <a:xfrm>
            <a:off x="-798787" y="-104781"/>
            <a:ext cx="6950841" cy="6410988"/>
            <a:chOff x="1001374" y="-370703"/>
            <a:chExt cx="6695744" cy="6175701"/>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7"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0" name="文本框 109"/>
          <p:cNvSpPr txBox="1"/>
          <p:nvPr/>
        </p:nvSpPr>
        <p:spPr>
          <a:xfrm>
            <a:off x="276057" y="2684879"/>
            <a:ext cx="4784539" cy="1897443"/>
          </a:xfrm>
          <a:prstGeom prst="rect">
            <a:avLst/>
          </a:prstGeom>
          <a:noFill/>
        </p:spPr>
        <p:txBody>
          <a:bodyPr wrap="square" rtlCol="0">
            <a:spAutoFit/>
          </a:bodyPr>
          <a:lstStyle/>
          <a:p>
            <a:pPr algn="ctr"/>
            <a:r>
              <a:rPr lang="en-US" sz="5865" b="1">
                <a:pattFill prst="ltDnDiag">
                  <a:fgClr>
                    <a:srgbClr val="00B0F0"/>
                  </a:fgClr>
                  <a:bgClr>
                    <a:srgbClr val="0070C0"/>
                  </a:bgClr>
                </a:pattFill>
                <a:effectLst>
                  <a:outerShdw dist="38100" dir="2700000" sx="101000" sy="101000" algn="tl" rotWithShape="0">
                    <a:srgbClr val="0070C0"/>
                  </a:outerShdw>
                </a:effectLst>
                <a:ea typeface="Arial-Rounded" panose="020B0500000000000000" pitchFamily="34" charset="-93"/>
                <a:cs typeface="+mn-lt"/>
                <a:sym typeface="+mn-lt"/>
              </a:rPr>
              <a:t>Trả lời </a:t>
            </a:r>
          </a:p>
          <a:p>
            <a:pPr algn="ctr"/>
            <a:r>
              <a:rPr lang="en-US" sz="5865" b="1">
                <a:pattFill prst="ltDnDiag">
                  <a:fgClr>
                    <a:srgbClr val="00B0F0"/>
                  </a:fgClr>
                  <a:bgClr>
                    <a:srgbClr val="0070C0"/>
                  </a:bgClr>
                </a:pattFill>
                <a:effectLst>
                  <a:outerShdw dist="38100" dir="2700000" sx="101000" sy="101000" algn="tl" rotWithShape="0">
                    <a:srgbClr val="0070C0"/>
                  </a:outerShdw>
                </a:effectLst>
                <a:ea typeface="Arial-Rounded" panose="020B0500000000000000" pitchFamily="34" charset="-93"/>
                <a:cs typeface="+mn-lt"/>
                <a:sym typeface="+mn-lt"/>
              </a:rPr>
              <a:t>câu hỏi</a:t>
            </a:r>
            <a:endParaRPr lang="en-US" sz="5865" b="1" dirty="0">
              <a:pattFill prst="ltDnDiag">
                <a:fgClr>
                  <a:srgbClr val="00B0F0"/>
                </a:fgClr>
                <a:bgClr>
                  <a:srgbClr val="0070C0"/>
                </a:bgClr>
              </a:pattFill>
              <a:effectLst>
                <a:outerShdw dist="38100" dir="2700000" sx="101000" sy="101000" algn="tl" rotWithShape="0">
                  <a:srgbClr val="0070C0"/>
                </a:outerShdw>
              </a:effectLst>
              <a:ea typeface="Arial-Rounded" panose="020B0500000000000000" pitchFamily="34" charset="-93"/>
              <a:cs typeface="+mn-lt"/>
              <a:sym typeface="+mn-lt"/>
            </a:endParaRPr>
          </a:p>
        </p:txBody>
      </p:sp>
      <p:sp>
        <p:nvSpPr>
          <p:cNvPr id="42" name="文本框 41"/>
          <p:cNvSpPr txBox="1"/>
          <p:nvPr/>
        </p:nvSpPr>
        <p:spPr>
          <a:xfrm>
            <a:off x="1994397" y="1473564"/>
            <a:ext cx="1347900" cy="119888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7200">
                <a:latin typeface="Arial-Rounded" panose="020B0500000000000000" pitchFamily="34" charset="-93"/>
                <a:ea typeface="Arial-Rounded" panose="020B0500000000000000" pitchFamily="34" charset="-93"/>
                <a:cs typeface="Arial-Rounded" panose="020B0500000000000000" pitchFamily="34" charset="-93"/>
                <a:sym typeface="+mn-lt"/>
              </a:rPr>
              <a:t>3</a:t>
            </a:r>
            <a:endParaRPr lang="en-US" altLang="zh-CN" sz="72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855" y="605700"/>
            <a:ext cx="2998059" cy="1004180"/>
          </a:xfrm>
          <a:prstGeom prst="rect">
            <a:avLst/>
          </a:prstGeom>
        </p:spPr>
      </p:pic>
      <p:pic>
        <p:nvPicPr>
          <p:cNvPr id="39" name="图片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19968" y="3269456"/>
            <a:ext cx="1501113" cy="3476997"/>
          </a:xfrm>
          <a:prstGeom prst="rect">
            <a:avLst/>
          </a:prstGeom>
        </p:spPr>
      </p:pic>
    </p:spTree>
    <p:extLst>
      <p:ext uri="{BB962C8B-B14F-4D97-AF65-F5344CB8AC3E}">
        <p14:creationId xmlns:p14="http://schemas.microsoft.com/office/powerpoint/2010/main" val="27400293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2750" fill="hold"/>
                                        <p:tgtEl>
                                          <p:spTgt spid="5"/>
                                        </p:tgtEl>
                                        <p:attrNameLst>
                                          <p:attrName>r</p:attrName>
                                        </p:attrNameLst>
                                      </p:cBhvr>
                                    </p:animRot>
                                  </p:childTnLst>
                                </p:cTn>
                              </p:par>
                              <p:par>
                                <p:cTn id="7" presetID="49" presetClass="entr" presetSubtype="0" decel="100000" fill="hold" grpId="0" nodeType="withEffect">
                                  <p:stCondLst>
                                    <p:cond delay="750"/>
                                  </p:stCondLst>
                                  <p:childTnLst>
                                    <p:set>
                                      <p:cBhvr>
                                        <p:cTn id="8" dur="1" fill="hold">
                                          <p:stCondLst>
                                            <p:cond delay="0"/>
                                          </p:stCondLst>
                                        </p:cTn>
                                        <p:tgtEl>
                                          <p:spTgt spid="42"/>
                                        </p:tgtEl>
                                        <p:attrNameLst>
                                          <p:attrName>style.visibility</p:attrName>
                                        </p:attrNameLst>
                                      </p:cBhvr>
                                      <p:to>
                                        <p:strVal val="visible"/>
                                      </p:to>
                                    </p:set>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fltVal val="0"/>
                                          </p:val>
                                        </p:tav>
                                        <p:tav tm="100000">
                                          <p:val>
                                            <p:strVal val="#ppt_h"/>
                                          </p:val>
                                        </p:tav>
                                      </p:tavLst>
                                    </p:anim>
                                    <p:anim calcmode="lin" valueType="num">
                                      <p:cBhvr>
                                        <p:cTn id="11" dur="500" fill="hold"/>
                                        <p:tgtEl>
                                          <p:spTgt spid="42"/>
                                        </p:tgtEl>
                                        <p:attrNameLst>
                                          <p:attrName>style.rotation</p:attrName>
                                        </p:attrNameLst>
                                      </p:cBhvr>
                                      <p:tavLst>
                                        <p:tav tm="0">
                                          <p:val>
                                            <p:fltVal val="360"/>
                                          </p:val>
                                        </p:tav>
                                        <p:tav tm="100000">
                                          <p:val>
                                            <p:fltVal val="0"/>
                                          </p:val>
                                        </p:tav>
                                      </p:tavLst>
                                    </p:anim>
                                    <p:animEffect transition="in" filter="fade">
                                      <p:cBhvr>
                                        <p:cTn id="12" dur="500"/>
                                        <p:tgtEl>
                                          <p:spTgt spid="42"/>
                                        </p:tgtEl>
                                      </p:cBhvr>
                                    </p:animEffect>
                                  </p:childTnLst>
                                </p:cTn>
                              </p:par>
                              <p:par>
                                <p:cTn id="13" presetID="12" presetClass="entr" presetSubtype="1" fill="hold" grpId="0" nodeType="withEffect">
                                  <p:stCondLst>
                                    <p:cond delay="125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ppt_h*1.125000"/>
                                          </p:val>
                                        </p:tav>
                                        <p:tav tm="100000">
                                          <p:val>
                                            <p:strVal val="#ppt_y"/>
                                          </p:val>
                                        </p:tav>
                                      </p:tavLst>
                                    </p:anim>
                                    <p:animEffect transition="in" filter="wipe(down)">
                                      <p:cBhvr>
                                        <p:cTn id="16" dur="500"/>
                                        <p:tgtEl>
                                          <p:spTgt spid="110"/>
                                        </p:tgtEl>
                                      </p:cBhvr>
                                    </p:animEffect>
                                  </p:childTnLst>
                                </p:cTn>
                              </p:par>
                              <p:par>
                                <p:cTn id="17" presetID="34" presetClass="emph" presetSubtype="0" fill="hold" grpId="1" nodeType="withEffect">
                                  <p:stCondLst>
                                    <p:cond delay="1750"/>
                                  </p:stCondLst>
                                  <p:childTnLst>
                                    <p:animMotion origin="layout" path="M -2.08333E-7 -1.11111E-6 L -2.08333E-7 -0.07222 " pathEditMode="relative" rAng="0" ptsTypes="AA">
                                      <p:cBhvr>
                                        <p:cTn id="18" dur="250" accel="50000" decel="50000" autoRev="1" fill="hold">
                                          <p:stCondLst>
                                            <p:cond delay="0"/>
                                          </p:stCondLst>
                                        </p:cTn>
                                        <p:tgtEl>
                                          <p:spTgt spid="110"/>
                                        </p:tgtEl>
                                        <p:attrNameLst>
                                          <p:attrName>ppt_x</p:attrName>
                                          <p:attrName>ppt_y</p:attrName>
                                        </p:attrNameLst>
                                      </p:cBhvr>
                                      <p:rCtr x="0" y="-3611"/>
                                    </p:animMotion>
                                    <p:animRot by="1500000">
                                      <p:cBhvr>
                                        <p:cTn id="19" dur="125" fill="hold">
                                          <p:stCondLst>
                                            <p:cond delay="0"/>
                                          </p:stCondLst>
                                        </p:cTn>
                                        <p:tgtEl>
                                          <p:spTgt spid="110"/>
                                        </p:tgtEl>
                                        <p:attrNameLst>
                                          <p:attrName>r</p:attrName>
                                        </p:attrNameLst>
                                      </p:cBhvr>
                                    </p:animRot>
                                    <p:animRot by="-1500000">
                                      <p:cBhvr>
                                        <p:cTn id="20" dur="125" fill="hold">
                                          <p:stCondLst>
                                            <p:cond delay="125"/>
                                          </p:stCondLst>
                                        </p:cTn>
                                        <p:tgtEl>
                                          <p:spTgt spid="110"/>
                                        </p:tgtEl>
                                        <p:attrNameLst>
                                          <p:attrName>r</p:attrName>
                                        </p:attrNameLst>
                                      </p:cBhvr>
                                    </p:animRot>
                                    <p:animRot by="-1500000">
                                      <p:cBhvr>
                                        <p:cTn id="21" dur="125" fill="hold">
                                          <p:stCondLst>
                                            <p:cond delay="250"/>
                                          </p:stCondLst>
                                        </p:cTn>
                                        <p:tgtEl>
                                          <p:spTgt spid="110"/>
                                        </p:tgtEl>
                                        <p:attrNameLst>
                                          <p:attrName>r</p:attrName>
                                        </p:attrNameLst>
                                      </p:cBhvr>
                                    </p:animRot>
                                    <p:animRot by="1500000">
                                      <p:cBhvr>
                                        <p:cTn id="22" dur="125" fill="hold">
                                          <p:stCondLst>
                                            <p:cond delay="375"/>
                                          </p:stCondLst>
                                        </p:cTn>
                                        <p:tgtEl>
                                          <p:spTgt spid="110"/>
                                        </p:tgtEl>
                                        <p:attrNameLst>
                                          <p:attrName>r</p:attrName>
                                        </p:attrNameLst>
                                      </p:cBhvr>
                                    </p:animRot>
                                  </p:childTnLst>
                                </p:cTn>
                              </p:par>
                              <p:par>
                                <p:cTn id="23" presetID="2" presetClass="entr" presetSubtype="2" decel="38600" fill="hold" nodeType="withEffect">
                                  <p:stCondLst>
                                    <p:cond delay="225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1250" fill="hold"/>
                                        <p:tgtEl>
                                          <p:spTgt spid="4"/>
                                        </p:tgtEl>
                                        <p:attrNameLst>
                                          <p:attrName>ppt_x</p:attrName>
                                        </p:attrNameLst>
                                      </p:cBhvr>
                                      <p:tavLst>
                                        <p:tav tm="0">
                                          <p:val>
                                            <p:strVal val="1+#ppt_w/2"/>
                                          </p:val>
                                        </p:tav>
                                        <p:tav tm="100000">
                                          <p:val>
                                            <p:strVal val="#ppt_x"/>
                                          </p:val>
                                        </p:tav>
                                      </p:tavLst>
                                    </p:anim>
                                    <p:anim calcmode="lin" valueType="num">
                                      <p:cBhvr additive="base">
                                        <p:cTn id="26" dur="12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118BABB4-ADC8-44B9-9316-C33B0BA52C19}"/>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Box 1"/>
          <p:cNvSpPr txBox="1"/>
          <p:nvPr/>
        </p:nvSpPr>
        <p:spPr>
          <a:xfrm>
            <a:off x="558026" y="856073"/>
            <a:ext cx="6572348" cy="830997"/>
          </a:xfrm>
          <a:prstGeom prst="rect">
            <a:avLst/>
          </a:prstGeom>
          <a:noFill/>
        </p:spPr>
        <p:txBody>
          <a:bodyPr wrap="square" rtlCol="0">
            <a:spAutoFit/>
          </a:bodyPr>
          <a:lstStyle/>
          <a:p>
            <a:r>
              <a:rPr lang="en-US" sz="2400" b="1" dirty="0">
                <a:solidFill>
                  <a:schemeClr val="tx1">
                    <a:lumMod val="75000"/>
                    <a:lumOff val="25000"/>
                  </a:schemeClr>
                </a:solidFill>
                <a:latin typeface="UTM Avo" panose="02040603050506020204" pitchFamily="18" charset="0"/>
                <a:ea typeface="Microsoft YaHei" panose="020B0503020204020204" charset="-122"/>
                <a:cs typeface="+mj-lt"/>
              </a:rPr>
              <a:t>a.</a:t>
            </a:r>
            <a:r>
              <a:rPr lang="en-US" sz="2400" dirty="0">
                <a:solidFill>
                  <a:schemeClr val="tx1">
                    <a:lumMod val="75000"/>
                    <a:lumOff val="25000"/>
                  </a:schemeClr>
                </a:solidFill>
                <a:latin typeface="UTM Avo" panose="02040603050506020204" pitchFamily="18" charset="0"/>
                <a:ea typeface="Microsoft YaHei" panose="020B0503020204020204" charset="-122"/>
                <a:cs typeface="+mj-lt"/>
              </a:rPr>
              <a:t> Ban đầu thấy tiếng kêu cứu, mấy bác nông dân đã làm gì?</a:t>
            </a:r>
          </a:p>
        </p:txBody>
      </p:sp>
      <p:sp>
        <p:nvSpPr>
          <p:cNvPr id="3" name="7-Point Star 2"/>
          <p:cNvSpPr/>
          <p:nvPr/>
        </p:nvSpPr>
        <p:spPr>
          <a:xfrm>
            <a:off x="7044803" y="377173"/>
            <a:ext cx="3508375" cy="1788795"/>
          </a:xfrm>
          <a:prstGeom prst="star7">
            <a:avLst/>
          </a:prstGeom>
          <a:solidFill>
            <a:srgbClr val="C7F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00FF"/>
                </a:solidFill>
                <a:latin typeface="UTM Avo" panose="02040603050506020204" pitchFamily="18" charset="0"/>
                <a:cs typeface="Times New Roman" panose="02020603050405020304" pitchFamily="18" charset="0"/>
              </a:rPr>
              <a:t>Tức tốc chạy tới</a:t>
            </a:r>
          </a:p>
        </p:txBody>
      </p:sp>
      <p:sp>
        <p:nvSpPr>
          <p:cNvPr id="4" name="Text Box 3"/>
          <p:cNvSpPr txBox="1"/>
          <p:nvPr/>
        </p:nvSpPr>
        <p:spPr>
          <a:xfrm>
            <a:off x="529053" y="2257926"/>
            <a:ext cx="7944485" cy="460375"/>
          </a:xfrm>
          <a:prstGeom prst="rect">
            <a:avLst/>
          </a:prstGeom>
          <a:noFill/>
        </p:spPr>
        <p:txBody>
          <a:bodyPr wrap="square" rtlCol="0">
            <a:spAutoFit/>
          </a:bodyPr>
          <a:lstStyle/>
          <a:p>
            <a:r>
              <a:rPr lang="en-US" sz="2400" b="1">
                <a:solidFill>
                  <a:schemeClr val="tx1">
                    <a:lumMod val="75000"/>
                    <a:lumOff val="25000"/>
                  </a:schemeClr>
                </a:solidFill>
                <a:latin typeface="UTM Avo" panose="02040603050506020204" pitchFamily="18" charset="0"/>
                <a:ea typeface="Microsoft YaHei" panose="020B0503020204020204" charset="-122"/>
                <a:cs typeface="+mj-lt"/>
              </a:rPr>
              <a:t>b.</a:t>
            </a:r>
            <a:r>
              <a:rPr lang="en-US" sz="2400">
                <a:solidFill>
                  <a:schemeClr val="tx1">
                    <a:lumMod val="75000"/>
                    <a:lumOff val="25000"/>
                  </a:schemeClr>
                </a:solidFill>
                <a:latin typeface="UTM Avo" panose="02040603050506020204" pitchFamily="18" charset="0"/>
                <a:ea typeface="Microsoft YaHei" panose="020B0503020204020204" charset="-122"/>
                <a:cs typeface="+mj-lt"/>
              </a:rPr>
              <a:t> </a:t>
            </a:r>
            <a:r>
              <a:rPr lang="en-US" sz="2400" dirty="0">
                <a:solidFill>
                  <a:schemeClr val="tx1">
                    <a:lumMod val="75000"/>
                    <a:lumOff val="25000"/>
                  </a:schemeClr>
                </a:solidFill>
                <a:latin typeface="UTM Avo" panose="02040603050506020204" pitchFamily="18" charset="0"/>
                <a:ea typeface="Microsoft YaHei" panose="020B0503020204020204" charset="-122"/>
                <a:cs typeface="+mj-lt"/>
              </a:rPr>
              <a:t>Vì sao bầy sói có thể thỏa thuê ăn thịt đàn cừu?</a:t>
            </a:r>
          </a:p>
        </p:txBody>
      </p:sp>
      <p:sp>
        <p:nvSpPr>
          <p:cNvPr id="5" name="7-Point Star 4"/>
          <p:cNvSpPr/>
          <p:nvPr/>
        </p:nvSpPr>
        <p:spPr>
          <a:xfrm>
            <a:off x="7044803" y="2014725"/>
            <a:ext cx="5091551" cy="3145951"/>
          </a:xfrm>
          <a:prstGeom prst="star7">
            <a:avLst>
              <a:gd name="adj" fmla="val 27496"/>
              <a:gd name="hf" fmla="val 102572"/>
              <a:gd name="vf" fmla="val 105210"/>
            </a:avLst>
          </a:prstGeom>
          <a:solidFill>
            <a:srgbClr val="C7FC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a:solidFill>
                  <a:srgbClr val="FF0000"/>
                </a:solidFill>
                <a:latin typeface="UTM Avo" panose="02040603050506020204" pitchFamily="18" charset="0"/>
                <a:cs typeface="Times New Roman" panose="02020603050405020304" pitchFamily="18" charset="0"/>
              </a:rPr>
              <a:t>Vì chú bé nói dối nên không ai tin nữa</a:t>
            </a:r>
          </a:p>
        </p:txBody>
      </p:sp>
      <p:sp>
        <p:nvSpPr>
          <p:cNvPr id="6" name="Text Box 5"/>
          <p:cNvSpPr txBox="1"/>
          <p:nvPr/>
        </p:nvSpPr>
        <p:spPr>
          <a:xfrm>
            <a:off x="529052" y="4372646"/>
            <a:ext cx="7944485" cy="460375"/>
          </a:xfrm>
          <a:prstGeom prst="rect">
            <a:avLst/>
          </a:prstGeom>
          <a:noFill/>
        </p:spPr>
        <p:txBody>
          <a:bodyPr wrap="square" rtlCol="0">
            <a:spAutoFit/>
          </a:bodyPr>
          <a:lstStyle/>
          <a:p>
            <a:r>
              <a:rPr lang="en-US" sz="2400" b="1">
                <a:solidFill>
                  <a:schemeClr val="tx1">
                    <a:lumMod val="75000"/>
                    <a:lumOff val="25000"/>
                  </a:schemeClr>
                </a:solidFill>
                <a:latin typeface="UTM Avo" panose="02040603050506020204" pitchFamily="18" charset="0"/>
                <a:ea typeface="Microsoft YaHei" panose="020B0503020204020204" charset="-122"/>
                <a:cs typeface="+mj-lt"/>
              </a:rPr>
              <a:t>c.</a:t>
            </a:r>
            <a:r>
              <a:rPr lang="en-US" sz="2400">
                <a:solidFill>
                  <a:schemeClr val="tx1">
                    <a:lumMod val="75000"/>
                    <a:lumOff val="25000"/>
                  </a:schemeClr>
                </a:solidFill>
                <a:latin typeface="UTM Avo" panose="02040603050506020204" pitchFamily="18" charset="0"/>
                <a:ea typeface="Microsoft YaHei" panose="020B0503020204020204" charset="-122"/>
                <a:cs typeface="+mj-lt"/>
              </a:rPr>
              <a:t> </a:t>
            </a:r>
            <a:r>
              <a:rPr lang="en-US" sz="2400" dirty="0">
                <a:solidFill>
                  <a:schemeClr val="tx1">
                    <a:lumMod val="75000"/>
                    <a:lumOff val="25000"/>
                  </a:schemeClr>
                </a:solidFill>
                <a:latin typeface="UTM Avo" panose="02040603050506020204" pitchFamily="18" charset="0"/>
                <a:ea typeface="Microsoft YaHei" panose="020B0503020204020204" charset="-122"/>
                <a:cs typeface="+mj-lt"/>
              </a:rPr>
              <a:t>Em rút ra được bài học gì từ câu chuyện này?</a:t>
            </a:r>
          </a:p>
        </p:txBody>
      </p:sp>
      <p:sp>
        <p:nvSpPr>
          <p:cNvPr id="7" name="Flowchart: Preparation 6"/>
          <p:cNvSpPr/>
          <p:nvPr/>
        </p:nvSpPr>
        <p:spPr>
          <a:xfrm>
            <a:off x="4045611" y="5052630"/>
            <a:ext cx="5535929" cy="676910"/>
          </a:xfrm>
          <a:prstGeom prst="flowChartPreparation">
            <a:avLst/>
          </a:prstGeom>
          <a:solidFill>
            <a:srgbClr val="FDDE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7030A0"/>
                </a:solidFill>
                <a:latin typeface="UTM Avo" panose="02040603050506020204" pitchFamily="18" charset="0"/>
                <a:cs typeface="Times New Roman" panose="02020603050405020304" pitchFamily="18" charset="0"/>
              </a:rPr>
              <a:t>Không nên nói dối</a:t>
            </a:r>
          </a:p>
        </p:txBody>
      </p:sp>
      <p:grpSp>
        <p:nvGrpSpPr>
          <p:cNvPr id="8" name="Group 7">
            <a:extLst>
              <a:ext uri="{FF2B5EF4-FFF2-40B4-BE49-F238E27FC236}">
                <a16:creationId xmlns="" xmlns:a16="http://schemas.microsoft.com/office/drawing/2014/main" id="{EBB63BD3-FFBB-4617-A6F5-D2811A468833}"/>
              </a:ext>
            </a:extLst>
          </p:cNvPr>
          <p:cNvGrpSpPr/>
          <p:nvPr/>
        </p:nvGrpSpPr>
        <p:grpSpPr>
          <a:xfrm>
            <a:off x="310328" y="221024"/>
            <a:ext cx="3288906" cy="578882"/>
            <a:chOff x="1072303" y="215000"/>
            <a:chExt cx="4984655" cy="578882"/>
          </a:xfrm>
        </p:grpSpPr>
        <p:sp>
          <p:nvSpPr>
            <p:cNvPr id="9" name="Lưu đồ: Đường kết nối 8">
              <a:extLst>
                <a:ext uri="{FF2B5EF4-FFF2-40B4-BE49-F238E27FC236}">
                  <a16:creationId xmlns="" xmlns:a16="http://schemas.microsoft.com/office/drawing/2014/main" id="{61631B9E-A962-4328-8815-2E33CAD9473A}"/>
                </a:ext>
              </a:extLst>
            </p:cNvPr>
            <p:cNvSpPr/>
            <p:nvPr/>
          </p:nvSpPr>
          <p:spPr>
            <a:xfrm>
              <a:off x="1072303" y="263384"/>
              <a:ext cx="663004" cy="468791"/>
            </a:xfrm>
            <a:prstGeom prst="flowChartConnector">
              <a:avLst/>
            </a:prstGeom>
            <a:solidFill>
              <a:srgbClr val="36C4E6"/>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b="1">
                  <a:latin typeface="UTM Avo" panose="02040603050506020204" pitchFamily="18" charset="0"/>
                  <a:cs typeface="Times New Roman" panose="02020603050405020304" pitchFamily="18" charset="0"/>
                </a:rPr>
                <a:t>3</a:t>
              </a:r>
              <a:endParaRPr lang="vi-VN" sz="2800" b="1" dirty="0">
                <a:latin typeface="Times New Roman" panose="02020603050405020304" pitchFamily="18" charset="0"/>
                <a:cs typeface="Times New Roman" panose="02020603050405020304" pitchFamily="18" charset="0"/>
              </a:endParaRPr>
            </a:p>
          </p:txBody>
        </p:sp>
        <p:sp>
          <p:nvSpPr>
            <p:cNvPr id="10" name="矩形 8">
              <a:extLst>
                <a:ext uri="{FF2B5EF4-FFF2-40B4-BE49-F238E27FC236}">
                  <a16:creationId xmlns="" xmlns:a16="http://schemas.microsoft.com/office/drawing/2014/main" id="{F0497005-5DFD-4244-8FF1-7AFA6C517544}"/>
                </a:ext>
              </a:extLst>
            </p:cNvPr>
            <p:cNvSpPr/>
            <p:nvPr/>
          </p:nvSpPr>
          <p:spPr>
            <a:xfrm>
              <a:off x="1447713" y="215000"/>
              <a:ext cx="4609245" cy="578882"/>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wrap="square">
              <a:spAutoFit/>
            </a:bodyPr>
            <a:lstStyle/>
            <a:p>
              <a:pPr algn="ctr"/>
              <a:r>
                <a:rPr lang="vi-VN" altLang="zh-CN" sz="2800" b="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Trả lời câu hỏi</a:t>
              </a:r>
              <a:endParaRPr lang="zh-CN" altLang="en-US" sz="2800" b="1"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2"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2"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2"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2"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2"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1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2"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2" grpId="2"/>
      <p:bldP spid="3" grpId="1" animBg="1"/>
      <p:bldP spid="3" grpId="2" animBg="1"/>
      <p:bldP spid="4" grpId="1"/>
      <p:bldP spid="4" grpId="2"/>
      <p:bldP spid="5" grpId="1" animBg="1"/>
      <p:bldP spid="5" grpId="2" animBg="1"/>
      <p:bldP spid="6" grpId="1"/>
      <p:bldP spid="6" grpId="2"/>
      <p:bldP spid="7" grpId="1" animBg="1"/>
      <p:bldP spid="7"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grpSp>
        <p:nvGrpSpPr>
          <p:cNvPr id="2" name="Group 2"/>
          <p:cNvGrpSpPr/>
          <p:nvPr/>
        </p:nvGrpSpPr>
        <p:grpSpPr>
          <a:xfrm>
            <a:off x="230129" y="498470"/>
            <a:ext cx="10405924" cy="5861235"/>
            <a:chOff x="0" y="0"/>
            <a:chExt cx="10821129" cy="5776630"/>
          </a:xfrm>
        </p:grpSpPr>
        <p:sp>
          <p:nvSpPr>
            <p:cNvPr id="3" name="Freeform 3"/>
            <p:cNvSpPr/>
            <p:nvPr/>
          </p:nvSpPr>
          <p:spPr>
            <a:xfrm>
              <a:off x="-4213" y="0"/>
              <a:ext cx="10825342" cy="5776630"/>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solidFill>
              <a:srgbClr val="FFF3E4"/>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98455">
            <a:off x="10122886" y="4379824"/>
            <a:ext cx="3442490" cy="2998684"/>
          </a:xfrm>
          <a:prstGeom prst="rect">
            <a:avLst/>
          </a:prstGeom>
        </p:spPr>
      </p:pic>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42419">
            <a:off x="-234934" y="5846542"/>
            <a:ext cx="1317174" cy="1056484"/>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627376">
            <a:off x="435626" y="-28278"/>
            <a:ext cx="631342" cy="1414470"/>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03959">
            <a:off x="10498563" y="267469"/>
            <a:ext cx="1414470" cy="1310656"/>
          </a:xfrm>
          <a:prstGeom prst="rect">
            <a:avLst/>
          </a:prstGeom>
        </p:spPr>
      </p:pic>
      <p:sp>
        <p:nvSpPr>
          <p:cNvPr id="21" name="Rounded Rectangle 3">
            <a:extLst>
              <a:ext uri="{FF2B5EF4-FFF2-40B4-BE49-F238E27FC236}">
                <a16:creationId xmlns="" xmlns:a16="http://schemas.microsoft.com/office/drawing/2014/main" id="{6A26E795-37EE-4790-96C3-4917F4501FDD}"/>
              </a:ext>
            </a:extLst>
          </p:cNvPr>
          <p:cNvSpPr/>
          <p:nvPr/>
        </p:nvSpPr>
        <p:spPr>
          <a:xfrm>
            <a:off x="360622" y="1197254"/>
            <a:ext cx="9077838" cy="60497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en-US" sz="2801" b="1">
                <a:solidFill>
                  <a:srgbClr val="FF0000"/>
                </a:solidFill>
                <a:latin typeface="UTM Avo" panose="02040603050506020204" pitchFamily="18" charset="0"/>
                <a:cs typeface="Times New Roman" pitchFamily="18" charset="0"/>
              </a:rPr>
              <a:t>4.</a:t>
            </a:r>
            <a:r>
              <a:rPr lang="en-US" sz="2801" b="1">
                <a:solidFill>
                  <a:schemeClr val="tx1"/>
                </a:solidFill>
                <a:latin typeface="UTM Avo" panose="02040603050506020204" pitchFamily="18" charset="0"/>
                <a:cs typeface="Times New Roman" pitchFamily="18" charset="0"/>
              </a:rPr>
              <a:t> Viết vào vở câu trả lời cho câu hỏi </a:t>
            </a:r>
            <a:r>
              <a:rPr lang="en-US" sz="2801" b="1">
                <a:solidFill>
                  <a:srgbClr val="FF0000"/>
                </a:solidFill>
                <a:latin typeface="UTM Avo" panose="02040603050506020204" pitchFamily="18" charset="0"/>
                <a:cs typeface="Times New Roman" pitchFamily="18" charset="0"/>
              </a:rPr>
              <a:t>c</a:t>
            </a:r>
            <a:r>
              <a:rPr lang="en-US" sz="2801" b="1">
                <a:solidFill>
                  <a:schemeClr val="tx1"/>
                </a:solidFill>
                <a:latin typeface="UTM Avo" panose="02040603050506020204" pitchFamily="18" charset="0"/>
                <a:cs typeface="Times New Roman" pitchFamily="18" charset="0"/>
              </a:rPr>
              <a:t> ở mục 3 </a:t>
            </a:r>
            <a:endParaRPr lang="en-US" sz="2801" b="1" dirty="0">
              <a:solidFill>
                <a:schemeClr val="tx1"/>
              </a:solidFill>
              <a:latin typeface="UTM Avo" panose="02040603050506020204" pitchFamily="18" charset="0"/>
              <a:cs typeface="Times New Roman" pitchFamily="18" charset="0"/>
            </a:endParaRPr>
          </a:p>
        </p:txBody>
      </p:sp>
      <p:sp>
        <p:nvSpPr>
          <p:cNvPr id="22" name="TextBox 5">
            <a:extLst>
              <a:ext uri="{FF2B5EF4-FFF2-40B4-BE49-F238E27FC236}">
                <a16:creationId xmlns="" xmlns:a16="http://schemas.microsoft.com/office/drawing/2014/main" id="{97E97B1F-7113-4B9E-BEFC-6BA1A1C5441D}"/>
              </a:ext>
            </a:extLst>
          </p:cNvPr>
          <p:cNvSpPr txBox="1">
            <a:spLocks noChangeArrowheads="1"/>
          </p:cNvSpPr>
          <p:nvPr/>
        </p:nvSpPr>
        <p:spPr bwMode="auto">
          <a:xfrm>
            <a:off x="1144587" y="2114247"/>
            <a:ext cx="9532481" cy="52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solidFill>
                  <a:srgbClr val="0070C0"/>
                </a:solidFill>
                <a:latin typeface="UTM Avo" panose="02040603050506020204" pitchFamily="18" charset="0"/>
                <a:ea typeface="Arial-Rounded" panose="020B0500000000000000" pitchFamily="34" charset="0"/>
                <a:cs typeface="Arial-Rounded" panose="020B0500000000000000" pitchFamily="34" charset="0"/>
              </a:rPr>
              <a:t>Em nghĩ rằng </a:t>
            </a:r>
            <a:r>
              <a:rPr lang="en-US" altLang="vi-VN" sz="2801">
                <a:solidFill>
                  <a:srgbClr val="0070C0"/>
                </a:solidFill>
                <a:latin typeface="UTM Avo" panose="02040603050506020204" pitchFamily="18" charset="0"/>
                <a:cs typeface="Times New Roman" panose="02020603050405020304" pitchFamily="18" charset="0"/>
              </a:rPr>
              <a:t>…………………..</a:t>
            </a:r>
          </a:p>
        </p:txBody>
      </p:sp>
      <p:sp>
        <p:nvSpPr>
          <p:cNvPr id="23" name="Title 1">
            <a:extLst>
              <a:ext uri="{FF2B5EF4-FFF2-40B4-BE49-F238E27FC236}">
                <a16:creationId xmlns="" xmlns:a16="http://schemas.microsoft.com/office/drawing/2014/main" id="{DD06620C-5564-457C-A506-5EEA9CDE3C0D}"/>
              </a:ext>
            </a:extLst>
          </p:cNvPr>
          <p:cNvSpPr txBox="1">
            <a:spLocks/>
          </p:cNvSpPr>
          <p:nvPr/>
        </p:nvSpPr>
        <p:spPr bwMode="auto">
          <a:xfrm>
            <a:off x="4511309" y="68280"/>
            <a:ext cx="3415078" cy="95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1" b="1">
                <a:solidFill>
                  <a:srgbClr val="002060"/>
                </a:solidFill>
                <a:latin typeface="UTM Avo" panose="02040603050506020204" pitchFamily="18" charset="0"/>
                <a:cs typeface="Times New Roman" panose="02020603050405020304" pitchFamily="18" charset="0"/>
              </a:rPr>
              <a:t>Tiếng Việt</a:t>
            </a:r>
          </a:p>
          <a:p>
            <a:pPr algn="ctr" eaLnBrk="1" hangingPunct="1">
              <a:spcBef>
                <a:spcPct val="0"/>
              </a:spcBef>
              <a:buFontTx/>
              <a:buNone/>
            </a:pPr>
            <a:r>
              <a:rPr lang="en-US" altLang="vi-VN" sz="2801" b="1">
                <a:solidFill>
                  <a:srgbClr val="C00000"/>
                </a:solidFill>
                <a:latin typeface="UTM Avo" panose="02040603050506020204" pitchFamily="18" charset="0"/>
                <a:cs typeface="Times New Roman" panose="02020603050405020304" pitchFamily="18" charset="0"/>
              </a:rPr>
              <a:t>Chú bé chăn cừu</a:t>
            </a:r>
          </a:p>
        </p:txBody>
      </p:sp>
      <p:sp>
        <p:nvSpPr>
          <p:cNvPr id="24" name="Text Placeholder 4">
            <a:extLst>
              <a:ext uri="{FF2B5EF4-FFF2-40B4-BE49-F238E27FC236}">
                <a16:creationId xmlns="" xmlns:a16="http://schemas.microsoft.com/office/drawing/2014/main" id="{BBD8CB87-BDD9-4BB4-8DEC-55D85B15AD21}"/>
              </a:ext>
            </a:extLst>
          </p:cNvPr>
          <p:cNvSpPr txBox="1">
            <a:spLocks noChangeArrowheads="1"/>
          </p:cNvSpPr>
          <p:nvPr/>
        </p:nvSpPr>
        <p:spPr bwMode="auto">
          <a:xfrm>
            <a:off x="3557117" y="2154439"/>
            <a:ext cx="5154804" cy="627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pPr>
            <a:r>
              <a:rPr lang="en-US">
                <a:solidFill>
                  <a:srgbClr val="FF0000"/>
                </a:solidFill>
                <a:latin typeface="UTM Avo" panose="02040603050506020204" pitchFamily="18" charset="0"/>
                <a:ea typeface="Arial-Rounded" panose="020B0500000000000000" pitchFamily="34" charset="0"/>
                <a:cs typeface="Arial-Rounded" panose="020B0500000000000000" pitchFamily="34" charset="0"/>
              </a:rPr>
              <a:t>chúng ta không nên nói dối.</a:t>
            </a:r>
            <a:endParaRPr lang="en-US" altLang="en-US" sz="2801">
              <a:solidFill>
                <a:srgbClr val="FF0000"/>
              </a:solidFill>
              <a:latin typeface="UTM Avo" panose="02040603050506020204" pitchFamily="18" charset="0"/>
              <a:cs typeface="Times New Roman" panose="02020603050405020304" pitchFamily="18" charset="0"/>
            </a:endParaRPr>
          </a:p>
        </p:txBody>
      </p:sp>
      <p:sp>
        <p:nvSpPr>
          <p:cNvPr id="25" name="TextBox 24">
            <a:extLst>
              <a:ext uri="{FF2B5EF4-FFF2-40B4-BE49-F238E27FC236}">
                <a16:creationId xmlns="" xmlns:a16="http://schemas.microsoft.com/office/drawing/2014/main" id="{55BFA0C8-DB27-4650-BACF-28A8425291C9}"/>
              </a:ext>
            </a:extLst>
          </p:cNvPr>
          <p:cNvSpPr txBox="1">
            <a:spLocks noChangeArrowheads="1"/>
          </p:cNvSpPr>
          <p:nvPr/>
        </p:nvSpPr>
        <p:spPr bwMode="auto">
          <a:xfrm>
            <a:off x="1144587" y="5012252"/>
            <a:ext cx="9532481" cy="653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FontTx/>
              <a:buNone/>
            </a:pPr>
            <a:r>
              <a:rPr lang="en-US" altLang="vi-VN" b="1">
                <a:latin typeface="UTM Avo" panose="02040603050506020204" pitchFamily="18" charset="0"/>
                <a:ea typeface="Tiffany" pitchFamily="18" charset="0"/>
                <a:cs typeface="Times New Roman" panose="02020603050405020304" pitchFamily="18" charset="0"/>
              </a:rPr>
              <a:t>a.</a:t>
            </a:r>
            <a:r>
              <a:rPr lang="en-US" altLang="vi-VN" sz="2801" b="1">
                <a:latin typeface="UTM Avo" panose="02040603050506020204" pitchFamily="18" charset="0"/>
                <a:ea typeface="Tiffany" pitchFamily="18" charset="0"/>
                <a:cs typeface="Times New Roman" panose="02020603050405020304" pitchFamily="18" charset="0"/>
              </a:rPr>
              <a:t> </a:t>
            </a:r>
            <a:r>
              <a:rPr lang="en-US" altLang="vi-VN" sz="2400">
                <a:latin typeface="UTM Avo" panose="02040603050506020204" pitchFamily="18" charset="0"/>
                <a:ea typeface="Tiffany" pitchFamily="18" charset="0"/>
                <a:cs typeface="Times New Roman" panose="02020603050405020304" pitchFamily="18" charset="0"/>
              </a:rPr>
              <a:t>Nhiều ng</a:t>
            </a:r>
            <a:r>
              <a:rPr lang="vi-VN" altLang="vi-VN" sz="2400">
                <a:latin typeface="UTM Avo" panose="02040603050506020204" pitchFamily="18" charset="0"/>
                <a:ea typeface="Tiffany" pitchFamily="18" charset="0"/>
                <a:cs typeface="Times New Roman" panose="02020603050405020304" pitchFamily="18" charset="0"/>
              </a:rPr>
              <a:t>ười</a:t>
            </a:r>
            <a:r>
              <a:rPr lang="en-US" altLang="vi-VN" sz="2400">
                <a:latin typeface="UTM Avo" panose="02040603050506020204" pitchFamily="18" charset="0"/>
                <a:ea typeface="Tiffany" pitchFamily="18" charset="0"/>
                <a:cs typeface="Times New Roman" panose="02020603050405020304" pitchFamily="18" charset="0"/>
              </a:rPr>
              <a:t> …………………. vì có đám cháy.</a:t>
            </a:r>
            <a:endParaRPr lang="en-US" altLang="vi-VN" sz="2400" b="1">
              <a:latin typeface="UTM Avo" panose="02040603050506020204" pitchFamily="18" charset="0"/>
              <a:ea typeface="Tiffany" pitchFamily="18" charset="0"/>
              <a:cs typeface="Times New Roman" panose="02020603050405020304" pitchFamily="18" charset="0"/>
            </a:endParaRPr>
          </a:p>
        </p:txBody>
      </p:sp>
      <p:sp>
        <p:nvSpPr>
          <p:cNvPr id="26" name="Rectangle: Rounded Corners 25">
            <a:extLst>
              <a:ext uri="{FF2B5EF4-FFF2-40B4-BE49-F238E27FC236}">
                <a16:creationId xmlns="" xmlns:a16="http://schemas.microsoft.com/office/drawing/2014/main" id="{A73A3139-8E37-4474-8A78-9A78B1A9AA06}"/>
              </a:ext>
            </a:extLst>
          </p:cNvPr>
          <p:cNvSpPr/>
          <p:nvPr/>
        </p:nvSpPr>
        <p:spPr>
          <a:xfrm>
            <a:off x="763587" y="3899803"/>
            <a:ext cx="10761331" cy="83680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1">
              <a:latin typeface="UTM Avo" panose="02040603050506020204" pitchFamily="18" charset="0"/>
            </a:endParaRPr>
          </a:p>
        </p:txBody>
      </p:sp>
      <p:sp>
        <p:nvSpPr>
          <p:cNvPr id="27" name="TextBox 26">
            <a:extLst>
              <a:ext uri="{FF2B5EF4-FFF2-40B4-BE49-F238E27FC236}">
                <a16:creationId xmlns="" xmlns:a16="http://schemas.microsoft.com/office/drawing/2014/main" id="{1130357B-9543-431B-BE51-C57A404D36A0}"/>
              </a:ext>
            </a:extLst>
          </p:cNvPr>
          <p:cNvSpPr txBox="1">
            <a:spLocks noChangeArrowheads="1"/>
          </p:cNvSpPr>
          <p:nvPr/>
        </p:nvSpPr>
        <p:spPr bwMode="auto">
          <a:xfrm>
            <a:off x="992186" y="4055414"/>
            <a:ext cx="2237397"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sz="2801" b="1">
                <a:latin typeface="UTM Avo" panose="02040603050506020204" pitchFamily="18" charset="0"/>
                <a:cs typeface="Times New Roman" panose="02020603050405020304" pitchFamily="18" charset="0"/>
              </a:rPr>
              <a:t>nông dân</a:t>
            </a:r>
          </a:p>
        </p:txBody>
      </p:sp>
      <p:sp>
        <p:nvSpPr>
          <p:cNvPr id="28" name="TextBox 27">
            <a:extLst>
              <a:ext uri="{FF2B5EF4-FFF2-40B4-BE49-F238E27FC236}">
                <a16:creationId xmlns="" xmlns:a16="http://schemas.microsoft.com/office/drawing/2014/main" id="{E41B0A71-05BC-41E5-B030-59FAB8CD2999}"/>
              </a:ext>
            </a:extLst>
          </p:cNvPr>
          <p:cNvSpPr txBox="1">
            <a:spLocks noChangeArrowheads="1"/>
          </p:cNvSpPr>
          <p:nvPr/>
        </p:nvSpPr>
        <p:spPr bwMode="auto">
          <a:xfrm>
            <a:off x="3432580" y="4063354"/>
            <a:ext cx="27533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b="1">
                <a:latin typeface="UTM Avo" panose="02040603050506020204" pitchFamily="18" charset="0"/>
                <a:ea typeface="Arial-Rounded" panose="020B0500000000000000" pitchFamily="34" charset="0"/>
                <a:cs typeface="Arial-Rounded" panose="020B0500000000000000" pitchFamily="34" charset="0"/>
              </a:rPr>
              <a:t>hốt hoảng</a:t>
            </a:r>
            <a:endParaRPr lang="en-US" altLang="vi-VN" sz="2801" b="1">
              <a:latin typeface="UTM Avo" panose="02040603050506020204" pitchFamily="18" charset="0"/>
              <a:cs typeface="Times New Roman" panose="02020603050405020304" pitchFamily="18" charset="0"/>
            </a:endParaRPr>
          </a:p>
        </p:txBody>
      </p:sp>
      <p:sp>
        <p:nvSpPr>
          <p:cNvPr id="29" name="TextBox 28">
            <a:extLst>
              <a:ext uri="{FF2B5EF4-FFF2-40B4-BE49-F238E27FC236}">
                <a16:creationId xmlns="" xmlns:a16="http://schemas.microsoft.com/office/drawing/2014/main" id="{696F2B46-C7F7-49B8-BF28-F62F4D63AFF7}"/>
              </a:ext>
            </a:extLst>
          </p:cNvPr>
          <p:cNvSpPr txBox="1">
            <a:spLocks noChangeArrowheads="1"/>
          </p:cNvSpPr>
          <p:nvPr/>
        </p:nvSpPr>
        <p:spPr bwMode="auto">
          <a:xfrm>
            <a:off x="6218854" y="4063354"/>
            <a:ext cx="2790758"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sz="2801" b="1">
                <a:latin typeface="UTM Avo" panose="02040603050506020204" pitchFamily="18" charset="0"/>
                <a:cs typeface="Times New Roman" panose="02020603050405020304" pitchFamily="18" charset="0"/>
              </a:rPr>
              <a:t>tiếng kêu cứu</a:t>
            </a:r>
          </a:p>
        </p:txBody>
      </p:sp>
      <p:sp>
        <p:nvSpPr>
          <p:cNvPr id="30" name="Oval 29">
            <a:extLst>
              <a:ext uri="{FF2B5EF4-FFF2-40B4-BE49-F238E27FC236}">
                <a16:creationId xmlns="" xmlns:a16="http://schemas.microsoft.com/office/drawing/2014/main" id="{BAB49831-BF96-41FE-86C4-B5D76716A93A}"/>
              </a:ext>
            </a:extLst>
          </p:cNvPr>
          <p:cNvSpPr/>
          <p:nvPr/>
        </p:nvSpPr>
        <p:spPr>
          <a:xfrm>
            <a:off x="369070" y="1212333"/>
            <a:ext cx="581159" cy="5509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3201">
                <a:solidFill>
                  <a:schemeClr val="bg1"/>
                </a:solidFill>
              </a:rPr>
              <a:t>4</a:t>
            </a:r>
            <a:endParaRPr lang="en-US" sz="3201" dirty="0">
              <a:solidFill>
                <a:schemeClr val="bg1"/>
              </a:solidFill>
              <a:latin typeface="UTM Avo" panose="02040603050506020204" pitchFamily="18" charset="0"/>
            </a:endParaRPr>
          </a:p>
        </p:txBody>
      </p:sp>
      <p:grpSp>
        <p:nvGrpSpPr>
          <p:cNvPr id="31" name="Group 30">
            <a:extLst>
              <a:ext uri="{FF2B5EF4-FFF2-40B4-BE49-F238E27FC236}">
                <a16:creationId xmlns="" xmlns:a16="http://schemas.microsoft.com/office/drawing/2014/main" id="{4F701E45-CF5F-45CD-9305-CD8E1AF3F970}"/>
              </a:ext>
            </a:extLst>
          </p:cNvPr>
          <p:cNvGrpSpPr/>
          <p:nvPr/>
        </p:nvGrpSpPr>
        <p:grpSpPr>
          <a:xfrm>
            <a:off x="232005" y="2978842"/>
            <a:ext cx="10132782" cy="593861"/>
            <a:chOff x="232005" y="2978842"/>
            <a:chExt cx="10132782" cy="593861"/>
          </a:xfrm>
        </p:grpSpPr>
        <p:sp>
          <p:nvSpPr>
            <p:cNvPr id="32" name="Rounded Rectangle 2">
              <a:extLst>
                <a:ext uri="{FF2B5EF4-FFF2-40B4-BE49-F238E27FC236}">
                  <a16:creationId xmlns="" xmlns:a16="http://schemas.microsoft.com/office/drawing/2014/main" id="{33996071-9BA1-463E-B3DA-DEBD8BCE120E}"/>
                </a:ext>
              </a:extLst>
            </p:cNvPr>
            <p:cNvSpPr/>
            <p:nvPr/>
          </p:nvSpPr>
          <p:spPr>
            <a:xfrm>
              <a:off x="232005" y="2985192"/>
              <a:ext cx="10132782" cy="58751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en-US" sz="2801" b="1">
                  <a:solidFill>
                    <a:srgbClr val="FF0000"/>
                  </a:solidFill>
                  <a:latin typeface="UTM Avo" panose="02040603050506020204" pitchFamily="18" charset="0"/>
                  <a:cs typeface="Times New Roman" pitchFamily="18" charset="0"/>
                </a:rPr>
                <a:t>5. </a:t>
              </a:r>
              <a:r>
                <a:rPr lang="en-US" sz="2801" b="1">
                  <a:solidFill>
                    <a:schemeClr val="tx1"/>
                  </a:solidFill>
                  <a:latin typeface="UTM Avo" panose="02040603050506020204" pitchFamily="18" charset="0"/>
                  <a:cs typeface="Times New Roman" pitchFamily="18" charset="0"/>
                </a:rPr>
                <a:t>Chọn từ ngữ để hoàn thiện câu  và viết câu vào vở</a:t>
              </a:r>
              <a:endParaRPr lang="en-US" sz="2801" b="1" dirty="0">
                <a:solidFill>
                  <a:schemeClr val="tx1"/>
                </a:solidFill>
                <a:latin typeface="UTM Avo" panose="02040603050506020204" pitchFamily="18" charset="0"/>
                <a:cs typeface="Times New Roman" pitchFamily="18" charset="0"/>
              </a:endParaRPr>
            </a:p>
          </p:txBody>
        </p:sp>
        <p:sp>
          <p:nvSpPr>
            <p:cNvPr id="33" name="Oval 32">
              <a:extLst>
                <a:ext uri="{FF2B5EF4-FFF2-40B4-BE49-F238E27FC236}">
                  <a16:creationId xmlns="" xmlns:a16="http://schemas.microsoft.com/office/drawing/2014/main" id="{ECE107C5-B875-4174-95FB-D7AF3E9CE139}"/>
                </a:ext>
              </a:extLst>
            </p:cNvPr>
            <p:cNvSpPr/>
            <p:nvPr/>
          </p:nvSpPr>
          <p:spPr>
            <a:xfrm>
              <a:off x="232005" y="2978842"/>
              <a:ext cx="581159" cy="5509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3201">
                  <a:solidFill>
                    <a:schemeClr val="bg1"/>
                  </a:solidFill>
                </a:rPr>
                <a:t>5</a:t>
              </a:r>
              <a:endParaRPr lang="en-US" sz="3201" dirty="0">
                <a:solidFill>
                  <a:schemeClr val="bg1"/>
                </a:solidFill>
                <a:latin typeface="UTM Avo" panose="02040603050506020204" pitchFamily="18" charset="0"/>
              </a:endParaRPr>
            </a:p>
          </p:txBody>
        </p:sp>
      </p:grpSp>
      <p:sp>
        <p:nvSpPr>
          <p:cNvPr id="34" name="TextBox 33">
            <a:extLst>
              <a:ext uri="{FF2B5EF4-FFF2-40B4-BE49-F238E27FC236}">
                <a16:creationId xmlns="" xmlns:a16="http://schemas.microsoft.com/office/drawing/2014/main" id="{7498A2B3-AFCE-4B63-8042-99AA4E9CA764}"/>
              </a:ext>
            </a:extLst>
          </p:cNvPr>
          <p:cNvSpPr txBox="1">
            <a:spLocks noChangeArrowheads="1"/>
          </p:cNvSpPr>
          <p:nvPr/>
        </p:nvSpPr>
        <p:spPr bwMode="auto">
          <a:xfrm>
            <a:off x="9328825" y="4063354"/>
            <a:ext cx="2576273" cy="52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vi-VN" sz="2801" b="1">
                <a:latin typeface="UTM Avo" panose="02040603050506020204" pitchFamily="18" charset="0"/>
                <a:cs typeface="Times New Roman" panose="02020603050405020304" pitchFamily="18" charset="0"/>
              </a:rPr>
              <a:t>thản nhiên</a:t>
            </a:r>
          </a:p>
        </p:txBody>
      </p:sp>
      <p:sp>
        <p:nvSpPr>
          <p:cNvPr id="35" name="TextBox 34">
            <a:extLst>
              <a:ext uri="{FF2B5EF4-FFF2-40B4-BE49-F238E27FC236}">
                <a16:creationId xmlns="" xmlns:a16="http://schemas.microsoft.com/office/drawing/2014/main" id="{F6B823BF-CB34-4980-8F42-B2C3EDA7D8F2}"/>
              </a:ext>
            </a:extLst>
          </p:cNvPr>
          <p:cNvSpPr txBox="1">
            <a:spLocks noChangeArrowheads="1"/>
          </p:cNvSpPr>
          <p:nvPr/>
        </p:nvSpPr>
        <p:spPr bwMode="auto">
          <a:xfrm>
            <a:off x="1124079" y="5705890"/>
            <a:ext cx="9532481" cy="653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FontTx/>
              <a:buNone/>
            </a:pPr>
            <a:r>
              <a:rPr lang="en-US" altLang="vi-VN" b="1">
                <a:latin typeface="UTM Avo" panose="02040603050506020204" pitchFamily="18" charset="0"/>
                <a:ea typeface="Tiffany" pitchFamily="18" charset="0"/>
                <a:cs typeface="Times New Roman" panose="02020603050405020304" pitchFamily="18" charset="0"/>
              </a:rPr>
              <a:t>b.</a:t>
            </a:r>
            <a:r>
              <a:rPr lang="en-US" altLang="vi-VN" sz="2801" b="1">
                <a:latin typeface="UTM Avo" panose="02040603050506020204" pitchFamily="18" charset="0"/>
                <a:ea typeface="Tiffany" pitchFamily="18" charset="0"/>
                <a:cs typeface="Times New Roman" panose="02020603050405020304" pitchFamily="18" charset="0"/>
              </a:rPr>
              <a:t> </a:t>
            </a:r>
            <a:r>
              <a:rPr lang="en-US" altLang="vi-VN" sz="2400">
                <a:latin typeface="UTM Avo" panose="02040603050506020204" pitchFamily="18" charset="0"/>
                <a:ea typeface="Tiffany" pitchFamily="18" charset="0"/>
                <a:cs typeface="Times New Roman" panose="02020603050405020304" pitchFamily="18" charset="0"/>
              </a:rPr>
              <a:t>Các bác ……………… đang làm việc chăm chỉ.</a:t>
            </a:r>
            <a:endParaRPr lang="en-US" altLang="vi-VN" sz="2400" b="1">
              <a:latin typeface="UTM Avo" panose="02040603050506020204" pitchFamily="18" charset="0"/>
              <a:ea typeface="Tiffany"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checkerboard(across)">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1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circle(in)">
                                      <p:cBhvr>
                                        <p:cTn id="25" dur="1000"/>
                                        <p:tgtEl>
                                          <p:spTgt spid="27"/>
                                        </p:tgtEl>
                                      </p:cBhvr>
                                    </p:animEffect>
                                  </p:childTnLst>
                                </p:cTn>
                              </p:par>
                            </p:childTnLst>
                          </p:cTn>
                        </p:par>
                        <p:par>
                          <p:cTn id="26" fill="hold">
                            <p:stCondLst>
                              <p:cond delay="1000"/>
                            </p:stCondLst>
                            <p:childTnLst>
                              <p:par>
                                <p:cTn id="27" presetID="6" presetClass="entr" presetSubtype="16" fill="hold" grpId="0"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circle(in)">
                                      <p:cBhvr>
                                        <p:cTn id="29" dur="1000"/>
                                        <p:tgtEl>
                                          <p:spTgt spid="28"/>
                                        </p:tgtEl>
                                      </p:cBhvr>
                                    </p:animEffect>
                                  </p:childTnLst>
                                </p:cTn>
                              </p:par>
                            </p:childTnLst>
                          </p:cTn>
                        </p:par>
                        <p:par>
                          <p:cTn id="30" fill="hold">
                            <p:stCondLst>
                              <p:cond delay="2000"/>
                            </p:stCondLst>
                            <p:childTnLst>
                              <p:par>
                                <p:cTn id="31" presetID="6" presetClass="entr" presetSubtype="16"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circle(in)">
                                      <p:cBhvr>
                                        <p:cTn id="33" dur="1000"/>
                                        <p:tgtEl>
                                          <p:spTgt spid="29"/>
                                        </p:tgtEl>
                                      </p:cBhvr>
                                    </p:animEffect>
                                  </p:childTnLst>
                                </p:cTn>
                              </p:par>
                            </p:childTnLst>
                          </p:cTn>
                        </p:par>
                        <p:par>
                          <p:cTn id="34" fill="hold">
                            <p:stCondLst>
                              <p:cond delay="3000"/>
                            </p:stCondLst>
                            <p:childTnLst>
                              <p:par>
                                <p:cTn id="35" presetID="6" presetClass="entr" presetSubtype="16"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circle(in)">
                                      <p:cBhvr>
                                        <p:cTn id="37" dur="1000"/>
                                        <p:tgtEl>
                                          <p:spTgt spid="34"/>
                                        </p:tgtEl>
                                      </p:cBhvr>
                                    </p:animEffect>
                                  </p:childTnLst>
                                </p:cTn>
                              </p:par>
                            </p:childTnLst>
                          </p:cTn>
                        </p:par>
                        <p:par>
                          <p:cTn id="38" fill="hold">
                            <p:stCondLst>
                              <p:cond delay="4000"/>
                            </p:stCondLst>
                            <p:childTnLst>
                              <p:par>
                                <p:cTn id="39" presetID="22" presetClass="entr" presetSubtype="4"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down)">
                                      <p:cBhvr>
                                        <p:cTn id="41" dur="500"/>
                                        <p:tgtEl>
                                          <p:spTgt spid="25"/>
                                        </p:tgtEl>
                                      </p:cBhvr>
                                    </p:animEffect>
                                  </p:childTnLst>
                                </p:cTn>
                              </p:par>
                            </p:childTnLst>
                          </p:cTn>
                        </p:par>
                        <p:par>
                          <p:cTn id="42" fill="hold">
                            <p:stCondLst>
                              <p:cond delay="4500"/>
                            </p:stCondLst>
                            <p:childTnLst>
                              <p:par>
                                <p:cTn id="43" presetID="22" presetClass="entr" presetSubtype="4" fill="hold" grpId="0" nodeType="after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wipe(down)">
                                      <p:cBhvr>
                                        <p:cTn id="45" dur="500"/>
                                        <p:tgtEl>
                                          <p:spTgt spid="35"/>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grpId="1" nodeType="clickEffect">
                                  <p:stCondLst>
                                    <p:cond delay="0"/>
                                  </p:stCondLst>
                                  <p:childTnLst>
                                    <p:animMotion origin="layout" path="M -1.04167E-6 0.00416 L 0.01966 0.15509 " pathEditMode="relative" rAng="0" ptsTypes="AA">
                                      <p:cBhvr>
                                        <p:cTn id="49" dur="2000" fill="hold"/>
                                        <p:tgtEl>
                                          <p:spTgt spid="28"/>
                                        </p:tgtEl>
                                        <p:attrNameLst>
                                          <p:attrName>ppt_x</p:attrName>
                                          <p:attrName>ppt_y</p:attrName>
                                        </p:attrNameLst>
                                      </p:cBhvr>
                                      <p:rCtr x="977" y="7546"/>
                                    </p:animMotion>
                                  </p:childTnLst>
                                </p:cTn>
                              </p:par>
                              <p:par>
                                <p:cTn id="50" presetID="3" presetClass="emph" presetSubtype="2" fill="hold" grpId="2" nodeType="withEffect">
                                  <p:stCondLst>
                                    <p:cond delay="0"/>
                                  </p:stCondLst>
                                  <p:childTnLst>
                                    <p:animClr clrSpc="rgb" dir="cw">
                                      <p:cBhvr override="childStyle">
                                        <p:cTn id="51" dur="2000" fill="hold"/>
                                        <p:tgtEl>
                                          <p:spTgt spid="28"/>
                                        </p:tgtEl>
                                        <p:attrNameLst>
                                          <p:attrName>style.color</p:attrName>
                                        </p:attrNameLst>
                                      </p:cBhvr>
                                      <p:to>
                                        <a:srgbClr val="FF0000"/>
                                      </p:to>
                                    </p:animClr>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1" nodeType="clickEffect">
                                  <p:stCondLst>
                                    <p:cond delay="0"/>
                                  </p:stCondLst>
                                  <p:childTnLst>
                                    <p:animMotion origin="layout" path="M 3.125E-6 1.85185E-6 L 0.16718 0.25579 " pathEditMode="relative" rAng="0" ptsTypes="AA">
                                      <p:cBhvr>
                                        <p:cTn id="55" dur="2000" fill="hold"/>
                                        <p:tgtEl>
                                          <p:spTgt spid="27"/>
                                        </p:tgtEl>
                                        <p:attrNameLst>
                                          <p:attrName>ppt_x</p:attrName>
                                          <p:attrName>ppt_y</p:attrName>
                                        </p:attrNameLst>
                                      </p:cBhvr>
                                      <p:rCtr x="8359" y="12778"/>
                                    </p:animMotion>
                                  </p:childTnLst>
                                </p:cTn>
                              </p:par>
                              <p:par>
                                <p:cTn id="56" presetID="3" presetClass="emph" presetSubtype="2" fill="hold" grpId="2" nodeType="withEffect">
                                  <p:stCondLst>
                                    <p:cond delay="0"/>
                                  </p:stCondLst>
                                  <p:childTnLst>
                                    <p:animClr clrSpc="rgb" dir="cw">
                                      <p:cBhvr override="childStyle">
                                        <p:cTn id="57" dur="2000" fill="hold"/>
                                        <p:tgtEl>
                                          <p:spTgt spid="27"/>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6" grpId="0" animBg="1"/>
      <p:bldP spid="27" grpId="0"/>
      <p:bldP spid="27" grpId="1"/>
      <p:bldP spid="27" grpId="2"/>
      <p:bldP spid="28" grpId="0"/>
      <p:bldP spid="28" grpId="1"/>
      <p:bldP spid="28" grpId="2"/>
      <p:bldP spid="29" grpId="0"/>
      <p:bldP spid="34" grpId="0"/>
      <p:bldP spid="3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Microsoft YaHei" panose="020B0503020204020204" charset="-122"/>
            <a:ea typeface="Microsoft YaHei" panose="020B050302020402020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2.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2293</TotalTime>
  <Words>1713</Words>
  <Application>Microsoft Office PowerPoint</Application>
  <PresentationFormat>Custom</PresentationFormat>
  <Paragraphs>199</Paragraphs>
  <Slides>35</Slides>
  <Notes>10</Notes>
  <HiddenSlides>0</HiddenSlides>
  <MMClips>2</MMClips>
  <ScaleCrop>false</ScaleCrop>
  <HeadingPairs>
    <vt:vector size="4" baseType="variant">
      <vt:variant>
        <vt:lpstr>Theme</vt:lpstr>
      </vt:variant>
      <vt:variant>
        <vt:i4>8</vt:i4>
      </vt:variant>
      <vt:variant>
        <vt:lpstr>Slide Titles</vt:lpstr>
      </vt:variant>
      <vt:variant>
        <vt:i4>35</vt:i4>
      </vt:variant>
    </vt:vector>
  </HeadingPairs>
  <TitlesOfParts>
    <vt:vector size="43" baseType="lpstr">
      <vt:lpstr>Office Theme</vt:lpstr>
      <vt:lpstr>Default Design</vt:lpstr>
      <vt:lpstr>第一PPT，www.1ppt.com</vt:lpstr>
      <vt:lpstr>1_Default Design</vt:lpstr>
      <vt:lpstr>1_Office Theme</vt:lpstr>
      <vt:lpstr>12_Office Theme</vt:lpstr>
      <vt:lpstr>1_Office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Techsi.vn</cp:lastModifiedBy>
  <cp:revision>17</cp:revision>
  <dcterms:created xsi:type="dcterms:W3CDTF">2020-08-26T04:14:31Z</dcterms:created>
  <dcterms:modified xsi:type="dcterms:W3CDTF">2023-03-28T01:39:54Z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