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16"/>
  </p:notesMasterIdLst>
  <p:sldIdLst>
    <p:sldId id="256" r:id="rId6"/>
    <p:sldId id="280" r:id="rId7"/>
    <p:sldId id="281" r:id="rId8"/>
    <p:sldId id="282" r:id="rId9"/>
    <p:sldId id="283" r:id="rId10"/>
    <p:sldId id="284" r:id="rId11"/>
    <p:sldId id="285" r:id="rId12"/>
    <p:sldId id="259" r:id="rId13"/>
    <p:sldId id="286" r:id="rId14"/>
    <p:sldId id="287" r:id="rId15"/>
    <p:sldId id="288" r:id="rId17"/>
    <p:sldId id="289" r:id="rId18"/>
    <p:sldId id="293" r:id="rId19"/>
    <p:sldId id="291" r:id="rId20"/>
    <p:sldId id="292" r:id="rId21"/>
    <p:sldId id="294" r:id="rId22"/>
    <p:sldId id="295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116" d="100"/>
          <a:sy n="116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9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9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8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83"/>
            <a:ext cx="20574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83"/>
            <a:ext cx="60198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35.xml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63.png"/><Relationship Id="rId2" Type="http://schemas.openxmlformats.org/officeDocument/2006/relationships/image" Target="../media/image64.png"/><Relationship Id="rId1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5.xml"/><Relationship Id="rId6" Type="http://schemas.openxmlformats.org/officeDocument/2006/relationships/image" Target="../media/image2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5.xml"/><Relationship Id="rId6" Type="http://schemas.openxmlformats.org/officeDocument/2006/relationships/image" Target="../media/image2.png"/><Relationship Id="rId5" Type="http://schemas.microsoft.com/office/2007/relationships/media" Target="../media/media5.mp3"/><Relationship Id="rId4" Type="http://schemas.openxmlformats.org/officeDocument/2006/relationships/audio" Target="../media/media5.mp3"/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67.png"/><Relationship Id="rId3" Type="http://schemas.microsoft.com/office/2007/relationships/media" Target="../media/media6.mp4"/><Relationship Id="rId2" Type="http://schemas.openxmlformats.org/officeDocument/2006/relationships/video" Target="../media/media6.mp4"/><Relationship Id="rId1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67.png"/><Relationship Id="rId3" Type="http://schemas.microsoft.com/office/2007/relationships/media" Target="../media/media6.mp4"/><Relationship Id="rId2" Type="http://schemas.openxmlformats.org/officeDocument/2006/relationships/video" Target="../media/media6.mp4"/><Relationship Id="rId1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5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3" Type="http://schemas.microsoft.com/office/2007/relationships/media" Target="../media/media6.mp4"/><Relationship Id="rId2" Type="http://schemas.openxmlformats.org/officeDocument/2006/relationships/video" Target="../media/media6.mp4"/><Relationship Id="rId1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61.png"/><Relationship Id="rId1" Type="http://schemas.openxmlformats.org/officeDocument/2006/relationships/image" Target="../media/image6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7.mp3"/><Relationship Id="rId2" Type="http://schemas.openxmlformats.org/officeDocument/2006/relationships/audio" Target="../media/media7.mp3"/><Relationship Id="rId1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microsoft.com/office/2007/relationships/hdphoto" Target="../media/image10.wdp"/><Relationship Id="rId7" Type="http://schemas.openxmlformats.org/officeDocument/2006/relationships/image" Target="../media/image9.png"/><Relationship Id="rId6" Type="http://schemas.microsoft.com/office/2007/relationships/hdphoto" Target="../media/image8.wdp"/><Relationship Id="rId5" Type="http://schemas.openxmlformats.org/officeDocument/2006/relationships/image" Target="../media/image7.png"/><Relationship Id="rId4" Type="http://schemas.microsoft.com/office/2007/relationships/hdphoto" Target="../media/image6.wdp"/><Relationship Id="rId3" Type="http://schemas.openxmlformats.org/officeDocument/2006/relationships/image" Target="../media/image5.png"/><Relationship Id="rId29" Type="http://schemas.openxmlformats.org/officeDocument/2006/relationships/slideLayout" Target="../slideLayouts/slideLayout23.xml"/><Relationship Id="rId28" Type="http://schemas.openxmlformats.org/officeDocument/2006/relationships/audio" Target="../media/audio1.wav"/><Relationship Id="rId27" Type="http://schemas.openxmlformats.org/officeDocument/2006/relationships/image" Target="../media/image29.png"/><Relationship Id="rId26" Type="http://schemas.microsoft.com/office/2007/relationships/hdphoto" Target="../media/image28.wdp"/><Relationship Id="rId25" Type="http://schemas.openxmlformats.org/officeDocument/2006/relationships/image" Target="../media/image27.png"/><Relationship Id="rId24" Type="http://schemas.microsoft.com/office/2007/relationships/hdphoto" Target="../media/image26.wdp"/><Relationship Id="rId23" Type="http://schemas.openxmlformats.org/officeDocument/2006/relationships/image" Target="../media/image25.png"/><Relationship Id="rId22" Type="http://schemas.microsoft.com/office/2007/relationships/hdphoto" Target="../media/image24.wdp"/><Relationship Id="rId21" Type="http://schemas.openxmlformats.org/officeDocument/2006/relationships/image" Target="../media/image23.png"/><Relationship Id="rId20" Type="http://schemas.microsoft.com/office/2007/relationships/hdphoto" Target="../media/image22.wdp"/><Relationship Id="rId2" Type="http://schemas.microsoft.com/office/2007/relationships/hdphoto" Target="../media/image4.wdp"/><Relationship Id="rId19" Type="http://schemas.openxmlformats.org/officeDocument/2006/relationships/image" Target="../media/image21.png"/><Relationship Id="rId18" Type="http://schemas.microsoft.com/office/2007/relationships/hdphoto" Target="../media/image20.wdp"/><Relationship Id="rId17" Type="http://schemas.openxmlformats.org/officeDocument/2006/relationships/image" Target="../media/image19.png"/><Relationship Id="rId16" Type="http://schemas.microsoft.com/office/2007/relationships/hdphoto" Target="../media/image18.wdp"/><Relationship Id="rId15" Type="http://schemas.openxmlformats.org/officeDocument/2006/relationships/image" Target="../media/image17.png"/><Relationship Id="rId14" Type="http://schemas.microsoft.com/office/2007/relationships/hdphoto" Target="../media/image16.wdp"/><Relationship Id="rId13" Type="http://schemas.openxmlformats.org/officeDocument/2006/relationships/image" Target="../media/image15.png"/><Relationship Id="rId12" Type="http://schemas.microsoft.com/office/2007/relationships/hdphoto" Target="../media/image14.wdp"/><Relationship Id="rId11" Type="http://schemas.openxmlformats.org/officeDocument/2006/relationships/image" Target="../media/image13.png"/><Relationship Id="rId10" Type="http://schemas.microsoft.com/office/2007/relationships/hdphoto" Target="../media/image12.wdp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3.xml"/><Relationship Id="rId3" Type="http://schemas.microsoft.com/office/2007/relationships/hdphoto" Target="../media/image32.wdp"/><Relationship Id="rId2" Type="http://schemas.openxmlformats.org/officeDocument/2006/relationships/image" Target="../media/image31.png"/><Relationship Id="rId1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9" Type="http://schemas.microsoft.com/office/2007/relationships/hdphoto" Target="../media/image40.wdp"/><Relationship Id="rId8" Type="http://schemas.openxmlformats.org/officeDocument/2006/relationships/image" Target="../media/image39.png"/><Relationship Id="rId7" Type="http://schemas.microsoft.com/office/2007/relationships/hdphoto" Target="../media/image38.wdp"/><Relationship Id="rId6" Type="http://schemas.openxmlformats.org/officeDocument/2006/relationships/image" Target="../media/image37.png"/><Relationship Id="rId5" Type="http://schemas.microsoft.com/office/2007/relationships/hdphoto" Target="../media/image36.wdp"/><Relationship Id="rId4" Type="http://schemas.openxmlformats.org/officeDocument/2006/relationships/image" Target="../media/image35.png"/><Relationship Id="rId39" Type="http://schemas.openxmlformats.org/officeDocument/2006/relationships/slideLayout" Target="../slideLayouts/slideLayout23.xml"/><Relationship Id="rId38" Type="http://schemas.openxmlformats.org/officeDocument/2006/relationships/audio" Target="../media/audio1.wav"/><Relationship Id="rId37" Type="http://schemas.openxmlformats.org/officeDocument/2006/relationships/slide" Target="slide7.xml"/><Relationship Id="rId36" Type="http://schemas.openxmlformats.org/officeDocument/2006/relationships/slide" Target="slide6.xml"/><Relationship Id="rId35" Type="http://schemas.openxmlformats.org/officeDocument/2006/relationships/slide" Target="slide5.xml"/><Relationship Id="rId34" Type="http://schemas.microsoft.com/office/2007/relationships/hdphoto" Target="../media/image55.wdp"/><Relationship Id="rId33" Type="http://schemas.openxmlformats.org/officeDocument/2006/relationships/image" Target="../media/image54.png"/><Relationship Id="rId32" Type="http://schemas.microsoft.com/office/2007/relationships/hdphoto" Target="../media/image53.wdp"/><Relationship Id="rId31" Type="http://schemas.openxmlformats.org/officeDocument/2006/relationships/image" Target="../media/image52.png"/><Relationship Id="rId30" Type="http://schemas.microsoft.com/office/2007/relationships/hdphoto" Target="../media/image51.wdp"/><Relationship Id="rId3" Type="http://schemas.microsoft.com/office/2007/relationships/hdphoto" Target="../media/image34.wdp"/><Relationship Id="rId29" Type="http://schemas.openxmlformats.org/officeDocument/2006/relationships/image" Target="../media/image50.png"/><Relationship Id="rId28" Type="http://schemas.microsoft.com/office/2007/relationships/hdphoto" Target="../media/image49.wdp"/><Relationship Id="rId27" Type="http://schemas.openxmlformats.org/officeDocument/2006/relationships/image" Target="../media/image48.png"/><Relationship Id="rId26" Type="http://schemas.microsoft.com/office/2007/relationships/hdphoto" Target="../media/image26.wdp"/><Relationship Id="rId25" Type="http://schemas.openxmlformats.org/officeDocument/2006/relationships/image" Target="../media/image25.png"/><Relationship Id="rId24" Type="http://schemas.microsoft.com/office/2007/relationships/hdphoto" Target="../media/image47.wdp"/><Relationship Id="rId23" Type="http://schemas.openxmlformats.org/officeDocument/2006/relationships/image" Target="../media/image46.png"/><Relationship Id="rId22" Type="http://schemas.microsoft.com/office/2007/relationships/hdphoto" Target="../media/image24.wdp"/><Relationship Id="rId21" Type="http://schemas.openxmlformats.org/officeDocument/2006/relationships/image" Target="../media/image23.png"/><Relationship Id="rId20" Type="http://schemas.microsoft.com/office/2007/relationships/hdphoto" Target="../media/image18.wdp"/><Relationship Id="rId2" Type="http://schemas.openxmlformats.org/officeDocument/2006/relationships/image" Target="../media/image33.png"/><Relationship Id="rId19" Type="http://schemas.openxmlformats.org/officeDocument/2006/relationships/image" Target="../media/image17.png"/><Relationship Id="rId18" Type="http://schemas.openxmlformats.org/officeDocument/2006/relationships/image" Target="../media/image45.png"/><Relationship Id="rId17" Type="http://schemas.openxmlformats.org/officeDocument/2006/relationships/slide" Target="slide12.xml"/><Relationship Id="rId16" Type="http://schemas.openxmlformats.org/officeDocument/2006/relationships/image" Target="../media/image44.png"/><Relationship Id="rId15" Type="http://schemas.microsoft.com/office/2007/relationships/hdphoto" Target="../media/image20.wdp"/><Relationship Id="rId14" Type="http://schemas.openxmlformats.org/officeDocument/2006/relationships/image" Target="../media/image19.png"/><Relationship Id="rId13" Type="http://schemas.openxmlformats.org/officeDocument/2006/relationships/slide" Target="slide8.xml"/><Relationship Id="rId12" Type="http://schemas.openxmlformats.org/officeDocument/2006/relationships/image" Target="../media/image43.png"/><Relationship Id="rId11" Type="http://schemas.microsoft.com/office/2007/relationships/hdphoto" Target="../media/image42.wdp"/><Relationship Id="rId10" Type="http://schemas.openxmlformats.org/officeDocument/2006/relationships/image" Target="../media/image41.png"/><Relationship Id="rId1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audio" Target="../media/audio2.wav"/><Relationship Id="rId5" Type="http://schemas.openxmlformats.org/officeDocument/2006/relationships/image" Target="../media/image56.png"/><Relationship Id="rId4" Type="http://schemas.openxmlformats.org/officeDocument/2006/relationships/slide" Target="slide4.xml"/><Relationship Id="rId3" Type="http://schemas.microsoft.com/office/2007/relationships/hdphoto" Target="../media/image32.wdp"/><Relationship Id="rId2" Type="http://schemas.openxmlformats.org/officeDocument/2006/relationships/image" Target="../media/image31.png"/><Relationship Id="rId1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audio" Target="../media/audio2.wav"/><Relationship Id="rId5" Type="http://schemas.openxmlformats.org/officeDocument/2006/relationships/image" Target="../media/image56.png"/><Relationship Id="rId4" Type="http://schemas.openxmlformats.org/officeDocument/2006/relationships/slide" Target="slide4.xml"/><Relationship Id="rId3" Type="http://schemas.microsoft.com/office/2007/relationships/hdphoto" Target="../media/image32.wdp"/><Relationship Id="rId2" Type="http://schemas.openxmlformats.org/officeDocument/2006/relationships/image" Target="../media/image31.png"/><Relationship Id="rId1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image" Target="../media/image2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microsoft.com/office/2007/relationships/hdphoto" Target="../media/image32.wdp"/><Relationship Id="rId2" Type="http://schemas.openxmlformats.org/officeDocument/2006/relationships/image" Target="../media/image31.png"/><Relationship Id="rId1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2021-05-10_1752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3690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cv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5475761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CD AC DRMS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76256" y="248596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V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2" b="74765"/>
          <a:stretch>
            <a:fillRect/>
          </a:stretch>
        </p:blipFill>
        <p:spPr bwMode="auto">
          <a:xfrm>
            <a:off x="549050" y="523220"/>
            <a:ext cx="8055398" cy="4057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30810" y="0"/>
            <a:ext cx="509187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Hỏi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</a:rPr>
              <a:t>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C:\Users\Administrator\Desktop\cv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247" y="5555502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63889" y="0"/>
            <a:ext cx="18002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Dạy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</a:rPr>
              <a:t> 1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8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5563739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istrator\Desktop\2021-05-10_18033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3"/>
            <a:ext cx="806489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63889" y="0"/>
            <a:ext cx="18002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Dạy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2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8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5563739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Administrator\Desktop\2021-05-10_1805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064896" cy="118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75856" y="5263754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HS </a:t>
            </a:r>
            <a:r>
              <a:rPr lang="en-US" sz="2400" i="1" dirty="0" err="1" smtClean="0">
                <a:solidFill>
                  <a:srgbClr val="FF0000"/>
                </a:solidFill>
              </a:rPr>
              <a:t>nhẩm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cả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bài</a:t>
            </a:r>
            <a:r>
              <a:rPr lang="en-US" sz="2400" i="1" dirty="0" smtClean="0">
                <a:solidFill>
                  <a:srgbClr val="FF0000"/>
                </a:solidFill>
              </a:rPr>
              <a:t> 1 </a:t>
            </a:r>
            <a:r>
              <a:rPr lang="en-US" sz="2400" i="1" dirty="0" err="1" smtClean="0">
                <a:solidFill>
                  <a:srgbClr val="FF0000"/>
                </a:solidFill>
              </a:rPr>
              <a:t>lần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sau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đó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đọc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vài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lần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cho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đúng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cao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độ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tiết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tấu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sắc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thái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sửa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sai</a:t>
            </a:r>
            <a:r>
              <a:rPr lang="en-US" sz="2400" i="1" dirty="0" smtClean="0">
                <a:solidFill>
                  <a:srgbClr val="FF0000"/>
                </a:solidFill>
              </a:rPr>
              <a:t>.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11" name="tdn1 cug v choi l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404664"/>
            <a:ext cx="8208912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95643" y="5042118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chia </a:t>
            </a:r>
            <a:r>
              <a:rPr lang="en-US" sz="2800" i="1" dirty="0" err="1" smtClean="0">
                <a:solidFill>
                  <a:srgbClr val="FF0000"/>
                </a:solidFill>
              </a:rPr>
              <a:t>lớp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thành</a:t>
            </a:r>
            <a:r>
              <a:rPr lang="en-US" sz="2800" i="1" dirty="0" smtClean="0">
                <a:solidFill>
                  <a:srgbClr val="FF0000"/>
                </a:solidFill>
              </a:rPr>
              <a:t> 2 </a:t>
            </a:r>
            <a:r>
              <a:rPr lang="en-US" sz="2800" i="1" dirty="0" err="1" smtClean="0">
                <a:solidFill>
                  <a:srgbClr val="FF0000"/>
                </a:solidFill>
              </a:rPr>
              <a:t>tổ</a:t>
            </a:r>
            <a:r>
              <a:rPr lang="en-US" sz="2800" i="1" dirty="0" smtClean="0">
                <a:solidFill>
                  <a:srgbClr val="FF0000"/>
                </a:solidFill>
              </a:rPr>
              <a:t>: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1: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câu</a:t>
            </a:r>
            <a:r>
              <a:rPr lang="en-US" sz="2800" i="1" dirty="0" smtClean="0">
                <a:solidFill>
                  <a:srgbClr val="FF0000"/>
                </a:solidFill>
              </a:rPr>
              <a:t> 1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2: </a:t>
            </a:r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câu</a:t>
            </a:r>
            <a:r>
              <a:rPr lang="en-US" sz="2800" i="1" dirty="0" smtClean="0">
                <a:solidFill>
                  <a:srgbClr val="FF0000"/>
                </a:solidFill>
              </a:rPr>
              <a:t> 2 (</a:t>
            </a:r>
            <a:r>
              <a:rPr lang="en-US" sz="2800" i="1" dirty="0" err="1" smtClean="0">
                <a:solidFill>
                  <a:srgbClr val="FF0000"/>
                </a:solidFill>
              </a:rPr>
              <a:t>ngược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lại</a:t>
            </a:r>
            <a:r>
              <a:rPr lang="en-US" sz="2800" i="1" dirty="0" smtClean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10" name="tdn1 cug v choi l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404664"/>
            <a:ext cx="8208912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89230" y="5517232"/>
            <a:ext cx="27095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nhạc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gõ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đệm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theo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phách</a:t>
            </a:r>
            <a:endParaRPr lang="en-US" sz="2800" i="1" dirty="0" smtClean="0">
              <a:solidFill>
                <a:srgbClr val="FF0000"/>
              </a:solidFill>
            </a:endParaRPr>
          </a:p>
        </p:txBody>
      </p:sp>
      <p:pic>
        <p:nvPicPr>
          <p:cNvPr id="10" name="tdn1 cug v choi l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523220"/>
            <a:ext cx="8208912" cy="3942591"/>
          </a:xfrm>
          <a:prstGeom prst="rect">
            <a:avLst/>
          </a:prstGeom>
        </p:spPr>
      </p:pic>
      <p:pic>
        <p:nvPicPr>
          <p:cNvPr id="717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789" y="1916832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791" y="184755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57" y="3117271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047" y="184755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006" y="184755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42" y="1861412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578" y="1743361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039" y="1805993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509" y="3117271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06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865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42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021440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039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182" y="2994306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771800" y="0"/>
            <a:ext cx="410445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HĐ: VẬN DỤNG-SÁNG TẠO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5736" y="3140968"/>
            <a:ext cx="2304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Hỏi</a:t>
            </a:r>
            <a:r>
              <a:rPr lang="en-US" sz="2400" dirty="0" smtClean="0">
                <a:solidFill>
                  <a:srgbClr val="FF0000"/>
                </a:solidFill>
              </a:rPr>
              <a:t>  1 </a:t>
            </a:r>
            <a:r>
              <a:rPr lang="en-US" sz="2400" dirty="0" err="1" smtClean="0"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solidFill>
                  <a:srgbClr val="FF0000"/>
                </a:solidFill>
              </a:rPr>
              <a:t> HS </a:t>
            </a:r>
            <a:r>
              <a:rPr lang="en-US" sz="2400" dirty="0" err="1" smtClean="0">
                <a:solidFill>
                  <a:srgbClr val="FF0000"/>
                </a:solidFill>
              </a:rPr>
              <a:t>nhận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biết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phách</a:t>
            </a:r>
            <a:r>
              <a:rPr lang="en-US" sz="2400" dirty="0" smtClean="0">
                <a:solidFill>
                  <a:srgbClr val="FF0000"/>
                </a:solidFill>
              </a:rPr>
              <a:t>, ô </a:t>
            </a:r>
            <a:r>
              <a:rPr lang="en-US" sz="2400" dirty="0" err="1" smtClean="0">
                <a:solidFill>
                  <a:srgbClr val="FF0000"/>
                </a:solidFill>
              </a:rPr>
              <a:t>nhịp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vạch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nhịp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chỉ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nhịp</a:t>
            </a:r>
            <a:r>
              <a:rPr lang="en-US" sz="2400" dirty="0" smtClean="0">
                <a:solidFill>
                  <a:srgbClr val="FF0000"/>
                </a:solidFill>
              </a:rPr>
              <a:t>…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bài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2" descr="CV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2" b="74765"/>
          <a:stretch>
            <a:fillRect/>
          </a:stretch>
        </p:blipFill>
        <p:spPr bwMode="auto">
          <a:xfrm>
            <a:off x="251520" y="261764"/>
            <a:ext cx="8712968" cy="287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dn1 cug v choi l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558924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546609"/>
            <a:ext cx="97155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477" y="5330835"/>
            <a:ext cx="10668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1" y="5330835"/>
            <a:ext cx="1787353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330827"/>
            <a:ext cx="762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35"/>
            <a:ext cx="10668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8001" y="5295137"/>
            <a:ext cx="9144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3680612"/>
            <a:ext cx="1474982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brightnessContrast contras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7392000" y="3830560"/>
            <a:ext cx="1835809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PaintBrush/>
                    </a14:imgEffect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267198" y="-2260598"/>
            <a:ext cx="9281827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8" y="-133651"/>
            <a:ext cx="9143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34974" y="3244818"/>
            <a:ext cx="1015637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930" y="-838200"/>
            <a:ext cx="2605877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91697" y="1305010"/>
            <a:ext cx="20826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  <a:endParaRPr lang="en-US" sz="2400" b="1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  <a:endParaRPr lang="en-US" sz="24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770" y="2746055"/>
            <a:ext cx="1152193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98216" y="75811"/>
            <a:ext cx="244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smtClean="0">
                <a:solidFill>
                  <a:schemeClr val="bg1"/>
                </a:solidFill>
              </a:rPr>
              <a:t>ẤN PLAY</a:t>
            </a:r>
            <a:endParaRPr lang="en-US" sz="4800" b="1" i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28800" y="6186917"/>
            <a:ext cx="411955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27000"/>
            <a:ext cx="9220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79"/>
            <a:ext cx="84582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1600200" y="1570435"/>
            <a:ext cx="624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rả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khỉ</a:t>
            </a:r>
            <a:r>
              <a:rPr lang="en-US" sz="3600" b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chặn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endParaRPr lang="en-US" sz="3600" b="1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tặc</a:t>
            </a:r>
            <a:endParaRPr lang="en-US" sz="36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27000"/>
            <a:ext cx="9220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52600" y="4076896"/>
            <a:ext cx="762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44258" y="4708894"/>
            <a:ext cx="16764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708894"/>
            <a:ext cx="1044576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481151" y="5170075"/>
            <a:ext cx="1091619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20660" y="4954741"/>
            <a:ext cx="994682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7" y="5156200"/>
            <a:ext cx="59372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brightnessContrast contras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299087" y="4338361"/>
            <a:ext cx="1455738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006600"/>
            <a:ext cx="40894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488" y="3774386"/>
            <a:ext cx="1560513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9800" y="4316613"/>
            <a:ext cx="11049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57" y="-159051"/>
            <a:ext cx="946944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077072" y="715127"/>
            <a:ext cx="797916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4596709" y="478731"/>
            <a:ext cx="835776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811" y="1267408"/>
            <a:ext cx="829187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626" y="1782883"/>
            <a:ext cx="50057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39" y="308689"/>
            <a:ext cx="562424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43" y="3665082"/>
            <a:ext cx="1628775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brightnessContrast contras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636160" y="6006054"/>
            <a:ext cx="1940984" cy="224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15" y="3862275"/>
            <a:ext cx="1628775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1905374" y="5980670"/>
            <a:ext cx="11049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94" y="3397446"/>
            <a:ext cx="1628775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hlinkClick r:id="rId35" action="ppaction://hlinksldjump"/>
          </p:cNvPr>
          <p:cNvSpPr/>
          <p:nvPr/>
        </p:nvSpPr>
        <p:spPr>
          <a:xfrm>
            <a:off x="914401" y="3733800"/>
            <a:ext cx="436118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6600"/>
                </a:solidFill>
              </a:rPr>
              <a:t>1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40" name="Oval 39">
            <a:hlinkClick r:id="rId36" action="ppaction://hlinksldjump"/>
          </p:cNvPr>
          <p:cNvSpPr/>
          <p:nvPr/>
        </p:nvSpPr>
        <p:spPr>
          <a:xfrm>
            <a:off x="2532499" y="3733800"/>
            <a:ext cx="436118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6600"/>
                </a:solidFill>
              </a:rPr>
              <a:t>2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41" name="Oval 40">
            <a:hlinkClick r:id="rId37" action="ppaction://hlinksldjump"/>
          </p:cNvPr>
          <p:cNvSpPr/>
          <p:nvPr/>
        </p:nvSpPr>
        <p:spPr>
          <a:xfrm>
            <a:off x="4985821" y="3300509"/>
            <a:ext cx="436118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6600"/>
                </a:solidFill>
              </a:rPr>
              <a:t>3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0931" y="5557121"/>
            <a:ext cx="32718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002060"/>
                </a:solidFill>
              </a:rPr>
              <a:t>Chú</a:t>
            </a:r>
            <a:r>
              <a:rPr lang="en-US" sz="2800" i="1" dirty="0" smtClean="0">
                <a:solidFill>
                  <a:srgbClr val="002060"/>
                </a:solidFill>
              </a:rPr>
              <a:t> ý </a:t>
            </a:r>
            <a:r>
              <a:rPr lang="en-US" sz="2800" i="1" dirty="0" err="1" smtClean="0">
                <a:solidFill>
                  <a:srgbClr val="002060"/>
                </a:solidFill>
              </a:rPr>
              <a:t>ấn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lần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lượt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vào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từng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chú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khỉ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sau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đó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ấn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vào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câu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</a:rPr>
              <a:t>hỏi</a:t>
            </a:r>
            <a:endParaRPr lang="en-US" sz="28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27000"/>
            <a:ext cx="9220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60630"/>
            <a:ext cx="62484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60" y="3632202"/>
            <a:ext cx="4916145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281808" y="908724"/>
            <a:ext cx="47244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C:\Users\Administrator\Desktop\hinh nen dep pp\TOG TRO CHOI\ve trop cho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599" y="4509121"/>
            <a:ext cx="2027892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84441" y="4470869"/>
            <a:ext cx="4032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“Reo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vang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minh”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Phước</a:t>
            </a:r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27000"/>
            <a:ext cx="9220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60630"/>
            <a:ext cx="62484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60" y="3632202"/>
            <a:ext cx="4916145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057399" y="1052744"/>
            <a:ext cx="48768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r>
              <a:rPr lang="en-US" sz="3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3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36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3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endParaRPr lang="en-US" sz="36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724480" y="4303323"/>
            <a:ext cx="38081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“Reo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vang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minh”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tấu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Administrator\Desktop\hinh nen dep pp\TOG TRO CHOI\ve trop cho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599" y="4509121"/>
            <a:ext cx="2027892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27000"/>
            <a:ext cx="92202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60630"/>
            <a:ext cx="62484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247900" y="783596"/>
            <a:ext cx="472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“reo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vang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minh”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đệm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nhịp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mừng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khỉ</a:t>
            </a:r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7785" y="6211677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O VAG B M Fdu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05300" y="450912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0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324" y="5157200"/>
            <a:ext cx="2536676" cy="15844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3608" y="332664"/>
            <a:ext cx="5563716" cy="2147331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ÂM NHẠC LỚP 5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Administrator\Desktop\img1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181" y="2963410"/>
            <a:ext cx="3259460" cy="416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51525" y="1083163"/>
            <a:ext cx="1537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TIẾT 3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2156829"/>
            <a:ext cx="5563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</a:rPr>
              <a:t>TẬP ĐỌC NHẠC SỐ 1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1341" y="6316873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Chào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ngày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mới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99792" y="16739"/>
            <a:ext cx="444948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HĐ TÌM HIỂU-KHÁM PHÁ</a:t>
            </a:r>
            <a:endParaRPr lang="en-US" sz="3200" b="1" dirty="0" smtClean="0">
              <a:solidFill>
                <a:srgbClr val="00006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61818" y="5373216"/>
            <a:ext cx="34543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iới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TĐN: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Phách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V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2" b="74765"/>
          <a:stretch>
            <a:fillRect/>
          </a:stretch>
        </p:blipFill>
        <p:spPr bwMode="auto">
          <a:xfrm>
            <a:off x="827584" y="1467853"/>
            <a:ext cx="7704856" cy="287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61546" y="2393915"/>
            <a:ext cx="104404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</a:rPr>
              <a:t> 1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546" y="3848276"/>
            <a:ext cx="104404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</a:rPr>
              <a:t> 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99047" y="655834"/>
            <a:ext cx="33618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>
                <a:solidFill>
                  <a:srgbClr val="FFFF00"/>
                </a:solidFill>
                <a:latin typeface="Arial" panose="020B0604020202020204"/>
                <a:ea typeface="Times New Roman" panose="02020603050405020304"/>
                <a:cs typeface="VNI-Times"/>
              </a:rPr>
              <a:t>CÙNG VUI CHƠI</a:t>
            </a:r>
            <a:endParaRPr lang="en-US" sz="3200" dirty="0">
              <a:solidFill>
                <a:srgbClr val="FFFF00"/>
              </a:solidFill>
              <a:effectLst/>
              <a:latin typeface="VNI-Times"/>
              <a:ea typeface="Times New Roman" panose="02020603050405020304"/>
              <a:cs typeface="VNI-Times"/>
            </a:endParaRPr>
          </a:p>
        </p:txBody>
      </p:sp>
      <p:sp>
        <p:nvSpPr>
          <p:cNvPr id="3" name="Oval 2"/>
          <p:cNvSpPr/>
          <p:nvPr/>
        </p:nvSpPr>
        <p:spPr>
          <a:xfrm>
            <a:off x="2303748" y="1886551"/>
            <a:ext cx="396044" cy="6610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322184" y="1745843"/>
            <a:ext cx="504056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707904" y="1745843"/>
            <a:ext cx="504056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148064" y="1745843"/>
            <a:ext cx="2304256" cy="75998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528490" y="1886550"/>
            <a:ext cx="396044" cy="6610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538665" y="1844825"/>
            <a:ext cx="396044" cy="6610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1047</Words>
  <Application>WPS Presentation</Application>
  <PresentationFormat>On-screen Show (4:3)</PresentationFormat>
  <Paragraphs>71</Paragraphs>
  <Slides>19</Slides>
  <Notes>2</Notes>
  <HiddenSlides>0</HiddenSlides>
  <MMClips>9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Arial</vt:lpstr>
      <vt:lpstr>SimSun</vt:lpstr>
      <vt:lpstr>Wingdings</vt:lpstr>
      <vt:lpstr>Times New Roman</vt:lpstr>
      <vt:lpstr>Arial</vt:lpstr>
      <vt:lpstr>Times New Roman</vt:lpstr>
      <vt:lpstr>VNI-Times</vt:lpstr>
      <vt:lpstr>Segoe Print</vt:lpstr>
      <vt:lpstr>Microsoft YaHei</vt:lpstr>
      <vt:lpstr>Arial Unicode MS</vt:lpstr>
      <vt:lpstr>Calibri</vt:lpstr>
      <vt:lpstr>Office Theme</vt:lpstr>
      <vt:lpstr>2_Office Theme</vt:lpstr>
      <vt:lpstr>3_Office Theme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59</cp:revision>
  <dcterms:created xsi:type="dcterms:W3CDTF">2021-05-09T14:16:00Z</dcterms:created>
  <dcterms:modified xsi:type="dcterms:W3CDTF">2021-08-29T16:03:33Z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F92ED969033E4C218D46679AF8BD0CDF</vt:lpwstr>
  </property>
  <property fmtid="{D5CDD505-2E9C-101B-9397-08002B2CF9AE}" pid="3" name="KSOProductBuildVer">
    <vt:lpwstr>1033-11.2.0.10265</vt:lpwstr>
  </property>
</Properties>
</file>