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722" r:id="rId3"/>
  </p:sldMasterIdLst>
  <p:notesMasterIdLst>
    <p:notesMasterId r:id="rId34"/>
  </p:notesMasterIdLst>
  <p:sldIdLst>
    <p:sldId id="257" r:id="rId4"/>
    <p:sldId id="259" r:id="rId5"/>
    <p:sldId id="260" r:id="rId6"/>
    <p:sldId id="459" r:id="rId7"/>
    <p:sldId id="488" r:id="rId8"/>
    <p:sldId id="261" r:id="rId9"/>
    <p:sldId id="258" r:id="rId10"/>
    <p:sldId id="460" r:id="rId11"/>
    <p:sldId id="462" r:id="rId12"/>
    <p:sldId id="489" r:id="rId13"/>
    <p:sldId id="490" r:id="rId14"/>
    <p:sldId id="491" r:id="rId15"/>
    <p:sldId id="492" r:id="rId16"/>
    <p:sldId id="493" r:id="rId17"/>
    <p:sldId id="494" r:id="rId18"/>
    <p:sldId id="495" r:id="rId19"/>
    <p:sldId id="305" r:id="rId20"/>
    <p:sldId id="306" r:id="rId21"/>
    <p:sldId id="308" r:id="rId22"/>
    <p:sldId id="309" r:id="rId23"/>
    <p:sldId id="310" r:id="rId24"/>
    <p:sldId id="496" r:id="rId25"/>
    <p:sldId id="497" r:id="rId26"/>
    <p:sldId id="498" r:id="rId27"/>
    <p:sldId id="312" r:id="rId28"/>
    <p:sldId id="486" r:id="rId29"/>
    <p:sldId id="485" r:id="rId30"/>
    <p:sldId id="499" r:id="rId31"/>
    <p:sldId id="500" r:id="rId32"/>
    <p:sldId id="4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56254-A480-4F07-95E2-F2A795DA7020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8EBEE-479D-443D-8E70-53FD5E4D2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02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85884-3E3D-42B5-8CF8-356B7950D2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265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85884-3E3D-42B5-8CF8-356B7950D2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36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err="1"/>
              <a:t>Nhấn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vào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hình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bông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hoa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đầu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để</a:t>
            </a:r>
            <a:r>
              <a:rPr lang="en-GB" altLang="zh-CN" baseline="0" dirty="0"/>
              <a:t> quay </a:t>
            </a:r>
            <a:r>
              <a:rPr lang="en-GB" altLang="zh-CN" baseline="0" dirty="0" err="1"/>
              <a:t>lại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câu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413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err="1"/>
              <a:t>Nhấn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vào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hình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bông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hoa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đầu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để</a:t>
            </a:r>
            <a:r>
              <a:rPr lang="en-GB" altLang="zh-CN" baseline="0" dirty="0"/>
              <a:t> quay </a:t>
            </a:r>
            <a:r>
              <a:rPr lang="en-GB" altLang="zh-CN" baseline="0" dirty="0" err="1"/>
              <a:t>lại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câu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78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err="1"/>
              <a:t>Nhấn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vào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hình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bông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hoa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đầu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để</a:t>
            </a:r>
            <a:r>
              <a:rPr lang="en-GB" altLang="zh-CN" baseline="0" dirty="0"/>
              <a:t> quay </a:t>
            </a:r>
            <a:r>
              <a:rPr lang="en-GB" altLang="zh-CN" baseline="0" dirty="0" err="1"/>
              <a:t>lại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câu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237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err="1"/>
              <a:t>Nhấn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vào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hình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bông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hoa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đầu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để</a:t>
            </a:r>
            <a:r>
              <a:rPr lang="en-GB" altLang="zh-CN" baseline="0" dirty="0"/>
              <a:t> quay </a:t>
            </a:r>
            <a:r>
              <a:rPr lang="en-GB" altLang="zh-CN" baseline="0" dirty="0" err="1"/>
              <a:t>lại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câu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4906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err="1"/>
              <a:t>Nhấn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vào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hình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bông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hoa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đầu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để</a:t>
            </a:r>
            <a:r>
              <a:rPr lang="en-GB" altLang="zh-CN" baseline="0" dirty="0"/>
              <a:t> quay </a:t>
            </a:r>
            <a:r>
              <a:rPr lang="en-GB" altLang="zh-CN" baseline="0" dirty="0" err="1"/>
              <a:t>lại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câu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803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err="1"/>
              <a:t>Nhấn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vào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hình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bông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hoa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đầu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để</a:t>
            </a:r>
            <a:r>
              <a:rPr lang="en-GB" altLang="zh-CN" baseline="0" dirty="0"/>
              <a:t> quay </a:t>
            </a:r>
            <a:r>
              <a:rPr lang="en-GB" altLang="zh-CN" baseline="0" dirty="0" err="1"/>
              <a:t>lại</a:t>
            </a:r>
            <a:r>
              <a:rPr lang="en-GB" altLang="zh-CN" baseline="0" dirty="0"/>
              <a:t> slide </a:t>
            </a:r>
            <a:r>
              <a:rPr lang="en-GB" altLang="zh-CN" baseline="0" dirty="0" err="1"/>
              <a:t>câu</a:t>
            </a:r>
            <a:r>
              <a:rPr lang="en-GB" altLang="zh-CN" baseline="0" dirty="0"/>
              <a:t> </a:t>
            </a:r>
            <a:r>
              <a:rPr lang="en-GB" altLang="zh-CN" baseline="0" dirty="0" err="1"/>
              <a:t>hỏi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238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1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1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68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46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65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91B2DF-D388-45D8-ADC5-BF1DA4D7A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6815"/>
            <a:ext cx="12192000" cy="47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96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91B2DF-D388-45D8-ADC5-BF1DA4D7A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6815"/>
            <a:ext cx="12192000" cy="47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2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91B2DF-D388-45D8-ADC5-BF1DA4D7A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6815"/>
            <a:ext cx="12192000" cy="47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92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91B2DF-D388-45D8-ADC5-BF1DA4D7A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6815"/>
            <a:ext cx="12192000" cy="47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85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91B2DF-D388-45D8-ADC5-BF1DA4D7A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6815"/>
            <a:ext cx="12192000" cy="47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99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91B2DF-D388-45D8-ADC5-BF1DA4D7A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6815"/>
            <a:ext cx="12192000" cy="47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60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17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791B2DF-D388-45D8-ADC5-BF1DA4D7A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6815"/>
            <a:ext cx="12192000" cy="47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46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BFD901-1DDB-4BDB-93B5-09D93B2DA142}"/>
              </a:ext>
            </a:extLst>
          </p:cNvPr>
          <p:cNvSpPr txBox="1"/>
          <p:nvPr userDrawn="1"/>
        </p:nvSpPr>
        <p:spPr>
          <a:xfrm>
            <a:off x="5800406" y="66117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CD90D2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55EB8D-61E1-4C2E-A244-95F3E548E468}"/>
              </a:ext>
            </a:extLst>
          </p:cNvPr>
          <p:cNvSpPr txBox="1"/>
          <p:nvPr userDrawn="1"/>
        </p:nvSpPr>
        <p:spPr>
          <a:xfrm>
            <a:off x="11430000" y="464820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8" name="Picture 7" descr="A picture containing text, sky, sunset, setting&#10;&#10;Description automatically generated">
            <a:extLst>
              <a:ext uri="{FF2B5EF4-FFF2-40B4-BE49-F238E27FC236}">
                <a16:creationId xmlns:a16="http://schemas.microsoft.com/office/drawing/2014/main" id="{73B368F7-3085-475D-9D07-4A38F4B3F3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16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BFD901-1DDB-4BDB-93B5-09D93B2DA142}"/>
              </a:ext>
            </a:extLst>
          </p:cNvPr>
          <p:cNvSpPr txBox="1"/>
          <p:nvPr userDrawn="1"/>
        </p:nvSpPr>
        <p:spPr>
          <a:xfrm>
            <a:off x="5800406" y="66117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CD90D2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55EB8D-61E1-4C2E-A244-95F3E548E468}"/>
              </a:ext>
            </a:extLst>
          </p:cNvPr>
          <p:cNvSpPr txBox="1"/>
          <p:nvPr userDrawn="1"/>
        </p:nvSpPr>
        <p:spPr>
          <a:xfrm>
            <a:off x="11430000" y="464820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8" name="Picture 7" descr="A picture containing text, sky, sunset, setting&#10;&#10;Description automatically generated">
            <a:extLst>
              <a:ext uri="{FF2B5EF4-FFF2-40B4-BE49-F238E27FC236}">
                <a16:creationId xmlns:a16="http://schemas.microsoft.com/office/drawing/2014/main" id="{73B368F7-3085-475D-9D07-4A38F4B3F3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34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BFD901-1DDB-4BDB-93B5-09D93B2DA142}"/>
              </a:ext>
            </a:extLst>
          </p:cNvPr>
          <p:cNvSpPr txBox="1"/>
          <p:nvPr userDrawn="1"/>
        </p:nvSpPr>
        <p:spPr>
          <a:xfrm>
            <a:off x="5800406" y="66117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CD90D2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55EB8D-61E1-4C2E-A244-95F3E548E468}"/>
              </a:ext>
            </a:extLst>
          </p:cNvPr>
          <p:cNvSpPr txBox="1"/>
          <p:nvPr userDrawn="1"/>
        </p:nvSpPr>
        <p:spPr>
          <a:xfrm>
            <a:off x="11430000" y="464820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8" name="Picture 7" descr="A picture containing text, sky, sunset, setting&#10;&#10;Description automatically generated">
            <a:extLst>
              <a:ext uri="{FF2B5EF4-FFF2-40B4-BE49-F238E27FC236}">
                <a16:creationId xmlns:a16="http://schemas.microsoft.com/office/drawing/2014/main" id="{73B368F7-3085-475D-9D07-4A38F4B3F3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61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49A22B-E295-439D-B4CC-D9A19D8A17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5BCE4-9619-4336-8852-EC29F6FB12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" b="1814"/>
          <a:stretch/>
        </p:blipFill>
        <p:spPr>
          <a:xfrm>
            <a:off x="0" y="-40887"/>
            <a:ext cx="5362278" cy="7000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4658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49A22B-E295-439D-B4CC-D9A19D8A17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401FFF-754A-4369-9619-9CD515B237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" b="1814"/>
          <a:stretch/>
        </p:blipFill>
        <p:spPr>
          <a:xfrm>
            <a:off x="0" y="-40887"/>
            <a:ext cx="5362278" cy="7000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2723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49A22B-E295-439D-B4CC-D9A19D8A17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BBA77C-9FF4-45F3-A2DB-6E3CB5F474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" b="1814"/>
          <a:stretch/>
        </p:blipFill>
        <p:spPr>
          <a:xfrm>
            <a:off x="0" y="-40887"/>
            <a:ext cx="5362278" cy="7000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0040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068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487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565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085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8294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62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2069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492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255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62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641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46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37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89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727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73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24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90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7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98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79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93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11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23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00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963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752E1-B099-4270-8D40-E1498C5FC121}"/>
              </a:ext>
            </a:extLst>
          </p:cNvPr>
          <p:cNvSpPr txBox="1"/>
          <p:nvPr userDrawn="1"/>
        </p:nvSpPr>
        <p:spPr>
          <a:xfrm>
            <a:off x="0" y="6599079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UTM Seagull" panose="02040603050506020204" pitchFamily="18" charset="0"/>
              </a:rPr>
              <a:t>KTUTS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C32C7-0465-4481-9707-40C476491777}"/>
              </a:ext>
            </a:extLst>
          </p:cNvPr>
          <p:cNvSpPr txBox="1"/>
          <p:nvPr userDrawn="1"/>
        </p:nvSpPr>
        <p:spPr>
          <a:xfrm>
            <a:off x="10414000" y="0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68DC9B"/>
                </a:solidFill>
                <a:latin typeface="UTM Seagull" panose="02040603050506020204" pitchFamily="18" charset="0"/>
              </a:rPr>
              <a:t>KTUTS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3BDB-0273-4E61-ABE8-643417A23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4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50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54BBD27B-D126-4965-AB1C-575208433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2"/>
          <a:stretch/>
        </p:blipFill>
        <p:spPr>
          <a:xfrm>
            <a:off x="0" y="-1549400"/>
            <a:ext cx="12192000" cy="858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36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54BBD27B-D126-4965-AB1C-575208433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2"/>
          <a:stretch/>
        </p:blipFill>
        <p:spPr>
          <a:xfrm>
            <a:off x="0" y="-1549400"/>
            <a:ext cx="12192000" cy="858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07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54BBD27B-D126-4965-AB1C-575208433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2"/>
          <a:stretch/>
        </p:blipFill>
        <p:spPr>
          <a:xfrm>
            <a:off x="0" y="-1549400"/>
            <a:ext cx="12192000" cy="858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00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11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68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91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09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08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51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07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4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45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94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04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88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9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20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64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11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88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780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9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72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398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36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9D6F7-E3E5-4302-97E8-4E7075DC6F1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878943" y="7154636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21C0B-D210-49EC-B248-009FF4347C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98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9D6F7-E3E5-4302-97E8-4E7075DC6F1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878943" y="7154636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21C0B-D210-49EC-B248-009FF4347C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03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09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4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94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81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669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57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06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3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image" Target="../media/image8.jpeg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image" Target="../media/image10.png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2DA0674-11CF-8964-14AA-8CC2474775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0572" y="329293"/>
            <a:ext cx="1641021" cy="1641021"/>
          </a:xfrm>
          <a:prstGeom prst="rect">
            <a:avLst/>
          </a:prstGeom>
        </p:spPr>
      </p:pic>
      <p:pic>
        <p:nvPicPr>
          <p:cNvPr id="12" name="Picture 1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E961B01-81B6-1638-FF49-7F81B955380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517" y="-4710540"/>
            <a:ext cx="1641021" cy="164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9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39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  <p:sldLayoutId id="2147483705" r:id="rId30"/>
    <p:sldLayoutId id="2147483706" r:id="rId31"/>
    <p:sldLayoutId id="2147483707" r:id="rId32"/>
    <p:sldLayoutId id="2147483708" r:id="rId33"/>
    <p:sldLayoutId id="2147483709" r:id="rId34"/>
    <p:sldLayoutId id="2147483710" r:id="rId35"/>
    <p:sldLayoutId id="2147483711" r:id="rId36"/>
    <p:sldLayoutId id="2147483712" r:id="rId37"/>
    <p:sldLayoutId id="2147483713" r:id="rId38"/>
    <p:sldLayoutId id="2147483714" r:id="rId39"/>
    <p:sldLayoutId id="2147483715" r:id="rId40"/>
    <p:sldLayoutId id="2147483716" r:id="rId41"/>
    <p:sldLayoutId id="2147483717" r:id="rId42"/>
    <p:sldLayoutId id="2147483718" r:id="rId43"/>
    <p:sldLayoutId id="2147483719" r:id="rId44"/>
    <p:sldLayoutId id="2147483720" r:id="rId45"/>
    <p:sldLayoutId id="2147483721" r:id="rId4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0" y="3429000"/>
            <a:ext cx="12573000" cy="3638550"/>
            <a:chOff x="-22499" y="3288862"/>
            <a:chExt cx="12214497" cy="356913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-22499" y="3288862"/>
              <a:ext cx="3984898" cy="356913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7"/>
            <a:srcRect l="22648" t="75841" r="1"/>
            <a:stretch/>
          </p:blipFill>
          <p:spPr>
            <a:xfrm flipH="1">
              <a:off x="3886869" y="5943600"/>
              <a:ext cx="4495127" cy="9144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81998" y="4680964"/>
              <a:ext cx="3810000" cy="2177036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35"/>
          <a:stretch/>
        </p:blipFill>
        <p:spPr>
          <a:xfrm flipH="1">
            <a:off x="0" y="0"/>
            <a:ext cx="3467544" cy="1397000"/>
          </a:xfrm>
          <a:prstGeom prst="rect">
            <a:avLst/>
          </a:prstGeom>
        </p:spPr>
      </p:pic>
      <p:pic>
        <p:nvPicPr>
          <p:cNvPr id="11" name="图片 17"/>
          <p:cNvPicPr>
            <a:picLocks noChangeAspect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35"/>
          <a:stretch/>
        </p:blipFill>
        <p:spPr>
          <a:xfrm>
            <a:off x="8294686" y="0"/>
            <a:ext cx="3897314" cy="152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0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7.png"/><Relationship Id="rId2" Type="http://schemas.openxmlformats.org/officeDocument/2006/relationships/image" Target="../media/image13.jpeg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microsoft.com/office/2007/relationships/hdphoto" Target="../media/hdphoto6.wdp"/><Relationship Id="rId18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17" Type="http://schemas.microsoft.com/office/2007/relationships/hdphoto" Target="../media/hdphoto8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2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5" Type="http://schemas.openxmlformats.org/officeDocument/2006/relationships/image" Target="../media/image44.png"/><Relationship Id="rId15" Type="http://schemas.microsoft.com/office/2007/relationships/hdphoto" Target="../media/hdphoto7.wdp"/><Relationship Id="rId10" Type="http://schemas.openxmlformats.org/officeDocument/2006/relationships/image" Target="../media/image47.png"/><Relationship Id="rId19" Type="http://schemas.microsoft.com/office/2007/relationships/hdphoto" Target="../media/hdphoto9.wdp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.xml"/><Relationship Id="rId6" Type="http://schemas.openxmlformats.org/officeDocument/2006/relationships/image" Target="../media/image52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Relationship Id="rId14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2.xml"/><Relationship Id="rId6" Type="http://schemas.openxmlformats.org/officeDocument/2006/relationships/image" Target="../media/image53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3.xml"/><Relationship Id="rId6" Type="http://schemas.openxmlformats.org/officeDocument/2006/relationships/image" Target="../media/image54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4.xml"/><Relationship Id="rId6" Type="http://schemas.openxmlformats.org/officeDocument/2006/relationships/image" Target="../media/image52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5.xml"/><Relationship Id="rId6" Type="http://schemas.openxmlformats.org/officeDocument/2006/relationships/image" Target="../media/image54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6.xml"/><Relationship Id="rId6" Type="http://schemas.openxmlformats.org/officeDocument/2006/relationships/image" Target="../media/image53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Relationship Id="rId1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Relationship Id="rId1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216495" y="5753193"/>
            <a:ext cx="5042687" cy="4336711"/>
          </a:xfrm>
          <a:custGeom>
            <a:avLst/>
            <a:gdLst/>
            <a:ahLst/>
            <a:cxnLst/>
            <a:rect l="l" t="t" r="r" b="b"/>
            <a:pathLst>
              <a:path w="7564030" h="6505066">
                <a:moveTo>
                  <a:pt x="0" y="0"/>
                </a:moveTo>
                <a:lnTo>
                  <a:pt x="7564030" y="0"/>
                </a:lnTo>
                <a:lnTo>
                  <a:pt x="7564030" y="6505066"/>
                </a:lnTo>
                <a:lnTo>
                  <a:pt x="0" y="6505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 rot="1366441" flipH="1">
            <a:off x="-176108" y="3506938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8" y="0"/>
                </a:moveTo>
                <a:lnTo>
                  <a:pt x="0" y="0"/>
                </a:lnTo>
                <a:lnTo>
                  <a:pt x="0" y="4798051"/>
                </a:lnTo>
                <a:lnTo>
                  <a:pt x="2147128" y="4798051"/>
                </a:lnTo>
                <a:lnTo>
                  <a:pt x="214712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-1721968" y="4280487"/>
            <a:ext cx="4329675" cy="4118604"/>
          </a:xfrm>
          <a:custGeom>
            <a:avLst/>
            <a:gdLst/>
            <a:ahLst/>
            <a:cxnLst/>
            <a:rect l="l" t="t" r="r" b="b"/>
            <a:pathLst>
              <a:path w="6494513" h="6177906">
                <a:moveTo>
                  <a:pt x="0" y="0"/>
                </a:moveTo>
                <a:lnTo>
                  <a:pt x="6494513" y="0"/>
                </a:lnTo>
                <a:lnTo>
                  <a:pt x="6494513" y="6177906"/>
                </a:lnTo>
                <a:lnTo>
                  <a:pt x="0" y="61779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743279">
            <a:off x="9269082" y="-1074563"/>
            <a:ext cx="3215369" cy="2319085"/>
          </a:xfrm>
          <a:custGeom>
            <a:avLst/>
            <a:gdLst/>
            <a:ahLst/>
            <a:cxnLst/>
            <a:rect l="l" t="t" r="r" b="b"/>
            <a:pathLst>
              <a:path w="4823054" h="3478628">
                <a:moveTo>
                  <a:pt x="0" y="0"/>
                </a:moveTo>
                <a:lnTo>
                  <a:pt x="4823054" y="0"/>
                </a:lnTo>
                <a:lnTo>
                  <a:pt x="4823054" y="3478628"/>
                </a:lnTo>
                <a:lnTo>
                  <a:pt x="0" y="34786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-1506940">
            <a:off x="10228672" y="923626"/>
            <a:ext cx="3314365" cy="1599181"/>
          </a:xfrm>
          <a:custGeom>
            <a:avLst/>
            <a:gdLst/>
            <a:ahLst/>
            <a:cxnLst/>
            <a:rect l="l" t="t" r="r" b="b"/>
            <a:pathLst>
              <a:path w="4971547" h="2398771">
                <a:moveTo>
                  <a:pt x="0" y="0"/>
                </a:moveTo>
                <a:lnTo>
                  <a:pt x="4971547" y="0"/>
                </a:lnTo>
                <a:lnTo>
                  <a:pt x="4971547" y="2398772"/>
                </a:lnTo>
                <a:lnTo>
                  <a:pt x="0" y="23987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-2381061">
            <a:off x="11058306" y="400212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0" y="0"/>
                </a:moveTo>
                <a:lnTo>
                  <a:pt x="2147128" y="0"/>
                </a:lnTo>
                <a:lnTo>
                  <a:pt x="2147128" y="4798050"/>
                </a:lnTo>
                <a:lnTo>
                  <a:pt x="0" y="47980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-1389702">
            <a:off x="-1489279" y="936417"/>
            <a:ext cx="2193319" cy="3625319"/>
          </a:xfrm>
          <a:custGeom>
            <a:avLst/>
            <a:gdLst/>
            <a:ahLst/>
            <a:cxnLst/>
            <a:rect l="l" t="t" r="r" b="b"/>
            <a:pathLst>
              <a:path w="3289978" h="5437979">
                <a:moveTo>
                  <a:pt x="0" y="0"/>
                </a:moveTo>
                <a:lnTo>
                  <a:pt x="3289978" y="0"/>
                </a:lnTo>
                <a:lnTo>
                  <a:pt x="3289978" y="5437979"/>
                </a:lnTo>
                <a:lnTo>
                  <a:pt x="0" y="54379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3100737">
            <a:off x="-546595" y="-1649839"/>
            <a:ext cx="2725377" cy="4052606"/>
          </a:xfrm>
          <a:custGeom>
            <a:avLst/>
            <a:gdLst/>
            <a:ahLst/>
            <a:cxnLst/>
            <a:rect l="l" t="t" r="r" b="b"/>
            <a:pathLst>
              <a:path w="4088066" h="6078909">
                <a:moveTo>
                  <a:pt x="0" y="0"/>
                </a:moveTo>
                <a:lnTo>
                  <a:pt x="4088066" y="0"/>
                </a:lnTo>
                <a:lnTo>
                  <a:pt x="4088066" y="6078909"/>
                </a:lnTo>
                <a:lnTo>
                  <a:pt x="0" y="607890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456390">
            <a:off x="9651236" y="5461000"/>
            <a:ext cx="3709929" cy="1757579"/>
          </a:xfrm>
          <a:custGeom>
            <a:avLst/>
            <a:gdLst/>
            <a:ahLst/>
            <a:cxnLst/>
            <a:rect l="l" t="t" r="r" b="b"/>
            <a:pathLst>
              <a:path w="5564894" h="2636369">
                <a:moveTo>
                  <a:pt x="0" y="0"/>
                </a:moveTo>
                <a:lnTo>
                  <a:pt x="5564894" y="0"/>
                </a:lnTo>
                <a:lnTo>
                  <a:pt x="5564894" y="2636368"/>
                </a:lnTo>
                <a:lnTo>
                  <a:pt x="0" y="2636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9179013" flipH="1">
            <a:off x="4733529" y="-173107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7" y="0"/>
                </a:moveTo>
                <a:lnTo>
                  <a:pt x="0" y="0"/>
                </a:lnTo>
                <a:lnTo>
                  <a:pt x="0" y="4798050"/>
                </a:lnTo>
                <a:lnTo>
                  <a:pt x="2147127" y="4798050"/>
                </a:lnTo>
                <a:lnTo>
                  <a:pt x="214712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 rot="1070216">
            <a:off x="5782770" y="-2019177"/>
            <a:ext cx="3711422" cy="3252134"/>
          </a:xfrm>
          <a:custGeom>
            <a:avLst/>
            <a:gdLst/>
            <a:ahLst/>
            <a:cxnLst/>
            <a:rect l="l" t="t" r="r" b="b"/>
            <a:pathLst>
              <a:path w="5567133" h="4878201">
                <a:moveTo>
                  <a:pt x="0" y="0"/>
                </a:moveTo>
                <a:lnTo>
                  <a:pt x="5567133" y="0"/>
                </a:lnTo>
                <a:lnTo>
                  <a:pt x="5567133" y="4878201"/>
                </a:lnTo>
                <a:lnTo>
                  <a:pt x="0" y="48782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4437633">
            <a:off x="3479808" y="-1303428"/>
            <a:ext cx="1437961" cy="2897655"/>
          </a:xfrm>
          <a:custGeom>
            <a:avLst/>
            <a:gdLst/>
            <a:ahLst/>
            <a:cxnLst/>
            <a:rect l="l" t="t" r="r" b="b"/>
            <a:pathLst>
              <a:path w="2156942" h="4346483">
                <a:moveTo>
                  <a:pt x="0" y="0"/>
                </a:moveTo>
                <a:lnTo>
                  <a:pt x="2156942" y="0"/>
                </a:lnTo>
                <a:lnTo>
                  <a:pt x="2156942" y="4346482"/>
                </a:lnTo>
                <a:lnTo>
                  <a:pt x="0" y="43464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-2474619" flipH="1">
            <a:off x="11939155" y="2156145"/>
            <a:ext cx="2193319" cy="3625319"/>
          </a:xfrm>
          <a:custGeom>
            <a:avLst/>
            <a:gdLst/>
            <a:ahLst/>
            <a:cxnLst/>
            <a:rect l="l" t="t" r="r" b="b"/>
            <a:pathLst>
              <a:path w="3289978" h="5437979">
                <a:moveTo>
                  <a:pt x="3289978" y="0"/>
                </a:moveTo>
                <a:lnTo>
                  <a:pt x="0" y="0"/>
                </a:lnTo>
                <a:lnTo>
                  <a:pt x="0" y="5437979"/>
                </a:lnTo>
                <a:lnTo>
                  <a:pt x="3289978" y="5437979"/>
                </a:lnTo>
                <a:lnTo>
                  <a:pt x="3289978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7993437" y="5651171"/>
            <a:ext cx="2144363" cy="2080032"/>
          </a:xfrm>
          <a:custGeom>
            <a:avLst/>
            <a:gdLst/>
            <a:ahLst/>
            <a:cxnLst/>
            <a:rect l="l" t="t" r="r" b="b"/>
            <a:pathLst>
              <a:path w="3216545" h="3120048">
                <a:moveTo>
                  <a:pt x="0" y="0"/>
                </a:moveTo>
                <a:lnTo>
                  <a:pt x="3216544" y="0"/>
                </a:lnTo>
                <a:lnTo>
                  <a:pt x="3216544" y="3120048"/>
                </a:lnTo>
                <a:lnTo>
                  <a:pt x="0" y="312004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 rot="-2207307">
            <a:off x="4843581" y="5532403"/>
            <a:ext cx="2766067" cy="2851615"/>
          </a:xfrm>
          <a:custGeom>
            <a:avLst/>
            <a:gdLst/>
            <a:ahLst/>
            <a:cxnLst/>
            <a:rect l="l" t="t" r="r" b="b"/>
            <a:pathLst>
              <a:path w="4149100" h="4277422">
                <a:moveTo>
                  <a:pt x="0" y="0"/>
                </a:moveTo>
                <a:lnTo>
                  <a:pt x="4149100" y="0"/>
                </a:lnTo>
                <a:lnTo>
                  <a:pt x="4149100" y="4277423"/>
                </a:lnTo>
                <a:lnTo>
                  <a:pt x="0" y="427742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 descr="A cityscape with buildings and flags&#10;&#10;Description automatically generated">
            <a:extLst>
              <a:ext uri="{FF2B5EF4-FFF2-40B4-BE49-F238E27FC236}">
                <a16:creationId xmlns:a16="http://schemas.microsoft.com/office/drawing/2014/main" id="{1F5D8988-424B-D254-B37C-CDCB02F9BBD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700" b="74000" l="2202" r="96811">
                        <a14:foregroundMark x1="7548" y1="33200" x2="7915" y2="67450"/>
                        <a14:foregroundMark x1="7915" y1="67450" x2="10209" y2="49200"/>
                        <a14:foregroundMark x1="10209" y1="49200" x2="10025" y2="40550"/>
                        <a14:foregroundMark x1="10025" y1="40550" x2="7892" y2="33200"/>
                        <a14:foregroundMark x1="13650" y1="46200" x2="14155" y2="56050"/>
                        <a14:foregroundMark x1="14155" y1="56050" x2="23010" y2="58800"/>
                        <a14:foregroundMark x1="23010" y1="58800" x2="28309" y2="57450"/>
                        <a14:foregroundMark x1="19959" y1="41700" x2="59234" y2="58150"/>
                        <a14:foregroundMark x1="59234" y1="58150" x2="81257" y2="54600"/>
                        <a14:foregroundMark x1="81257" y1="54600" x2="88759" y2="57100"/>
                        <a14:foregroundMark x1="88759" y1="57100" x2="94884" y2="64550"/>
                        <a14:foregroundMark x1="94884" y1="64550" x2="87818" y2="70350"/>
                        <a14:foregroundMark x1="87818" y1="70350" x2="13145" y2="67400"/>
                        <a14:foregroundMark x1="5116" y1="56500" x2="6148" y2="72700"/>
                        <a14:foregroundMark x1="67194" y1="73050" x2="69167" y2="73050"/>
                        <a14:foregroundMark x1="40720" y1="49950" x2="43909" y2="59550"/>
                        <a14:foregroundMark x1="90824" y1="50150" x2="93760" y2="70800"/>
                        <a14:foregroundMark x1="93760" y1="70800" x2="96857" y2="61950"/>
                        <a14:foregroundMark x1="96857" y1="61950" x2="96765" y2="61800"/>
                        <a14:foregroundMark x1="62377" y1="74000" x2="92636" y2="71000"/>
                        <a14:foregroundMark x1="92636" y1="71000" x2="93737" y2="71000"/>
                        <a14:foregroundMark x1="2202" y1="58950" x2="3648" y2="71000"/>
                        <a14:foregroundMark x1="73044" y1="35650" x2="73916" y2="52600"/>
                        <a14:foregroundMark x1="82014" y1="34900" x2="82702" y2="5500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22839"/>
          <a:stretch/>
        </p:blipFill>
        <p:spPr>
          <a:xfrm>
            <a:off x="-401966" y="13450"/>
            <a:ext cx="13699350" cy="73530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9FECE24-BB6A-F8F8-FEBB-68AB5807B69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27713" y="667392"/>
            <a:ext cx="4011516" cy="8169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ADD98A-AC1D-802E-795A-A09E96AC0CF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65104" y="1700026"/>
            <a:ext cx="8681456" cy="1609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0169" y="-115916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5588802" y="-115916"/>
            <a:ext cx="6753538" cy="7089831"/>
            <a:chOff x="0" y="0"/>
            <a:chExt cx="2583919" cy="28009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83919" cy="2800921"/>
            </a:xfrm>
            <a:custGeom>
              <a:avLst/>
              <a:gdLst/>
              <a:ahLst/>
              <a:cxnLst/>
              <a:rect l="l" t="t" r="r" b="b"/>
              <a:pathLst>
                <a:path w="2583919" h="2800921">
                  <a:moveTo>
                    <a:pt x="0" y="0"/>
                  </a:moveTo>
                  <a:lnTo>
                    <a:pt x="2583919" y="0"/>
                  </a:lnTo>
                  <a:lnTo>
                    <a:pt x="2583919" y="2800921"/>
                  </a:lnTo>
                  <a:lnTo>
                    <a:pt x="0" y="2800921"/>
                  </a:lnTo>
                  <a:close/>
                </a:path>
              </a:pathLst>
            </a:custGeom>
            <a:solidFill>
              <a:srgbClr val="CEBCA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583919" cy="28390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0C1125F-F19A-FC67-68FB-6BF867D043F6}"/>
              </a:ext>
            </a:extLst>
          </p:cNvPr>
          <p:cNvSpPr txBox="1"/>
          <p:nvPr/>
        </p:nvSpPr>
        <p:spPr>
          <a:xfrm>
            <a:off x="5981700" y="3019425"/>
            <a:ext cx="6124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nl-N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Duyên hải miền Trung có hoạt động sản xuất và đời sống gắn liền với biển.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1ABE56-3BCC-F161-F56B-CA1D3F113300}"/>
              </a:ext>
            </a:extLst>
          </p:cNvPr>
          <p:cNvSpPr/>
          <p:nvPr/>
        </p:nvSpPr>
        <p:spPr>
          <a:xfrm>
            <a:off x="6172199" y="391482"/>
            <a:ext cx="5572125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Duyên hải miền Trung có hoạt động sản xuất và đời sống phụ thuộc vào đâu?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34C1E9-BFAF-4D48-0250-C92EE471C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1885950"/>
            <a:ext cx="507034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01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0169" y="-115916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5588802" y="-115916"/>
            <a:ext cx="6753538" cy="7089831"/>
            <a:chOff x="0" y="0"/>
            <a:chExt cx="2583919" cy="28009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83919" cy="2800921"/>
            </a:xfrm>
            <a:custGeom>
              <a:avLst/>
              <a:gdLst/>
              <a:ahLst/>
              <a:cxnLst/>
              <a:rect l="l" t="t" r="r" b="b"/>
              <a:pathLst>
                <a:path w="2583919" h="2800921">
                  <a:moveTo>
                    <a:pt x="0" y="0"/>
                  </a:moveTo>
                  <a:lnTo>
                    <a:pt x="2583919" y="0"/>
                  </a:lnTo>
                  <a:lnTo>
                    <a:pt x="2583919" y="2800921"/>
                  </a:lnTo>
                  <a:lnTo>
                    <a:pt x="0" y="2800921"/>
                  </a:lnTo>
                  <a:close/>
                </a:path>
              </a:pathLst>
            </a:custGeom>
            <a:solidFill>
              <a:srgbClr val="CEBCA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583919" cy="28390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0C1125F-F19A-FC67-68FB-6BF867D043F6}"/>
              </a:ext>
            </a:extLst>
          </p:cNvPr>
          <p:cNvSpPr txBox="1"/>
          <p:nvPr/>
        </p:nvSpPr>
        <p:spPr>
          <a:xfrm>
            <a:off x="5981700" y="3019425"/>
            <a:ext cx="6124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nl-N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Quần thể cố đô Huế liên quan đến triều đại nhà Nguyễn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1ABE56-3BCC-F161-F56B-CA1D3F113300}"/>
              </a:ext>
            </a:extLst>
          </p:cNvPr>
          <p:cNvSpPr/>
          <p:nvPr/>
        </p:nvSpPr>
        <p:spPr>
          <a:xfrm>
            <a:off x="6086474" y="1163007"/>
            <a:ext cx="557212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Quần thể cố đô Huế liên quan đến triều đại nào?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2BF87-CF4B-8A87-7690-D6F043B97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1838477"/>
            <a:ext cx="5029200" cy="299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23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ity&#10;&#10;Description automatically generated">
            <a:extLst>
              <a:ext uri="{FF2B5EF4-FFF2-40B4-BE49-F238E27FC236}">
                <a16:creationId xmlns:a16="http://schemas.microsoft.com/office/drawing/2014/main" id="{E5529B0E-D662-C29F-713A-9A60A2DAB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0" y="189184"/>
            <a:ext cx="12192000" cy="6857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BF2985-0902-18E7-1B29-F8759C1C1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4" y="1773178"/>
            <a:ext cx="3789591" cy="4454172"/>
          </a:xfrm>
          <a:prstGeom prst="rect">
            <a:avLst/>
          </a:prstGeom>
        </p:spPr>
      </p:pic>
      <p:sp>
        <p:nvSpPr>
          <p:cNvPr id="3" name="Freeform: Shape 22">
            <a:extLst>
              <a:ext uri="{FF2B5EF4-FFF2-40B4-BE49-F238E27FC236}">
                <a16:creationId xmlns:a16="http://schemas.microsoft.com/office/drawing/2014/main" id="{58F76328-931B-4301-62BC-9310579F9EA2}"/>
              </a:ext>
            </a:extLst>
          </p:cNvPr>
          <p:cNvSpPr/>
          <p:nvPr/>
        </p:nvSpPr>
        <p:spPr>
          <a:xfrm>
            <a:off x="5067300" y="1476375"/>
            <a:ext cx="6381750" cy="3390900"/>
          </a:xfrm>
          <a:custGeom>
            <a:avLst/>
            <a:gdLst>
              <a:gd name="connsiteX0" fmla="*/ 486036 w 3305554"/>
              <a:gd name="connsiteY0" fmla="*/ 60616 h 737974"/>
              <a:gd name="connsiteX1" fmla="*/ 798857 w 3305554"/>
              <a:gd name="connsiteY1" fmla="*/ 70929 h 737974"/>
              <a:gd name="connsiteX2" fmla="*/ 1036051 w 3305554"/>
              <a:gd name="connsiteY2" fmla="*/ 88117 h 737974"/>
              <a:gd name="connsiteX3" fmla="*/ 1280120 w 3305554"/>
              <a:gd name="connsiteY3" fmla="*/ 50304 h 737974"/>
              <a:gd name="connsiteX4" fmla="*/ 1606692 w 3305554"/>
              <a:gd name="connsiteY4" fmla="*/ 2177 h 737974"/>
              <a:gd name="connsiteX5" fmla="*/ 1819822 w 3305554"/>
              <a:gd name="connsiteY5" fmla="*/ 12490 h 737974"/>
              <a:gd name="connsiteX6" fmla="*/ 2036391 w 3305554"/>
              <a:gd name="connsiteY6" fmla="*/ 50304 h 737974"/>
              <a:gd name="connsiteX7" fmla="*/ 2459215 w 3305554"/>
              <a:gd name="connsiteY7" fmla="*/ 64054 h 737974"/>
              <a:gd name="connsiteX8" fmla="*/ 2820162 w 3305554"/>
              <a:gd name="connsiteY8" fmla="*/ 43428 h 737974"/>
              <a:gd name="connsiteX9" fmla="*/ 3187985 w 3305554"/>
              <a:gd name="connsiteY9" fmla="*/ 198120 h 737974"/>
              <a:gd name="connsiteX10" fmla="*/ 3191422 w 3305554"/>
              <a:gd name="connsiteY10" fmla="*/ 342499 h 737974"/>
              <a:gd name="connsiteX11" fmla="*/ 3291113 w 3305554"/>
              <a:gd name="connsiteY11" fmla="*/ 459377 h 737974"/>
              <a:gd name="connsiteX12" fmla="*/ 3301425 w 3305554"/>
              <a:gd name="connsiteY12" fmla="*/ 504066 h 737974"/>
              <a:gd name="connsiteX13" fmla="*/ 3256737 w 3305554"/>
              <a:gd name="connsiteY13" fmla="*/ 486878 h 737974"/>
              <a:gd name="connsiteX14" fmla="*/ 3198298 w 3305554"/>
              <a:gd name="connsiteY14" fmla="*/ 521254 h 737974"/>
              <a:gd name="connsiteX15" fmla="*/ 3064231 w 3305554"/>
              <a:gd name="connsiteY15" fmla="*/ 548755 h 737974"/>
              <a:gd name="connsiteX16" fmla="*/ 3105483 w 3305554"/>
              <a:gd name="connsiteY16" fmla="*/ 572818 h 737974"/>
              <a:gd name="connsiteX17" fmla="*/ 2981729 w 3305554"/>
              <a:gd name="connsiteY17" fmla="*/ 631257 h 737974"/>
              <a:gd name="connsiteX18" fmla="*/ 2906102 w 3305554"/>
              <a:gd name="connsiteY18" fmla="*/ 710322 h 737974"/>
              <a:gd name="connsiteX19" fmla="*/ 2558905 w 3305554"/>
              <a:gd name="connsiteY19" fmla="*/ 730947 h 737974"/>
              <a:gd name="connsiteX20" fmla="*/ 2201395 w 3305554"/>
              <a:gd name="connsiteY20" fmla="*/ 730947 h 737974"/>
              <a:gd name="connsiteX21" fmla="*/ 1819822 w 3305554"/>
              <a:gd name="connsiteY21" fmla="*/ 662195 h 737974"/>
              <a:gd name="connsiteX22" fmla="*/ 1507001 w 3305554"/>
              <a:gd name="connsiteY22" fmla="*/ 689696 h 737974"/>
              <a:gd name="connsiteX23" fmla="*/ 1173555 w 3305554"/>
              <a:gd name="connsiteY23" fmla="*/ 737822 h 737974"/>
              <a:gd name="connsiteX24" fmla="*/ 874484 w 3305554"/>
              <a:gd name="connsiteY24" fmla="*/ 672508 h 737974"/>
              <a:gd name="connsiteX25" fmla="*/ 427597 w 3305554"/>
              <a:gd name="connsiteY25" fmla="*/ 689696 h 737974"/>
              <a:gd name="connsiteX26" fmla="*/ 80400 w 3305554"/>
              <a:gd name="connsiteY26" fmla="*/ 596881 h 737974"/>
              <a:gd name="connsiteX27" fmla="*/ 1335 w 3305554"/>
              <a:gd name="connsiteY27" fmla="*/ 480003 h 737974"/>
              <a:gd name="connsiteX28" fmla="*/ 118213 w 3305554"/>
              <a:gd name="connsiteY28" fmla="*/ 400938 h 737974"/>
              <a:gd name="connsiteX29" fmla="*/ 49462 w 3305554"/>
              <a:gd name="connsiteY29" fmla="*/ 290935 h 737974"/>
              <a:gd name="connsiteX30" fmla="*/ 101025 w 3305554"/>
              <a:gd name="connsiteY30" fmla="*/ 156869 h 737974"/>
              <a:gd name="connsiteX31" fmla="*/ 369158 w 3305554"/>
              <a:gd name="connsiteY31" fmla="*/ 77804 h 737974"/>
              <a:gd name="connsiteX32" fmla="*/ 486036 w 3305554"/>
              <a:gd name="connsiteY32" fmla="*/ 60616 h 73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305554" h="737974">
                <a:moveTo>
                  <a:pt x="486036" y="60616"/>
                </a:moveTo>
                <a:cubicBezTo>
                  <a:pt x="557652" y="59470"/>
                  <a:pt x="707188" y="66346"/>
                  <a:pt x="798857" y="70929"/>
                </a:cubicBezTo>
                <a:cubicBezTo>
                  <a:pt x="890526" y="75512"/>
                  <a:pt x="955841" y="91554"/>
                  <a:pt x="1036051" y="88117"/>
                </a:cubicBezTo>
                <a:cubicBezTo>
                  <a:pt x="1116261" y="84680"/>
                  <a:pt x="1280120" y="50304"/>
                  <a:pt x="1280120" y="50304"/>
                </a:cubicBezTo>
                <a:cubicBezTo>
                  <a:pt x="1375227" y="35981"/>
                  <a:pt x="1516742" y="8479"/>
                  <a:pt x="1606692" y="2177"/>
                </a:cubicBezTo>
                <a:cubicBezTo>
                  <a:pt x="1696642" y="-4125"/>
                  <a:pt x="1748206" y="4469"/>
                  <a:pt x="1819822" y="12490"/>
                </a:cubicBezTo>
                <a:cubicBezTo>
                  <a:pt x="1891438" y="20511"/>
                  <a:pt x="1929826" y="41710"/>
                  <a:pt x="2036391" y="50304"/>
                </a:cubicBezTo>
                <a:cubicBezTo>
                  <a:pt x="2142956" y="58898"/>
                  <a:pt x="2328587" y="65200"/>
                  <a:pt x="2459215" y="64054"/>
                </a:cubicBezTo>
                <a:cubicBezTo>
                  <a:pt x="2589843" y="62908"/>
                  <a:pt x="2698700" y="21084"/>
                  <a:pt x="2820162" y="43428"/>
                </a:cubicBezTo>
                <a:cubicBezTo>
                  <a:pt x="2941624" y="65772"/>
                  <a:pt x="3126108" y="148275"/>
                  <a:pt x="3187985" y="198120"/>
                </a:cubicBezTo>
                <a:cubicBezTo>
                  <a:pt x="3249862" y="247965"/>
                  <a:pt x="3174234" y="298956"/>
                  <a:pt x="3191422" y="342499"/>
                </a:cubicBezTo>
                <a:cubicBezTo>
                  <a:pt x="3208610" y="386042"/>
                  <a:pt x="3272779" y="432449"/>
                  <a:pt x="3291113" y="459377"/>
                </a:cubicBezTo>
                <a:cubicBezTo>
                  <a:pt x="3309447" y="486305"/>
                  <a:pt x="3307154" y="499482"/>
                  <a:pt x="3301425" y="504066"/>
                </a:cubicBezTo>
                <a:cubicBezTo>
                  <a:pt x="3295696" y="508650"/>
                  <a:pt x="3273925" y="484013"/>
                  <a:pt x="3256737" y="486878"/>
                </a:cubicBezTo>
                <a:cubicBezTo>
                  <a:pt x="3239549" y="489743"/>
                  <a:pt x="3230382" y="510941"/>
                  <a:pt x="3198298" y="521254"/>
                </a:cubicBezTo>
                <a:cubicBezTo>
                  <a:pt x="3166214" y="531567"/>
                  <a:pt x="3079700" y="540161"/>
                  <a:pt x="3064231" y="548755"/>
                </a:cubicBezTo>
                <a:cubicBezTo>
                  <a:pt x="3048762" y="557349"/>
                  <a:pt x="3119233" y="559068"/>
                  <a:pt x="3105483" y="572818"/>
                </a:cubicBezTo>
                <a:cubicBezTo>
                  <a:pt x="3091733" y="586568"/>
                  <a:pt x="3014959" y="608340"/>
                  <a:pt x="2981729" y="631257"/>
                </a:cubicBezTo>
                <a:cubicBezTo>
                  <a:pt x="2948499" y="654174"/>
                  <a:pt x="2976573" y="693707"/>
                  <a:pt x="2906102" y="710322"/>
                </a:cubicBezTo>
                <a:cubicBezTo>
                  <a:pt x="2835631" y="726937"/>
                  <a:pt x="2676356" y="727510"/>
                  <a:pt x="2558905" y="730947"/>
                </a:cubicBezTo>
                <a:cubicBezTo>
                  <a:pt x="2441454" y="734385"/>
                  <a:pt x="2324576" y="742406"/>
                  <a:pt x="2201395" y="730947"/>
                </a:cubicBezTo>
                <a:cubicBezTo>
                  <a:pt x="2078214" y="719488"/>
                  <a:pt x="1935554" y="669070"/>
                  <a:pt x="1819822" y="662195"/>
                </a:cubicBezTo>
                <a:cubicBezTo>
                  <a:pt x="1704090" y="655320"/>
                  <a:pt x="1614712" y="677092"/>
                  <a:pt x="1507001" y="689696"/>
                </a:cubicBezTo>
                <a:cubicBezTo>
                  <a:pt x="1399290" y="702300"/>
                  <a:pt x="1278974" y="740687"/>
                  <a:pt x="1173555" y="737822"/>
                </a:cubicBezTo>
                <a:cubicBezTo>
                  <a:pt x="1068136" y="734957"/>
                  <a:pt x="998810" y="680529"/>
                  <a:pt x="874484" y="672508"/>
                </a:cubicBezTo>
                <a:cubicBezTo>
                  <a:pt x="750158" y="664487"/>
                  <a:pt x="559944" y="702300"/>
                  <a:pt x="427597" y="689696"/>
                </a:cubicBezTo>
                <a:cubicBezTo>
                  <a:pt x="295250" y="677092"/>
                  <a:pt x="151444" y="631830"/>
                  <a:pt x="80400" y="596881"/>
                </a:cubicBezTo>
                <a:cubicBezTo>
                  <a:pt x="9356" y="561932"/>
                  <a:pt x="-4967" y="512660"/>
                  <a:pt x="1335" y="480003"/>
                </a:cubicBezTo>
                <a:cubicBezTo>
                  <a:pt x="7637" y="447346"/>
                  <a:pt x="110192" y="432449"/>
                  <a:pt x="118213" y="400938"/>
                </a:cubicBezTo>
                <a:cubicBezTo>
                  <a:pt x="126234" y="369427"/>
                  <a:pt x="52327" y="331613"/>
                  <a:pt x="49462" y="290935"/>
                </a:cubicBezTo>
                <a:cubicBezTo>
                  <a:pt x="46597" y="250257"/>
                  <a:pt x="47742" y="192391"/>
                  <a:pt x="101025" y="156869"/>
                </a:cubicBezTo>
                <a:cubicBezTo>
                  <a:pt x="154308" y="121347"/>
                  <a:pt x="304417" y="92700"/>
                  <a:pt x="369158" y="77804"/>
                </a:cubicBezTo>
                <a:cubicBezTo>
                  <a:pt x="433899" y="62908"/>
                  <a:pt x="414420" y="61762"/>
                  <a:pt x="486036" y="60616"/>
                </a:cubicBezTo>
                <a:close/>
              </a:path>
            </a:pathLst>
          </a:custGeom>
          <a:solidFill>
            <a:srgbClr val="FAE0F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 động 2: </a:t>
            </a:r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Khái quát và hệ thống được kiến thức về vị trí địa lí, nhân vật lịch sử, di tích lịch sử, lễ hội vùng Tây Nguyên.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363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cartoon of a city&#10;&#10;Description automatically generated">
            <a:extLst>
              <a:ext uri="{FF2B5EF4-FFF2-40B4-BE49-F238E27FC236}">
                <a16:creationId xmlns:a16="http://schemas.microsoft.com/office/drawing/2014/main" id="{E5529B0E-D662-C29F-713A-9A60A2DAB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0" y="-457200"/>
            <a:ext cx="12192000" cy="75043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83F59E-2961-F565-9214-0AAEAFF21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39323"/>
            <a:ext cx="4377596" cy="27038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B63716-9E7B-EA60-B86A-24A853347C3F}"/>
              </a:ext>
            </a:extLst>
          </p:cNvPr>
          <p:cNvSpPr/>
          <p:nvPr/>
        </p:nvSpPr>
        <p:spPr>
          <a:xfrm>
            <a:off x="4914900" y="658182"/>
            <a:ext cx="630555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Tây Nguyên có vị trí, đặc điểm như thế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E48566-2095-045E-E814-4B3F72E3E7D9}"/>
              </a:ext>
            </a:extLst>
          </p:cNvPr>
          <p:cNvSpPr/>
          <p:nvPr/>
        </p:nvSpPr>
        <p:spPr>
          <a:xfrm>
            <a:off x="5000625" y="2201232"/>
            <a:ext cx="630555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 tên các kiểu rừng của Tây Nguyên?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928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0169" y="-115916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5588802" y="-115916"/>
            <a:ext cx="6753538" cy="7089831"/>
            <a:chOff x="0" y="0"/>
            <a:chExt cx="2583919" cy="28009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83919" cy="2800921"/>
            </a:xfrm>
            <a:custGeom>
              <a:avLst/>
              <a:gdLst/>
              <a:ahLst/>
              <a:cxnLst/>
              <a:rect l="l" t="t" r="r" b="b"/>
              <a:pathLst>
                <a:path w="2583919" h="2800921">
                  <a:moveTo>
                    <a:pt x="0" y="0"/>
                  </a:moveTo>
                  <a:lnTo>
                    <a:pt x="2583919" y="0"/>
                  </a:lnTo>
                  <a:lnTo>
                    <a:pt x="2583919" y="2800921"/>
                  </a:lnTo>
                  <a:lnTo>
                    <a:pt x="0" y="2800921"/>
                  </a:lnTo>
                  <a:close/>
                </a:path>
              </a:pathLst>
            </a:custGeom>
            <a:solidFill>
              <a:srgbClr val="CEBCA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583919" cy="28390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0C1125F-F19A-FC67-68FB-6BF867D043F6}"/>
              </a:ext>
            </a:extLst>
          </p:cNvPr>
          <p:cNvSpPr txBox="1"/>
          <p:nvPr/>
        </p:nvSpPr>
        <p:spPr>
          <a:xfrm>
            <a:off x="5981700" y="3019425"/>
            <a:ext cx="61245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nl-N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Tây Nguyên có đặc điểm địa hình gồm nhiều cao nguyên với mặt bằng rộng lớn và có độ cao khác nhau.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1ABE56-3BCC-F161-F56B-CA1D3F113300}"/>
              </a:ext>
            </a:extLst>
          </p:cNvPr>
          <p:cNvSpPr/>
          <p:nvPr/>
        </p:nvSpPr>
        <p:spPr>
          <a:xfrm>
            <a:off x="6162674" y="1210632"/>
            <a:ext cx="557212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Tây Nguyên có vị trí, đặc điểm như thế nào?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060072-C8A8-16CD-8996-244861847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1530521"/>
            <a:ext cx="5192138" cy="346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12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0169" y="-115916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5588802" y="-115916"/>
            <a:ext cx="6753538" cy="7089831"/>
            <a:chOff x="0" y="0"/>
            <a:chExt cx="2583919" cy="28009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83919" cy="2800921"/>
            </a:xfrm>
            <a:custGeom>
              <a:avLst/>
              <a:gdLst/>
              <a:ahLst/>
              <a:cxnLst/>
              <a:rect l="l" t="t" r="r" b="b"/>
              <a:pathLst>
                <a:path w="2583919" h="2800921">
                  <a:moveTo>
                    <a:pt x="0" y="0"/>
                  </a:moveTo>
                  <a:lnTo>
                    <a:pt x="2583919" y="0"/>
                  </a:lnTo>
                  <a:lnTo>
                    <a:pt x="2583919" y="2800921"/>
                  </a:lnTo>
                  <a:lnTo>
                    <a:pt x="0" y="2800921"/>
                  </a:lnTo>
                  <a:close/>
                </a:path>
              </a:pathLst>
            </a:custGeom>
            <a:solidFill>
              <a:srgbClr val="CEBCA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583919" cy="28390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0C1125F-F19A-FC67-68FB-6BF867D043F6}"/>
              </a:ext>
            </a:extLst>
          </p:cNvPr>
          <p:cNvSpPr txBox="1"/>
          <p:nvPr/>
        </p:nvSpPr>
        <p:spPr>
          <a:xfrm>
            <a:off x="5981700" y="3019425"/>
            <a:ext cx="6124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nl-N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Tây Nguyên có kiểu rừng tự nhiên trong đó kiểu rừng rậm nhiệt đới chiếm nhiều nhất.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1ABE56-3BCC-F161-F56B-CA1D3F113300}"/>
              </a:ext>
            </a:extLst>
          </p:cNvPr>
          <p:cNvSpPr/>
          <p:nvPr/>
        </p:nvSpPr>
        <p:spPr>
          <a:xfrm>
            <a:off x="6162674" y="1210632"/>
            <a:ext cx="557212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 tên các kiểu rừng của Tây Nguyên?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21402B-8F07-1FF2-E1E9-11D5B8335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3825" y="1916449"/>
            <a:ext cx="5562600" cy="363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0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ity&#10;&#10;Description automatically generated">
            <a:extLst>
              <a:ext uri="{FF2B5EF4-FFF2-40B4-BE49-F238E27FC236}">
                <a16:creationId xmlns:a16="http://schemas.microsoft.com/office/drawing/2014/main" id="{E5529B0E-D662-C29F-713A-9A60A2DAB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0" y="189184"/>
            <a:ext cx="12192000" cy="6857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BF2985-0902-18E7-1B29-F8759C1C1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4" y="1773178"/>
            <a:ext cx="3789591" cy="4454172"/>
          </a:xfrm>
          <a:prstGeom prst="rect">
            <a:avLst/>
          </a:prstGeom>
        </p:spPr>
      </p:pic>
      <p:sp>
        <p:nvSpPr>
          <p:cNvPr id="3" name="Freeform: Shape 22">
            <a:extLst>
              <a:ext uri="{FF2B5EF4-FFF2-40B4-BE49-F238E27FC236}">
                <a16:creationId xmlns:a16="http://schemas.microsoft.com/office/drawing/2014/main" id="{58F76328-931B-4301-62BC-9310579F9EA2}"/>
              </a:ext>
            </a:extLst>
          </p:cNvPr>
          <p:cNvSpPr/>
          <p:nvPr/>
        </p:nvSpPr>
        <p:spPr>
          <a:xfrm>
            <a:off x="5067300" y="1476375"/>
            <a:ext cx="6381750" cy="3390900"/>
          </a:xfrm>
          <a:custGeom>
            <a:avLst/>
            <a:gdLst>
              <a:gd name="connsiteX0" fmla="*/ 486036 w 3305554"/>
              <a:gd name="connsiteY0" fmla="*/ 60616 h 737974"/>
              <a:gd name="connsiteX1" fmla="*/ 798857 w 3305554"/>
              <a:gd name="connsiteY1" fmla="*/ 70929 h 737974"/>
              <a:gd name="connsiteX2" fmla="*/ 1036051 w 3305554"/>
              <a:gd name="connsiteY2" fmla="*/ 88117 h 737974"/>
              <a:gd name="connsiteX3" fmla="*/ 1280120 w 3305554"/>
              <a:gd name="connsiteY3" fmla="*/ 50304 h 737974"/>
              <a:gd name="connsiteX4" fmla="*/ 1606692 w 3305554"/>
              <a:gd name="connsiteY4" fmla="*/ 2177 h 737974"/>
              <a:gd name="connsiteX5" fmla="*/ 1819822 w 3305554"/>
              <a:gd name="connsiteY5" fmla="*/ 12490 h 737974"/>
              <a:gd name="connsiteX6" fmla="*/ 2036391 w 3305554"/>
              <a:gd name="connsiteY6" fmla="*/ 50304 h 737974"/>
              <a:gd name="connsiteX7" fmla="*/ 2459215 w 3305554"/>
              <a:gd name="connsiteY7" fmla="*/ 64054 h 737974"/>
              <a:gd name="connsiteX8" fmla="*/ 2820162 w 3305554"/>
              <a:gd name="connsiteY8" fmla="*/ 43428 h 737974"/>
              <a:gd name="connsiteX9" fmla="*/ 3187985 w 3305554"/>
              <a:gd name="connsiteY9" fmla="*/ 198120 h 737974"/>
              <a:gd name="connsiteX10" fmla="*/ 3191422 w 3305554"/>
              <a:gd name="connsiteY10" fmla="*/ 342499 h 737974"/>
              <a:gd name="connsiteX11" fmla="*/ 3291113 w 3305554"/>
              <a:gd name="connsiteY11" fmla="*/ 459377 h 737974"/>
              <a:gd name="connsiteX12" fmla="*/ 3301425 w 3305554"/>
              <a:gd name="connsiteY12" fmla="*/ 504066 h 737974"/>
              <a:gd name="connsiteX13" fmla="*/ 3256737 w 3305554"/>
              <a:gd name="connsiteY13" fmla="*/ 486878 h 737974"/>
              <a:gd name="connsiteX14" fmla="*/ 3198298 w 3305554"/>
              <a:gd name="connsiteY14" fmla="*/ 521254 h 737974"/>
              <a:gd name="connsiteX15" fmla="*/ 3064231 w 3305554"/>
              <a:gd name="connsiteY15" fmla="*/ 548755 h 737974"/>
              <a:gd name="connsiteX16" fmla="*/ 3105483 w 3305554"/>
              <a:gd name="connsiteY16" fmla="*/ 572818 h 737974"/>
              <a:gd name="connsiteX17" fmla="*/ 2981729 w 3305554"/>
              <a:gd name="connsiteY17" fmla="*/ 631257 h 737974"/>
              <a:gd name="connsiteX18" fmla="*/ 2906102 w 3305554"/>
              <a:gd name="connsiteY18" fmla="*/ 710322 h 737974"/>
              <a:gd name="connsiteX19" fmla="*/ 2558905 w 3305554"/>
              <a:gd name="connsiteY19" fmla="*/ 730947 h 737974"/>
              <a:gd name="connsiteX20" fmla="*/ 2201395 w 3305554"/>
              <a:gd name="connsiteY20" fmla="*/ 730947 h 737974"/>
              <a:gd name="connsiteX21" fmla="*/ 1819822 w 3305554"/>
              <a:gd name="connsiteY21" fmla="*/ 662195 h 737974"/>
              <a:gd name="connsiteX22" fmla="*/ 1507001 w 3305554"/>
              <a:gd name="connsiteY22" fmla="*/ 689696 h 737974"/>
              <a:gd name="connsiteX23" fmla="*/ 1173555 w 3305554"/>
              <a:gd name="connsiteY23" fmla="*/ 737822 h 737974"/>
              <a:gd name="connsiteX24" fmla="*/ 874484 w 3305554"/>
              <a:gd name="connsiteY24" fmla="*/ 672508 h 737974"/>
              <a:gd name="connsiteX25" fmla="*/ 427597 w 3305554"/>
              <a:gd name="connsiteY25" fmla="*/ 689696 h 737974"/>
              <a:gd name="connsiteX26" fmla="*/ 80400 w 3305554"/>
              <a:gd name="connsiteY26" fmla="*/ 596881 h 737974"/>
              <a:gd name="connsiteX27" fmla="*/ 1335 w 3305554"/>
              <a:gd name="connsiteY27" fmla="*/ 480003 h 737974"/>
              <a:gd name="connsiteX28" fmla="*/ 118213 w 3305554"/>
              <a:gd name="connsiteY28" fmla="*/ 400938 h 737974"/>
              <a:gd name="connsiteX29" fmla="*/ 49462 w 3305554"/>
              <a:gd name="connsiteY29" fmla="*/ 290935 h 737974"/>
              <a:gd name="connsiteX30" fmla="*/ 101025 w 3305554"/>
              <a:gd name="connsiteY30" fmla="*/ 156869 h 737974"/>
              <a:gd name="connsiteX31" fmla="*/ 369158 w 3305554"/>
              <a:gd name="connsiteY31" fmla="*/ 77804 h 737974"/>
              <a:gd name="connsiteX32" fmla="*/ 486036 w 3305554"/>
              <a:gd name="connsiteY32" fmla="*/ 60616 h 73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305554" h="737974">
                <a:moveTo>
                  <a:pt x="486036" y="60616"/>
                </a:moveTo>
                <a:cubicBezTo>
                  <a:pt x="557652" y="59470"/>
                  <a:pt x="707188" y="66346"/>
                  <a:pt x="798857" y="70929"/>
                </a:cubicBezTo>
                <a:cubicBezTo>
                  <a:pt x="890526" y="75512"/>
                  <a:pt x="955841" y="91554"/>
                  <a:pt x="1036051" y="88117"/>
                </a:cubicBezTo>
                <a:cubicBezTo>
                  <a:pt x="1116261" y="84680"/>
                  <a:pt x="1280120" y="50304"/>
                  <a:pt x="1280120" y="50304"/>
                </a:cubicBezTo>
                <a:cubicBezTo>
                  <a:pt x="1375227" y="35981"/>
                  <a:pt x="1516742" y="8479"/>
                  <a:pt x="1606692" y="2177"/>
                </a:cubicBezTo>
                <a:cubicBezTo>
                  <a:pt x="1696642" y="-4125"/>
                  <a:pt x="1748206" y="4469"/>
                  <a:pt x="1819822" y="12490"/>
                </a:cubicBezTo>
                <a:cubicBezTo>
                  <a:pt x="1891438" y="20511"/>
                  <a:pt x="1929826" y="41710"/>
                  <a:pt x="2036391" y="50304"/>
                </a:cubicBezTo>
                <a:cubicBezTo>
                  <a:pt x="2142956" y="58898"/>
                  <a:pt x="2328587" y="65200"/>
                  <a:pt x="2459215" y="64054"/>
                </a:cubicBezTo>
                <a:cubicBezTo>
                  <a:pt x="2589843" y="62908"/>
                  <a:pt x="2698700" y="21084"/>
                  <a:pt x="2820162" y="43428"/>
                </a:cubicBezTo>
                <a:cubicBezTo>
                  <a:pt x="2941624" y="65772"/>
                  <a:pt x="3126108" y="148275"/>
                  <a:pt x="3187985" y="198120"/>
                </a:cubicBezTo>
                <a:cubicBezTo>
                  <a:pt x="3249862" y="247965"/>
                  <a:pt x="3174234" y="298956"/>
                  <a:pt x="3191422" y="342499"/>
                </a:cubicBezTo>
                <a:cubicBezTo>
                  <a:pt x="3208610" y="386042"/>
                  <a:pt x="3272779" y="432449"/>
                  <a:pt x="3291113" y="459377"/>
                </a:cubicBezTo>
                <a:cubicBezTo>
                  <a:pt x="3309447" y="486305"/>
                  <a:pt x="3307154" y="499482"/>
                  <a:pt x="3301425" y="504066"/>
                </a:cubicBezTo>
                <a:cubicBezTo>
                  <a:pt x="3295696" y="508650"/>
                  <a:pt x="3273925" y="484013"/>
                  <a:pt x="3256737" y="486878"/>
                </a:cubicBezTo>
                <a:cubicBezTo>
                  <a:pt x="3239549" y="489743"/>
                  <a:pt x="3230382" y="510941"/>
                  <a:pt x="3198298" y="521254"/>
                </a:cubicBezTo>
                <a:cubicBezTo>
                  <a:pt x="3166214" y="531567"/>
                  <a:pt x="3079700" y="540161"/>
                  <a:pt x="3064231" y="548755"/>
                </a:cubicBezTo>
                <a:cubicBezTo>
                  <a:pt x="3048762" y="557349"/>
                  <a:pt x="3119233" y="559068"/>
                  <a:pt x="3105483" y="572818"/>
                </a:cubicBezTo>
                <a:cubicBezTo>
                  <a:pt x="3091733" y="586568"/>
                  <a:pt x="3014959" y="608340"/>
                  <a:pt x="2981729" y="631257"/>
                </a:cubicBezTo>
                <a:cubicBezTo>
                  <a:pt x="2948499" y="654174"/>
                  <a:pt x="2976573" y="693707"/>
                  <a:pt x="2906102" y="710322"/>
                </a:cubicBezTo>
                <a:cubicBezTo>
                  <a:pt x="2835631" y="726937"/>
                  <a:pt x="2676356" y="727510"/>
                  <a:pt x="2558905" y="730947"/>
                </a:cubicBezTo>
                <a:cubicBezTo>
                  <a:pt x="2441454" y="734385"/>
                  <a:pt x="2324576" y="742406"/>
                  <a:pt x="2201395" y="730947"/>
                </a:cubicBezTo>
                <a:cubicBezTo>
                  <a:pt x="2078214" y="719488"/>
                  <a:pt x="1935554" y="669070"/>
                  <a:pt x="1819822" y="662195"/>
                </a:cubicBezTo>
                <a:cubicBezTo>
                  <a:pt x="1704090" y="655320"/>
                  <a:pt x="1614712" y="677092"/>
                  <a:pt x="1507001" y="689696"/>
                </a:cubicBezTo>
                <a:cubicBezTo>
                  <a:pt x="1399290" y="702300"/>
                  <a:pt x="1278974" y="740687"/>
                  <a:pt x="1173555" y="737822"/>
                </a:cubicBezTo>
                <a:cubicBezTo>
                  <a:pt x="1068136" y="734957"/>
                  <a:pt x="998810" y="680529"/>
                  <a:pt x="874484" y="672508"/>
                </a:cubicBezTo>
                <a:cubicBezTo>
                  <a:pt x="750158" y="664487"/>
                  <a:pt x="559944" y="702300"/>
                  <a:pt x="427597" y="689696"/>
                </a:cubicBezTo>
                <a:cubicBezTo>
                  <a:pt x="295250" y="677092"/>
                  <a:pt x="151444" y="631830"/>
                  <a:pt x="80400" y="596881"/>
                </a:cubicBezTo>
                <a:cubicBezTo>
                  <a:pt x="9356" y="561932"/>
                  <a:pt x="-4967" y="512660"/>
                  <a:pt x="1335" y="480003"/>
                </a:cubicBezTo>
                <a:cubicBezTo>
                  <a:pt x="7637" y="447346"/>
                  <a:pt x="110192" y="432449"/>
                  <a:pt x="118213" y="400938"/>
                </a:cubicBezTo>
                <a:cubicBezTo>
                  <a:pt x="126234" y="369427"/>
                  <a:pt x="52327" y="331613"/>
                  <a:pt x="49462" y="290935"/>
                </a:cubicBezTo>
                <a:cubicBezTo>
                  <a:pt x="46597" y="250257"/>
                  <a:pt x="47742" y="192391"/>
                  <a:pt x="101025" y="156869"/>
                </a:cubicBezTo>
                <a:cubicBezTo>
                  <a:pt x="154308" y="121347"/>
                  <a:pt x="304417" y="92700"/>
                  <a:pt x="369158" y="77804"/>
                </a:cubicBezTo>
                <a:cubicBezTo>
                  <a:pt x="433899" y="62908"/>
                  <a:pt x="414420" y="61762"/>
                  <a:pt x="486036" y="60616"/>
                </a:cubicBezTo>
                <a:close/>
              </a:path>
            </a:pathLst>
          </a:custGeom>
          <a:solidFill>
            <a:srgbClr val="FAE0F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 động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607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6331" y="801322"/>
            <a:ext cx="5617602" cy="56176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6501" y="470930"/>
            <a:ext cx="4787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16633E"/>
                </a:solidFill>
                <a:effectLst/>
                <a:uLnTx/>
                <a:uFillTx/>
                <a:latin typeface="#9Slide07 SVNAdeline" panose="02000500000000000000" pitchFamily="2" charset="0"/>
                <a:cs typeface="+mn-cs"/>
              </a:rPr>
              <a:t>TRÒ CHƠI: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735" y="978761"/>
            <a:ext cx="9608129" cy="69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8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8"/>
          <p:cNvGrpSpPr/>
          <p:nvPr/>
        </p:nvGrpSpPr>
        <p:grpSpPr>
          <a:xfrm>
            <a:off x="417094" y="442288"/>
            <a:ext cx="11179672" cy="6317917"/>
            <a:chOff x="406400" y="368300"/>
            <a:chExt cx="11404600" cy="6108700"/>
          </a:xfrm>
        </p:grpSpPr>
        <p:sp>
          <p:nvSpPr>
            <p:cNvPr id="21" name="圆角矩形 6"/>
            <p:cNvSpPr/>
            <p:nvPr userDrawn="1"/>
          </p:nvSpPr>
          <p:spPr>
            <a:xfrm>
              <a:off x="406400" y="368300"/>
              <a:ext cx="11404600" cy="61087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sp>
          <p:nvSpPr>
            <p:cNvPr id="22" name="圆角矩形 7"/>
            <p:cNvSpPr/>
            <p:nvPr userDrawn="1"/>
          </p:nvSpPr>
          <p:spPr>
            <a:xfrm>
              <a:off x="546100" y="520700"/>
              <a:ext cx="11099800" cy="58293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E97257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71696" y="1375051"/>
            <a:ext cx="46011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đình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đã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nở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đấy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bây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giờ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cô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sẽ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thu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hoạch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bông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yêu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này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nhé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bông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trả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lời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hỏi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ẩn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chứa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bông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bắt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đầu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nhé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1509" y="509989"/>
            <a:ext cx="5823413" cy="6250216"/>
            <a:chOff x="5611509" y="509989"/>
            <a:chExt cx="5823413" cy="625021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600" b="85126" l="65685" r="98200">
                          <a14:foregroundMark x1="67321" y1="33957" x2="67321" y2="33957"/>
                          <a14:foregroundMark x1="68085" y1="45370" x2="68085" y2="45370"/>
                          <a14:foregroundMark x1="68740" y1="40412" x2="68740" y2="40412"/>
                          <a14:foregroundMark x1="70431" y1="38260" x2="70431" y2="38260"/>
                          <a14:foregroundMark x1="68576" y1="37699" x2="68576" y2="37699"/>
                          <a14:foregroundMark x1="71849" y1="29560" x2="71849" y2="29560"/>
                          <a14:foregroundMark x1="71304" y1="32180" x2="71304" y2="32180"/>
                          <a14:foregroundMark x1="72831" y1="36576" x2="72831" y2="36576"/>
                          <a14:foregroundMark x1="74359" y1="41160" x2="74359" y2="41160"/>
                          <a14:foregroundMark x1="76596" y1="27035" x2="76596" y2="27035"/>
                          <a14:foregroundMark x1="77960" y1="31805" x2="77960" y2="31805"/>
                          <a14:foregroundMark x1="75832" y1="31057" x2="75832" y2="31057"/>
                          <a14:foregroundMark x1="76705" y1="35267" x2="76705" y2="35267"/>
                          <a14:foregroundMark x1="81178" y1="24602" x2="81178" y2="24602"/>
                          <a14:foregroundMark x1="85052" y1="20580" x2="85052" y2="20580"/>
                          <a14:foregroundMark x1="84397" y1="28625" x2="84397" y2="28625"/>
                          <a14:foregroundMark x1="86961" y1="28438" x2="86961" y2="28438"/>
                          <a14:foregroundMark x1="86961" y1="32367" x2="86961" y2="32367"/>
                          <a14:foregroundMark x1="83088" y1="33957" x2="83088" y2="33957"/>
                          <a14:foregroundMark x1="79869" y1="29186" x2="79869" y2="29186"/>
                          <a14:foregroundMark x1="80306" y1="31993" x2="80306" y2="31993"/>
                          <a14:foregroundMark x1="82106" y1="29373" x2="82106" y2="29373"/>
                          <a14:foregroundMark x1="92744" y1="31805" x2="92744" y2="31805"/>
                          <a14:foregroundMark x1="93235" y1="36389" x2="93235" y2="36389"/>
                          <a14:foregroundMark x1="94435" y1="39008" x2="94435" y2="39008"/>
                          <a14:foregroundMark x1="90944" y1="36950" x2="90944" y2="36950"/>
                          <a14:foregroundMark x1="91871" y1="47802" x2="91871" y2="47802"/>
                          <a14:foregroundMark x1="92635" y1="44528" x2="92635" y2="44528"/>
                          <a14:foregroundMark x1="91598" y1="42657" x2="91598" y2="42657"/>
                          <a14:foregroundMark x1="90016" y1="47240" x2="90016" y2="47240"/>
                          <a14:foregroundMark x1="89689" y1="50702" x2="89689" y2="50702"/>
                          <a14:foregroundMark x1="88925" y1="48737" x2="88925" y2="48737"/>
                          <a14:foregroundMark x1="87452" y1="55472" x2="87452" y2="55472"/>
                          <a14:foregroundMark x1="86743" y1="64920" x2="86743" y2="64920"/>
                          <a14:foregroundMark x1="87125" y1="39663" x2="87125" y2="39663"/>
                          <a14:foregroundMark x1="89034" y1="42283" x2="89034" y2="42283"/>
                          <a14:foregroundMark x1="86470" y1="43779" x2="86470" y2="43779"/>
                          <a14:foregroundMark x1="84779" y1="49298" x2="84779" y2="49298"/>
                          <a14:foregroundMark x1="81342" y1="46305" x2="81342" y2="46305"/>
                          <a14:foregroundMark x1="80524" y1="42095" x2="80524" y2="42095"/>
                          <a14:foregroundMark x1="79924" y1="38821" x2="79924" y2="38821"/>
                          <a14:foregroundMark x1="77960" y1="40973" x2="77960" y2="40973"/>
                          <a14:foregroundMark x1="79487" y1="38821" x2="79487" y2="38821"/>
                          <a14:foregroundMark x1="72231" y1="33676" x2="72231" y2="33676"/>
                          <a14:foregroundMark x1="76323" y1="48924" x2="76323" y2="48924"/>
                          <a14:foregroundMark x1="76541" y1="51637" x2="76541" y2="51637"/>
                          <a14:foregroundMark x1="73377" y1="49298" x2="73377" y2="49298"/>
                          <a14:foregroundMark x1="70049" y1="44808" x2="70049" y2="44808"/>
                          <a14:foregroundMark x1="71795" y1="58466" x2="71795" y2="58466"/>
                          <a14:foregroundMark x1="70376" y1="45744" x2="70376" y2="45744"/>
                          <a14:foregroundMark x1="75396" y1="63050" x2="75396" y2="630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25" t="8535" r="1750" b="14000"/>
            <a:stretch/>
          </p:blipFill>
          <p:spPr>
            <a:xfrm>
              <a:off x="5611509" y="509989"/>
              <a:ext cx="5823413" cy="6250216"/>
            </a:xfrm>
            <a:prstGeom prst="rect">
              <a:avLst/>
            </a:prstGeom>
          </p:spPr>
        </p:pic>
        <p:grpSp>
          <p:nvGrpSpPr>
            <p:cNvPr id="24" name="Group 23"/>
            <p:cNvGrpSpPr/>
            <p:nvPr/>
          </p:nvGrpSpPr>
          <p:grpSpPr>
            <a:xfrm>
              <a:off x="8677269" y="1481457"/>
              <a:ext cx="1759123" cy="1787497"/>
              <a:chOff x="8843429" y="1454959"/>
              <a:chExt cx="1759123" cy="1787497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7342" b="27367" l="9527" r="33010">
                            <a14:backgroundMark x1="11104" y1="20146" x2="18811" y2="2506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83" t="5088" r="68363" b="72807"/>
              <a:stretch/>
            </p:blipFill>
            <p:spPr>
              <a:xfrm>
                <a:off x="8843429" y="1454959"/>
                <a:ext cx="1759123" cy="1787497"/>
              </a:xfrm>
              <a:prstGeom prst="rect">
                <a:avLst/>
              </a:prstGeom>
            </p:spPr>
          </p:pic>
          <p:pic>
            <p:nvPicPr>
              <p:cNvPr id="26" name="图片 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5829" y="1648749"/>
                <a:ext cx="1516007" cy="1516007"/>
              </a:xfrm>
              <a:prstGeom prst="rect">
                <a:avLst/>
              </a:prstGeom>
            </p:spPr>
          </p:pic>
        </p:grpSp>
        <p:grpSp>
          <p:nvGrpSpPr>
            <p:cNvPr id="27" name="Group 26"/>
            <p:cNvGrpSpPr/>
            <p:nvPr/>
          </p:nvGrpSpPr>
          <p:grpSpPr>
            <a:xfrm>
              <a:off x="6615815" y="1358788"/>
              <a:ext cx="1613270" cy="1810010"/>
              <a:chOff x="3930534" y="2183642"/>
              <a:chExt cx="1613270" cy="1810010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8696" b="92754" l="2439" r="8943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930534" y="2183642"/>
                <a:ext cx="1613270" cy="1810010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178" b="97128" l="6157" r="96642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036466" y="2557622"/>
                <a:ext cx="1217923" cy="1035616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6207865" y="3326418"/>
              <a:ext cx="1808536" cy="1669414"/>
              <a:chOff x="6843713" y="2915478"/>
              <a:chExt cx="1808536" cy="1669414"/>
            </a:xfrm>
          </p:grpSpPr>
          <p:pic>
            <p:nvPicPr>
              <p:cNvPr id="31" name="Picture 30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8350" b="65900" l="70100" r="88900">
                            <a14:foregroundMark x1="80350" y1="56600" x2="80350" y2="56600"/>
                          </a14:backgroundRemoval>
                        </a14:imgEffect>
                      </a14:imgLayer>
                    </a14:imgProps>
                  </a:ext>
                </a:extLst>
              </a:blip>
              <a:srcRect l="68964" t="47488" r="8865" b="32047"/>
              <a:stretch/>
            </p:blipFill>
            <p:spPr>
              <a:xfrm>
                <a:off x="6843713" y="2915478"/>
                <a:ext cx="1808536" cy="1669414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306" b="100000" l="6003" r="9434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120286" y="3209424"/>
                <a:ext cx="1177464" cy="977517"/>
              </a:xfrm>
              <a:prstGeom prst="rect">
                <a:avLst/>
              </a:prstGeom>
            </p:spPr>
          </p:pic>
        </p:grpSp>
        <p:grpSp>
          <p:nvGrpSpPr>
            <p:cNvPr id="33" name="Group 32"/>
            <p:cNvGrpSpPr/>
            <p:nvPr/>
          </p:nvGrpSpPr>
          <p:grpSpPr>
            <a:xfrm>
              <a:off x="9055566" y="3212763"/>
              <a:ext cx="1730418" cy="1703378"/>
              <a:chOff x="9120715" y="2755416"/>
              <a:chExt cx="1730418" cy="1703378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9524" b="98413" l="3125" r="9375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120715" y="2755416"/>
                <a:ext cx="1730418" cy="1703378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ackgroundRemoval t="2685" b="100000" l="3943" r="94265">
                            <a14:foregroundMark x1="40502" y1="79698" x2="40502" y2="79698"/>
                            <a14:foregroundMark x1="46774" y1="71980" x2="47849" y2="71980"/>
                            <a14:foregroundMark x1="65054" y1="78859" x2="65054" y2="7885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292511" y="2937934"/>
                <a:ext cx="1229246" cy="131295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2186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6719816" y="4955560"/>
            <a:ext cx="2511188" cy="0"/>
          </a:xfrm>
          <a:prstGeom prst="line">
            <a:avLst/>
          </a:prstGeom>
          <a:ln>
            <a:solidFill>
              <a:srgbClr val="A64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8909" y="-140472"/>
            <a:ext cx="1901902" cy="176054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1953399" y="3763515"/>
            <a:ext cx="8045591" cy="1106228"/>
            <a:chOff x="2098496" y="3659454"/>
            <a:chExt cx="8546543" cy="1198789"/>
          </a:xfrm>
        </p:grpSpPr>
        <p:sp>
          <p:nvSpPr>
            <p:cNvPr id="13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14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6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23129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932488" y="4009454"/>
              <a:ext cx="5306047" cy="70112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Quảng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Trị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1836015" y="2393651"/>
            <a:ext cx="8302911" cy="1221732"/>
            <a:chOff x="1861723" y="2134893"/>
            <a:chExt cx="8819884" cy="1270717"/>
          </a:xfrm>
        </p:grpSpPr>
        <p:sp>
          <p:nvSpPr>
            <p:cNvPr id="27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28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0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366841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049945" y="2543336"/>
              <a:ext cx="7214055" cy="672927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Quảng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Bình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1562756" y="4916068"/>
            <a:ext cx="8447773" cy="1317800"/>
            <a:chOff x="1612674" y="5184381"/>
            <a:chExt cx="8973766" cy="1409055"/>
          </a:xfrm>
        </p:grpSpPr>
        <p:sp>
          <p:nvSpPr>
            <p:cNvPr id="46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250 h 1219478"/>
                <a:gd name="connsiteX1" fmla="*/ 203250 w 8416351"/>
                <a:gd name="connsiteY1" fmla="*/ 0 h 1219478"/>
                <a:gd name="connsiteX2" fmla="*/ 8213101 w 8416351"/>
                <a:gd name="connsiteY2" fmla="*/ 0 h 1219478"/>
                <a:gd name="connsiteX3" fmla="*/ 8416351 w 8416351"/>
                <a:gd name="connsiteY3" fmla="*/ 203250 h 1219478"/>
                <a:gd name="connsiteX4" fmla="*/ 8416351 w 8416351"/>
                <a:gd name="connsiteY4" fmla="*/ 1016228 h 1219478"/>
                <a:gd name="connsiteX5" fmla="*/ 8213101 w 8416351"/>
                <a:gd name="connsiteY5" fmla="*/ 1219478 h 1219478"/>
                <a:gd name="connsiteX6" fmla="*/ 203250 w 8416351"/>
                <a:gd name="connsiteY6" fmla="*/ 1219478 h 1219478"/>
                <a:gd name="connsiteX7" fmla="*/ 0 w 8416351"/>
                <a:gd name="connsiteY7" fmla="*/ 1016228 h 1219478"/>
                <a:gd name="connsiteX8" fmla="*/ 0 w 8416351"/>
                <a:gd name="connsiteY8" fmla="*/ 203250 h 121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9478" fill="none" extrusionOk="0">
                  <a:moveTo>
                    <a:pt x="0" y="203250"/>
                  </a:moveTo>
                  <a:cubicBezTo>
                    <a:pt x="7415" y="97802"/>
                    <a:pt x="103534" y="17791"/>
                    <a:pt x="203250" y="0"/>
                  </a:cubicBezTo>
                  <a:cubicBezTo>
                    <a:pt x="2522420" y="-168267"/>
                    <a:pt x="4388737" y="-42953"/>
                    <a:pt x="8213101" y="0"/>
                  </a:cubicBezTo>
                  <a:cubicBezTo>
                    <a:pt x="8331015" y="6426"/>
                    <a:pt x="8415042" y="73272"/>
                    <a:pt x="8416351" y="203250"/>
                  </a:cubicBezTo>
                  <a:cubicBezTo>
                    <a:pt x="8487362" y="490652"/>
                    <a:pt x="8475021" y="932767"/>
                    <a:pt x="8416351" y="1016228"/>
                  </a:cubicBezTo>
                  <a:cubicBezTo>
                    <a:pt x="8431198" y="1114521"/>
                    <a:pt x="8328674" y="1226838"/>
                    <a:pt x="8213101" y="1219478"/>
                  </a:cubicBezTo>
                  <a:cubicBezTo>
                    <a:pt x="4371389" y="1287703"/>
                    <a:pt x="2606939" y="1230354"/>
                    <a:pt x="203250" y="1219478"/>
                  </a:cubicBezTo>
                  <a:cubicBezTo>
                    <a:pt x="102092" y="1237231"/>
                    <a:pt x="8641" y="1124032"/>
                    <a:pt x="0" y="1016228"/>
                  </a:cubicBezTo>
                  <a:cubicBezTo>
                    <a:pt x="70861" y="910768"/>
                    <a:pt x="-3861" y="601108"/>
                    <a:pt x="0" y="203250"/>
                  </a:cubicBezTo>
                  <a:close/>
                </a:path>
                <a:path w="8416351" h="1219478" stroke="0" extrusionOk="0">
                  <a:moveTo>
                    <a:pt x="0" y="203250"/>
                  </a:moveTo>
                  <a:cubicBezTo>
                    <a:pt x="-3125" y="77232"/>
                    <a:pt x="83619" y="17526"/>
                    <a:pt x="203250" y="0"/>
                  </a:cubicBezTo>
                  <a:cubicBezTo>
                    <a:pt x="3929785" y="163917"/>
                    <a:pt x="4297512" y="128764"/>
                    <a:pt x="8213101" y="0"/>
                  </a:cubicBezTo>
                  <a:cubicBezTo>
                    <a:pt x="8343940" y="12405"/>
                    <a:pt x="8418038" y="97443"/>
                    <a:pt x="8416351" y="203250"/>
                  </a:cubicBezTo>
                  <a:cubicBezTo>
                    <a:pt x="8397049" y="548050"/>
                    <a:pt x="8431771" y="910851"/>
                    <a:pt x="8416351" y="1016228"/>
                  </a:cubicBezTo>
                  <a:cubicBezTo>
                    <a:pt x="8414076" y="1132727"/>
                    <a:pt x="8325608" y="1237040"/>
                    <a:pt x="8213101" y="1219478"/>
                  </a:cubicBezTo>
                  <a:cubicBezTo>
                    <a:pt x="5747908" y="1197496"/>
                    <a:pt x="1141899" y="1144590"/>
                    <a:pt x="203250" y="1219478"/>
                  </a:cubicBezTo>
                  <a:cubicBezTo>
                    <a:pt x="107964" y="1212883"/>
                    <a:pt x="-3278" y="1134203"/>
                    <a:pt x="0" y="1016228"/>
                  </a:cubicBezTo>
                  <a:cubicBezTo>
                    <a:pt x="23621" y="655975"/>
                    <a:pt x="-66312" y="301813"/>
                    <a:pt x="0" y="203250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47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9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28037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228083" y="5693317"/>
              <a:ext cx="6371491" cy="69178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Quảng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Ninh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98F94FB-0DF1-8F15-172B-E40A0E96B477}"/>
              </a:ext>
            </a:extLst>
          </p:cNvPr>
          <p:cNvSpPr txBox="1"/>
          <p:nvPr/>
        </p:nvSpPr>
        <p:spPr>
          <a:xfrm>
            <a:off x="839592" y="766782"/>
            <a:ext cx="10248187" cy="783193"/>
          </a:xfrm>
          <a:prstGeom prst="roundRect">
            <a:avLst/>
          </a:prstGeom>
          <a:solidFill>
            <a:srgbClr val="DB6166">
              <a:alpha val="46000"/>
            </a:srgbClr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Hang Sơn Đòong thuộc tỉnh nào?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71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473325" y="2439958"/>
            <a:ext cx="1250013" cy="1239253"/>
            <a:chOff x="2178000" y="1370575"/>
            <a:chExt cx="1417475" cy="1417450"/>
          </a:xfrm>
        </p:grpSpPr>
        <p:sp>
          <p:nvSpPr>
            <p:cNvPr id="72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288852" y="5344895"/>
            <a:ext cx="1005781" cy="1008638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87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8040230" y="3815748"/>
            <a:ext cx="1018247" cy="119595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279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0" grpId="0" animBg="1"/>
      <p:bldP spid="86" grpId="0" animBg="1"/>
      <p:bldP spid="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073213" y="4966663"/>
            <a:ext cx="7324857" cy="6299377"/>
          </a:xfrm>
          <a:custGeom>
            <a:avLst/>
            <a:gdLst/>
            <a:ahLst/>
            <a:cxnLst/>
            <a:rect l="l" t="t" r="r" b="b"/>
            <a:pathLst>
              <a:path w="10987285" h="9449065">
                <a:moveTo>
                  <a:pt x="0" y="0"/>
                </a:moveTo>
                <a:lnTo>
                  <a:pt x="10987285" y="0"/>
                </a:lnTo>
                <a:lnTo>
                  <a:pt x="10987285" y="9449066"/>
                </a:lnTo>
                <a:lnTo>
                  <a:pt x="0" y="9449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2057262" y="2925665"/>
            <a:ext cx="4937234" cy="4696544"/>
          </a:xfrm>
          <a:custGeom>
            <a:avLst/>
            <a:gdLst/>
            <a:ahLst/>
            <a:cxnLst/>
            <a:rect l="l" t="t" r="r" b="b"/>
            <a:pathLst>
              <a:path w="7405851" h="7044816">
                <a:moveTo>
                  <a:pt x="0" y="0"/>
                </a:moveTo>
                <a:lnTo>
                  <a:pt x="7405851" y="0"/>
                </a:lnTo>
                <a:lnTo>
                  <a:pt x="7405851" y="7044817"/>
                </a:lnTo>
                <a:lnTo>
                  <a:pt x="0" y="70448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2966343" flipH="1">
            <a:off x="-370729" y="3050386"/>
            <a:ext cx="1181106" cy="2639343"/>
          </a:xfrm>
          <a:custGeom>
            <a:avLst/>
            <a:gdLst/>
            <a:ahLst/>
            <a:cxnLst/>
            <a:rect l="l" t="t" r="r" b="b"/>
            <a:pathLst>
              <a:path w="1771659" h="3959015">
                <a:moveTo>
                  <a:pt x="1771659" y="0"/>
                </a:moveTo>
                <a:lnTo>
                  <a:pt x="0" y="0"/>
                </a:lnTo>
                <a:lnTo>
                  <a:pt x="0" y="3959015"/>
                </a:lnTo>
                <a:lnTo>
                  <a:pt x="1771659" y="3959015"/>
                </a:lnTo>
                <a:lnTo>
                  <a:pt x="177165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743279">
            <a:off x="8300174" y="-1104646"/>
            <a:ext cx="4536817" cy="3272179"/>
          </a:xfrm>
          <a:custGeom>
            <a:avLst/>
            <a:gdLst/>
            <a:ahLst/>
            <a:cxnLst/>
            <a:rect l="l" t="t" r="r" b="b"/>
            <a:pathLst>
              <a:path w="6805225" h="4908269">
                <a:moveTo>
                  <a:pt x="0" y="0"/>
                </a:moveTo>
                <a:lnTo>
                  <a:pt x="6805225" y="0"/>
                </a:lnTo>
                <a:lnTo>
                  <a:pt x="6805225" y="4908269"/>
                </a:lnTo>
                <a:lnTo>
                  <a:pt x="0" y="49082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-2381061">
            <a:off x="11058306" y="400212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0" y="0"/>
                </a:moveTo>
                <a:lnTo>
                  <a:pt x="2147128" y="0"/>
                </a:lnTo>
                <a:lnTo>
                  <a:pt x="2147128" y="4798050"/>
                </a:lnTo>
                <a:lnTo>
                  <a:pt x="0" y="4798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3100737">
            <a:off x="-676577" y="-2126237"/>
            <a:ext cx="3770847" cy="5607208"/>
          </a:xfrm>
          <a:custGeom>
            <a:avLst/>
            <a:gdLst/>
            <a:ahLst/>
            <a:cxnLst/>
            <a:rect l="l" t="t" r="r" b="b"/>
            <a:pathLst>
              <a:path w="5656271" h="8410812">
                <a:moveTo>
                  <a:pt x="0" y="0"/>
                </a:moveTo>
                <a:lnTo>
                  <a:pt x="5656271" y="0"/>
                </a:lnTo>
                <a:lnTo>
                  <a:pt x="5656271" y="8410812"/>
                </a:lnTo>
                <a:lnTo>
                  <a:pt x="0" y="841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147258">
            <a:off x="6713192" y="5252479"/>
            <a:ext cx="5675844" cy="2688931"/>
          </a:xfrm>
          <a:custGeom>
            <a:avLst/>
            <a:gdLst/>
            <a:ahLst/>
            <a:cxnLst/>
            <a:rect l="l" t="t" r="r" b="b"/>
            <a:pathLst>
              <a:path w="8513766" h="4033397">
                <a:moveTo>
                  <a:pt x="0" y="0"/>
                </a:moveTo>
                <a:lnTo>
                  <a:pt x="8513766" y="0"/>
                </a:lnTo>
                <a:lnTo>
                  <a:pt x="8513766" y="4033397"/>
                </a:lnTo>
                <a:lnTo>
                  <a:pt x="0" y="403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1070216">
            <a:off x="3999240" y="-2299059"/>
            <a:ext cx="5317963" cy="4659865"/>
          </a:xfrm>
          <a:custGeom>
            <a:avLst/>
            <a:gdLst/>
            <a:ahLst/>
            <a:cxnLst/>
            <a:rect l="l" t="t" r="r" b="b"/>
            <a:pathLst>
              <a:path w="7976944" h="6989797">
                <a:moveTo>
                  <a:pt x="0" y="0"/>
                </a:moveTo>
                <a:lnTo>
                  <a:pt x="7976944" y="0"/>
                </a:lnTo>
                <a:lnTo>
                  <a:pt x="7976944" y="6989797"/>
                </a:lnTo>
                <a:lnTo>
                  <a:pt x="0" y="69897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9585020" flipH="1">
            <a:off x="10711265" y="-1680273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8" y="0"/>
                </a:moveTo>
                <a:lnTo>
                  <a:pt x="0" y="0"/>
                </a:lnTo>
                <a:lnTo>
                  <a:pt x="0" y="4798051"/>
                </a:lnTo>
                <a:lnTo>
                  <a:pt x="2147128" y="4798051"/>
                </a:lnTo>
                <a:lnTo>
                  <a:pt x="214712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1582795" flipH="1">
            <a:off x="10700258" y="1899004"/>
            <a:ext cx="3118883" cy="5155179"/>
          </a:xfrm>
          <a:custGeom>
            <a:avLst/>
            <a:gdLst/>
            <a:ahLst/>
            <a:cxnLst/>
            <a:rect l="l" t="t" r="r" b="b"/>
            <a:pathLst>
              <a:path w="4678324" h="7732768">
                <a:moveTo>
                  <a:pt x="4678324" y="0"/>
                </a:moveTo>
                <a:lnTo>
                  <a:pt x="0" y="0"/>
                </a:lnTo>
                <a:lnTo>
                  <a:pt x="0" y="7732768"/>
                </a:lnTo>
                <a:lnTo>
                  <a:pt x="4678324" y="7732768"/>
                </a:lnTo>
                <a:lnTo>
                  <a:pt x="4678324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398070" y="4092168"/>
            <a:ext cx="2144363" cy="2080032"/>
          </a:xfrm>
          <a:custGeom>
            <a:avLst/>
            <a:gdLst/>
            <a:ahLst/>
            <a:cxnLst/>
            <a:rect l="l" t="t" r="r" b="b"/>
            <a:pathLst>
              <a:path w="3216545" h="3120048">
                <a:moveTo>
                  <a:pt x="0" y="0"/>
                </a:moveTo>
                <a:lnTo>
                  <a:pt x="3216545" y="0"/>
                </a:lnTo>
                <a:lnTo>
                  <a:pt x="3216545" y="3120048"/>
                </a:lnTo>
                <a:lnTo>
                  <a:pt x="0" y="3120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207307">
            <a:off x="-1478828" y="823081"/>
            <a:ext cx="2766067" cy="2851615"/>
          </a:xfrm>
          <a:custGeom>
            <a:avLst/>
            <a:gdLst/>
            <a:ahLst/>
            <a:cxnLst/>
            <a:rect l="l" t="t" r="r" b="b"/>
            <a:pathLst>
              <a:path w="4149100" h="4277422">
                <a:moveTo>
                  <a:pt x="0" y="0"/>
                </a:moveTo>
                <a:lnTo>
                  <a:pt x="4149099" y="0"/>
                </a:lnTo>
                <a:lnTo>
                  <a:pt x="4149099" y="4277423"/>
                </a:lnTo>
                <a:lnTo>
                  <a:pt x="0" y="42774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47799" y="1035007"/>
            <a:ext cx="9096403" cy="4787986"/>
          </a:xfrm>
          <a:custGeom>
            <a:avLst/>
            <a:gdLst/>
            <a:ahLst/>
            <a:cxnLst/>
            <a:rect l="l" t="t" r="r" b="b"/>
            <a:pathLst>
              <a:path w="13644605" h="7181979">
                <a:moveTo>
                  <a:pt x="0" y="0"/>
                </a:moveTo>
                <a:lnTo>
                  <a:pt x="13644606" y="0"/>
                </a:lnTo>
                <a:lnTo>
                  <a:pt x="13644606" y="7181980"/>
                </a:lnTo>
                <a:lnTo>
                  <a:pt x="0" y="71819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26655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5F11C2E-8E3C-195E-4104-767F930E75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9319" y="819820"/>
            <a:ext cx="10930547" cy="49650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1953399" y="3755694"/>
            <a:ext cx="8045591" cy="1114049"/>
            <a:chOff x="2098496" y="3659454"/>
            <a:chExt cx="8546543" cy="1198789"/>
          </a:xfrm>
        </p:grpSpPr>
        <p:sp>
          <p:nvSpPr>
            <p:cNvPr id="25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26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8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23129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659201" y="4004375"/>
              <a:ext cx="5306047" cy="69619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ngòi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thưa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thớt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1836015" y="2385013"/>
            <a:ext cx="8302911" cy="1230370"/>
            <a:chOff x="1861723" y="2134893"/>
            <a:chExt cx="8819884" cy="1270717"/>
          </a:xfrm>
        </p:grpSpPr>
        <p:sp>
          <p:nvSpPr>
            <p:cNvPr id="39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40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42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366841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2955529" y="2542086"/>
              <a:ext cx="7214055" cy="66820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ngòi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ngắn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dốc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1562756" y="4906751"/>
            <a:ext cx="8447773" cy="1327117"/>
            <a:chOff x="1612674" y="5184381"/>
            <a:chExt cx="8973766" cy="1409055"/>
          </a:xfrm>
        </p:grpSpPr>
        <p:sp>
          <p:nvSpPr>
            <p:cNvPr id="58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250 h 1219478"/>
                <a:gd name="connsiteX1" fmla="*/ 203250 w 8416351"/>
                <a:gd name="connsiteY1" fmla="*/ 0 h 1219478"/>
                <a:gd name="connsiteX2" fmla="*/ 8213101 w 8416351"/>
                <a:gd name="connsiteY2" fmla="*/ 0 h 1219478"/>
                <a:gd name="connsiteX3" fmla="*/ 8416351 w 8416351"/>
                <a:gd name="connsiteY3" fmla="*/ 203250 h 1219478"/>
                <a:gd name="connsiteX4" fmla="*/ 8416351 w 8416351"/>
                <a:gd name="connsiteY4" fmla="*/ 1016228 h 1219478"/>
                <a:gd name="connsiteX5" fmla="*/ 8213101 w 8416351"/>
                <a:gd name="connsiteY5" fmla="*/ 1219478 h 1219478"/>
                <a:gd name="connsiteX6" fmla="*/ 203250 w 8416351"/>
                <a:gd name="connsiteY6" fmla="*/ 1219478 h 1219478"/>
                <a:gd name="connsiteX7" fmla="*/ 0 w 8416351"/>
                <a:gd name="connsiteY7" fmla="*/ 1016228 h 1219478"/>
                <a:gd name="connsiteX8" fmla="*/ 0 w 8416351"/>
                <a:gd name="connsiteY8" fmla="*/ 203250 h 121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9478" fill="none" extrusionOk="0">
                  <a:moveTo>
                    <a:pt x="0" y="203250"/>
                  </a:moveTo>
                  <a:cubicBezTo>
                    <a:pt x="7415" y="97802"/>
                    <a:pt x="103534" y="17791"/>
                    <a:pt x="203250" y="0"/>
                  </a:cubicBezTo>
                  <a:cubicBezTo>
                    <a:pt x="2522420" y="-168267"/>
                    <a:pt x="4388737" y="-42953"/>
                    <a:pt x="8213101" y="0"/>
                  </a:cubicBezTo>
                  <a:cubicBezTo>
                    <a:pt x="8331015" y="6426"/>
                    <a:pt x="8415042" y="73272"/>
                    <a:pt x="8416351" y="203250"/>
                  </a:cubicBezTo>
                  <a:cubicBezTo>
                    <a:pt x="8487362" y="490652"/>
                    <a:pt x="8475021" y="932767"/>
                    <a:pt x="8416351" y="1016228"/>
                  </a:cubicBezTo>
                  <a:cubicBezTo>
                    <a:pt x="8431198" y="1114521"/>
                    <a:pt x="8328674" y="1226838"/>
                    <a:pt x="8213101" y="1219478"/>
                  </a:cubicBezTo>
                  <a:cubicBezTo>
                    <a:pt x="4371389" y="1287703"/>
                    <a:pt x="2606939" y="1230354"/>
                    <a:pt x="203250" y="1219478"/>
                  </a:cubicBezTo>
                  <a:cubicBezTo>
                    <a:pt x="102092" y="1237231"/>
                    <a:pt x="8641" y="1124032"/>
                    <a:pt x="0" y="1016228"/>
                  </a:cubicBezTo>
                  <a:cubicBezTo>
                    <a:pt x="70861" y="910768"/>
                    <a:pt x="-3861" y="601108"/>
                    <a:pt x="0" y="203250"/>
                  </a:cubicBezTo>
                  <a:close/>
                </a:path>
                <a:path w="8416351" h="1219478" stroke="0" extrusionOk="0">
                  <a:moveTo>
                    <a:pt x="0" y="203250"/>
                  </a:moveTo>
                  <a:cubicBezTo>
                    <a:pt x="-3125" y="77232"/>
                    <a:pt x="83619" y="17526"/>
                    <a:pt x="203250" y="0"/>
                  </a:cubicBezTo>
                  <a:cubicBezTo>
                    <a:pt x="3929785" y="163917"/>
                    <a:pt x="4297512" y="128764"/>
                    <a:pt x="8213101" y="0"/>
                  </a:cubicBezTo>
                  <a:cubicBezTo>
                    <a:pt x="8343940" y="12405"/>
                    <a:pt x="8418038" y="97443"/>
                    <a:pt x="8416351" y="203250"/>
                  </a:cubicBezTo>
                  <a:cubicBezTo>
                    <a:pt x="8397049" y="548050"/>
                    <a:pt x="8431771" y="910851"/>
                    <a:pt x="8416351" y="1016228"/>
                  </a:cubicBezTo>
                  <a:cubicBezTo>
                    <a:pt x="8414076" y="1132727"/>
                    <a:pt x="8325608" y="1237040"/>
                    <a:pt x="8213101" y="1219478"/>
                  </a:cubicBezTo>
                  <a:cubicBezTo>
                    <a:pt x="5747908" y="1197496"/>
                    <a:pt x="1141899" y="1144590"/>
                    <a:pt x="203250" y="1219478"/>
                  </a:cubicBezTo>
                  <a:cubicBezTo>
                    <a:pt x="107964" y="1212883"/>
                    <a:pt x="-3278" y="1134203"/>
                    <a:pt x="0" y="1016228"/>
                  </a:cubicBezTo>
                  <a:cubicBezTo>
                    <a:pt x="23621" y="655975"/>
                    <a:pt x="-66312" y="301813"/>
                    <a:pt x="0" y="203250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59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61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28037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227062" y="5721946"/>
              <a:ext cx="6371491" cy="68693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ngòi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dày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đặc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82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373982" y="5278800"/>
            <a:ext cx="1506754" cy="1461213"/>
            <a:chOff x="2178000" y="1370575"/>
            <a:chExt cx="1417475" cy="1417450"/>
          </a:xfrm>
        </p:grpSpPr>
        <p:sp>
          <p:nvSpPr>
            <p:cNvPr id="83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7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467224" y="2638782"/>
            <a:ext cx="1212359" cy="118929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98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8063549" y="3815261"/>
            <a:ext cx="1227385" cy="141015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9501" y="-270971"/>
            <a:ext cx="1635947" cy="1834407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598F94FB-0DF1-8F15-172B-E40A0E96B477}"/>
              </a:ext>
            </a:extLst>
          </p:cNvPr>
          <p:cNvSpPr txBox="1"/>
          <p:nvPr/>
        </p:nvSpPr>
        <p:spPr>
          <a:xfrm>
            <a:off x="1035535" y="919182"/>
            <a:ext cx="10248187" cy="1464231"/>
          </a:xfrm>
          <a:prstGeom prst="roundRect">
            <a:avLst/>
          </a:prstGeom>
          <a:solidFill>
            <a:srgbClr val="DB6166">
              <a:alpha val="46000"/>
            </a:srgbClr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Đặc điểm sông ngòi của vùng Duyên hải miền Trung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27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8410" y="-140525"/>
            <a:ext cx="1857674" cy="188333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1953399" y="3763515"/>
            <a:ext cx="8045591" cy="1106228"/>
            <a:chOff x="2098496" y="3659454"/>
            <a:chExt cx="8546543" cy="1198789"/>
          </a:xfrm>
        </p:grpSpPr>
        <p:sp>
          <p:nvSpPr>
            <p:cNvPr id="13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4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6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23129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2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3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4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5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307507" y="4009454"/>
              <a:ext cx="5931029" cy="75401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bằng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1836015" y="2393651"/>
            <a:ext cx="8302911" cy="1312099"/>
            <a:chOff x="1861723" y="2134893"/>
            <a:chExt cx="8819884" cy="1364707"/>
          </a:xfrm>
        </p:grpSpPr>
        <p:sp>
          <p:nvSpPr>
            <p:cNvPr id="27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8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0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4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5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6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9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366841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049945" y="2543336"/>
              <a:ext cx="7214055" cy="956264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Nhiều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bãi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biển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nhiều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bằng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thuận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lợi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việc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trồng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trọt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nuôi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trồng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thủy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hải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sản</a:t>
              </a:r>
              <a:r>
                <a:rPr lang="en-US" sz="24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1562756" y="4916068"/>
            <a:ext cx="8447773" cy="1317800"/>
            <a:chOff x="1612674" y="5184381"/>
            <a:chExt cx="8973766" cy="1409055"/>
          </a:xfrm>
        </p:grpSpPr>
        <p:sp>
          <p:nvSpPr>
            <p:cNvPr id="46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250 h 1219478"/>
                <a:gd name="connsiteX1" fmla="*/ 203250 w 8416351"/>
                <a:gd name="connsiteY1" fmla="*/ 0 h 1219478"/>
                <a:gd name="connsiteX2" fmla="*/ 8213101 w 8416351"/>
                <a:gd name="connsiteY2" fmla="*/ 0 h 1219478"/>
                <a:gd name="connsiteX3" fmla="*/ 8416351 w 8416351"/>
                <a:gd name="connsiteY3" fmla="*/ 203250 h 1219478"/>
                <a:gd name="connsiteX4" fmla="*/ 8416351 w 8416351"/>
                <a:gd name="connsiteY4" fmla="*/ 1016228 h 1219478"/>
                <a:gd name="connsiteX5" fmla="*/ 8213101 w 8416351"/>
                <a:gd name="connsiteY5" fmla="*/ 1219478 h 1219478"/>
                <a:gd name="connsiteX6" fmla="*/ 203250 w 8416351"/>
                <a:gd name="connsiteY6" fmla="*/ 1219478 h 1219478"/>
                <a:gd name="connsiteX7" fmla="*/ 0 w 8416351"/>
                <a:gd name="connsiteY7" fmla="*/ 1016228 h 1219478"/>
                <a:gd name="connsiteX8" fmla="*/ 0 w 8416351"/>
                <a:gd name="connsiteY8" fmla="*/ 203250 h 121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9478" fill="none" extrusionOk="0">
                  <a:moveTo>
                    <a:pt x="0" y="203250"/>
                  </a:moveTo>
                  <a:cubicBezTo>
                    <a:pt x="7415" y="97802"/>
                    <a:pt x="103534" y="17791"/>
                    <a:pt x="203250" y="0"/>
                  </a:cubicBezTo>
                  <a:cubicBezTo>
                    <a:pt x="2522420" y="-168267"/>
                    <a:pt x="4388737" y="-42953"/>
                    <a:pt x="8213101" y="0"/>
                  </a:cubicBezTo>
                  <a:cubicBezTo>
                    <a:pt x="8331015" y="6426"/>
                    <a:pt x="8415042" y="73272"/>
                    <a:pt x="8416351" y="203250"/>
                  </a:cubicBezTo>
                  <a:cubicBezTo>
                    <a:pt x="8487362" y="490652"/>
                    <a:pt x="8475021" y="932767"/>
                    <a:pt x="8416351" y="1016228"/>
                  </a:cubicBezTo>
                  <a:cubicBezTo>
                    <a:pt x="8431198" y="1114521"/>
                    <a:pt x="8328674" y="1226838"/>
                    <a:pt x="8213101" y="1219478"/>
                  </a:cubicBezTo>
                  <a:cubicBezTo>
                    <a:pt x="4371389" y="1287703"/>
                    <a:pt x="2606939" y="1230354"/>
                    <a:pt x="203250" y="1219478"/>
                  </a:cubicBezTo>
                  <a:cubicBezTo>
                    <a:pt x="102092" y="1237231"/>
                    <a:pt x="8641" y="1124032"/>
                    <a:pt x="0" y="1016228"/>
                  </a:cubicBezTo>
                  <a:cubicBezTo>
                    <a:pt x="70861" y="910768"/>
                    <a:pt x="-3861" y="601108"/>
                    <a:pt x="0" y="203250"/>
                  </a:cubicBezTo>
                  <a:close/>
                </a:path>
                <a:path w="8416351" h="1219478" stroke="0" extrusionOk="0">
                  <a:moveTo>
                    <a:pt x="0" y="203250"/>
                  </a:moveTo>
                  <a:cubicBezTo>
                    <a:pt x="-3125" y="77232"/>
                    <a:pt x="83619" y="17526"/>
                    <a:pt x="203250" y="0"/>
                  </a:cubicBezTo>
                  <a:cubicBezTo>
                    <a:pt x="3929785" y="163917"/>
                    <a:pt x="4297512" y="128764"/>
                    <a:pt x="8213101" y="0"/>
                  </a:cubicBezTo>
                  <a:cubicBezTo>
                    <a:pt x="8343940" y="12405"/>
                    <a:pt x="8418038" y="97443"/>
                    <a:pt x="8416351" y="203250"/>
                  </a:cubicBezTo>
                  <a:cubicBezTo>
                    <a:pt x="8397049" y="548050"/>
                    <a:pt x="8431771" y="910851"/>
                    <a:pt x="8416351" y="1016228"/>
                  </a:cubicBezTo>
                  <a:cubicBezTo>
                    <a:pt x="8414076" y="1132727"/>
                    <a:pt x="8325608" y="1237040"/>
                    <a:pt x="8213101" y="1219478"/>
                  </a:cubicBezTo>
                  <a:cubicBezTo>
                    <a:pt x="5747908" y="1197496"/>
                    <a:pt x="1141899" y="1144590"/>
                    <a:pt x="203250" y="1219478"/>
                  </a:cubicBezTo>
                  <a:cubicBezTo>
                    <a:pt x="107964" y="1212883"/>
                    <a:pt x="-3278" y="1134203"/>
                    <a:pt x="0" y="1016228"/>
                  </a:cubicBezTo>
                  <a:cubicBezTo>
                    <a:pt x="23621" y="655975"/>
                    <a:pt x="-66312" y="301813"/>
                    <a:pt x="0" y="203250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47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9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28037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7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0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1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5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6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7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8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9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228083" y="5693317"/>
              <a:ext cx="6371491" cy="74397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nhiều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bãi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biển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98F94FB-0DF1-8F15-172B-E40A0E96B477}"/>
              </a:ext>
            </a:extLst>
          </p:cNvPr>
          <p:cNvSpPr txBox="1"/>
          <p:nvPr/>
        </p:nvSpPr>
        <p:spPr>
          <a:xfrm>
            <a:off x="915792" y="940953"/>
            <a:ext cx="10248187" cy="1464231"/>
          </a:xfrm>
          <a:prstGeom prst="roundRect">
            <a:avLst/>
          </a:prstGeom>
          <a:solidFill>
            <a:srgbClr val="DB6166">
              <a:alpha val="46000"/>
            </a:srgbClr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 tên một số thuận lợi ở vùng Duyên hải miền Trung?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1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473325" y="2439958"/>
            <a:ext cx="1250013" cy="1239253"/>
            <a:chOff x="2178000" y="1370575"/>
            <a:chExt cx="1417475" cy="1417450"/>
          </a:xfrm>
        </p:grpSpPr>
        <p:sp>
          <p:nvSpPr>
            <p:cNvPr id="72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3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4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5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6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7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8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9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0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1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2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3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4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5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288852" y="5344895"/>
            <a:ext cx="1005781" cy="1008638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7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8040230" y="3815748"/>
            <a:ext cx="1018247" cy="119595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53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0" grpId="0" animBg="1"/>
      <p:bldP spid="86" grpId="0" animBg="1"/>
      <p:bldP spid="8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6719816" y="4955560"/>
            <a:ext cx="2511188" cy="0"/>
          </a:xfrm>
          <a:prstGeom prst="line">
            <a:avLst/>
          </a:prstGeom>
          <a:ln>
            <a:solidFill>
              <a:srgbClr val="A642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8909" y="-140472"/>
            <a:ext cx="1901902" cy="176054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1953399" y="3763515"/>
            <a:ext cx="8045591" cy="1106228"/>
            <a:chOff x="2098496" y="3659454"/>
            <a:chExt cx="8546543" cy="1198789"/>
          </a:xfrm>
        </p:grpSpPr>
        <p:sp>
          <p:nvSpPr>
            <p:cNvPr id="13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14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6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23129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932488" y="4009454"/>
              <a:ext cx="5306047" cy="70112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70C0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lần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1836015" y="2393651"/>
            <a:ext cx="8302911" cy="1221732"/>
            <a:chOff x="1861723" y="2134893"/>
            <a:chExt cx="8819884" cy="1270717"/>
          </a:xfrm>
        </p:grpSpPr>
        <p:sp>
          <p:nvSpPr>
            <p:cNvPr id="27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28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0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366841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049945" y="2543336"/>
              <a:ext cx="7214055" cy="672927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lần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1562756" y="4916068"/>
            <a:ext cx="8447773" cy="1317800"/>
            <a:chOff x="1612674" y="5184381"/>
            <a:chExt cx="8973766" cy="1409055"/>
          </a:xfrm>
        </p:grpSpPr>
        <p:sp>
          <p:nvSpPr>
            <p:cNvPr id="46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250 h 1219478"/>
                <a:gd name="connsiteX1" fmla="*/ 203250 w 8416351"/>
                <a:gd name="connsiteY1" fmla="*/ 0 h 1219478"/>
                <a:gd name="connsiteX2" fmla="*/ 8213101 w 8416351"/>
                <a:gd name="connsiteY2" fmla="*/ 0 h 1219478"/>
                <a:gd name="connsiteX3" fmla="*/ 8416351 w 8416351"/>
                <a:gd name="connsiteY3" fmla="*/ 203250 h 1219478"/>
                <a:gd name="connsiteX4" fmla="*/ 8416351 w 8416351"/>
                <a:gd name="connsiteY4" fmla="*/ 1016228 h 1219478"/>
                <a:gd name="connsiteX5" fmla="*/ 8213101 w 8416351"/>
                <a:gd name="connsiteY5" fmla="*/ 1219478 h 1219478"/>
                <a:gd name="connsiteX6" fmla="*/ 203250 w 8416351"/>
                <a:gd name="connsiteY6" fmla="*/ 1219478 h 1219478"/>
                <a:gd name="connsiteX7" fmla="*/ 0 w 8416351"/>
                <a:gd name="connsiteY7" fmla="*/ 1016228 h 1219478"/>
                <a:gd name="connsiteX8" fmla="*/ 0 w 8416351"/>
                <a:gd name="connsiteY8" fmla="*/ 203250 h 121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9478" fill="none" extrusionOk="0">
                  <a:moveTo>
                    <a:pt x="0" y="203250"/>
                  </a:moveTo>
                  <a:cubicBezTo>
                    <a:pt x="7415" y="97802"/>
                    <a:pt x="103534" y="17791"/>
                    <a:pt x="203250" y="0"/>
                  </a:cubicBezTo>
                  <a:cubicBezTo>
                    <a:pt x="2522420" y="-168267"/>
                    <a:pt x="4388737" y="-42953"/>
                    <a:pt x="8213101" y="0"/>
                  </a:cubicBezTo>
                  <a:cubicBezTo>
                    <a:pt x="8331015" y="6426"/>
                    <a:pt x="8415042" y="73272"/>
                    <a:pt x="8416351" y="203250"/>
                  </a:cubicBezTo>
                  <a:cubicBezTo>
                    <a:pt x="8487362" y="490652"/>
                    <a:pt x="8475021" y="932767"/>
                    <a:pt x="8416351" y="1016228"/>
                  </a:cubicBezTo>
                  <a:cubicBezTo>
                    <a:pt x="8431198" y="1114521"/>
                    <a:pt x="8328674" y="1226838"/>
                    <a:pt x="8213101" y="1219478"/>
                  </a:cubicBezTo>
                  <a:cubicBezTo>
                    <a:pt x="4371389" y="1287703"/>
                    <a:pt x="2606939" y="1230354"/>
                    <a:pt x="203250" y="1219478"/>
                  </a:cubicBezTo>
                  <a:cubicBezTo>
                    <a:pt x="102092" y="1237231"/>
                    <a:pt x="8641" y="1124032"/>
                    <a:pt x="0" y="1016228"/>
                  </a:cubicBezTo>
                  <a:cubicBezTo>
                    <a:pt x="70861" y="910768"/>
                    <a:pt x="-3861" y="601108"/>
                    <a:pt x="0" y="203250"/>
                  </a:cubicBezTo>
                  <a:close/>
                </a:path>
                <a:path w="8416351" h="1219478" stroke="0" extrusionOk="0">
                  <a:moveTo>
                    <a:pt x="0" y="203250"/>
                  </a:moveTo>
                  <a:cubicBezTo>
                    <a:pt x="-3125" y="77232"/>
                    <a:pt x="83619" y="17526"/>
                    <a:pt x="203250" y="0"/>
                  </a:cubicBezTo>
                  <a:cubicBezTo>
                    <a:pt x="3929785" y="163917"/>
                    <a:pt x="4297512" y="128764"/>
                    <a:pt x="8213101" y="0"/>
                  </a:cubicBezTo>
                  <a:cubicBezTo>
                    <a:pt x="8343940" y="12405"/>
                    <a:pt x="8418038" y="97443"/>
                    <a:pt x="8416351" y="203250"/>
                  </a:cubicBezTo>
                  <a:cubicBezTo>
                    <a:pt x="8397049" y="548050"/>
                    <a:pt x="8431771" y="910851"/>
                    <a:pt x="8416351" y="1016228"/>
                  </a:cubicBezTo>
                  <a:cubicBezTo>
                    <a:pt x="8414076" y="1132727"/>
                    <a:pt x="8325608" y="1237040"/>
                    <a:pt x="8213101" y="1219478"/>
                  </a:cubicBezTo>
                  <a:cubicBezTo>
                    <a:pt x="5747908" y="1197496"/>
                    <a:pt x="1141899" y="1144590"/>
                    <a:pt x="203250" y="1219478"/>
                  </a:cubicBezTo>
                  <a:cubicBezTo>
                    <a:pt x="107964" y="1212883"/>
                    <a:pt x="-3278" y="1134203"/>
                    <a:pt x="0" y="1016228"/>
                  </a:cubicBezTo>
                  <a:cubicBezTo>
                    <a:pt x="23621" y="655975"/>
                    <a:pt x="-66312" y="301813"/>
                    <a:pt x="0" y="203250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  <p:grpSp>
          <p:nvGrpSpPr>
            <p:cNvPr id="47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9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28037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228083" y="5693317"/>
              <a:ext cx="6371491" cy="69178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70C0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lần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98F94FB-0DF1-8F15-172B-E40A0E96B477}"/>
              </a:ext>
            </a:extLst>
          </p:cNvPr>
          <p:cNvSpPr txBox="1"/>
          <p:nvPr/>
        </p:nvSpPr>
        <p:spPr>
          <a:xfrm>
            <a:off x="839592" y="766782"/>
            <a:ext cx="10248187" cy="1464231"/>
          </a:xfrm>
          <a:prstGeom prst="roundRect">
            <a:avLst/>
          </a:prstGeom>
          <a:solidFill>
            <a:srgbClr val="DB6166">
              <a:alpha val="46000"/>
            </a:srgbClr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Lễ khai mạc Festival ở Hế được tổ chức bao nhiêu năm 1 lần: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71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473325" y="2439958"/>
            <a:ext cx="1250013" cy="1239253"/>
            <a:chOff x="2178000" y="1370575"/>
            <a:chExt cx="1417475" cy="1417450"/>
          </a:xfrm>
        </p:grpSpPr>
        <p:sp>
          <p:nvSpPr>
            <p:cNvPr id="72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288852" y="5344895"/>
            <a:ext cx="1005781" cy="1008638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87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8040230" y="3815748"/>
            <a:ext cx="1018247" cy="119595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315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0" grpId="0" animBg="1"/>
      <p:bldP spid="86" grpId="0" animBg="1"/>
      <p:bldP spid="8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8410" y="-140525"/>
            <a:ext cx="1857674" cy="188333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1953399" y="3763515"/>
            <a:ext cx="8045591" cy="1106228"/>
            <a:chOff x="2098496" y="3659454"/>
            <a:chExt cx="8546543" cy="1198789"/>
          </a:xfrm>
        </p:grpSpPr>
        <p:sp>
          <p:nvSpPr>
            <p:cNvPr id="13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4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6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23129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1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2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3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4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5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307507" y="4009454"/>
              <a:ext cx="5931029" cy="67352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Dân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cư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trung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ở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vùng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rừng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núi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1836015" y="2393651"/>
            <a:ext cx="8302911" cy="1221732"/>
            <a:chOff x="1861723" y="2134893"/>
            <a:chExt cx="8819884" cy="1270717"/>
          </a:xfrm>
        </p:grpSpPr>
        <p:sp>
          <p:nvSpPr>
            <p:cNvPr id="27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8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0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4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5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6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9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366841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049945" y="2543336"/>
              <a:ext cx="7214055" cy="64643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Dân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cư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thưa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thớt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đều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1562756" y="4916068"/>
            <a:ext cx="8447773" cy="1317800"/>
            <a:chOff x="1612674" y="5184381"/>
            <a:chExt cx="8973766" cy="1409055"/>
          </a:xfrm>
        </p:grpSpPr>
        <p:sp>
          <p:nvSpPr>
            <p:cNvPr id="46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250 h 1219478"/>
                <a:gd name="connsiteX1" fmla="*/ 203250 w 8416351"/>
                <a:gd name="connsiteY1" fmla="*/ 0 h 1219478"/>
                <a:gd name="connsiteX2" fmla="*/ 8213101 w 8416351"/>
                <a:gd name="connsiteY2" fmla="*/ 0 h 1219478"/>
                <a:gd name="connsiteX3" fmla="*/ 8416351 w 8416351"/>
                <a:gd name="connsiteY3" fmla="*/ 203250 h 1219478"/>
                <a:gd name="connsiteX4" fmla="*/ 8416351 w 8416351"/>
                <a:gd name="connsiteY4" fmla="*/ 1016228 h 1219478"/>
                <a:gd name="connsiteX5" fmla="*/ 8213101 w 8416351"/>
                <a:gd name="connsiteY5" fmla="*/ 1219478 h 1219478"/>
                <a:gd name="connsiteX6" fmla="*/ 203250 w 8416351"/>
                <a:gd name="connsiteY6" fmla="*/ 1219478 h 1219478"/>
                <a:gd name="connsiteX7" fmla="*/ 0 w 8416351"/>
                <a:gd name="connsiteY7" fmla="*/ 1016228 h 1219478"/>
                <a:gd name="connsiteX8" fmla="*/ 0 w 8416351"/>
                <a:gd name="connsiteY8" fmla="*/ 203250 h 121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9478" fill="none" extrusionOk="0">
                  <a:moveTo>
                    <a:pt x="0" y="203250"/>
                  </a:moveTo>
                  <a:cubicBezTo>
                    <a:pt x="7415" y="97802"/>
                    <a:pt x="103534" y="17791"/>
                    <a:pt x="203250" y="0"/>
                  </a:cubicBezTo>
                  <a:cubicBezTo>
                    <a:pt x="2522420" y="-168267"/>
                    <a:pt x="4388737" y="-42953"/>
                    <a:pt x="8213101" y="0"/>
                  </a:cubicBezTo>
                  <a:cubicBezTo>
                    <a:pt x="8331015" y="6426"/>
                    <a:pt x="8415042" y="73272"/>
                    <a:pt x="8416351" y="203250"/>
                  </a:cubicBezTo>
                  <a:cubicBezTo>
                    <a:pt x="8487362" y="490652"/>
                    <a:pt x="8475021" y="932767"/>
                    <a:pt x="8416351" y="1016228"/>
                  </a:cubicBezTo>
                  <a:cubicBezTo>
                    <a:pt x="8431198" y="1114521"/>
                    <a:pt x="8328674" y="1226838"/>
                    <a:pt x="8213101" y="1219478"/>
                  </a:cubicBezTo>
                  <a:cubicBezTo>
                    <a:pt x="4371389" y="1287703"/>
                    <a:pt x="2606939" y="1230354"/>
                    <a:pt x="203250" y="1219478"/>
                  </a:cubicBezTo>
                  <a:cubicBezTo>
                    <a:pt x="102092" y="1237231"/>
                    <a:pt x="8641" y="1124032"/>
                    <a:pt x="0" y="1016228"/>
                  </a:cubicBezTo>
                  <a:cubicBezTo>
                    <a:pt x="70861" y="910768"/>
                    <a:pt x="-3861" y="601108"/>
                    <a:pt x="0" y="203250"/>
                  </a:cubicBezTo>
                  <a:close/>
                </a:path>
                <a:path w="8416351" h="1219478" stroke="0" extrusionOk="0">
                  <a:moveTo>
                    <a:pt x="0" y="203250"/>
                  </a:moveTo>
                  <a:cubicBezTo>
                    <a:pt x="-3125" y="77232"/>
                    <a:pt x="83619" y="17526"/>
                    <a:pt x="203250" y="0"/>
                  </a:cubicBezTo>
                  <a:cubicBezTo>
                    <a:pt x="3929785" y="163917"/>
                    <a:pt x="4297512" y="128764"/>
                    <a:pt x="8213101" y="0"/>
                  </a:cubicBezTo>
                  <a:cubicBezTo>
                    <a:pt x="8343940" y="12405"/>
                    <a:pt x="8418038" y="97443"/>
                    <a:pt x="8416351" y="203250"/>
                  </a:cubicBezTo>
                  <a:cubicBezTo>
                    <a:pt x="8397049" y="548050"/>
                    <a:pt x="8431771" y="910851"/>
                    <a:pt x="8416351" y="1016228"/>
                  </a:cubicBezTo>
                  <a:cubicBezTo>
                    <a:pt x="8414076" y="1132727"/>
                    <a:pt x="8325608" y="1237040"/>
                    <a:pt x="8213101" y="1219478"/>
                  </a:cubicBezTo>
                  <a:cubicBezTo>
                    <a:pt x="5747908" y="1197496"/>
                    <a:pt x="1141899" y="1144590"/>
                    <a:pt x="203250" y="1219478"/>
                  </a:cubicBezTo>
                  <a:cubicBezTo>
                    <a:pt x="107964" y="1212883"/>
                    <a:pt x="-3278" y="1134203"/>
                    <a:pt x="0" y="1016228"/>
                  </a:cubicBezTo>
                  <a:cubicBezTo>
                    <a:pt x="23621" y="655975"/>
                    <a:pt x="-66312" y="301813"/>
                    <a:pt x="0" y="203250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47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9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28037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7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0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1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5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6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7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8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9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228083" y="5693317"/>
              <a:ext cx="6371491" cy="664557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Dân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cư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đông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đúc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đều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dân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tộc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Kinh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98F94FB-0DF1-8F15-172B-E40A0E96B477}"/>
              </a:ext>
            </a:extLst>
          </p:cNvPr>
          <p:cNvSpPr txBox="1"/>
          <p:nvPr/>
        </p:nvSpPr>
        <p:spPr>
          <a:xfrm>
            <a:off x="915792" y="940953"/>
            <a:ext cx="10248187" cy="783193"/>
          </a:xfrm>
          <a:prstGeom prst="roundRect">
            <a:avLst/>
          </a:prstGeom>
          <a:solidFill>
            <a:srgbClr val="DB6166">
              <a:alpha val="46000"/>
            </a:srgbClr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5. </a:t>
            </a: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Đặc điểm của dân cư ở vùng Tây Nguyên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71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473325" y="2439958"/>
            <a:ext cx="1250013" cy="1239253"/>
            <a:chOff x="2178000" y="1370575"/>
            <a:chExt cx="1417475" cy="1417450"/>
          </a:xfrm>
        </p:grpSpPr>
        <p:sp>
          <p:nvSpPr>
            <p:cNvPr id="72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3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4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5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6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7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8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79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0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1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2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3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4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5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288852" y="5344895"/>
            <a:ext cx="1005781" cy="1008638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7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8040230" y="3815748"/>
            <a:ext cx="1018247" cy="119595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80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0" grpId="0" animBg="1"/>
      <p:bldP spid="86" grpId="0" animBg="1"/>
      <p:bldP spid="8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1953399" y="3755694"/>
            <a:ext cx="8045591" cy="1114049"/>
            <a:chOff x="2098496" y="3659454"/>
            <a:chExt cx="8546543" cy="1198789"/>
          </a:xfrm>
        </p:grpSpPr>
        <p:sp>
          <p:nvSpPr>
            <p:cNvPr id="25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6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8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9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0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23129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4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5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6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284378" y="4004375"/>
              <a:ext cx="6313672" cy="668794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Vùng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Trung du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miền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núi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Bắc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Bộ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1836015" y="2385013"/>
            <a:ext cx="8302911" cy="1230370"/>
            <a:chOff x="1861723" y="2134893"/>
            <a:chExt cx="8819884" cy="1270717"/>
          </a:xfrm>
        </p:grpSpPr>
        <p:sp>
          <p:nvSpPr>
            <p:cNvPr id="39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40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42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366841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233053" y="2452144"/>
              <a:ext cx="7214055" cy="64189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Vùng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Tây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Nguyên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1562756" y="4906751"/>
            <a:ext cx="8447773" cy="1327117"/>
            <a:chOff x="1612674" y="5184381"/>
            <a:chExt cx="8973766" cy="1409055"/>
          </a:xfrm>
        </p:grpSpPr>
        <p:sp>
          <p:nvSpPr>
            <p:cNvPr id="58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250 h 1219478"/>
                <a:gd name="connsiteX1" fmla="*/ 203250 w 8416351"/>
                <a:gd name="connsiteY1" fmla="*/ 0 h 1219478"/>
                <a:gd name="connsiteX2" fmla="*/ 8213101 w 8416351"/>
                <a:gd name="connsiteY2" fmla="*/ 0 h 1219478"/>
                <a:gd name="connsiteX3" fmla="*/ 8416351 w 8416351"/>
                <a:gd name="connsiteY3" fmla="*/ 203250 h 1219478"/>
                <a:gd name="connsiteX4" fmla="*/ 8416351 w 8416351"/>
                <a:gd name="connsiteY4" fmla="*/ 1016228 h 1219478"/>
                <a:gd name="connsiteX5" fmla="*/ 8213101 w 8416351"/>
                <a:gd name="connsiteY5" fmla="*/ 1219478 h 1219478"/>
                <a:gd name="connsiteX6" fmla="*/ 203250 w 8416351"/>
                <a:gd name="connsiteY6" fmla="*/ 1219478 h 1219478"/>
                <a:gd name="connsiteX7" fmla="*/ 0 w 8416351"/>
                <a:gd name="connsiteY7" fmla="*/ 1016228 h 1219478"/>
                <a:gd name="connsiteX8" fmla="*/ 0 w 8416351"/>
                <a:gd name="connsiteY8" fmla="*/ 203250 h 121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9478" fill="none" extrusionOk="0">
                  <a:moveTo>
                    <a:pt x="0" y="203250"/>
                  </a:moveTo>
                  <a:cubicBezTo>
                    <a:pt x="7415" y="97802"/>
                    <a:pt x="103534" y="17791"/>
                    <a:pt x="203250" y="0"/>
                  </a:cubicBezTo>
                  <a:cubicBezTo>
                    <a:pt x="2522420" y="-168267"/>
                    <a:pt x="4388737" y="-42953"/>
                    <a:pt x="8213101" y="0"/>
                  </a:cubicBezTo>
                  <a:cubicBezTo>
                    <a:pt x="8331015" y="6426"/>
                    <a:pt x="8415042" y="73272"/>
                    <a:pt x="8416351" y="203250"/>
                  </a:cubicBezTo>
                  <a:cubicBezTo>
                    <a:pt x="8487362" y="490652"/>
                    <a:pt x="8475021" y="932767"/>
                    <a:pt x="8416351" y="1016228"/>
                  </a:cubicBezTo>
                  <a:cubicBezTo>
                    <a:pt x="8431198" y="1114521"/>
                    <a:pt x="8328674" y="1226838"/>
                    <a:pt x="8213101" y="1219478"/>
                  </a:cubicBezTo>
                  <a:cubicBezTo>
                    <a:pt x="4371389" y="1287703"/>
                    <a:pt x="2606939" y="1230354"/>
                    <a:pt x="203250" y="1219478"/>
                  </a:cubicBezTo>
                  <a:cubicBezTo>
                    <a:pt x="102092" y="1237231"/>
                    <a:pt x="8641" y="1124032"/>
                    <a:pt x="0" y="1016228"/>
                  </a:cubicBezTo>
                  <a:cubicBezTo>
                    <a:pt x="70861" y="910768"/>
                    <a:pt x="-3861" y="601108"/>
                    <a:pt x="0" y="203250"/>
                  </a:cubicBezTo>
                  <a:close/>
                </a:path>
                <a:path w="8416351" h="1219478" stroke="0" extrusionOk="0">
                  <a:moveTo>
                    <a:pt x="0" y="203250"/>
                  </a:moveTo>
                  <a:cubicBezTo>
                    <a:pt x="-3125" y="77232"/>
                    <a:pt x="83619" y="17526"/>
                    <a:pt x="203250" y="0"/>
                  </a:cubicBezTo>
                  <a:cubicBezTo>
                    <a:pt x="3929785" y="163917"/>
                    <a:pt x="4297512" y="128764"/>
                    <a:pt x="8213101" y="0"/>
                  </a:cubicBezTo>
                  <a:cubicBezTo>
                    <a:pt x="8343940" y="12405"/>
                    <a:pt x="8418038" y="97443"/>
                    <a:pt x="8416351" y="203250"/>
                  </a:cubicBezTo>
                  <a:cubicBezTo>
                    <a:pt x="8397049" y="548050"/>
                    <a:pt x="8431771" y="910851"/>
                    <a:pt x="8416351" y="1016228"/>
                  </a:cubicBezTo>
                  <a:cubicBezTo>
                    <a:pt x="8414076" y="1132727"/>
                    <a:pt x="8325608" y="1237040"/>
                    <a:pt x="8213101" y="1219478"/>
                  </a:cubicBezTo>
                  <a:cubicBezTo>
                    <a:pt x="5747908" y="1197496"/>
                    <a:pt x="1141899" y="1144590"/>
                    <a:pt x="203250" y="1219478"/>
                  </a:cubicBezTo>
                  <a:cubicBezTo>
                    <a:pt x="107964" y="1212883"/>
                    <a:pt x="-3278" y="1134203"/>
                    <a:pt x="0" y="1016228"/>
                  </a:cubicBezTo>
                  <a:cubicBezTo>
                    <a:pt x="23621" y="655975"/>
                    <a:pt x="-66312" y="301813"/>
                    <a:pt x="0" y="203250"/>
                  </a:cubicBezTo>
                  <a:close/>
                </a:path>
              </a:pathLst>
            </a:custGeom>
            <a:ln w="38100">
              <a:solidFill>
                <a:srgbClr val="ED7F5D"/>
              </a:solidFill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59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61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5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28037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6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7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8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9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0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1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2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3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4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5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6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7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8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9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0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1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227062" y="5721946"/>
              <a:ext cx="6371491" cy="65989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Vùng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Duyên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hải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miền</a:t>
              </a:r>
              <a:r>
                <a: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Trung</a:t>
              </a:r>
            </a:p>
          </p:txBody>
        </p:sp>
      </p:grpSp>
      <p:grpSp>
        <p:nvGrpSpPr>
          <p:cNvPr id="82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373982" y="5278800"/>
            <a:ext cx="1506754" cy="1461213"/>
            <a:chOff x="2178000" y="1370575"/>
            <a:chExt cx="1417475" cy="1417450"/>
          </a:xfrm>
        </p:grpSpPr>
        <p:sp>
          <p:nvSpPr>
            <p:cNvPr id="83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7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467224" y="2638782"/>
            <a:ext cx="1212359" cy="118929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98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9163005" y="3739061"/>
            <a:ext cx="1227385" cy="141015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9501" y="-270971"/>
            <a:ext cx="1635947" cy="1834407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598F94FB-0DF1-8F15-172B-E40A0E96B477}"/>
              </a:ext>
            </a:extLst>
          </p:cNvPr>
          <p:cNvSpPr txBox="1"/>
          <p:nvPr/>
        </p:nvSpPr>
        <p:spPr>
          <a:xfrm>
            <a:off x="1035535" y="919182"/>
            <a:ext cx="10248187" cy="1464231"/>
          </a:xfrm>
          <a:prstGeom prst="roundRect">
            <a:avLst/>
          </a:prstGeom>
          <a:solidFill>
            <a:srgbClr val="DB6166">
              <a:alpha val="46000"/>
            </a:srgbClr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6.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Phong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Kẻ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thuộc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vùng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462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9" b="95091" l="1500" r="97682">
                        <a14:foregroundMark x1="11636" y1="18970" x2="24773" y2="20545"/>
                        <a14:foregroundMark x1="72000" y1="15091" x2="88591" y2="14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17" y="-577516"/>
            <a:ext cx="10333182" cy="774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7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073213" y="4966663"/>
            <a:ext cx="7324857" cy="6299377"/>
          </a:xfrm>
          <a:custGeom>
            <a:avLst/>
            <a:gdLst/>
            <a:ahLst/>
            <a:cxnLst/>
            <a:rect l="l" t="t" r="r" b="b"/>
            <a:pathLst>
              <a:path w="10987285" h="9449065">
                <a:moveTo>
                  <a:pt x="0" y="0"/>
                </a:moveTo>
                <a:lnTo>
                  <a:pt x="10987285" y="0"/>
                </a:lnTo>
                <a:lnTo>
                  <a:pt x="10987285" y="9449066"/>
                </a:lnTo>
                <a:lnTo>
                  <a:pt x="0" y="9449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2057262" y="2925665"/>
            <a:ext cx="4937234" cy="4696544"/>
          </a:xfrm>
          <a:custGeom>
            <a:avLst/>
            <a:gdLst/>
            <a:ahLst/>
            <a:cxnLst/>
            <a:rect l="l" t="t" r="r" b="b"/>
            <a:pathLst>
              <a:path w="7405851" h="7044816">
                <a:moveTo>
                  <a:pt x="0" y="0"/>
                </a:moveTo>
                <a:lnTo>
                  <a:pt x="7405851" y="0"/>
                </a:lnTo>
                <a:lnTo>
                  <a:pt x="7405851" y="7044817"/>
                </a:lnTo>
                <a:lnTo>
                  <a:pt x="0" y="70448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2966343" flipH="1">
            <a:off x="-370729" y="3050386"/>
            <a:ext cx="1181106" cy="2639343"/>
          </a:xfrm>
          <a:custGeom>
            <a:avLst/>
            <a:gdLst/>
            <a:ahLst/>
            <a:cxnLst/>
            <a:rect l="l" t="t" r="r" b="b"/>
            <a:pathLst>
              <a:path w="1771659" h="3959015">
                <a:moveTo>
                  <a:pt x="1771659" y="0"/>
                </a:moveTo>
                <a:lnTo>
                  <a:pt x="0" y="0"/>
                </a:lnTo>
                <a:lnTo>
                  <a:pt x="0" y="3959015"/>
                </a:lnTo>
                <a:lnTo>
                  <a:pt x="1771659" y="3959015"/>
                </a:lnTo>
                <a:lnTo>
                  <a:pt x="177165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743279">
            <a:off x="8300174" y="-1104646"/>
            <a:ext cx="4536817" cy="3272179"/>
          </a:xfrm>
          <a:custGeom>
            <a:avLst/>
            <a:gdLst/>
            <a:ahLst/>
            <a:cxnLst/>
            <a:rect l="l" t="t" r="r" b="b"/>
            <a:pathLst>
              <a:path w="6805225" h="4908269">
                <a:moveTo>
                  <a:pt x="0" y="0"/>
                </a:moveTo>
                <a:lnTo>
                  <a:pt x="6805225" y="0"/>
                </a:lnTo>
                <a:lnTo>
                  <a:pt x="6805225" y="4908269"/>
                </a:lnTo>
                <a:lnTo>
                  <a:pt x="0" y="49082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-2381061">
            <a:off x="11058306" y="400212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0" y="0"/>
                </a:moveTo>
                <a:lnTo>
                  <a:pt x="2147128" y="0"/>
                </a:lnTo>
                <a:lnTo>
                  <a:pt x="2147128" y="4798050"/>
                </a:lnTo>
                <a:lnTo>
                  <a:pt x="0" y="4798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3100737">
            <a:off x="-676577" y="-2126237"/>
            <a:ext cx="3770847" cy="5607208"/>
          </a:xfrm>
          <a:custGeom>
            <a:avLst/>
            <a:gdLst/>
            <a:ahLst/>
            <a:cxnLst/>
            <a:rect l="l" t="t" r="r" b="b"/>
            <a:pathLst>
              <a:path w="5656271" h="8410812">
                <a:moveTo>
                  <a:pt x="0" y="0"/>
                </a:moveTo>
                <a:lnTo>
                  <a:pt x="5656271" y="0"/>
                </a:lnTo>
                <a:lnTo>
                  <a:pt x="5656271" y="8410812"/>
                </a:lnTo>
                <a:lnTo>
                  <a:pt x="0" y="841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147258">
            <a:off x="6713192" y="5252479"/>
            <a:ext cx="5675844" cy="2688931"/>
          </a:xfrm>
          <a:custGeom>
            <a:avLst/>
            <a:gdLst/>
            <a:ahLst/>
            <a:cxnLst/>
            <a:rect l="l" t="t" r="r" b="b"/>
            <a:pathLst>
              <a:path w="8513766" h="4033397">
                <a:moveTo>
                  <a:pt x="0" y="0"/>
                </a:moveTo>
                <a:lnTo>
                  <a:pt x="8513766" y="0"/>
                </a:lnTo>
                <a:lnTo>
                  <a:pt x="8513766" y="4033397"/>
                </a:lnTo>
                <a:lnTo>
                  <a:pt x="0" y="403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1070216">
            <a:off x="4078326" y="-2054251"/>
            <a:ext cx="5317963" cy="4659865"/>
          </a:xfrm>
          <a:custGeom>
            <a:avLst/>
            <a:gdLst/>
            <a:ahLst/>
            <a:cxnLst/>
            <a:rect l="l" t="t" r="r" b="b"/>
            <a:pathLst>
              <a:path w="7976944" h="6989797">
                <a:moveTo>
                  <a:pt x="0" y="0"/>
                </a:moveTo>
                <a:lnTo>
                  <a:pt x="7976944" y="0"/>
                </a:lnTo>
                <a:lnTo>
                  <a:pt x="7976944" y="6989797"/>
                </a:lnTo>
                <a:lnTo>
                  <a:pt x="0" y="69897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9585020" flipH="1">
            <a:off x="10711265" y="-1680273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8" y="0"/>
                </a:moveTo>
                <a:lnTo>
                  <a:pt x="0" y="0"/>
                </a:lnTo>
                <a:lnTo>
                  <a:pt x="0" y="4798051"/>
                </a:lnTo>
                <a:lnTo>
                  <a:pt x="2147128" y="4798051"/>
                </a:lnTo>
                <a:lnTo>
                  <a:pt x="214712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1582795" flipH="1">
            <a:off x="10700258" y="1899004"/>
            <a:ext cx="3118883" cy="5155179"/>
          </a:xfrm>
          <a:custGeom>
            <a:avLst/>
            <a:gdLst/>
            <a:ahLst/>
            <a:cxnLst/>
            <a:rect l="l" t="t" r="r" b="b"/>
            <a:pathLst>
              <a:path w="4678324" h="7732768">
                <a:moveTo>
                  <a:pt x="4678324" y="0"/>
                </a:moveTo>
                <a:lnTo>
                  <a:pt x="0" y="0"/>
                </a:lnTo>
                <a:lnTo>
                  <a:pt x="0" y="7732768"/>
                </a:lnTo>
                <a:lnTo>
                  <a:pt x="4678324" y="7732768"/>
                </a:lnTo>
                <a:lnTo>
                  <a:pt x="4678324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398070" y="4092168"/>
            <a:ext cx="2144363" cy="2080032"/>
          </a:xfrm>
          <a:custGeom>
            <a:avLst/>
            <a:gdLst/>
            <a:ahLst/>
            <a:cxnLst/>
            <a:rect l="l" t="t" r="r" b="b"/>
            <a:pathLst>
              <a:path w="3216545" h="3120048">
                <a:moveTo>
                  <a:pt x="0" y="0"/>
                </a:moveTo>
                <a:lnTo>
                  <a:pt x="3216545" y="0"/>
                </a:lnTo>
                <a:lnTo>
                  <a:pt x="3216545" y="3120048"/>
                </a:lnTo>
                <a:lnTo>
                  <a:pt x="0" y="3120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207307">
            <a:off x="-1478828" y="823081"/>
            <a:ext cx="2766067" cy="2851615"/>
          </a:xfrm>
          <a:custGeom>
            <a:avLst/>
            <a:gdLst/>
            <a:ahLst/>
            <a:cxnLst/>
            <a:rect l="l" t="t" r="r" b="b"/>
            <a:pathLst>
              <a:path w="4149100" h="4277422">
                <a:moveTo>
                  <a:pt x="0" y="0"/>
                </a:moveTo>
                <a:lnTo>
                  <a:pt x="4149099" y="0"/>
                </a:lnTo>
                <a:lnTo>
                  <a:pt x="4149099" y="4277423"/>
                </a:lnTo>
                <a:lnTo>
                  <a:pt x="0" y="42774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47799" y="1035007"/>
            <a:ext cx="9096403" cy="4787986"/>
          </a:xfrm>
          <a:custGeom>
            <a:avLst/>
            <a:gdLst/>
            <a:ahLst/>
            <a:cxnLst/>
            <a:rect l="l" t="t" r="r" b="b"/>
            <a:pathLst>
              <a:path w="13644605" h="7181979">
                <a:moveTo>
                  <a:pt x="0" y="0"/>
                </a:moveTo>
                <a:lnTo>
                  <a:pt x="13644606" y="0"/>
                </a:lnTo>
                <a:lnTo>
                  <a:pt x="13644606" y="7181980"/>
                </a:lnTo>
                <a:lnTo>
                  <a:pt x="0" y="71819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26655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7BCD246-A1B7-14EF-C661-DF1D53FC03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69686" y="991826"/>
            <a:ext cx="11227125" cy="490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8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A8AA0A-21E0-5970-F815-479CC7FB6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43" y="4248686"/>
            <a:ext cx="8126672" cy="26093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9C43A1D-D238-7AB7-3DE4-6495F3EEF109}"/>
              </a:ext>
            </a:extLst>
          </p:cNvPr>
          <p:cNvGrpSpPr/>
          <p:nvPr/>
        </p:nvGrpSpPr>
        <p:grpSpPr>
          <a:xfrm>
            <a:off x="2720517" y="783772"/>
            <a:ext cx="6525808" cy="3002866"/>
            <a:chOff x="5256889" y="1134903"/>
            <a:chExt cx="6525808" cy="47309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4D44C4-81C9-BAF3-004B-FBBA4F111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56889" y="1134903"/>
              <a:ext cx="6525808" cy="473090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2E5E343-6925-ED64-300D-3088CBE10862}"/>
                </a:ext>
              </a:extLst>
            </p:cNvPr>
            <p:cNvSpPr/>
            <p:nvPr/>
          </p:nvSpPr>
          <p:spPr>
            <a:xfrm>
              <a:off x="6374675" y="2376972"/>
              <a:ext cx="4663440" cy="2278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Trò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chơi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“Ai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nhanh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ai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đúng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”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7035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955468-3C4F-3877-6F93-3422C2962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35" y="2037142"/>
            <a:ext cx="3921580" cy="460930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5E491A-6D90-114C-59C0-CE3DE7D03979}"/>
              </a:ext>
            </a:extLst>
          </p:cNvPr>
          <p:cNvSpPr/>
          <p:nvPr/>
        </p:nvSpPr>
        <p:spPr>
          <a:xfrm>
            <a:off x="4963886" y="1581877"/>
            <a:ext cx="7108371" cy="3970318"/>
          </a:xfrm>
          <a:prstGeom prst="rect">
            <a:avLst/>
          </a:prstGeom>
          <a:solidFill>
            <a:srgbClr val="99FF66"/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Luật chơi: </a:t>
            </a:r>
            <a:r>
              <a:rPr lang="vi-VN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chơi theo tổ, mỗi tổ cử một số bạn tham gia theo lần lượt. Trong thời gian 1 phút mỗi tổ tìm trên bản đồ các tỉnh của vùng Duyên Hải miền Trung và vùng Tây Nguyên. Tổ nào tìm đúng, nhiều và nhanh nhất là thắng cuộc.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39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A1A4AF-8820-A6B2-DF5C-D6C1AF1EF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879" y="0"/>
            <a:ext cx="50235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69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iới thiệu về  Quần thể di tích Cố đô Huế">
            <a:hlinkClick r:id="" action="ppaction://media"/>
            <a:extLst>
              <a:ext uri="{FF2B5EF4-FFF2-40B4-BE49-F238E27FC236}">
                <a16:creationId xmlns:a16="http://schemas.microsoft.com/office/drawing/2014/main" id="{B1139B0D-6C38-FBEB-769C-A031929CA9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11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0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073213" y="4966663"/>
            <a:ext cx="7324857" cy="6299377"/>
          </a:xfrm>
          <a:custGeom>
            <a:avLst/>
            <a:gdLst/>
            <a:ahLst/>
            <a:cxnLst/>
            <a:rect l="l" t="t" r="r" b="b"/>
            <a:pathLst>
              <a:path w="10987285" h="9449065">
                <a:moveTo>
                  <a:pt x="0" y="0"/>
                </a:moveTo>
                <a:lnTo>
                  <a:pt x="10987285" y="0"/>
                </a:lnTo>
                <a:lnTo>
                  <a:pt x="10987285" y="9449066"/>
                </a:lnTo>
                <a:lnTo>
                  <a:pt x="0" y="9449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2057262" y="2925665"/>
            <a:ext cx="4937234" cy="4696544"/>
          </a:xfrm>
          <a:custGeom>
            <a:avLst/>
            <a:gdLst/>
            <a:ahLst/>
            <a:cxnLst/>
            <a:rect l="l" t="t" r="r" b="b"/>
            <a:pathLst>
              <a:path w="7405851" h="7044816">
                <a:moveTo>
                  <a:pt x="0" y="0"/>
                </a:moveTo>
                <a:lnTo>
                  <a:pt x="7405851" y="0"/>
                </a:lnTo>
                <a:lnTo>
                  <a:pt x="7405851" y="7044817"/>
                </a:lnTo>
                <a:lnTo>
                  <a:pt x="0" y="70448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2966343" flipH="1">
            <a:off x="-370729" y="3050386"/>
            <a:ext cx="1181106" cy="2639343"/>
          </a:xfrm>
          <a:custGeom>
            <a:avLst/>
            <a:gdLst/>
            <a:ahLst/>
            <a:cxnLst/>
            <a:rect l="l" t="t" r="r" b="b"/>
            <a:pathLst>
              <a:path w="1771659" h="3959015">
                <a:moveTo>
                  <a:pt x="1771659" y="0"/>
                </a:moveTo>
                <a:lnTo>
                  <a:pt x="0" y="0"/>
                </a:lnTo>
                <a:lnTo>
                  <a:pt x="0" y="3959015"/>
                </a:lnTo>
                <a:lnTo>
                  <a:pt x="1771659" y="3959015"/>
                </a:lnTo>
                <a:lnTo>
                  <a:pt x="177165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743279">
            <a:off x="8300174" y="-1104646"/>
            <a:ext cx="4536817" cy="3272179"/>
          </a:xfrm>
          <a:custGeom>
            <a:avLst/>
            <a:gdLst/>
            <a:ahLst/>
            <a:cxnLst/>
            <a:rect l="l" t="t" r="r" b="b"/>
            <a:pathLst>
              <a:path w="6805225" h="4908269">
                <a:moveTo>
                  <a:pt x="0" y="0"/>
                </a:moveTo>
                <a:lnTo>
                  <a:pt x="6805225" y="0"/>
                </a:lnTo>
                <a:lnTo>
                  <a:pt x="6805225" y="4908269"/>
                </a:lnTo>
                <a:lnTo>
                  <a:pt x="0" y="49082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-2381061">
            <a:off x="11058306" y="400212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0" y="0"/>
                </a:moveTo>
                <a:lnTo>
                  <a:pt x="2147128" y="0"/>
                </a:lnTo>
                <a:lnTo>
                  <a:pt x="2147128" y="4798050"/>
                </a:lnTo>
                <a:lnTo>
                  <a:pt x="0" y="4798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3100737">
            <a:off x="-676577" y="-2126237"/>
            <a:ext cx="3770847" cy="5607208"/>
          </a:xfrm>
          <a:custGeom>
            <a:avLst/>
            <a:gdLst/>
            <a:ahLst/>
            <a:cxnLst/>
            <a:rect l="l" t="t" r="r" b="b"/>
            <a:pathLst>
              <a:path w="5656271" h="8410812">
                <a:moveTo>
                  <a:pt x="0" y="0"/>
                </a:moveTo>
                <a:lnTo>
                  <a:pt x="5656271" y="0"/>
                </a:lnTo>
                <a:lnTo>
                  <a:pt x="5656271" y="8410812"/>
                </a:lnTo>
                <a:lnTo>
                  <a:pt x="0" y="841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147258">
            <a:off x="6713192" y="5252479"/>
            <a:ext cx="5675844" cy="2688931"/>
          </a:xfrm>
          <a:custGeom>
            <a:avLst/>
            <a:gdLst/>
            <a:ahLst/>
            <a:cxnLst/>
            <a:rect l="l" t="t" r="r" b="b"/>
            <a:pathLst>
              <a:path w="8513766" h="4033397">
                <a:moveTo>
                  <a:pt x="0" y="0"/>
                </a:moveTo>
                <a:lnTo>
                  <a:pt x="8513766" y="0"/>
                </a:lnTo>
                <a:lnTo>
                  <a:pt x="8513766" y="4033397"/>
                </a:lnTo>
                <a:lnTo>
                  <a:pt x="0" y="403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1070216">
            <a:off x="4078326" y="-2054251"/>
            <a:ext cx="5317963" cy="4659865"/>
          </a:xfrm>
          <a:custGeom>
            <a:avLst/>
            <a:gdLst/>
            <a:ahLst/>
            <a:cxnLst/>
            <a:rect l="l" t="t" r="r" b="b"/>
            <a:pathLst>
              <a:path w="7976944" h="6989797">
                <a:moveTo>
                  <a:pt x="0" y="0"/>
                </a:moveTo>
                <a:lnTo>
                  <a:pt x="7976944" y="0"/>
                </a:lnTo>
                <a:lnTo>
                  <a:pt x="7976944" y="6989797"/>
                </a:lnTo>
                <a:lnTo>
                  <a:pt x="0" y="69897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9585020" flipH="1">
            <a:off x="10711265" y="-1680273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8" y="0"/>
                </a:moveTo>
                <a:lnTo>
                  <a:pt x="0" y="0"/>
                </a:lnTo>
                <a:lnTo>
                  <a:pt x="0" y="4798051"/>
                </a:lnTo>
                <a:lnTo>
                  <a:pt x="2147128" y="4798051"/>
                </a:lnTo>
                <a:lnTo>
                  <a:pt x="214712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1582795" flipH="1">
            <a:off x="10700258" y="1899004"/>
            <a:ext cx="3118883" cy="5155179"/>
          </a:xfrm>
          <a:custGeom>
            <a:avLst/>
            <a:gdLst/>
            <a:ahLst/>
            <a:cxnLst/>
            <a:rect l="l" t="t" r="r" b="b"/>
            <a:pathLst>
              <a:path w="4678324" h="7732768">
                <a:moveTo>
                  <a:pt x="4678324" y="0"/>
                </a:moveTo>
                <a:lnTo>
                  <a:pt x="0" y="0"/>
                </a:lnTo>
                <a:lnTo>
                  <a:pt x="0" y="7732768"/>
                </a:lnTo>
                <a:lnTo>
                  <a:pt x="4678324" y="7732768"/>
                </a:lnTo>
                <a:lnTo>
                  <a:pt x="4678324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398070" y="4092168"/>
            <a:ext cx="2144363" cy="2080032"/>
          </a:xfrm>
          <a:custGeom>
            <a:avLst/>
            <a:gdLst/>
            <a:ahLst/>
            <a:cxnLst/>
            <a:rect l="l" t="t" r="r" b="b"/>
            <a:pathLst>
              <a:path w="3216545" h="3120048">
                <a:moveTo>
                  <a:pt x="0" y="0"/>
                </a:moveTo>
                <a:lnTo>
                  <a:pt x="3216545" y="0"/>
                </a:lnTo>
                <a:lnTo>
                  <a:pt x="3216545" y="3120048"/>
                </a:lnTo>
                <a:lnTo>
                  <a:pt x="0" y="3120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207307">
            <a:off x="-1478828" y="823081"/>
            <a:ext cx="2766067" cy="2851615"/>
          </a:xfrm>
          <a:custGeom>
            <a:avLst/>
            <a:gdLst/>
            <a:ahLst/>
            <a:cxnLst/>
            <a:rect l="l" t="t" r="r" b="b"/>
            <a:pathLst>
              <a:path w="4149100" h="4277422">
                <a:moveTo>
                  <a:pt x="0" y="0"/>
                </a:moveTo>
                <a:lnTo>
                  <a:pt x="4149099" y="0"/>
                </a:lnTo>
                <a:lnTo>
                  <a:pt x="4149099" y="4277423"/>
                </a:lnTo>
                <a:lnTo>
                  <a:pt x="0" y="42774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449792" y="693821"/>
            <a:ext cx="9096403" cy="4787986"/>
          </a:xfrm>
          <a:custGeom>
            <a:avLst/>
            <a:gdLst/>
            <a:ahLst/>
            <a:cxnLst/>
            <a:rect l="l" t="t" r="r" b="b"/>
            <a:pathLst>
              <a:path w="13644605" h="7181979">
                <a:moveTo>
                  <a:pt x="0" y="0"/>
                </a:moveTo>
                <a:lnTo>
                  <a:pt x="13644606" y="0"/>
                </a:lnTo>
                <a:lnTo>
                  <a:pt x="13644606" y="7181980"/>
                </a:lnTo>
                <a:lnTo>
                  <a:pt x="0" y="71819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26655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D728DDD-043B-3C5E-8F99-7444897EB7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81625" y="2184965"/>
            <a:ext cx="8832735" cy="128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86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073213" y="4966663"/>
            <a:ext cx="7324857" cy="6299377"/>
          </a:xfrm>
          <a:custGeom>
            <a:avLst/>
            <a:gdLst/>
            <a:ahLst/>
            <a:cxnLst/>
            <a:rect l="l" t="t" r="r" b="b"/>
            <a:pathLst>
              <a:path w="10987285" h="9449065">
                <a:moveTo>
                  <a:pt x="0" y="0"/>
                </a:moveTo>
                <a:lnTo>
                  <a:pt x="10987285" y="0"/>
                </a:lnTo>
                <a:lnTo>
                  <a:pt x="10987285" y="9449066"/>
                </a:lnTo>
                <a:lnTo>
                  <a:pt x="0" y="9449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2057262" y="2925665"/>
            <a:ext cx="4937234" cy="4696544"/>
          </a:xfrm>
          <a:custGeom>
            <a:avLst/>
            <a:gdLst/>
            <a:ahLst/>
            <a:cxnLst/>
            <a:rect l="l" t="t" r="r" b="b"/>
            <a:pathLst>
              <a:path w="7405851" h="7044816">
                <a:moveTo>
                  <a:pt x="0" y="0"/>
                </a:moveTo>
                <a:lnTo>
                  <a:pt x="7405851" y="0"/>
                </a:lnTo>
                <a:lnTo>
                  <a:pt x="7405851" y="7044817"/>
                </a:lnTo>
                <a:lnTo>
                  <a:pt x="0" y="70448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2966343" flipH="1">
            <a:off x="-370729" y="3050386"/>
            <a:ext cx="1181106" cy="2639343"/>
          </a:xfrm>
          <a:custGeom>
            <a:avLst/>
            <a:gdLst/>
            <a:ahLst/>
            <a:cxnLst/>
            <a:rect l="l" t="t" r="r" b="b"/>
            <a:pathLst>
              <a:path w="1771659" h="3959015">
                <a:moveTo>
                  <a:pt x="1771659" y="0"/>
                </a:moveTo>
                <a:lnTo>
                  <a:pt x="0" y="0"/>
                </a:lnTo>
                <a:lnTo>
                  <a:pt x="0" y="3959015"/>
                </a:lnTo>
                <a:lnTo>
                  <a:pt x="1771659" y="3959015"/>
                </a:lnTo>
                <a:lnTo>
                  <a:pt x="177165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743279">
            <a:off x="8300174" y="-1104646"/>
            <a:ext cx="4536817" cy="3272179"/>
          </a:xfrm>
          <a:custGeom>
            <a:avLst/>
            <a:gdLst/>
            <a:ahLst/>
            <a:cxnLst/>
            <a:rect l="l" t="t" r="r" b="b"/>
            <a:pathLst>
              <a:path w="6805225" h="4908269">
                <a:moveTo>
                  <a:pt x="0" y="0"/>
                </a:moveTo>
                <a:lnTo>
                  <a:pt x="6805225" y="0"/>
                </a:lnTo>
                <a:lnTo>
                  <a:pt x="6805225" y="4908269"/>
                </a:lnTo>
                <a:lnTo>
                  <a:pt x="0" y="49082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-2381061">
            <a:off x="11058306" y="400212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0" y="0"/>
                </a:moveTo>
                <a:lnTo>
                  <a:pt x="2147128" y="0"/>
                </a:lnTo>
                <a:lnTo>
                  <a:pt x="2147128" y="4798050"/>
                </a:lnTo>
                <a:lnTo>
                  <a:pt x="0" y="4798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3100737">
            <a:off x="-676577" y="-2126237"/>
            <a:ext cx="3770847" cy="5607208"/>
          </a:xfrm>
          <a:custGeom>
            <a:avLst/>
            <a:gdLst/>
            <a:ahLst/>
            <a:cxnLst/>
            <a:rect l="l" t="t" r="r" b="b"/>
            <a:pathLst>
              <a:path w="5656271" h="8410812">
                <a:moveTo>
                  <a:pt x="0" y="0"/>
                </a:moveTo>
                <a:lnTo>
                  <a:pt x="5656271" y="0"/>
                </a:lnTo>
                <a:lnTo>
                  <a:pt x="5656271" y="8410812"/>
                </a:lnTo>
                <a:lnTo>
                  <a:pt x="0" y="841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147258">
            <a:off x="6713192" y="5252479"/>
            <a:ext cx="5675844" cy="2688931"/>
          </a:xfrm>
          <a:custGeom>
            <a:avLst/>
            <a:gdLst/>
            <a:ahLst/>
            <a:cxnLst/>
            <a:rect l="l" t="t" r="r" b="b"/>
            <a:pathLst>
              <a:path w="8513766" h="4033397">
                <a:moveTo>
                  <a:pt x="0" y="0"/>
                </a:moveTo>
                <a:lnTo>
                  <a:pt x="8513766" y="0"/>
                </a:lnTo>
                <a:lnTo>
                  <a:pt x="8513766" y="4033397"/>
                </a:lnTo>
                <a:lnTo>
                  <a:pt x="0" y="403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1070216">
            <a:off x="3274493" y="-1634404"/>
            <a:ext cx="5317963" cy="4659865"/>
          </a:xfrm>
          <a:custGeom>
            <a:avLst/>
            <a:gdLst/>
            <a:ahLst/>
            <a:cxnLst/>
            <a:rect l="l" t="t" r="r" b="b"/>
            <a:pathLst>
              <a:path w="7976944" h="6989797">
                <a:moveTo>
                  <a:pt x="0" y="0"/>
                </a:moveTo>
                <a:lnTo>
                  <a:pt x="7976944" y="0"/>
                </a:lnTo>
                <a:lnTo>
                  <a:pt x="7976944" y="6989797"/>
                </a:lnTo>
                <a:lnTo>
                  <a:pt x="0" y="69897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9585020" flipH="1">
            <a:off x="10711265" y="-1680273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8" y="0"/>
                </a:moveTo>
                <a:lnTo>
                  <a:pt x="0" y="0"/>
                </a:lnTo>
                <a:lnTo>
                  <a:pt x="0" y="4798051"/>
                </a:lnTo>
                <a:lnTo>
                  <a:pt x="2147128" y="4798051"/>
                </a:lnTo>
                <a:lnTo>
                  <a:pt x="214712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1582795" flipH="1">
            <a:off x="10700258" y="1899004"/>
            <a:ext cx="3118883" cy="5155179"/>
          </a:xfrm>
          <a:custGeom>
            <a:avLst/>
            <a:gdLst/>
            <a:ahLst/>
            <a:cxnLst/>
            <a:rect l="l" t="t" r="r" b="b"/>
            <a:pathLst>
              <a:path w="4678324" h="7732768">
                <a:moveTo>
                  <a:pt x="4678324" y="0"/>
                </a:moveTo>
                <a:lnTo>
                  <a:pt x="0" y="0"/>
                </a:lnTo>
                <a:lnTo>
                  <a:pt x="0" y="7732768"/>
                </a:lnTo>
                <a:lnTo>
                  <a:pt x="4678324" y="7732768"/>
                </a:lnTo>
                <a:lnTo>
                  <a:pt x="4678324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398070" y="4092168"/>
            <a:ext cx="2144363" cy="2080032"/>
          </a:xfrm>
          <a:custGeom>
            <a:avLst/>
            <a:gdLst/>
            <a:ahLst/>
            <a:cxnLst/>
            <a:rect l="l" t="t" r="r" b="b"/>
            <a:pathLst>
              <a:path w="3216545" h="3120048">
                <a:moveTo>
                  <a:pt x="0" y="0"/>
                </a:moveTo>
                <a:lnTo>
                  <a:pt x="3216545" y="0"/>
                </a:lnTo>
                <a:lnTo>
                  <a:pt x="3216545" y="3120048"/>
                </a:lnTo>
                <a:lnTo>
                  <a:pt x="0" y="3120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207307">
            <a:off x="-1478828" y="823081"/>
            <a:ext cx="2766067" cy="2851615"/>
          </a:xfrm>
          <a:custGeom>
            <a:avLst/>
            <a:gdLst/>
            <a:ahLst/>
            <a:cxnLst/>
            <a:rect l="l" t="t" r="r" b="b"/>
            <a:pathLst>
              <a:path w="4149100" h="4277422">
                <a:moveTo>
                  <a:pt x="0" y="0"/>
                </a:moveTo>
                <a:lnTo>
                  <a:pt x="4149099" y="0"/>
                </a:lnTo>
                <a:lnTo>
                  <a:pt x="4149099" y="4277423"/>
                </a:lnTo>
                <a:lnTo>
                  <a:pt x="0" y="42774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20551" y="982696"/>
            <a:ext cx="9096403" cy="4787986"/>
          </a:xfrm>
          <a:custGeom>
            <a:avLst/>
            <a:gdLst/>
            <a:ahLst/>
            <a:cxnLst/>
            <a:rect l="l" t="t" r="r" b="b"/>
            <a:pathLst>
              <a:path w="13644605" h="7181979">
                <a:moveTo>
                  <a:pt x="0" y="0"/>
                </a:moveTo>
                <a:lnTo>
                  <a:pt x="13644606" y="0"/>
                </a:lnTo>
                <a:lnTo>
                  <a:pt x="13644606" y="7181980"/>
                </a:lnTo>
                <a:lnTo>
                  <a:pt x="0" y="71819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26655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603B92-A453-B4C7-8494-D239979FCCB5}"/>
              </a:ext>
            </a:extLst>
          </p:cNvPr>
          <p:cNvSpPr txBox="1"/>
          <p:nvPr/>
        </p:nvSpPr>
        <p:spPr>
          <a:xfrm>
            <a:off x="1818968" y="1160206"/>
            <a:ext cx="8681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 tích quần thể Cố đô Huế nằm ở đâu?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C3EE5-F5A9-5C4A-E3E2-1F320D3EA905}"/>
              </a:ext>
            </a:extLst>
          </p:cNvPr>
          <p:cNvSpPr txBox="1"/>
          <p:nvPr/>
        </p:nvSpPr>
        <p:spPr>
          <a:xfrm>
            <a:off x="1927123" y="2251586"/>
            <a:ext cx="8681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 tích quần thể Cố đô Huế nằm dọc hai bên bờ sông Hương thuộc thành phố Huế.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358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073213" y="4966663"/>
            <a:ext cx="7324857" cy="6299377"/>
          </a:xfrm>
          <a:custGeom>
            <a:avLst/>
            <a:gdLst/>
            <a:ahLst/>
            <a:cxnLst/>
            <a:rect l="l" t="t" r="r" b="b"/>
            <a:pathLst>
              <a:path w="10987285" h="9449065">
                <a:moveTo>
                  <a:pt x="0" y="0"/>
                </a:moveTo>
                <a:lnTo>
                  <a:pt x="10987285" y="0"/>
                </a:lnTo>
                <a:lnTo>
                  <a:pt x="10987285" y="9449066"/>
                </a:lnTo>
                <a:lnTo>
                  <a:pt x="0" y="9449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2057262" y="2925665"/>
            <a:ext cx="4937234" cy="4696544"/>
          </a:xfrm>
          <a:custGeom>
            <a:avLst/>
            <a:gdLst/>
            <a:ahLst/>
            <a:cxnLst/>
            <a:rect l="l" t="t" r="r" b="b"/>
            <a:pathLst>
              <a:path w="7405851" h="7044816">
                <a:moveTo>
                  <a:pt x="0" y="0"/>
                </a:moveTo>
                <a:lnTo>
                  <a:pt x="7405851" y="0"/>
                </a:lnTo>
                <a:lnTo>
                  <a:pt x="7405851" y="7044817"/>
                </a:lnTo>
                <a:lnTo>
                  <a:pt x="0" y="70448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2966343" flipH="1">
            <a:off x="-370729" y="3050386"/>
            <a:ext cx="1181106" cy="2639343"/>
          </a:xfrm>
          <a:custGeom>
            <a:avLst/>
            <a:gdLst/>
            <a:ahLst/>
            <a:cxnLst/>
            <a:rect l="l" t="t" r="r" b="b"/>
            <a:pathLst>
              <a:path w="1771659" h="3959015">
                <a:moveTo>
                  <a:pt x="1771659" y="0"/>
                </a:moveTo>
                <a:lnTo>
                  <a:pt x="0" y="0"/>
                </a:lnTo>
                <a:lnTo>
                  <a:pt x="0" y="3959015"/>
                </a:lnTo>
                <a:lnTo>
                  <a:pt x="1771659" y="3959015"/>
                </a:lnTo>
                <a:lnTo>
                  <a:pt x="177165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743279">
            <a:off x="8300174" y="-1104646"/>
            <a:ext cx="4536817" cy="3272179"/>
          </a:xfrm>
          <a:custGeom>
            <a:avLst/>
            <a:gdLst/>
            <a:ahLst/>
            <a:cxnLst/>
            <a:rect l="l" t="t" r="r" b="b"/>
            <a:pathLst>
              <a:path w="6805225" h="4908269">
                <a:moveTo>
                  <a:pt x="0" y="0"/>
                </a:moveTo>
                <a:lnTo>
                  <a:pt x="6805225" y="0"/>
                </a:lnTo>
                <a:lnTo>
                  <a:pt x="6805225" y="4908269"/>
                </a:lnTo>
                <a:lnTo>
                  <a:pt x="0" y="49082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-2381061">
            <a:off x="11058306" y="400212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0" y="0"/>
                </a:moveTo>
                <a:lnTo>
                  <a:pt x="2147128" y="0"/>
                </a:lnTo>
                <a:lnTo>
                  <a:pt x="2147128" y="4798050"/>
                </a:lnTo>
                <a:lnTo>
                  <a:pt x="0" y="4798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3100737">
            <a:off x="-676577" y="-2126237"/>
            <a:ext cx="3770847" cy="5607208"/>
          </a:xfrm>
          <a:custGeom>
            <a:avLst/>
            <a:gdLst/>
            <a:ahLst/>
            <a:cxnLst/>
            <a:rect l="l" t="t" r="r" b="b"/>
            <a:pathLst>
              <a:path w="5656271" h="8410812">
                <a:moveTo>
                  <a:pt x="0" y="0"/>
                </a:moveTo>
                <a:lnTo>
                  <a:pt x="5656271" y="0"/>
                </a:lnTo>
                <a:lnTo>
                  <a:pt x="5656271" y="8410812"/>
                </a:lnTo>
                <a:lnTo>
                  <a:pt x="0" y="841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147258">
            <a:off x="6713192" y="5252479"/>
            <a:ext cx="5675844" cy="2688931"/>
          </a:xfrm>
          <a:custGeom>
            <a:avLst/>
            <a:gdLst/>
            <a:ahLst/>
            <a:cxnLst/>
            <a:rect l="l" t="t" r="r" b="b"/>
            <a:pathLst>
              <a:path w="8513766" h="4033397">
                <a:moveTo>
                  <a:pt x="0" y="0"/>
                </a:moveTo>
                <a:lnTo>
                  <a:pt x="8513766" y="0"/>
                </a:lnTo>
                <a:lnTo>
                  <a:pt x="8513766" y="4033397"/>
                </a:lnTo>
                <a:lnTo>
                  <a:pt x="0" y="403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1070216">
            <a:off x="3274493" y="-1634404"/>
            <a:ext cx="5317963" cy="4659865"/>
          </a:xfrm>
          <a:custGeom>
            <a:avLst/>
            <a:gdLst/>
            <a:ahLst/>
            <a:cxnLst/>
            <a:rect l="l" t="t" r="r" b="b"/>
            <a:pathLst>
              <a:path w="7976944" h="6989797">
                <a:moveTo>
                  <a:pt x="0" y="0"/>
                </a:moveTo>
                <a:lnTo>
                  <a:pt x="7976944" y="0"/>
                </a:lnTo>
                <a:lnTo>
                  <a:pt x="7976944" y="6989797"/>
                </a:lnTo>
                <a:lnTo>
                  <a:pt x="0" y="69897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9585020" flipH="1">
            <a:off x="10711265" y="-1680273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8" y="0"/>
                </a:moveTo>
                <a:lnTo>
                  <a:pt x="0" y="0"/>
                </a:lnTo>
                <a:lnTo>
                  <a:pt x="0" y="4798051"/>
                </a:lnTo>
                <a:lnTo>
                  <a:pt x="2147128" y="4798051"/>
                </a:lnTo>
                <a:lnTo>
                  <a:pt x="214712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1582795" flipH="1">
            <a:off x="10700258" y="1899004"/>
            <a:ext cx="3118883" cy="5155179"/>
          </a:xfrm>
          <a:custGeom>
            <a:avLst/>
            <a:gdLst/>
            <a:ahLst/>
            <a:cxnLst/>
            <a:rect l="l" t="t" r="r" b="b"/>
            <a:pathLst>
              <a:path w="4678324" h="7732768">
                <a:moveTo>
                  <a:pt x="4678324" y="0"/>
                </a:moveTo>
                <a:lnTo>
                  <a:pt x="0" y="0"/>
                </a:lnTo>
                <a:lnTo>
                  <a:pt x="0" y="7732768"/>
                </a:lnTo>
                <a:lnTo>
                  <a:pt x="4678324" y="7732768"/>
                </a:lnTo>
                <a:lnTo>
                  <a:pt x="4678324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398070" y="4092168"/>
            <a:ext cx="2144363" cy="2080032"/>
          </a:xfrm>
          <a:custGeom>
            <a:avLst/>
            <a:gdLst/>
            <a:ahLst/>
            <a:cxnLst/>
            <a:rect l="l" t="t" r="r" b="b"/>
            <a:pathLst>
              <a:path w="3216545" h="3120048">
                <a:moveTo>
                  <a:pt x="0" y="0"/>
                </a:moveTo>
                <a:lnTo>
                  <a:pt x="3216545" y="0"/>
                </a:lnTo>
                <a:lnTo>
                  <a:pt x="3216545" y="3120048"/>
                </a:lnTo>
                <a:lnTo>
                  <a:pt x="0" y="3120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207307">
            <a:off x="-1478828" y="823081"/>
            <a:ext cx="2766067" cy="2851615"/>
          </a:xfrm>
          <a:custGeom>
            <a:avLst/>
            <a:gdLst/>
            <a:ahLst/>
            <a:cxnLst/>
            <a:rect l="l" t="t" r="r" b="b"/>
            <a:pathLst>
              <a:path w="4149100" h="4277422">
                <a:moveTo>
                  <a:pt x="0" y="0"/>
                </a:moveTo>
                <a:lnTo>
                  <a:pt x="4149099" y="0"/>
                </a:lnTo>
                <a:lnTo>
                  <a:pt x="4149099" y="4277423"/>
                </a:lnTo>
                <a:lnTo>
                  <a:pt x="0" y="42774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20551" y="982696"/>
            <a:ext cx="9096403" cy="4787986"/>
          </a:xfrm>
          <a:custGeom>
            <a:avLst/>
            <a:gdLst/>
            <a:ahLst/>
            <a:cxnLst/>
            <a:rect l="l" t="t" r="r" b="b"/>
            <a:pathLst>
              <a:path w="13644605" h="7181979">
                <a:moveTo>
                  <a:pt x="0" y="0"/>
                </a:moveTo>
                <a:lnTo>
                  <a:pt x="13644606" y="0"/>
                </a:lnTo>
                <a:lnTo>
                  <a:pt x="13644606" y="7181980"/>
                </a:lnTo>
                <a:lnTo>
                  <a:pt x="0" y="71819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26655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603B92-A453-B4C7-8494-D239979FCCB5}"/>
              </a:ext>
            </a:extLst>
          </p:cNvPr>
          <p:cNvSpPr txBox="1"/>
          <p:nvPr/>
        </p:nvSpPr>
        <p:spPr>
          <a:xfrm>
            <a:off x="1818968" y="1160206"/>
            <a:ext cx="8681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Ngọ Môn được gọi là khu vực gì?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C3EE5-F5A9-5C4A-E3E2-1F320D3EA905}"/>
              </a:ext>
            </a:extLst>
          </p:cNvPr>
          <p:cNvSpPr txBox="1"/>
          <p:nvPr/>
        </p:nvSpPr>
        <p:spPr>
          <a:xfrm>
            <a:off x="1927123" y="2251586"/>
            <a:ext cx="8681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Ngọ Môn chính là khu vực hành chính tối cao của triều đình nhà Nguyễn.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586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073213" y="4966663"/>
            <a:ext cx="7324857" cy="6299377"/>
          </a:xfrm>
          <a:custGeom>
            <a:avLst/>
            <a:gdLst/>
            <a:ahLst/>
            <a:cxnLst/>
            <a:rect l="l" t="t" r="r" b="b"/>
            <a:pathLst>
              <a:path w="10987285" h="9449065">
                <a:moveTo>
                  <a:pt x="0" y="0"/>
                </a:moveTo>
                <a:lnTo>
                  <a:pt x="10987285" y="0"/>
                </a:lnTo>
                <a:lnTo>
                  <a:pt x="10987285" y="9449066"/>
                </a:lnTo>
                <a:lnTo>
                  <a:pt x="0" y="9449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2057262" y="2925665"/>
            <a:ext cx="4937234" cy="4696544"/>
          </a:xfrm>
          <a:custGeom>
            <a:avLst/>
            <a:gdLst/>
            <a:ahLst/>
            <a:cxnLst/>
            <a:rect l="l" t="t" r="r" b="b"/>
            <a:pathLst>
              <a:path w="7405851" h="7044816">
                <a:moveTo>
                  <a:pt x="0" y="0"/>
                </a:moveTo>
                <a:lnTo>
                  <a:pt x="7405851" y="0"/>
                </a:lnTo>
                <a:lnTo>
                  <a:pt x="7405851" y="7044817"/>
                </a:lnTo>
                <a:lnTo>
                  <a:pt x="0" y="70448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2966343" flipH="1">
            <a:off x="-370729" y="3050386"/>
            <a:ext cx="1181106" cy="2639343"/>
          </a:xfrm>
          <a:custGeom>
            <a:avLst/>
            <a:gdLst/>
            <a:ahLst/>
            <a:cxnLst/>
            <a:rect l="l" t="t" r="r" b="b"/>
            <a:pathLst>
              <a:path w="1771659" h="3959015">
                <a:moveTo>
                  <a:pt x="1771659" y="0"/>
                </a:moveTo>
                <a:lnTo>
                  <a:pt x="0" y="0"/>
                </a:lnTo>
                <a:lnTo>
                  <a:pt x="0" y="3959015"/>
                </a:lnTo>
                <a:lnTo>
                  <a:pt x="1771659" y="3959015"/>
                </a:lnTo>
                <a:lnTo>
                  <a:pt x="177165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743279">
            <a:off x="8300174" y="-1104646"/>
            <a:ext cx="4536817" cy="3272179"/>
          </a:xfrm>
          <a:custGeom>
            <a:avLst/>
            <a:gdLst/>
            <a:ahLst/>
            <a:cxnLst/>
            <a:rect l="l" t="t" r="r" b="b"/>
            <a:pathLst>
              <a:path w="6805225" h="4908269">
                <a:moveTo>
                  <a:pt x="0" y="0"/>
                </a:moveTo>
                <a:lnTo>
                  <a:pt x="6805225" y="0"/>
                </a:lnTo>
                <a:lnTo>
                  <a:pt x="6805225" y="4908269"/>
                </a:lnTo>
                <a:lnTo>
                  <a:pt x="0" y="49082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-2381061">
            <a:off x="11058306" y="4002126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0" y="0"/>
                </a:moveTo>
                <a:lnTo>
                  <a:pt x="2147128" y="0"/>
                </a:lnTo>
                <a:lnTo>
                  <a:pt x="2147128" y="4798050"/>
                </a:lnTo>
                <a:lnTo>
                  <a:pt x="0" y="4798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rot="3100737">
            <a:off x="-676577" y="-2126237"/>
            <a:ext cx="3770847" cy="5607208"/>
          </a:xfrm>
          <a:custGeom>
            <a:avLst/>
            <a:gdLst/>
            <a:ahLst/>
            <a:cxnLst/>
            <a:rect l="l" t="t" r="r" b="b"/>
            <a:pathLst>
              <a:path w="5656271" h="8410812">
                <a:moveTo>
                  <a:pt x="0" y="0"/>
                </a:moveTo>
                <a:lnTo>
                  <a:pt x="5656271" y="0"/>
                </a:lnTo>
                <a:lnTo>
                  <a:pt x="5656271" y="8410812"/>
                </a:lnTo>
                <a:lnTo>
                  <a:pt x="0" y="8410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rot="147258">
            <a:off x="6713192" y="5252479"/>
            <a:ext cx="5675844" cy="2688931"/>
          </a:xfrm>
          <a:custGeom>
            <a:avLst/>
            <a:gdLst/>
            <a:ahLst/>
            <a:cxnLst/>
            <a:rect l="l" t="t" r="r" b="b"/>
            <a:pathLst>
              <a:path w="8513766" h="4033397">
                <a:moveTo>
                  <a:pt x="0" y="0"/>
                </a:moveTo>
                <a:lnTo>
                  <a:pt x="8513766" y="0"/>
                </a:lnTo>
                <a:lnTo>
                  <a:pt x="8513766" y="4033397"/>
                </a:lnTo>
                <a:lnTo>
                  <a:pt x="0" y="403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rot="1070216">
            <a:off x="3999240" y="-2299059"/>
            <a:ext cx="5317963" cy="4659865"/>
          </a:xfrm>
          <a:custGeom>
            <a:avLst/>
            <a:gdLst/>
            <a:ahLst/>
            <a:cxnLst/>
            <a:rect l="l" t="t" r="r" b="b"/>
            <a:pathLst>
              <a:path w="7976944" h="6989797">
                <a:moveTo>
                  <a:pt x="0" y="0"/>
                </a:moveTo>
                <a:lnTo>
                  <a:pt x="7976944" y="0"/>
                </a:lnTo>
                <a:lnTo>
                  <a:pt x="7976944" y="6989797"/>
                </a:lnTo>
                <a:lnTo>
                  <a:pt x="0" y="69897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rot="-9585020" flipH="1">
            <a:off x="10711265" y="-1680273"/>
            <a:ext cx="1431419" cy="3198701"/>
          </a:xfrm>
          <a:custGeom>
            <a:avLst/>
            <a:gdLst/>
            <a:ahLst/>
            <a:cxnLst/>
            <a:rect l="l" t="t" r="r" b="b"/>
            <a:pathLst>
              <a:path w="2147128" h="4798051">
                <a:moveTo>
                  <a:pt x="2147128" y="0"/>
                </a:moveTo>
                <a:lnTo>
                  <a:pt x="0" y="0"/>
                </a:lnTo>
                <a:lnTo>
                  <a:pt x="0" y="4798051"/>
                </a:lnTo>
                <a:lnTo>
                  <a:pt x="2147128" y="4798051"/>
                </a:lnTo>
                <a:lnTo>
                  <a:pt x="214712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rot="-1582795" flipH="1">
            <a:off x="10700258" y="1899004"/>
            <a:ext cx="3118883" cy="5155179"/>
          </a:xfrm>
          <a:custGeom>
            <a:avLst/>
            <a:gdLst/>
            <a:ahLst/>
            <a:cxnLst/>
            <a:rect l="l" t="t" r="r" b="b"/>
            <a:pathLst>
              <a:path w="4678324" h="7732768">
                <a:moveTo>
                  <a:pt x="4678324" y="0"/>
                </a:moveTo>
                <a:lnTo>
                  <a:pt x="0" y="0"/>
                </a:lnTo>
                <a:lnTo>
                  <a:pt x="0" y="7732768"/>
                </a:lnTo>
                <a:lnTo>
                  <a:pt x="4678324" y="7732768"/>
                </a:lnTo>
                <a:lnTo>
                  <a:pt x="4678324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398070" y="4092168"/>
            <a:ext cx="2144363" cy="2080032"/>
          </a:xfrm>
          <a:custGeom>
            <a:avLst/>
            <a:gdLst/>
            <a:ahLst/>
            <a:cxnLst/>
            <a:rect l="l" t="t" r="r" b="b"/>
            <a:pathLst>
              <a:path w="3216545" h="3120048">
                <a:moveTo>
                  <a:pt x="0" y="0"/>
                </a:moveTo>
                <a:lnTo>
                  <a:pt x="3216545" y="0"/>
                </a:lnTo>
                <a:lnTo>
                  <a:pt x="3216545" y="3120048"/>
                </a:lnTo>
                <a:lnTo>
                  <a:pt x="0" y="3120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207307">
            <a:off x="-1478828" y="823081"/>
            <a:ext cx="2766067" cy="2851615"/>
          </a:xfrm>
          <a:custGeom>
            <a:avLst/>
            <a:gdLst/>
            <a:ahLst/>
            <a:cxnLst/>
            <a:rect l="l" t="t" r="r" b="b"/>
            <a:pathLst>
              <a:path w="4149100" h="4277422">
                <a:moveTo>
                  <a:pt x="0" y="0"/>
                </a:moveTo>
                <a:lnTo>
                  <a:pt x="4149099" y="0"/>
                </a:lnTo>
                <a:lnTo>
                  <a:pt x="4149099" y="4277423"/>
                </a:lnTo>
                <a:lnTo>
                  <a:pt x="0" y="42774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47799" y="1035007"/>
            <a:ext cx="9096403" cy="4787986"/>
          </a:xfrm>
          <a:custGeom>
            <a:avLst/>
            <a:gdLst/>
            <a:ahLst/>
            <a:cxnLst/>
            <a:rect l="l" t="t" r="r" b="b"/>
            <a:pathLst>
              <a:path w="13644605" h="7181979">
                <a:moveTo>
                  <a:pt x="0" y="0"/>
                </a:moveTo>
                <a:lnTo>
                  <a:pt x="13644606" y="0"/>
                </a:lnTo>
                <a:lnTo>
                  <a:pt x="13644606" y="7181980"/>
                </a:lnTo>
                <a:lnTo>
                  <a:pt x="0" y="71819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26655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E58CE87-287C-BEF9-5C31-F6B96F1F0E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2494" y="1330899"/>
            <a:ext cx="10083658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10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ity&#10;&#10;Description automatically generated">
            <a:extLst>
              <a:ext uri="{FF2B5EF4-FFF2-40B4-BE49-F238E27FC236}">
                <a16:creationId xmlns:a16="http://schemas.microsoft.com/office/drawing/2014/main" id="{E5529B0E-D662-C29F-713A-9A60A2DAB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0" y="189184"/>
            <a:ext cx="12192000" cy="6857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BF2985-0902-18E7-1B29-F8759C1C1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4" y="1773178"/>
            <a:ext cx="3789591" cy="4454172"/>
          </a:xfrm>
          <a:prstGeom prst="rect">
            <a:avLst/>
          </a:prstGeom>
        </p:spPr>
      </p:pic>
      <p:sp>
        <p:nvSpPr>
          <p:cNvPr id="3" name="Freeform: Shape 22">
            <a:extLst>
              <a:ext uri="{FF2B5EF4-FFF2-40B4-BE49-F238E27FC236}">
                <a16:creationId xmlns:a16="http://schemas.microsoft.com/office/drawing/2014/main" id="{58F76328-931B-4301-62BC-9310579F9EA2}"/>
              </a:ext>
            </a:extLst>
          </p:cNvPr>
          <p:cNvSpPr/>
          <p:nvPr/>
        </p:nvSpPr>
        <p:spPr>
          <a:xfrm>
            <a:off x="5067300" y="1476375"/>
            <a:ext cx="6381750" cy="3390900"/>
          </a:xfrm>
          <a:custGeom>
            <a:avLst/>
            <a:gdLst>
              <a:gd name="connsiteX0" fmla="*/ 486036 w 3305554"/>
              <a:gd name="connsiteY0" fmla="*/ 60616 h 737974"/>
              <a:gd name="connsiteX1" fmla="*/ 798857 w 3305554"/>
              <a:gd name="connsiteY1" fmla="*/ 70929 h 737974"/>
              <a:gd name="connsiteX2" fmla="*/ 1036051 w 3305554"/>
              <a:gd name="connsiteY2" fmla="*/ 88117 h 737974"/>
              <a:gd name="connsiteX3" fmla="*/ 1280120 w 3305554"/>
              <a:gd name="connsiteY3" fmla="*/ 50304 h 737974"/>
              <a:gd name="connsiteX4" fmla="*/ 1606692 w 3305554"/>
              <a:gd name="connsiteY4" fmla="*/ 2177 h 737974"/>
              <a:gd name="connsiteX5" fmla="*/ 1819822 w 3305554"/>
              <a:gd name="connsiteY5" fmla="*/ 12490 h 737974"/>
              <a:gd name="connsiteX6" fmla="*/ 2036391 w 3305554"/>
              <a:gd name="connsiteY6" fmla="*/ 50304 h 737974"/>
              <a:gd name="connsiteX7" fmla="*/ 2459215 w 3305554"/>
              <a:gd name="connsiteY7" fmla="*/ 64054 h 737974"/>
              <a:gd name="connsiteX8" fmla="*/ 2820162 w 3305554"/>
              <a:gd name="connsiteY8" fmla="*/ 43428 h 737974"/>
              <a:gd name="connsiteX9" fmla="*/ 3187985 w 3305554"/>
              <a:gd name="connsiteY9" fmla="*/ 198120 h 737974"/>
              <a:gd name="connsiteX10" fmla="*/ 3191422 w 3305554"/>
              <a:gd name="connsiteY10" fmla="*/ 342499 h 737974"/>
              <a:gd name="connsiteX11" fmla="*/ 3291113 w 3305554"/>
              <a:gd name="connsiteY11" fmla="*/ 459377 h 737974"/>
              <a:gd name="connsiteX12" fmla="*/ 3301425 w 3305554"/>
              <a:gd name="connsiteY12" fmla="*/ 504066 h 737974"/>
              <a:gd name="connsiteX13" fmla="*/ 3256737 w 3305554"/>
              <a:gd name="connsiteY13" fmla="*/ 486878 h 737974"/>
              <a:gd name="connsiteX14" fmla="*/ 3198298 w 3305554"/>
              <a:gd name="connsiteY14" fmla="*/ 521254 h 737974"/>
              <a:gd name="connsiteX15" fmla="*/ 3064231 w 3305554"/>
              <a:gd name="connsiteY15" fmla="*/ 548755 h 737974"/>
              <a:gd name="connsiteX16" fmla="*/ 3105483 w 3305554"/>
              <a:gd name="connsiteY16" fmla="*/ 572818 h 737974"/>
              <a:gd name="connsiteX17" fmla="*/ 2981729 w 3305554"/>
              <a:gd name="connsiteY17" fmla="*/ 631257 h 737974"/>
              <a:gd name="connsiteX18" fmla="*/ 2906102 w 3305554"/>
              <a:gd name="connsiteY18" fmla="*/ 710322 h 737974"/>
              <a:gd name="connsiteX19" fmla="*/ 2558905 w 3305554"/>
              <a:gd name="connsiteY19" fmla="*/ 730947 h 737974"/>
              <a:gd name="connsiteX20" fmla="*/ 2201395 w 3305554"/>
              <a:gd name="connsiteY20" fmla="*/ 730947 h 737974"/>
              <a:gd name="connsiteX21" fmla="*/ 1819822 w 3305554"/>
              <a:gd name="connsiteY21" fmla="*/ 662195 h 737974"/>
              <a:gd name="connsiteX22" fmla="*/ 1507001 w 3305554"/>
              <a:gd name="connsiteY22" fmla="*/ 689696 h 737974"/>
              <a:gd name="connsiteX23" fmla="*/ 1173555 w 3305554"/>
              <a:gd name="connsiteY23" fmla="*/ 737822 h 737974"/>
              <a:gd name="connsiteX24" fmla="*/ 874484 w 3305554"/>
              <a:gd name="connsiteY24" fmla="*/ 672508 h 737974"/>
              <a:gd name="connsiteX25" fmla="*/ 427597 w 3305554"/>
              <a:gd name="connsiteY25" fmla="*/ 689696 h 737974"/>
              <a:gd name="connsiteX26" fmla="*/ 80400 w 3305554"/>
              <a:gd name="connsiteY26" fmla="*/ 596881 h 737974"/>
              <a:gd name="connsiteX27" fmla="*/ 1335 w 3305554"/>
              <a:gd name="connsiteY27" fmla="*/ 480003 h 737974"/>
              <a:gd name="connsiteX28" fmla="*/ 118213 w 3305554"/>
              <a:gd name="connsiteY28" fmla="*/ 400938 h 737974"/>
              <a:gd name="connsiteX29" fmla="*/ 49462 w 3305554"/>
              <a:gd name="connsiteY29" fmla="*/ 290935 h 737974"/>
              <a:gd name="connsiteX30" fmla="*/ 101025 w 3305554"/>
              <a:gd name="connsiteY30" fmla="*/ 156869 h 737974"/>
              <a:gd name="connsiteX31" fmla="*/ 369158 w 3305554"/>
              <a:gd name="connsiteY31" fmla="*/ 77804 h 737974"/>
              <a:gd name="connsiteX32" fmla="*/ 486036 w 3305554"/>
              <a:gd name="connsiteY32" fmla="*/ 60616 h 73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305554" h="737974">
                <a:moveTo>
                  <a:pt x="486036" y="60616"/>
                </a:moveTo>
                <a:cubicBezTo>
                  <a:pt x="557652" y="59470"/>
                  <a:pt x="707188" y="66346"/>
                  <a:pt x="798857" y="70929"/>
                </a:cubicBezTo>
                <a:cubicBezTo>
                  <a:pt x="890526" y="75512"/>
                  <a:pt x="955841" y="91554"/>
                  <a:pt x="1036051" y="88117"/>
                </a:cubicBezTo>
                <a:cubicBezTo>
                  <a:pt x="1116261" y="84680"/>
                  <a:pt x="1280120" y="50304"/>
                  <a:pt x="1280120" y="50304"/>
                </a:cubicBezTo>
                <a:cubicBezTo>
                  <a:pt x="1375227" y="35981"/>
                  <a:pt x="1516742" y="8479"/>
                  <a:pt x="1606692" y="2177"/>
                </a:cubicBezTo>
                <a:cubicBezTo>
                  <a:pt x="1696642" y="-4125"/>
                  <a:pt x="1748206" y="4469"/>
                  <a:pt x="1819822" y="12490"/>
                </a:cubicBezTo>
                <a:cubicBezTo>
                  <a:pt x="1891438" y="20511"/>
                  <a:pt x="1929826" y="41710"/>
                  <a:pt x="2036391" y="50304"/>
                </a:cubicBezTo>
                <a:cubicBezTo>
                  <a:pt x="2142956" y="58898"/>
                  <a:pt x="2328587" y="65200"/>
                  <a:pt x="2459215" y="64054"/>
                </a:cubicBezTo>
                <a:cubicBezTo>
                  <a:pt x="2589843" y="62908"/>
                  <a:pt x="2698700" y="21084"/>
                  <a:pt x="2820162" y="43428"/>
                </a:cubicBezTo>
                <a:cubicBezTo>
                  <a:pt x="2941624" y="65772"/>
                  <a:pt x="3126108" y="148275"/>
                  <a:pt x="3187985" y="198120"/>
                </a:cubicBezTo>
                <a:cubicBezTo>
                  <a:pt x="3249862" y="247965"/>
                  <a:pt x="3174234" y="298956"/>
                  <a:pt x="3191422" y="342499"/>
                </a:cubicBezTo>
                <a:cubicBezTo>
                  <a:pt x="3208610" y="386042"/>
                  <a:pt x="3272779" y="432449"/>
                  <a:pt x="3291113" y="459377"/>
                </a:cubicBezTo>
                <a:cubicBezTo>
                  <a:pt x="3309447" y="486305"/>
                  <a:pt x="3307154" y="499482"/>
                  <a:pt x="3301425" y="504066"/>
                </a:cubicBezTo>
                <a:cubicBezTo>
                  <a:pt x="3295696" y="508650"/>
                  <a:pt x="3273925" y="484013"/>
                  <a:pt x="3256737" y="486878"/>
                </a:cubicBezTo>
                <a:cubicBezTo>
                  <a:pt x="3239549" y="489743"/>
                  <a:pt x="3230382" y="510941"/>
                  <a:pt x="3198298" y="521254"/>
                </a:cubicBezTo>
                <a:cubicBezTo>
                  <a:pt x="3166214" y="531567"/>
                  <a:pt x="3079700" y="540161"/>
                  <a:pt x="3064231" y="548755"/>
                </a:cubicBezTo>
                <a:cubicBezTo>
                  <a:pt x="3048762" y="557349"/>
                  <a:pt x="3119233" y="559068"/>
                  <a:pt x="3105483" y="572818"/>
                </a:cubicBezTo>
                <a:cubicBezTo>
                  <a:pt x="3091733" y="586568"/>
                  <a:pt x="3014959" y="608340"/>
                  <a:pt x="2981729" y="631257"/>
                </a:cubicBezTo>
                <a:cubicBezTo>
                  <a:pt x="2948499" y="654174"/>
                  <a:pt x="2976573" y="693707"/>
                  <a:pt x="2906102" y="710322"/>
                </a:cubicBezTo>
                <a:cubicBezTo>
                  <a:pt x="2835631" y="726937"/>
                  <a:pt x="2676356" y="727510"/>
                  <a:pt x="2558905" y="730947"/>
                </a:cubicBezTo>
                <a:cubicBezTo>
                  <a:pt x="2441454" y="734385"/>
                  <a:pt x="2324576" y="742406"/>
                  <a:pt x="2201395" y="730947"/>
                </a:cubicBezTo>
                <a:cubicBezTo>
                  <a:pt x="2078214" y="719488"/>
                  <a:pt x="1935554" y="669070"/>
                  <a:pt x="1819822" y="662195"/>
                </a:cubicBezTo>
                <a:cubicBezTo>
                  <a:pt x="1704090" y="655320"/>
                  <a:pt x="1614712" y="677092"/>
                  <a:pt x="1507001" y="689696"/>
                </a:cubicBezTo>
                <a:cubicBezTo>
                  <a:pt x="1399290" y="702300"/>
                  <a:pt x="1278974" y="740687"/>
                  <a:pt x="1173555" y="737822"/>
                </a:cubicBezTo>
                <a:cubicBezTo>
                  <a:pt x="1068136" y="734957"/>
                  <a:pt x="998810" y="680529"/>
                  <a:pt x="874484" y="672508"/>
                </a:cubicBezTo>
                <a:cubicBezTo>
                  <a:pt x="750158" y="664487"/>
                  <a:pt x="559944" y="702300"/>
                  <a:pt x="427597" y="689696"/>
                </a:cubicBezTo>
                <a:cubicBezTo>
                  <a:pt x="295250" y="677092"/>
                  <a:pt x="151444" y="631830"/>
                  <a:pt x="80400" y="596881"/>
                </a:cubicBezTo>
                <a:cubicBezTo>
                  <a:pt x="9356" y="561932"/>
                  <a:pt x="-4967" y="512660"/>
                  <a:pt x="1335" y="480003"/>
                </a:cubicBezTo>
                <a:cubicBezTo>
                  <a:pt x="7637" y="447346"/>
                  <a:pt x="110192" y="432449"/>
                  <a:pt x="118213" y="400938"/>
                </a:cubicBezTo>
                <a:cubicBezTo>
                  <a:pt x="126234" y="369427"/>
                  <a:pt x="52327" y="331613"/>
                  <a:pt x="49462" y="290935"/>
                </a:cubicBezTo>
                <a:cubicBezTo>
                  <a:pt x="46597" y="250257"/>
                  <a:pt x="47742" y="192391"/>
                  <a:pt x="101025" y="156869"/>
                </a:cubicBezTo>
                <a:cubicBezTo>
                  <a:pt x="154308" y="121347"/>
                  <a:pt x="304417" y="92700"/>
                  <a:pt x="369158" y="77804"/>
                </a:cubicBezTo>
                <a:cubicBezTo>
                  <a:pt x="433899" y="62908"/>
                  <a:pt x="414420" y="61762"/>
                  <a:pt x="486036" y="60616"/>
                </a:cubicBezTo>
                <a:close/>
              </a:path>
            </a:pathLst>
          </a:custGeom>
          <a:solidFill>
            <a:srgbClr val="FAE0F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 động 1: </a:t>
            </a:r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Khái quát và hệ thống được kiến thức về vị trí địa lí, nhân vật lịch sử, di tích lịch sử, lễ hội vùng duyên hải miền Trung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042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cartoon of a city&#10;&#10;Description automatically generated">
            <a:extLst>
              <a:ext uri="{FF2B5EF4-FFF2-40B4-BE49-F238E27FC236}">
                <a16:creationId xmlns:a16="http://schemas.microsoft.com/office/drawing/2014/main" id="{E5529B0E-D662-C29F-713A-9A60A2DAB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0" y="-457200"/>
            <a:ext cx="12192000" cy="75043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83F59E-2961-F565-9214-0AAEAFF21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39323"/>
            <a:ext cx="4377596" cy="27038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B63716-9E7B-EA60-B86A-24A853347C3F}"/>
              </a:ext>
            </a:extLst>
          </p:cNvPr>
          <p:cNvSpPr/>
          <p:nvPr/>
        </p:nvSpPr>
        <p:spPr>
          <a:xfrm>
            <a:off x="4914900" y="658182"/>
            <a:ext cx="630555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Duyên hải miền Trung có địa hình như thế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E48566-2095-045E-E814-4B3F72E3E7D9}"/>
              </a:ext>
            </a:extLst>
          </p:cNvPr>
          <p:cNvSpPr/>
          <p:nvPr/>
        </p:nvSpPr>
        <p:spPr>
          <a:xfrm>
            <a:off x="5000625" y="2201232"/>
            <a:ext cx="630555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Duyên hải miền Trung có hoạt động sản xuất và đời sống phụ thuộc vào đâu?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CB08E-8205-CA20-3AF2-BF17FD886937}"/>
              </a:ext>
            </a:extLst>
          </p:cNvPr>
          <p:cNvSpPr/>
          <p:nvPr/>
        </p:nvSpPr>
        <p:spPr>
          <a:xfrm>
            <a:off x="5114925" y="4134807"/>
            <a:ext cx="630555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Quần thể cố đô Huế liên quan đến triều đại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13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0169" y="-115916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5588802" y="-115916"/>
            <a:ext cx="6753538" cy="7089831"/>
            <a:chOff x="0" y="0"/>
            <a:chExt cx="2583919" cy="28009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83919" cy="2800921"/>
            </a:xfrm>
            <a:custGeom>
              <a:avLst/>
              <a:gdLst/>
              <a:ahLst/>
              <a:cxnLst/>
              <a:rect l="l" t="t" r="r" b="b"/>
              <a:pathLst>
                <a:path w="2583919" h="2800921">
                  <a:moveTo>
                    <a:pt x="0" y="0"/>
                  </a:moveTo>
                  <a:lnTo>
                    <a:pt x="2583919" y="0"/>
                  </a:lnTo>
                  <a:lnTo>
                    <a:pt x="2583919" y="2800921"/>
                  </a:lnTo>
                  <a:lnTo>
                    <a:pt x="0" y="2800921"/>
                  </a:lnTo>
                  <a:close/>
                </a:path>
              </a:pathLst>
            </a:custGeom>
            <a:solidFill>
              <a:srgbClr val="CEBCA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583919" cy="283902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3C615F9-AD76-58F3-25BC-851EE659C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576387"/>
            <a:ext cx="4832351" cy="36242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C1125F-F19A-FC67-68FB-6BF867D043F6}"/>
              </a:ext>
            </a:extLst>
          </p:cNvPr>
          <p:cNvSpPr txBox="1"/>
          <p:nvPr/>
        </p:nvSpPr>
        <p:spPr>
          <a:xfrm>
            <a:off x="5981700" y="3019425"/>
            <a:ext cx="61245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Duyên hải miền Trung có địa hình đa dạng: phía tây là dãy Trường Sơn; phía đông là dải đồng bằng nhỏ, hẹp....</a:t>
            </a:r>
            <a:endParaRPr lang="en-US" sz="40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1ABE56-3BCC-F161-F56B-CA1D3F113300}"/>
              </a:ext>
            </a:extLst>
          </p:cNvPr>
          <p:cNvSpPr/>
          <p:nvPr/>
        </p:nvSpPr>
        <p:spPr>
          <a:xfrm>
            <a:off x="6172199" y="391482"/>
            <a:ext cx="557212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Duyên hải miền Trung có địa hình như thế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756</Words>
  <Application>Microsoft Office PowerPoint</Application>
  <PresentationFormat>Widescreen</PresentationFormat>
  <Paragraphs>64</Paragraphs>
  <Slides>30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等线</vt:lpstr>
      <vt:lpstr>微软雅黑</vt:lpstr>
      <vt:lpstr>思源黑体 CN</vt:lpstr>
      <vt:lpstr>思源黑体 CN Bold</vt:lpstr>
      <vt:lpstr>#9Slide07 SVNAdeline</vt:lpstr>
      <vt:lpstr>Arial</vt:lpstr>
      <vt:lpstr>Calibri</vt:lpstr>
      <vt:lpstr>Cambria</vt:lpstr>
      <vt:lpstr>UTM Seagull</vt:lpstr>
      <vt:lpstr>1_Office Theme</vt:lpstr>
      <vt:lpstr>2_Office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2024-01-21T07:08:11Z</dcterms:created>
  <dcterms:modified xsi:type="dcterms:W3CDTF">2024-01-21T07:38:58Z</dcterms:modified>
</cp:coreProperties>
</file>